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71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25/10/2019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227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25/10/2019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591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25/10/2019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54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25/10/2019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758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25/10/2019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28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25/10/2019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694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25/10/2019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898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25/10/2019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873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25/10/2019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030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25/10/2019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409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25/10/2019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542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E73E7-7282-4351-9F91-87F864E8CE89}" type="datetimeFigureOut">
              <a:rPr lang="en-AU" smtClean="0"/>
              <a:t>25/10/2019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B6CCF-C86B-4F43-B1F5-6D4C0FCE27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2770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ourier New" panose="020703090202050204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ndows_95#/media/File:Windows_95_at_first_run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craft.c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b="1" cap="smal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Our AMAZING Scalable and Persistent Cloud App</a:t>
            </a:r>
            <a:endParaRPr lang="en-AU" b="1" cap="sm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William Gates (n1234567) and Mark Zuckerberg (n7654321)</a:t>
            </a:r>
          </a:p>
          <a:p>
            <a:r>
              <a:rPr lang="en-AU" dirty="0" smtClean="0"/>
              <a:t> CAB432 Cloud Computing 2019 </a:t>
            </a:r>
            <a:endParaRPr lang="en-AU" dirty="0" smtClean="0"/>
          </a:p>
          <a:p>
            <a:r>
              <a:rPr lang="en-AU" dirty="0" smtClean="0"/>
              <a:t>Queensland University of Technology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34987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App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An Amazingly cool idea </a:t>
            </a:r>
          </a:p>
          <a:p>
            <a:r>
              <a:rPr lang="en-AU" dirty="0" smtClean="0"/>
              <a:t>A social network to look and feel like Windows 95 </a:t>
            </a:r>
          </a:p>
          <a:p>
            <a:r>
              <a:rPr lang="en-AU" dirty="0" smtClean="0"/>
              <a:t>Watch us </a:t>
            </a:r>
            <a:r>
              <a:rPr lang="en-AU" smtClean="0"/>
              <a:t>scale out </a:t>
            </a:r>
            <a:r>
              <a:rPr lang="en-AU" dirty="0" smtClean="0"/>
              <a:t>as everyone wants to use it… </a:t>
            </a:r>
            <a:endParaRPr lang="en-AU" dirty="0"/>
          </a:p>
        </p:txBody>
      </p:sp>
      <p:pic>
        <p:nvPicPr>
          <p:cNvPr id="1028" name="Picture 4" descr="Image result for windows 95 imag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751" y="1690688"/>
            <a:ext cx="5083952" cy="381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306793" y="5942568"/>
            <a:ext cx="88852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hlinkClick r:id="rId3"/>
              </a:rPr>
              <a:t>https://en.wikipedia.org/wiki/Windows_95#/media/File:Windows_95_at_first_run.png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687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Architecture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68" y="1475632"/>
            <a:ext cx="7579653" cy="46650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83600" y="6298085"/>
            <a:ext cx="2214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3"/>
              </a:rPr>
              <a:t>https://cloudcraft.co/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726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Scaling 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807" y="1427082"/>
            <a:ext cx="10311441" cy="46610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61381" y="6349042"/>
            <a:ext cx="769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Image courtesy of Jacob Marks – other alternatives are possible.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7973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2352</TotalTime>
  <Words>77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Courier New</vt:lpstr>
      <vt:lpstr>Office Theme</vt:lpstr>
      <vt:lpstr>Our AMAZING Scalable and Persistent Cloud App</vt:lpstr>
      <vt:lpstr>The App </vt:lpstr>
      <vt:lpstr>The Architecture</vt:lpstr>
      <vt:lpstr>Scaling </vt:lpstr>
    </vt:vector>
  </TitlesOfParts>
  <Company>Queensland University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Clustering of Very Large Sequence Collections</dc:title>
  <dc:creator>Timothy Chappell</dc:creator>
  <cp:lastModifiedBy>Jim Hogan</cp:lastModifiedBy>
  <cp:revision>88</cp:revision>
  <dcterms:created xsi:type="dcterms:W3CDTF">2018-11-26T00:18:23Z</dcterms:created>
  <dcterms:modified xsi:type="dcterms:W3CDTF">2019-10-25T01:56:01Z</dcterms:modified>
</cp:coreProperties>
</file>