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notesMasterIdLst>
    <p:notesMasterId r:id="rId12"/>
  </p:notesMasterIdLst>
  <p:sldIdLst>
    <p:sldId id="256" r:id="rId2"/>
    <p:sldId id="259" r:id="rId3"/>
    <p:sldId id="272" r:id="rId4"/>
    <p:sldId id="273" r:id="rId5"/>
    <p:sldId id="271" r:id="rId6"/>
    <p:sldId id="275" r:id="rId7"/>
    <p:sldId id="277" r:id="rId8"/>
    <p:sldId id="276" r:id="rId9"/>
    <p:sldId id="274"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C7DE1-5F48-46F3-B4EB-A66734567AA0}" v="46" dt="2021-11-17T05:26:4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954" autoAdjust="0"/>
  </p:normalViewPr>
  <p:slideViewPr>
    <p:cSldViewPr snapToGrid="0">
      <p:cViewPr varScale="1">
        <p:scale>
          <a:sx n="87" d="100"/>
          <a:sy n="87" d="100"/>
        </p:scale>
        <p:origin x="145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c Duy Anh Nguyen" userId="27058fb5e9a53861" providerId="LiveId" clId="{94FC7DE1-5F48-46F3-B4EB-A66734567AA0}"/>
    <pc:docChg chg="undo custSel addSld delSld modSld sldOrd">
      <pc:chgData name="Dac Duy Anh Nguyen" userId="27058fb5e9a53861" providerId="LiveId" clId="{94FC7DE1-5F48-46F3-B4EB-A66734567AA0}" dt="2021-11-17T05:39:11.912" v="2548" actId="6549"/>
      <pc:docMkLst>
        <pc:docMk/>
      </pc:docMkLst>
      <pc:sldChg chg="addSp delSp modSp mod">
        <pc:chgData name="Dac Duy Anh Nguyen" userId="27058fb5e9a53861" providerId="LiveId" clId="{94FC7DE1-5F48-46F3-B4EB-A66734567AA0}" dt="2021-11-16T12:32:50.441" v="713" actId="2711"/>
        <pc:sldMkLst>
          <pc:docMk/>
          <pc:sldMk cId="130545572" sldId="256"/>
        </pc:sldMkLst>
        <pc:spChg chg="mod">
          <ac:chgData name="Dac Duy Anh Nguyen" userId="27058fb5e9a53861" providerId="LiveId" clId="{94FC7DE1-5F48-46F3-B4EB-A66734567AA0}" dt="2021-11-16T12:32:50.441" v="713" actId="2711"/>
          <ac:spMkLst>
            <pc:docMk/>
            <pc:sldMk cId="130545572" sldId="256"/>
            <ac:spMk id="3" creationId="{00000000-0000-0000-0000-000000000000}"/>
          </ac:spMkLst>
        </pc:spChg>
        <pc:picChg chg="add del">
          <ac:chgData name="Dac Duy Anh Nguyen" userId="27058fb5e9a53861" providerId="LiveId" clId="{94FC7DE1-5F48-46F3-B4EB-A66734567AA0}" dt="2021-11-16T11:20:53.632" v="264" actId="478"/>
          <ac:picMkLst>
            <pc:docMk/>
            <pc:sldMk cId="130545572" sldId="256"/>
            <ac:picMk id="7" creationId="{00000000-0000-0000-0000-000000000000}"/>
          </ac:picMkLst>
        </pc:picChg>
      </pc:sldChg>
      <pc:sldChg chg="addSp modSp mod">
        <pc:chgData name="Dac Duy Anh Nguyen" userId="27058fb5e9a53861" providerId="LiveId" clId="{94FC7DE1-5F48-46F3-B4EB-A66734567AA0}" dt="2021-11-16T14:16:46.811" v="2443" actId="404"/>
        <pc:sldMkLst>
          <pc:docMk/>
          <pc:sldMk cId="4086874186" sldId="259"/>
        </pc:sldMkLst>
        <pc:spChg chg="mod">
          <ac:chgData name="Dac Duy Anh Nguyen" userId="27058fb5e9a53861" providerId="LiveId" clId="{94FC7DE1-5F48-46F3-B4EB-A66734567AA0}" dt="2021-11-16T14:16:28.677" v="2439" actId="1076"/>
          <ac:spMkLst>
            <pc:docMk/>
            <pc:sldMk cId="4086874186" sldId="259"/>
            <ac:spMk id="2" creationId="{00000000-0000-0000-0000-000000000000}"/>
          </ac:spMkLst>
        </pc:spChg>
        <pc:spChg chg="mod">
          <ac:chgData name="Dac Duy Anh Nguyen" userId="27058fb5e9a53861" providerId="LiveId" clId="{94FC7DE1-5F48-46F3-B4EB-A66734567AA0}" dt="2021-11-16T14:16:46.811" v="2443" actId="404"/>
          <ac:spMkLst>
            <pc:docMk/>
            <pc:sldMk cId="4086874186" sldId="259"/>
            <ac:spMk id="3" creationId="{00000000-0000-0000-0000-000000000000}"/>
          </ac:spMkLst>
        </pc:spChg>
        <pc:spChg chg="add mod">
          <ac:chgData name="Dac Duy Anh Nguyen" userId="27058fb5e9a53861" providerId="LiveId" clId="{94FC7DE1-5F48-46F3-B4EB-A66734567AA0}" dt="2021-11-16T14:16:13.298" v="2438" actId="2711"/>
          <ac:spMkLst>
            <pc:docMk/>
            <pc:sldMk cId="4086874186" sldId="259"/>
            <ac:spMk id="9" creationId="{5695B396-F0E7-4B5B-9F30-2958BD73BDA4}"/>
          </ac:spMkLst>
        </pc:spChg>
        <pc:picChg chg="add mod">
          <ac:chgData name="Dac Duy Anh Nguyen" userId="27058fb5e9a53861" providerId="LiveId" clId="{94FC7DE1-5F48-46F3-B4EB-A66734567AA0}" dt="2021-11-16T11:29:29.397" v="677" actId="1076"/>
          <ac:picMkLst>
            <pc:docMk/>
            <pc:sldMk cId="4086874186" sldId="259"/>
            <ac:picMk id="7" creationId="{41D77FA6-9CD8-4014-8F83-67745FBAE551}"/>
          </ac:picMkLst>
        </pc:picChg>
        <pc:picChg chg="mod">
          <ac:chgData name="Dac Duy Anh Nguyen" userId="27058fb5e9a53861" providerId="LiveId" clId="{94FC7DE1-5F48-46F3-B4EB-A66734567AA0}" dt="2021-11-16T11:29:31.850" v="678" actId="14100"/>
          <ac:picMkLst>
            <pc:docMk/>
            <pc:sldMk cId="4086874186" sldId="259"/>
            <ac:picMk id="8" creationId="{0D30F895-D79C-4457-B3CE-177E9AF38489}"/>
          </ac:picMkLst>
        </pc:picChg>
      </pc:sldChg>
      <pc:sldChg chg="delSp del mod">
        <pc:chgData name="Dac Duy Anh Nguyen" userId="27058fb5e9a53861" providerId="LiveId" clId="{94FC7DE1-5F48-46F3-B4EB-A66734567AA0}" dt="2021-11-16T11:25:25.637" v="460" actId="47"/>
        <pc:sldMkLst>
          <pc:docMk/>
          <pc:sldMk cId="2457973346" sldId="265"/>
        </pc:sldMkLst>
        <pc:spChg chg="del">
          <ac:chgData name="Dac Duy Anh Nguyen" userId="27058fb5e9a53861" providerId="LiveId" clId="{94FC7DE1-5F48-46F3-B4EB-A66734567AA0}" dt="2021-11-16T11:25:16.195" v="459" actId="478"/>
          <ac:spMkLst>
            <pc:docMk/>
            <pc:sldMk cId="2457973346" sldId="265"/>
            <ac:spMk id="79" creationId="{ABE2AD81-3C33-41CF-8F87-33AF7F6C00D1}"/>
          </ac:spMkLst>
        </pc:spChg>
        <pc:picChg chg="del">
          <ac:chgData name="Dac Duy Anh Nguyen" userId="27058fb5e9a53861" providerId="LiveId" clId="{94FC7DE1-5F48-46F3-B4EB-A66734567AA0}" dt="2021-11-16T11:25:15.544" v="458" actId="478"/>
          <ac:picMkLst>
            <pc:docMk/>
            <pc:sldMk cId="2457973346" sldId="265"/>
            <ac:picMk id="7" creationId="{D3F69967-8884-484C-AC2A-6DEF026D4010}"/>
          </ac:picMkLst>
        </pc:picChg>
      </pc:sldChg>
      <pc:sldChg chg="ord modNotesTx">
        <pc:chgData name="Dac Duy Anh Nguyen" userId="27058fb5e9a53861" providerId="LiveId" clId="{94FC7DE1-5F48-46F3-B4EB-A66734567AA0}" dt="2021-11-17T05:39:11.912" v="2548" actId="6549"/>
        <pc:sldMkLst>
          <pc:docMk/>
          <pc:sldMk cId="377265259" sldId="271"/>
        </pc:sldMkLst>
      </pc:sldChg>
      <pc:sldChg chg="modSp mod">
        <pc:chgData name="Dac Duy Anh Nguyen" userId="27058fb5e9a53861" providerId="LiveId" clId="{94FC7DE1-5F48-46F3-B4EB-A66734567AA0}" dt="2021-11-16T11:11:24.286" v="185"/>
        <pc:sldMkLst>
          <pc:docMk/>
          <pc:sldMk cId="229199900" sldId="272"/>
        </pc:sldMkLst>
        <pc:spChg chg="mod">
          <ac:chgData name="Dac Duy Anh Nguyen" userId="27058fb5e9a53861" providerId="LiveId" clId="{94FC7DE1-5F48-46F3-B4EB-A66734567AA0}" dt="2021-11-16T11:11:24.286" v="185"/>
          <ac:spMkLst>
            <pc:docMk/>
            <pc:sldMk cId="229199900" sldId="272"/>
            <ac:spMk id="3" creationId="{00000000-0000-0000-0000-000000000000}"/>
          </ac:spMkLst>
        </pc:spChg>
      </pc:sldChg>
      <pc:sldChg chg="addSp delSp modSp mod">
        <pc:chgData name="Dac Duy Anh Nguyen" userId="27058fb5e9a53861" providerId="LiveId" clId="{94FC7DE1-5F48-46F3-B4EB-A66734567AA0}" dt="2021-11-16T12:46:49.747" v="799" actId="20577"/>
        <pc:sldMkLst>
          <pc:docMk/>
          <pc:sldMk cId="908179408" sldId="273"/>
        </pc:sldMkLst>
        <pc:spChg chg="mod">
          <ac:chgData name="Dac Duy Anh Nguyen" userId="27058fb5e9a53861" providerId="LiveId" clId="{94FC7DE1-5F48-46F3-B4EB-A66734567AA0}" dt="2021-11-16T12:46:49.747" v="799" actId="20577"/>
          <ac:spMkLst>
            <pc:docMk/>
            <pc:sldMk cId="908179408" sldId="273"/>
            <ac:spMk id="3" creationId="{00000000-0000-0000-0000-000000000000}"/>
          </ac:spMkLst>
        </pc:spChg>
        <pc:picChg chg="del mod">
          <ac:chgData name="Dac Duy Anh Nguyen" userId="27058fb5e9a53861" providerId="LiveId" clId="{94FC7DE1-5F48-46F3-B4EB-A66734567AA0}" dt="2021-11-16T12:46:05.602" v="714" actId="478"/>
          <ac:picMkLst>
            <pc:docMk/>
            <pc:sldMk cId="908179408" sldId="273"/>
            <ac:picMk id="6" creationId="{BC3B9AE6-7C9A-4719-86D9-30638B723411}"/>
          </ac:picMkLst>
        </pc:picChg>
        <pc:picChg chg="add mod">
          <ac:chgData name="Dac Duy Anh Nguyen" userId="27058fb5e9a53861" providerId="LiveId" clId="{94FC7DE1-5F48-46F3-B4EB-A66734567AA0}" dt="2021-11-16T12:46:15.296" v="723" actId="1035"/>
          <ac:picMkLst>
            <pc:docMk/>
            <pc:sldMk cId="908179408" sldId="273"/>
            <ac:picMk id="7" creationId="{150C5B52-3911-42EB-BA17-9D6ADC5A0B0A}"/>
          </ac:picMkLst>
        </pc:picChg>
      </pc:sldChg>
      <pc:sldChg chg="addSp delSp modSp mod">
        <pc:chgData name="Dac Duy Anh Nguyen" userId="27058fb5e9a53861" providerId="LiveId" clId="{94FC7DE1-5F48-46F3-B4EB-A66734567AA0}" dt="2021-11-16T12:32:16.237" v="711" actId="20577"/>
        <pc:sldMkLst>
          <pc:docMk/>
          <pc:sldMk cId="3640983368" sldId="274"/>
        </pc:sldMkLst>
        <pc:spChg chg="del">
          <ac:chgData name="Dac Duy Anh Nguyen" userId="27058fb5e9a53861" providerId="LiveId" clId="{94FC7DE1-5F48-46F3-B4EB-A66734567AA0}" dt="2021-11-16T11:07:37.198" v="57" actId="21"/>
          <ac:spMkLst>
            <pc:docMk/>
            <pc:sldMk cId="3640983368" sldId="274"/>
            <ac:spMk id="2" creationId="{00000000-0000-0000-0000-000000000000}"/>
          </ac:spMkLst>
        </pc:spChg>
        <pc:spChg chg="add del">
          <ac:chgData name="Dac Duy Anh Nguyen" userId="27058fb5e9a53861" providerId="LiveId" clId="{94FC7DE1-5F48-46F3-B4EB-A66734567AA0}" dt="2021-11-16T11:06:44.071" v="49" actId="478"/>
          <ac:spMkLst>
            <pc:docMk/>
            <pc:sldMk cId="3640983368" sldId="274"/>
            <ac:spMk id="3" creationId="{128583A8-9287-4684-B69B-3E3E6F71D2FE}"/>
          </ac:spMkLst>
        </pc:spChg>
        <pc:spChg chg="add del mod">
          <ac:chgData name="Dac Duy Anh Nguyen" userId="27058fb5e9a53861" providerId="LiveId" clId="{94FC7DE1-5F48-46F3-B4EB-A66734567AA0}" dt="2021-11-16T11:08:05.377" v="68" actId="21"/>
          <ac:spMkLst>
            <pc:docMk/>
            <pc:sldMk cId="3640983368" sldId="274"/>
            <ac:spMk id="4" creationId="{E96CFF86-9267-4009-B84E-15A6F3E3C1CD}"/>
          </ac:spMkLst>
        </pc:spChg>
        <pc:spChg chg="add del mod">
          <ac:chgData name="Dac Duy Anh Nguyen" userId="27058fb5e9a53861" providerId="LiveId" clId="{94FC7DE1-5F48-46F3-B4EB-A66734567AA0}" dt="2021-11-16T11:18:51.176" v="251" actId="478"/>
          <ac:spMkLst>
            <pc:docMk/>
            <pc:sldMk cId="3640983368" sldId="274"/>
            <ac:spMk id="7" creationId="{AAE29B71-9956-4947-A5A8-2C085EB1B85F}"/>
          </ac:spMkLst>
        </pc:spChg>
        <pc:spChg chg="del">
          <ac:chgData name="Dac Duy Anh Nguyen" userId="27058fb5e9a53861" providerId="LiveId" clId="{94FC7DE1-5F48-46F3-B4EB-A66734567AA0}" dt="2021-11-16T11:05:39.119" v="31" actId="478"/>
          <ac:spMkLst>
            <pc:docMk/>
            <pc:sldMk cId="3640983368" sldId="274"/>
            <ac:spMk id="10" creationId="{C4644AF0-84F6-4A50-A19E-A5B8C9CA6211}"/>
          </ac:spMkLst>
        </pc:spChg>
        <pc:spChg chg="add mod">
          <ac:chgData name="Dac Duy Anh Nguyen" userId="27058fb5e9a53861" providerId="LiveId" clId="{94FC7DE1-5F48-46F3-B4EB-A66734567AA0}" dt="2021-11-16T12:32:16.237" v="711" actId="20577"/>
          <ac:spMkLst>
            <pc:docMk/>
            <pc:sldMk cId="3640983368" sldId="274"/>
            <ac:spMk id="14" creationId="{8A3D166B-486C-4AC9-A979-6FD7B6827CAB}"/>
          </ac:spMkLst>
        </pc:spChg>
        <pc:picChg chg="del">
          <ac:chgData name="Dac Duy Anh Nguyen" userId="27058fb5e9a53861" providerId="LiveId" clId="{94FC7DE1-5F48-46F3-B4EB-A66734567AA0}" dt="2021-11-16T11:05:37.601" v="30" actId="478"/>
          <ac:picMkLst>
            <pc:docMk/>
            <pc:sldMk cId="3640983368" sldId="274"/>
            <ac:picMk id="6" creationId="{4764D151-3A1D-44EE-A64E-BE3D60F548C7}"/>
          </ac:picMkLst>
        </pc:picChg>
        <pc:picChg chg="add mod modCrop">
          <ac:chgData name="Dac Duy Anh Nguyen" userId="27058fb5e9a53861" providerId="LiveId" clId="{94FC7DE1-5F48-46F3-B4EB-A66734567AA0}" dt="2021-11-16T11:22:43.380" v="292" actId="1076"/>
          <ac:picMkLst>
            <pc:docMk/>
            <pc:sldMk cId="3640983368" sldId="274"/>
            <ac:picMk id="13" creationId="{6C1990DC-5993-432E-B9C4-BAD4877A2177}"/>
          </ac:picMkLst>
        </pc:picChg>
        <pc:picChg chg="add del mod">
          <ac:chgData name="Dac Duy Anh Nguyen" userId="27058fb5e9a53861" providerId="LiveId" clId="{94FC7DE1-5F48-46F3-B4EB-A66734567AA0}" dt="2021-11-16T11:07:25.517" v="52" actId="21"/>
          <ac:picMkLst>
            <pc:docMk/>
            <pc:sldMk cId="3640983368" sldId="274"/>
            <ac:picMk id="1025" creationId="{483A3B6E-E426-4875-B2FB-4855E0A357D7}"/>
          </ac:picMkLst>
        </pc:picChg>
      </pc:sldChg>
      <pc:sldChg chg="addSp delSp modSp add mod modNotesTx">
        <pc:chgData name="Dac Duy Anh Nguyen" userId="27058fb5e9a53861" providerId="LiveId" clId="{94FC7DE1-5F48-46F3-B4EB-A66734567AA0}" dt="2021-11-16T13:49:14.349" v="1461" actId="20577"/>
        <pc:sldMkLst>
          <pc:docMk/>
          <pc:sldMk cId="1698777319" sldId="275"/>
        </pc:sldMkLst>
        <pc:spChg chg="del mod">
          <ac:chgData name="Dac Duy Anh Nguyen" userId="27058fb5e9a53861" providerId="LiveId" clId="{94FC7DE1-5F48-46F3-B4EB-A66734567AA0}" dt="2021-11-16T11:07:47.633" v="64" actId="478"/>
          <ac:spMkLst>
            <pc:docMk/>
            <pc:sldMk cId="1698777319" sldId="275"/>
            <ac:spMk id="3" creationId="{00000000-0000-0000-0000-000000000000}"/>
          </ac:spMkLst>
        </pc:spChg>
        <pc:spChg chg="add del mod">
          <ac:chgData name="Dac Duy Anh Nguyen" userId="27058fb5e9a53861" providerId="LiveId" clId="{94FC7DE1-5F48-46F3-B4EB-A66734567AA0}" dt="2021-11-16T11:07:49.975" v="65" actId="478"/>
          <ac:spMkLst>
            <pc:docMk/>
            <pc:sldMk cId="1698777319" sldId="275"/>
            <ac:spMk id="4" creationId="{51A5977E-9485-4EE6-8952-FF3DC28E7380}"/>
          </ac:spMkLst>
        </pc:spChg>
        <pc:spChg chg="add mod">
          <ac:chgData name="Dac Duy Anh Nguyen" userId="27058fb5e9a53861" providerId="LiveId" clId="{94FC7DE1-5F48-46F3-B4EB-A66734567AA0}" dt="2021-11-16T11:15:02.918" v="250" actId="20577"/>
          <ac:spMkLst>
            <pc:docMk/>
            <pc:sldMk cId="1698777319" sldId="275"/>
            <ac:spMk id="8" creationId="{F813D77F-7027-4429-B7AB-12CC072C22F1}"/>
          </ac:spMkLst>
        </pc:spChg>
        <pc:spChg chg="add mod">
          <ac:chgData name="Dac Duy Anh Nguyen" userId="27058fb5e9a53861" providerId="LiveId" clId="{94FC7DE1-5F48-46F3-B4EB-A66734567AA0}" dt="2021-11-16T11:08:41.870" v="85" actId="20577"/>
          <ac:spMkLst>
            <pc:docMk/>
            <pc:sldMk cId="1698777319" sldId="275"/>
            <ac:spMk id="10" creationId="{642202B8-D69B-415A-9342-81784DD5B707}"/>
          </ac:spMkLst>
        </pc:spChg>
        <pc:picChg chg="del">
          <ac:chgData name="Dac Duy Anh Nguyen" userId="27058fb5e9a53861" providerId="LiveId" clId="{94FC7DE1-5F48-46F3-B4EB-A66734567AA0}" dt="2021-11-16T11:07:27.387" v="53" actId="478"/>
          <ac:picMkLst>
            <pc:docMk/>
            <pc:sldMk cId="1698777319" sldId="275"/>
            <ac:picMk id="6" creationId="{BC3B9AE6-7C9A-4719-86D9-30638B723411}"/>
          </ac:picMkLst>
        </pc:picChg>
        <pc:picChg chg="add mod">
          <ac:chgData name="Dac Duy Anh Nguyen" userId="27058fb5e9a53861" providerId="LiveId" clId="{94FC7DE1-5F48-46F3-B4EB-A66734567AA0}" dt="2021-11-16T12:48:19.901" v="801" actId="14100"/>
          <ac:picMkLst>
            <pc:docMk/>
            <pc:sldMk cId="1698777319" sldId="275"/>
            <ac:picMk id="7" creationId="{A5C25FF5-A5C9-4EDB-9172-24C73C02B654}"/>
          </ac:picMkLst>
        </pc:picChg>
        <pc:picChg chg="add del mod">
          <ac:chgData name="Dac Duy Anh Nguyen" userId="27058fb5e9a53861" providerId="LiveId" clId="{94FC7DE1-5F48-46F3-B4EB-A66734567AA0}" dt="2021-11-16T12:49:44.531" v="806" actId="478"/>
          <ac:picMkLst>
            <pc:docMk/>
            <pc:sldMk cId="1698777319" sldId="275"/>
            <ac:picMk id="11" creationId="{9E247CED-C30C-4D20-A288-3B1DC3B8F122}"/>
          </ac:picMkLst>
        </pc:picChg>
      </pc:sldChg>
      <pc:sldChg chg="addSp delSp modSp new mod modNotesTx">
        <pc:chgData name="Dac Duy Anh Nguyen" userId="27058fb5e9a53861" providerId="LiveId" clId="{94FC7DE1-5F48-46F3-B4EB-A66734567AA0}" dt="2021-11-16T14:10:03.982" v="2415" actId="20577"/>
        <pc:sldMkLst>
          <pc:docMk/>
          <pc:sldMk cId="3504112427" sldId="276"/>
        </pc:sldMkLst>
        <pc:spChg chg="del">
          <ac:chgData name="Dac Duy Anh Nguyen" userId="27058fb5e9a53861" providerId="LiveId" clId="{94FC7DE1-5F48-46F3-B4EB-A66734567AA0}" dt="2021-11-16T11:26:21.329" v="474" actId="478"/>
          <ac:spMkLst>
            <pc:docMk/>
            <pc:sldMk cId="3504112427" sldId="276"/>
            <ac:spMk id="2" creationId="{ACC7EA5B-08B4-4B4F-A66D-C6798061E6F0}"/>
          </ac:spMkLst>
        </pc:spChg>
        <pc:spChg chg="del">
          <ac:chgData name="Dac Duy Anh Nguyen" userId="27058fb5e9a53861" providerId="LiveId" clId="{94FC7DE1-5F48-46F3-B4EB-A66734567AA0}" dt="2021-11-16T12:53:00.612" v="869" actId="478"/>
          <ac:spMkLst>
            <pc:docMk/>
            <pc:sldMk cId="3504112427" sldId="276"/>
            <ac:spMk id="3" creationId="{BC97DFCD-957A-4E58-8CA2-922C8E0C4C67}"/>
          </ac:spMkLst>
        </pc:spChg>
        <pc:spChg chg="add del mod">
          <ac:chgData name="Dac Duy Anh Nguyen" userId="27058fb5e9a53861" providerId="LiveId" clId="{94FC7DE1-5F48-46F3-B4EB-A66734567AA0}" dt="2021-11-16T14:08:43.123" v="2339" actId="20577"/>
          <ac:spMkLst>
            <pc:docMk/>
            <pc:sldMk cId="3504112427" sldId="276"/>
            <ac:spMk id="4" creationId="{026DB7C5-8BA9-4E48-A7D7-4CA5DC569D79}"/>
          </ac:spMkLst>
        </pc:spChg>
        <pc:spChg chg="add del mod">
          <ac:chgData name="Dac Duy Anh Nguyen" userId="27058fb5e9a53861" providerId="LiveId" clId="{94FC7DE1-5F48-46F3-B4EB-A66734567AA0}" dt="2021-11-16T12:52:40.298" v="862" actId="21"/>
          <ac:spMkLst>
            <pc:docMk/>
            <pc:sldMk cId="3504112427" sldId="276"/>
            <ac:spMk id="8" creationId="{140C6102-4014-4A99-AAB4-8A7439431570}"/>
          </ac:spMkLst>
        </pc:spChg>
        <pc:spChg chg="add del mod">
          <ac:chgData name="Dac Duy Anh Nguyen" userId="27058fb5e9a53861" providerId="LiveId" clId="{94FC7DE1-5F48-46F3-B4EB-A66734567AA0}" dt="2021-11-16T12:52:38.726" v="860"/>
          <ac:spMkLst>
            <pc:docMk/>
            <pc:sldMk cId="3504112427" sldId="276"/>
            <ac:spMk id="9" creationId="{46DDC8D8-7259-49C7-B30E-336F99864CFF}"/>
          </ac:spMkLst>
        </pc:spChg>
        <pc:picChg chg="add mod">
          <ac:chgData name="Dac Duy Anh Nguyen" userId="27058fb5e9a53861" providerId="LiveId" clId="{94FC7DE1-5F48-46F3-B4EB-A66734567AA0}" dt="2021-11-16T12:52:56.472" v="868" actId="1076"/>
          <ac:picMkLst>
            <pc:docMk/>
            <pc:sldMk cId="3504112427" sldId="276"/>
            <ac:picMk id="5" creationId="{C33A3117-AC79-43AF-A261-75F6450D985E}"/>
          </ac:picMkLst>
        </pc:picChg>
        <pc:picChg chg="add mod">
          <ac:chgData name="Dac Duy Anh Nguyen" userId="27058fb5e9a53861" providerId="LiveId" clId="{94FC7DE1-5F48-46F3-B4EB-A66734567AA0}" dt="2021-11-16T12:52:56.472" v="868" actId="1076"/>
          <ac:picMkLst>
            <pc:docMk/>
            <pc:sldMk cId="3504112427" sldId="276"/>
            <ac:picMk id="6" creationId="{05BF510C-A0B6-45B4-AACA-E6C1A55D5F4C}"/>
          </ac:picMkLst>
        </pc:picChg>
      </pc:sldChg>
      <pc:sldChg chg="addSp delSp modSp add mod modNotesTx">
        <pc:chgData name="Dac Duy Anh Nguyen" userId="27058fb5e9a53861" providerId="LiveId" clId="{94FC7DE1-5F48-46F3-B4EB-A66734567AA0}" dt="2021-11-17T05:07:58.830" v="2445" actId="20577"/>
        <pc:sldMkLst>
          <pc:docMk/>
          <pc:sldMk cId="4040686046" sldId="277"/>
        </pc:sldMkLst>
        <pc:spChg chg="mod">
          <ac:chgData name="Dac Duy Anh Nguyen" userId="27058fb5e9a53861" providerId="LiveId" clId="{94FC7DE1-5F48-46F3-B4EB-A66734567AA0}" dt="2021-11-16T13:43:42.908" v="1279" actId="20577"/>
          <ac:spMkLst>
            <pc:docMk/>
            <pc:sldMk cId="4040686046" sldId="277"/>
            <ac:spMk id="10" creationId="{642202B8-D69B-415A-9342-81784DD5B707}"/>
          </ac:spMkLst>
        </pc:spChg>
        <pc:picChg chg="mod">
          <ac:chgData name="Dac Duy Anh Nguyen" userId="27058fb5e9a53861" providerId="LiveId" clId="{94FC7DE1-5F48-46F3-B4EB-A66734567AA0}" dt="2021-11-16T12:50:13.270" v="812" actId="1076"/>
          <ac:picMkLst>
            <pc:docMk/>
            <pc:sldMk cId="4040686046" sldId="277"/>
            <ac:picMk id="7" creationId="{A5C25FF5-A5C9-4EDB-9172-24C73C02B654}"/>
          </ac:picMkLst>
        </pc:picChg>
        <pc:picChg chg="add del mod modCrop">
          <ac:chgData name="Dac Duy Anh Nguyen" userId="27058fb5e9a53861" providerId="LiveId" clId="{94FC7DE1-5F48-46F3-B4EB-A66734567AA0}" dt="2021-11-16T12:50:23.571" v="814" actId="732"/>
          <ac:picMkLst>
            <pc:docMk/>
            <pc:sldMk cId="4040686046" sldId="277"/>
            <ac:picMk id="11" creationId="{9E247CED-C30C-4D20-A288-3B1DC3B8F122}"/>
          </ac:picMkLst>
        </pc:picChg>
      </pc:sldChg>
      <pc:sldChg chg="delSp modSp new mod">
        <pc:chgData name="Dac Duy Anh Nguyen" userId="27058fb5e9a53861" providerId="LiveId" clId="{94FC7DE1-5F48-46F3-B4EB-A66734567AA0}" dt="2021-11-16T14:13:53.022" v="2437" actId="207"/>
        <pc:sldMkLst>
          <pc:docMk/>
          <pc:sldMk cId="2406232706" sldId="278"/>
        </pc:sldMkLst>
        <pc:spChg chg="mod">
          <ac:chgData name="Dac Duy Anh Nguyen" userId="27058fb5e9a53861" providerId="LiveId" clId="{94FC7DE1-5F48-46F3-B4EB-A66734567AA0}" dt="2021-11-16T14:13:53.022" v="2437" actId="207"/>
          <ac:spMkLst>
            <pc:docMk/>
            <pc:sldMk cId="2406232706" sldId="278"/>
            <ac:spMk id="2" creationId="{884D3FE5-8212-4205-B7F8-9E8F486AEEA3}"/>
          </ac:spMkLst>
        </pc:spChg>
        <pc:spChg chg="del">
          <ac:chgData name="Dac Duy Anh Nguyen" userId="27058fb5e9a53861" providerId="LiveId" clId="{94FC7DE1-5F48-46F3-B4EB-A66734567AA0}" dt="2021-11-16T14:13:17.479" v="2430" actId="478"/>
          <ac:spMkLst>
            <pc:docMk/>
            <pc:sldMk cId="2406232706" sldId="278"/>
            <ac:spMk id="3" creationId="{1758E496-C42F-4952-AE6A-F37021FCA0BC}"/>
          </ac:spMkLst>
        </pc:spChg>
      </pc:sldChg>
    </pc:docChg>
  </pc:docChgLst>
  <pc:docChgLst>
    <pc:chgData name="Jaymin Do" userId="1af2f018-1366-4e05-ad13-9c4cecc0e539" providerId="ADAL" clId="{4F0EB29F-A6A1-4F00-93E5-B97FA3EB3808}"/>
    <pc:docChg chg="undo custSel addSld modSld sldOrd">
      <pc:chgData name="Jaymin Do" userId="1af2f018-1366-4e05-ad13-9c4cecc0e539" providerId="ADAL" clId="{4F0EB29F-A6A1-4F00-93E5-B97FA3EB3808}" dt="2021-11-15T09:09:26.219" v="651" actId="14100"/>
      <pc:docMkLst>
        <pc:docMk/>
      </pc:docMkLst>
      <pc:sldChg chg="addSp delSp modSp mod">
        <pc:chgData name="Jaymin Do" userId="1af2f018-1366-4e05-ad13-9c4cecc0e539" providerId="ADAL" clId="{4F0EB29F-A6A1-4F00-93E5-B97FA3EB3808}" dt="2021-11-15T09:09:26.219" v="651" actId="14100"/>
        <pc:sldMkLst>
          <pc:docMk/>
          <pc:sldMk cId="130545572" sldId="256"/>
        </pc:sldMkLst>
        <pc:spChg chg="del mod">
          <ac:chgData name="Jaymin Do" userId="1af2f018-1366-4e05-ad13-9c4cecc0e539" providerId="ADAL" clId="{4F0EB29F-A6A1-4F00-93E5-B97FA3EB3808}" dt="2021-11-15T08:50:28.839" v="109" actId="478"/>
          <ac:spMkLst>
            <pc:docMk/>
            <pc:sldMk cId="130545572" sldId="256"/>
            <ac:spMk id="2" creationId="{00000000-0000-0000-0000-000000000000}"/>
          </ac:spMkLst>
        </pc:spChg>
        <pc:spChg chg="mod">
          <ac:chgData name="Jaymin Do" userId="1af2f018-1366-4e05-ad13-9c4cecc0e539" providerId="ADAL" clId="{4F0EB29F-A6A1-4F00-93E5-B97FA3EB3808}" dt="2021-11-15T09:09:14.106" v="649" actId="403"/>
          <ac:spMkLst>
            <pc:docMk/>
            <pc:sldMk cId="130545572" sldId="256"/>
            <ac:spMk id="3" creationId="{00000000-0000-0000-0000-000000000000}"/>
          </ac:spMkLst>
        </pc:spChg>
        <pc:spChg chg="add del mod">
          <ac:chgData name="Jaymin Do" userId="1af2f018-1366-4e05-ad13-9c4cecc0e539" providerId="ADAL" clId="{4F0EB29F-A6A1-4F00-93E5-B97FA3EB3808}" dt="2021-11-15T08:50:31.432" v="110" actId="478"/>
          <ac:spMkLst>
            <pc:docMk/>
            <pc:sldMk cId="130545572" sldId="256"/>
            <ac:spMk id="9" creationId="{E5D4469C-4959-4D81-8FC4-3CE442C1A0D6}"/>
          </ac:spMkLst>
        </pc:spChg>
        <pc:picChg chg="add del">
          <ac:chgData name="Jaymin Do" userId="1af2f018-1366-4e05-ad13-9c4cecc0e539" providerId="ADAL" clId="{4F0EB29F-A6A1-4F00-93E5-B97FA3EB3808}" dt="2021-11-15T08:49:31.468" v="94" actId="478"/>
          <ac:picMkLst>
            <pc:docMk/>
            <pc:sldMk cId="130545572" sldId="256"/>
            <ac:picMk id="5" creationId="{FBAC0611-B697-478E-A46F-5A18EBD27DAA}"/>
          </ac:picMkLst>
        </pc:picChg>
        <pc:picChg chg="mod">
          <ac:chgData name="Jaymin Do" userId="1af2f018-1366-4e05-ad13-9c4cecc0e539" providerId="ADAL" clId="{4F0EB29F-A6A1-4F00-93E5-B97FA3EB3808}" dt="2021-11-15T09:03:56.733" v="547" actId="1076"/>
          <ac:picMkLst>
            <pc:docMk/>
            <pc:sldMk cId="130545572" sldId="256"/>
            <ac:picMk id="7" creationId="{00000000-0000-0000-0000-000000000000}"/>
          </ac:picMkLst>
        </pc:picChg>
        <pc:picChg chg="add del mod ord">
          <ac:chgData name="Jaymin Do" userId="1af2f018-1366-4e05-ad13-9c4cecc0e539" providerId="ADAL" clId="{4F0EB29F-A6A1-4F00-93E5-B97FA3EB3808}" dt="2021-11-15T09:02:51.647" v="522" actId="21"/>
          <ac:picMkLst>
            <pc:docMk/>
            <pc:sldMk cId="130545572" sldId="256"/>
            <ac:picMk id="8" creationId="{290F325E-392A-4490-B751-346F9A9DF0AA}"/>
          </ac:picMkLst>
        </pc:picChg>
        <pc:picChg chg="add mod">
          <ac:chgData name="Jaymin Do" userId="1af2f018-1366-4e05-ad13-9c4cecc0e539" providerId="ADAL" clId="{4F0EB29F-A6A1-4F00-93E5-B97FA3EB3808}" dt="2021-11-15T09:02:40.372" v="516"/>
          <ac:picMkLst>
            <pc:docMk/>
            <pc:sldMk cId="130545572" sldId="256"/>
            <ac:picMk id="10" creationId="{52C70557-6537-4A60-85F9-2791F44BC7B8}"/>
          </ac:picMkLst>
        </pc:picChg>
        <pc:picChg chg="add del mod ord">
          <ac:chgData name="Jaymin Do" userId="1af2f018-1366-4e05-ad13-9c4cecc0e539" providerId="ADAL" clId="{4F0EB29F-A6A1-4F00-93E5-B97FA3EB3808}" dt="2021-11-15T09:03:03.941" v="532"/>
          <ac:picMkLst>
            <pc:docMk/>
            <pc:sldMk cId="130545572" sldId="256"/>
            <ac:picMk id="11" creationId="{712B5C04-E6B7-495B-86E5-966CFB32B76D}"/>
          </ac:picMkLst>
        </pc:picChg>
        <pc:picChg chg="add mod ord">
          <ac:chgData name="Jaymin Do" userId="1af2f018-1366-4e05-ad13-9c4cecc0e539" providerId="ADAL" clId="{4F0EB29F-A6A1-4F00-93E5-B97FA3EB3808}" dt="2021-11-15T09:09:26.219" v="651" actId="14100"/>
          <ac:picMkLst>
            <pc:docMk/>
            <pc:sldMk cId="130545572" sldId="256"/>
            <ac:picMk id="12" creationId="{CCA3CF5F-67C9-4546-BB9B-15E4EDAEA50B}"/>
          </ac:picMkLst>
        </pc:picChg>
      </pc:sldChg>
      <pc:sldChg chg="addSp delSp modSp mod setBg setClrOvrMap">
        <pc:chgData name="Jaymin Do" userId="1af2f018-1366-4e05-ad13-9c4cecc0e539" providerId="ADAL" clId="{4F0EB29F-A6A1-4F00-93E5-B97FA3EB3808}" dt="2021-11-15T08:58:46.535" v="302" actId="20577"/>
        <pc:sldMkLst>
          <pc:docMk/>
          <pc:sldMk cId="4086874186" sldId="259"/>
        </pc:sldMkLst>
        <pc:spChg chg="mod">
          <ac:chgData name="Jaymin Do" userId="1af2f018-1366-4e05-ad13-9c4cecc0e539" providerId="ADAL" clId="{4F0EB29F-A6A1-4F00-93E5-B97FA3EB3808}" dt="2021-11-15T08:56:35.132" v="215" actId="26606"/>
          <ac:spMkLst>
            <pc:docMk/>
            <pc:sldMk cId="4086874186" sldId="259"/>
            <ac:spMk id="2" creationId="{00000000-0000-0000-0000-000000000000}"/>
          </ac:spMkLst>
        </pc:spChg>
        <pc:spChg chg="mod">
          <ac:chgData name="Jaymin Do" userId="1af2f018-1366-4e05-ad13-9c4cecc0e539" providerId="ADAL" clId="{4F0EB29F-A6A1-4F00-93E5-B97FA3EB3808}" dt="2021-11-15T08:58:46.535" v="302" actId="20577"/>
          <ac:spMkLst>
            <pc:docMk/>
            <pc:sldMk cId="4086874186" sldId="259"/>
            <ac:spMk id="3" creationId="{00000000-0000-0000-0000-000000000000}"/>
          </ac:spMkLst>
        </pc:spChg>
        <pc:spChg chg="add del mod">
          <ac:chgData name="Jaymin Do" userId="1af2f018-1366-4e05-ad13-9c4cecc0e539" providerId="ADAL" clId="{4F0EB29F-A6A1-4F00-93E5-B97FA3EB3808}" dt="2021-11-15T08:51:53.586" v="117" actId="478"/>
          <ac:spMkLst>
            <pc:docMk/>
            <pc:sldMk cId="4086874186" sldId="259"/>
            <ac:spMk id="4" creationId="{E325ED3F-D11F-42EA-A85E-02EB3F958123}"/>
          </ac:spMkLst>
        </pc:spChg>
        <pc:spChg chg="del mod">
          <ac:chgData name="Jaymin Do" userId="1af2f018-1366-4e05-ad13-9c4cecc0e539" providerId="ADAL" clId="{4F0EB29F-A6A1-4F00-93E5-B97FA3EB3808}" dt="2021-11-15T08:53:34.738" v="148" actId="478"/>
          <ac:spMkLst>
            <pc:docMk/>
            <pc:sldMk cId="4086874186" sldId="259"/>
            <ac:spMk id="7" creationId="{00000000-0000-0000-0000-000000000000}"/>
          </ac:spMkLst>
        </pc:spChg>
        <pc:spChg chg="add">
          <ac:chgData name="Jaymin Do" userId="1af2f018-1366-4e05-ad13-9c4cecc0e539" providerId="ADAL" clId="{4F0EB29F-A6A1-4F00-93E5-B97FA3EB3808}" dt="2021-11-15T08:56:35.132" v="215" actId="26606"/>
          <ac:spMkLst>
            <pc:docMk/>
            <pc:sldMk cId="4086874186" sldId="259"/>
            <ac:spMk id="13" creationId="{AB45A142-4255-493C-8284-5D566C121B10}"/>
          </ac:spMkLst>
        </pc:spChg>
        <pc:picChg chg="add mod">
          <ac:chgData name="Jaymin Do" userId="1af2f018-1366-4e05-ad13-9c4cecc0e539" providerId="ADAL" clId="{4F0EB29F-A6A1-4F00-93E5-B97FA3EB3808}" dt="2021-11-15T08:56:35.132" v="215" actId="26606"/>
          <ac:picMkLst>
            <pc:docMk/>
            <pc:sldMk cId="4086874186" sldId="259"/>
            <ac:picMk id="8" creationId="{0D30F895-D79C-4457-B3CE-177E9AF38489}"/>
          </ac:picMkLst>
        </pc:picChg>
        <pc:picChg chg="del">
          <ac:chgData name="Jaymin Do" userId="1af2f018-1366-4e05-ad13-9c4cecc0e539" providerId="ADAL" clId="{4F0EB29F-A6A1-4F00-93E5-B97FA3EB3808}" dt="2021-11-15T08:51:49.606" v="115" actId="478"/>
          <ac:picMkLst>
            <pc:docMk/>
            <pc:sldMk cId="4086874186" sldId="259"/>
            <ac:picMk id="1028" creationId="{00000000-0000-0000-0000-000000000000}"/>
          </ac:picMkLst>
        </pc:picChg>
        <pc:cxnChg chg="add">
          <ac:chgData name="Jaymin Do" userId="1af2f018-1366-4e05-ad13-9c4cecc0e539" providerId="ADAL" clId="{4F0EB29F-A6A1-4F00-93E5-B97FA3EB3808}" dt="2021-11-15T08:56:35.132" v="215" actId="26606"/>
          <ac:cxnSpMkLst>
            <pc:docMk/>
            <pc:sldMk cId="4086874186" sldId="259"/>
            <ac:cxnSpMk id="15" creationId="{38FB9660-F42F-4313-BBC4-47C007FE484C}"/>
          </ac:cxnSpMkLst>
        </pc:cxnChg>
      </pc:sldChg>
      <pc:sldChg chg="addSp delSp modSp mod ord setBg addAnim delAnim setClrOvrMap">
        <pc:chgData name="Jaymin Do" userId="1af2f018-1366-4e05-ad13-9c4cecc0e539" providerId="ADAL" clId="{4F0EB29F-A6A1-4F00-93E5-B97FA3EB3808}" dt="2021-11-15T09:09:01.283" v="648" actId="1076"/>
        <pc:sldMkLst>
          <pc:docMk/>
          <pc:sldMk cId="2457973346" sldId="265"/>
        </pc:sldMkLst>
        <pc:spChg chg="del mod ord">
          <ac:chgData name="Jaymin Do" userId="1af2f018-1366-4e05-ad13-9c4cecc0e539" providerId="ADAL" clId="{4F0EB29F-A6A1-4F00-93E5-B97FA3EB3808}" dt="2021-11-15T09:08:27.601" v="636" actId="478"/>
          <ac:spMkLst>
            <pc:docMk/>
            <pc:sldMk cId="2457973346" sldId="265"/>
            <ac:spMk id="2" creationId="{00000000-0000-0000-0000-000000000000}"/>
          </ac:spMkLst>
        </pc:spChg>
        <pc:spChg chg="add del mod">
          <ac:chgData name="Jaymin Do" userId="1af2f018-1366-4e05-ad13-9c4cecc0e539" providerId="ADAL" clId="{4F0EB29F-A6A1-4F00-93E5-B97FA3EB3808}" dt="2021-11-15T09:08:29.221" v="637" actId="478"/>
          <ac:spMkLst>
            <pc:docMk/>
            <pc:sldMk cId="2457973346" sldId="265"/>
            <ac:spMk id="4" creationId="{3A0E6E50-B826-48B6-85FA-9CA3F10E064B}"/>
          </ac:spMkLst>
        </pc:spChg>
        <pc:spChg chg="del mod ord">
          <ac:chgData name="Jaymin Do" userId="1af2f018-1366-4e05-ad13-9c4cecc0e539" providerId="ADAL" clId="{4F0EB29F-A6A1-4F00-93E5-B97FA3EB3808}" dt="2021-11-15T09:06:50.102" v="589" actId="478"/>
          <ac:spMkLst>
            <pc:docMk/>
            <pc:sldMk cId="2457973346" sldId="265"/>
            <ac:spMk id="8" creationId="{00000000-0000-0000-0000-000000000000}"/>
          </ac:spMkLst>
        </pc:spChg>
        <pc:spChg chg="add del">
          <ac:chgData name="Jaymin Do" userId="1af2f018-1366-4e05-ad13-9c4cecc0e539" providerId="ADAL" clId="{4F0EB29F-A6A1-4F00-93E5-B97FA3EB3808}" dt="2021-11-15T09:06:29.091" v="567" actId="26606"/>
          <ac:spMkLst>
            <pc:docMk/>
            <pc:sldMk cId="2457973346" sldId="265"/>
            <ac:spMk id="13" creationId="{2B566528-1B12-4246-9431-5C2D7D081168}"/>
          </ac:spMkLst>
        </pc:spChg>
        <pc:spChg chg="add del">
          <ac:chgData name="Jaymin Do" userId="1af2f018-1366-4e05-ad13-9c4cecc0e539" providerId="ADAL" clId="{4F0EB29F-A6A1-4F00-93E5-B97FA3EB3808}" dt="2021-11-15T09:06:29.760" v="569" actId="26606"/>
          <ac:spMkLst>
            <pc:docMk/>
            <pc:sldMk cId="2457973346" sldId="265"/>
            <ac:spMk id="23" creationId="{C7FA33FF-088D-4F16-95A2-2C64D353DEA8}"/>
          </ac:spMkLst>
        </pc:spChg>
        <pc:spChg chg="add del">
          <ac:chgData name="Jaymin Do" userId="1af2f018-1366-4e05-ad13-9c4cecc0e539" providerId="ADAL" clId="{4F0EB29F-A6A1-4F00-93E5-B97FA3EB3808}" dt="2021-11-15T09:06:29.760" v="569" actId="26606"/>
          <ac:spMkLst>
            <pc:docMk/>
            <pc:sldMk cId="2457973346" sldId="265"/>
            <ac:spMk id="24" creationId="{A376EFB1-01CF-419F-ABF1-2AF02BBFCBD1}"/>
          </ac:spMkLst>
        </pc:spChg>
        <pc:spChg chg="add del">
          <ac:chgData name="Jaymin Do" userId="1af2f018-1366-4e05-ad13-9c4cecc0e539" providerId="ADAL" clId="{4F0EB29F-A6A1-4F00-93E5-B97FA3EB3808}" dt="2021-11-15T09:06:29.760" v="569" actId="26606"/>
          <ac:spMkLst>
            <pc:docMk/>
            <pc:sldMk cId="2457973346" sldId="265"/>
            <ac:spMk id="25" creationId="{FF9DEA15-78BD-4750-AA18-B9F28A6D5AB8}"/>
          </ac:spMkLst>
        </pc:spChg>
        <pc:spChg chg="add del">
          <ac:chgData name="Jaymin Do" userId="1af2f018-1366-4e05-ad13-9c4cecc0e539" providerId="ADAL" clId="{4F0EB29F-A6A1-4F00-93E5-B97FA3EB3808}" dt="2021-11-15T09:06:30.758" v="571" actId="26606"/>
          <ac:spMkLst>
            <pc:docMk/>
            <pc:sldMk cId="2457973346" sldId="265"/>
            <ac:spMk id="27" creationId="{2B566528-1B12-4246-9431-5C2D7D081168}"/>
          </ac:spMkLst>
        </pc:spChg>
        <pc:spChg chg="add del">
          <ac:chgData name="Jaymin Do" userId="1af2f018-1366-4e05-ad13-9c4cecc0e539" providerId="ADAL" clId="{4F0EB29F-A6A1-4F00-93E5-B97FA3EB3808}" dt="2021-11-15T09:06:31.400" v="573" actId="26606"/>
          <ac:spMkLst>
            <pc:docMk/>
            <pc:sldMk cId="2457973346" sldId="265"/>
            <ac:spMk id="31" creationId="{5E52985E-2553-471E-82AA-5ED7A329890A}"/>
          </ac:spMkLst>
        </pc:spChg>
        <pc:spChg chg="add del">
          <ac:chgData name="Jaymin Do" userId="1af2f018-1366-4e05-ad13-9c4cecc0e539" providerId="ADAL" clId="{4F0EB29F-A6A1-4F00-93E5-B97FA3EB3808}" dt="2021-11-15T09:06:31.935" v="575" actId="26606"/>
          <ac:spMkLst>
            <pc:docMk/>
            <pc:sldMk cId="2457973346" sldId="265"/>
            <ac:spMk id="34" creationId="{C7FA33FF-088D-4F16-95A2-2C64D353DEA8}"/>
          </ac:spMkLst>
        </pc:spChg>
        <pc:spChg chg="add del">
          <ac:chgData name="Jaymin Do" userId="1af2f018-1366-4e05-ad13-9c4cecc0e539" providerId="ADAL" clId="{4F0EB29F-A6A1-4F00-93E5-B97FA3EB3808}" dt="2021-11-15T09:06:31.935" v="575" actId="26606"/>
          <ac:spMkLst>
            <pc:docMk/>
            <pc:sldMk cId="2457973346" sldId="265"/>
            <ac:spMk id="35" creationId="{A376EFB1-01CF-419F-ABF1-2AF02BBFCBD1}"/>
          </ac:spMkLst>
        </pc:spChg>
        <pc:spChg chg="add del">
          <ac:chgData name="Jaymin Do" userId="1af2f018-1366-4e05-ad13-9c4cecc0e539" providerId="ADAL" clId="{4F0EB29F-A6A1-4F00-93E5-B97FA3EB3808}" dt="2021-11-15T09:06:31.935" v="575" actId="26606"/>
          <ac:spMkLst>
            <pc:docMk/>
            <pc:sldMk cId="2457973346" sldId="265"/>
            <ac:spMk id="36" creationId="{FF9DEA15-78BD-4750-AA18-B9F28A6D5AB8}"/>
          </ac:spMkLst>
        </pc:spChg>
        <pc:spChg chg="add del">
          <ac:chgData name="Jaymin Do" userId="1af2f018-1366-4e05-ad13-9c4cecc0e539" providerId="ADAL" clId="{4F0EB29F-A6A1-4F00-93E5-B97FA3EB3808}" dt="2021-11-15T09:06:33.574" v="577" actId="26606"/>
          <ac:spMkLst>
            <pc:docMk/>
            <pc:sldMk cId="2457973346" sldId="265"/>
            <ac:spMk id="38" creationId="{8F7AFB9A-7364-478C-B48B-8523CDD9AE8D}"/>
          </ac:spMkLst>
        </pc:spChg>
        <pc:spChg chg="add del">
          <ac:chgData name="Jaymin Do" userId="1af2f018-1366-4e05-ad13-9c4cecc0e539" providerId="ADAL" clId="{4F0EB29F-A6A1-4F00-93E5-B97FA3EB3808}" dt="2021-11-15T09:06:33.574" v="577" actId="26606"/>
          <ac:spMkLst>
            <pc:docMk/>
            <pc:sldMk cId="2457973346" sldId="265"/>
            <ac:spMk id="39" creationId="{36678033-86B6-40E6-BE90-78D8ED4E3A31}"/>
          </ac:spMkLst>
        </pc:spChg>
        <pc:spChg chg="add del">
          <ac:chgData name="Jaymin Do" userId="1af2f018-1366-4e05-ad13-9c4cecc0e539" providerId="ADAL" clId="{4F0EB29F-A6A1-4F00-93E5-B97FA3EB3808}" dt="2021-11-15T09:06:33.574" v="577" actId="26606"/>
          <ac:spMkLst>
            <pc:docMk/>
            <pc:sldMk cId="2457973346" sldId="265"/>
            <ac:spMk id="40" creationId="{D2542E1A-076E-4A34-BB67-2BF961754E0C}"/>
          </ac:spMkLst>
        </pc:spChg>
        <pc:spChg chg="add del">
          <ac:chgData name="Jaymin Do" userId="1af2f018-1366-4e05-ad13-9c4cecc0e539" providerId="ADAL" clId="{4F0EB29F-A6A1-4F00-93E5-B97FA3EB3808}" dt="2021-11-15T09:06:33.574" v="577" actId="26606"/>
          <ac:spMkLst>
            <pc:docMk/>
            <pc:sldMk cId="2457973346" sldId="265"/>
            <ac:spMk id="41" creationId="{75C56826-D4E5-42ED-8529-079651CB3005}"/>
          </ac:spMkLst>
        </pc:spChg>
        <pc:spChg chg="add del">
          <ac:chgData name="Jaymin Do" userId="1af2f018-1366-4e05-ad13-9c4cecc0e539" providerId="ADAL" clId="{4F0EB29F-A6A1-4F00-93E5-B97FA3EB3808}" dt="2021-11-15T09:06:33.574" v="577" actId="26606"/>
          <ac:spMkLst>
            <pc:docMk/>
            <pc:sldMk cId="2457973346" sldId="265"/>
            <ac:spMk id="42" creationId="{82095FCE-EF05-4443-B97A-85DEE3A5CA17}"/>
          </ac:spMkLst>
        </pc:spChg>
        <pc:spChg chg="add del">
          <ac:chgData name="Jaymin Do" userId="1af2f018-1366-4e05-ad13-9c4cecc0e539" providerId="ADAL" clId="{4F0EB29F-A6A1-4F00-93E5-B97FA3EB3808}" dt="2021-11-15T09:06:35.450" v="579" actId="26606"/>
          <ac:spMkLst>
            <pc:docMk/>
            <pc:sldMk cId="2457973346" sldId="265"/>
            <ac:spMk id="44" creationId="{D052D0E8-5725-42F1-BA8A-2E793289AB6A}"/>
          </ac:spMkLst>
        </pc:spChg>
        <pc:spChg chg="add del">
          <ac:chgData name="Jaymin Do" userId="1af2f018-1366-4e05-ad13-9c4cecc0e539" providerId="ADAL" clId="{4F0EB29F-A6A1-4F00-93E5-B97FA3EB3808}" dt="2021-11-15T09:06:35.450" v="579" actId="26606"/>
          <ac:spMkLst>
            <pc:docMk/>
            <pc:sldMk cId="2457973346" sldId="265"/>
            <ac:spMk id="45" creationId="{31C81BFC-A665-4DFF-AFE8-B85ACB3E04B0}"/>
          </ac:spMkLst>
        </pc:spChg>
        <pc:spChg chg="add del">
          <ac:chgData name="Jaymin Do" userId="1af2f018-1366-4e05-ad13-9c4cecc0e539" providerId="ADAL" clId="{4F0EB29F-A6A1-4F00-93E5-B97FA3EB3808}" dt="2021-11-15T09:06:36.248" v="581" actId="26606"/>
          <ac:spMkLst>
            <pc:docMk/>
            <pc:sldMk cId="2457973346" sldId="265"/>
            <ac:spMk id="47" creationId="{2B566528-1B12-4246-9431-5C2D7D081168}"/>
          </ac:spMkLst>
        </pc:spChg>
        <pc:spChg chg="add del">
          <ac:chgData name="Jaymin Do" userId="1af2f018-1366-4e05-ad13-9c4cecc0e539" providerId="ADAL" clId="{4F0EB29F-A6A1-4F00-93E5-B97FA3EB3808}" dt="2021-11-15T09:06:39.691" v="583" actId="26606"/>
          <ac:spMkLst>
            <pc:docMk/>
            <pc:sldMk cId="2457973346" sldId="265"/>
            <ac:spMk id="51" creationId="{68A4132F-DEC6-4332-A00C-A11AD4519B6C}"/>
          </ac:spMkLst>
        </pc:spChg>
        <pc:spChg chg="add del">
          <ac:chgData name="Jaymin Do" userId="1af2f018-1366-4e05-ad13-9c4cecc0e539" providerId="ADAL" clId="{4F0EB29F-A6A1-4F00-93E5-B97FA3EB3808}" dt="2021-11-15T09:06:39.691" v="583" actId="26606"/>
          <ac:spMkLst>
            <pc:docMk/>
            <pc:sldMk cId="2457973346" sldId="265"/>
            <ac:spMk id="52" creationId="{64965EAE-E41A-435F-B993-07E824B6C977}"/>
          </ac:spMkLst>
        </pc:spChg>
        <pc:spChg chg="add del">
          <ac:chgData name="Jaymin Do" userId="1af2f018-1366-4e05-ad13-9c4cecc0e539" providerId="ADAL" clId="{4F0EB29F-A6A1-4F00-93E5-B97FA3EB3808}" dt="2021-11-15T09:06:39.691" v="583" actId="26606"/>
          <ac:spMkLst>
            <pc:docMk/>
            <pc:sldMk cId="2457973346" sldId="265"/>
            <ac:spMk id="53" creationId="{152F8994-E6D4-4311-9548-C3607BC43645}"/>
          </ac:spMkLst>
        </pc:spChg>
        <pc:spChg chg="add del">
          <ac:chgData name="Jaymin Do" userId="1af2f018-1366-4e05-ad13-9c4cecc0e539" providerId="ADAL" clId="{4F0EB29F-A6A1-4F00-93E5-B97FA3EB3808}" dt="2021-11-15T09:06:40.659" v="585" actId="26606"/>
          <ac:spMkLst>
            <pc:docMk/>
            <pc:sldMk cId="2457973346" sldId="265"/>
            <ac:spMk id="55" creationId="{33CD251C-A887-4D2F-925B-FC097198538B}"/>
          </ac:spMkLst>
        </pc:spChg>
        <pc:spChg chg="add del">
          <ac:chgData name="Jaymin Do" userId="1af2f018-1366-4e05-ad13-9c4cecc0e539" providerId="ADAL" clId="{4F0EB29F-A6A1-4F00-93E5-B97FA3EB3808}" dt="2021-11-15T09:06:40.659" v="585" actId="26606"/>
          <ac:spMkLst>
            <pc:docMk/>
            <pc:sldMk cId="2457973346" sldId="265"/>
            <ac:spMk id="56" creationId="{3B2069EE-A08E-44F0-B3F9-3CF8CC2DCAD5}"/>
          </ac:spMkLst>
        </pc:spChg>
        <pc:spChg chg="add del">
          <ac:chgData name="Jaymin Do" userId="1af2f018-1366-4e05-ad13-9c4cecc0e539" providerId="ADAL" clId="{4F0EB29F-A6A1-4F00-93E5-B97FA3EB3808}" dt="2021-11-15T09:06:41.997" v="587" actId="26606"/>
          <ac:spMkLst>
            <pc:docMk/>
            <pc:sldMk cId="2457973346" sldId="265"/>
            <ac:spMk id="59" creationId="{5E52985E-2553-471E-82AA-5ED7A329890A}"/>
          </ac:spMkLst>
        </pc:spChg>
        <pc:spChg chg="add del">
          <ac:chgData name="Jaymin Do" userId="1af2f018-1366-4e05-ad13-9c4cecc0e539" providerId="ADAL" clId="{4F0EB29F-A6A1-4F00-93E5-B97FA3EB3808}" dt="2021-11-15T09:07:22.593" v="610" actId="26606"/>
          <ac:spMkLst>
            <pc:docMk/>
            <pc:sldMk cId="2457973346" sldId="265"/>
            <ac:spMk id="62" creationId="{2B566528-1B12-4246-9431-5C2D7D081168}"/>
          </ac:spMkLst>
        </pc:spChg>
        <pc:spChg chg="add del">
          <ac:chgData name="Jaymin Do" userId="1af2f018-1366-4e05-ad13-9c4cecc0e539" providerId="ADAL" clId="{4F0EB29F-A6A1-4F00-93E5-B97FA3EB3808}" dt="2021-11-15T09:07:02.176" v="592" actId="26606"/>
          <ac:spMkLst>
            <pc:docMk/>
            <pc:sldMk cId="2457973346" sldId="265"/>
            <ac:spMk id="70" creationId="{823AC064-BC96-4F32-8AE1-B2FD38754823}"/>
          </ac:spMkLst>
        </pc:spChg>
        <pc:spChg chg="add del">
          <ac:chgData name="Jaymin Do" userId="1af2f018-1366-4e05-ad13-9c4cecc0e539" providerId="ADAL" clId="{4F0EB29F-A6A1-4F00-93E5-B97FA3EB3808}" dt="2021-11-15T09:07:03.125" v="594" actId="26606"/>
          <ac:spMkLst>
            <pc:docMk/>
            <pc:sldMk cId="2457973346" sldId="265"/>
            <ac:spMk id="76" creationId="{0DE6A193-4755-479A-BC6F-A7EBCA73BE1A}"/>
          </ac:spMkLst>
        </pc:spChg>
        <pc:spChg chg="add del">
          <ac:chgData name="Jaymin Do" userId="1af2f018-1366-4e05-ad13-9c4cecc0e539" providerId="ADAL" clId="{4F0EB29F-A6A1-4F00-93E5-B97FA3EB3808}" dt="2021-11-15T09:07:03.125" v="594" actId="26606"/>
          <ac:spMkLst>
            <pc:docMk/>
            <pc:sldMk cId="2457973346" sldId="265"/>
            <ac:spMk id="77" creationId="{5A55B759-31A7-423C-9BC2-A8BC09FE98B9}"/>
          </ac:spMkLst>
        </pc:spChg>
        <pc:spChg chg="add del">
          <ac:chgData name="Jaymin Do" userId="1af2f018-1366-4e05-ad13-9c4cecc0e539" providerId="ADAL" clId="{4F0EB29F-A6A1-4F00-93E5-B97FA3EB3808}" dt="2021-11-15T09:07:03.125" v="594" actId="26606"/>
          <ac:spMkLst>
            <pc:docMk/>
            <pc:sldMk cId="2457973346" sldId="265"/>
            <ac:spMk id="78" creationId="{F78796AF-79A0-47AC-BEFD-BFFC00F968C4}"/>
          </ac:spMkLst>
        </pc:spChg>
        <pc:spChg chg="add mod">
          <ac:chgData name="Jaymin Do" userId="1af2f018-1366-4e05-ad13-9c4cecc0e539" providerId="ADAL" clId="{4F0EB29F-A6A1-4F00-93E5-B97FA3EB3808}" dt="2021-11-15T09:08:57.276" v="646" actId="1076"/>
          <ac:spMkLst>
            <pc:docMk/>
            <pc:sldMk cId="2457973346" sldId="265"/>
            <ac:spMk id="79" creationId="{ABE2AD81-3C33-41CF-8F87-33AF7F6C00D1}"/>
          </ac:spMkLst>
        </pc:spChg>
        <pc:spChg chg="add del">
          <ac:chgData name="Jaymin Do" userId="1af2f018-1366-4e05-ad13-9c4cecc0e539" providerId="ADAL" clId="{4F0EB29F-A6A1-4F00-93E5-B97FA3EB3808}" dt="2021-11-15T09:07:09.129" v="596" actId="26606"/>
          <ac:spMkLst>
            <pc:docMk/>
            <pc:sldMk cId="2457973346" sldId="265"/>
            <ac:spMk id="80" creationId="{0DE6A193-4755-479A-BC6F-A7EBCA73BE1A}"/>
          </ac:spMkLst>
        </pc:spChg>
        <pc:spChg chg="add del">
          <ac:chgData name="Jaymin Do" userId="1af2f018-1366-4e05-ad13-9c4cecc0e539" providerId="ADAL" clId="{4F0EB29F-A6A1-4F00-93E5-B97FA3EB3808}" dt="2021-11-15T09:07:09.129" v="596" actId="26606"/>
          <ac:spMkLst>
            <pc:docMk/>
            <pc:sldMk cId="2457973346" sldId="265"/>
            <ac:spMk id="81" creationId="{5A55B759-31A7-423C-9BC2-A8BC09FE98B9}"/>
          </ac:spMkLst>
        </pc:spChg>
        <pc:spChg chg="add del">
          <ac:chgData name="Jaymin Do" userId="1af2f018-1366-4e05-ad13-9c4cecc0e539" providerId="ADAL" clId="{4F0EB29F-A6A1-4F00-93E5-B97FA3EB3808}" dt="2021-11-15T09:07:09.129" v="596" actId="26606"/>
          <ac:spMkLst>
            <pc:docMk/>
            <pc:sldMk cId="2457973346" sldId="265"/>
            <ac:spMk id="82" creationId="{617D17FB-975C-487E-8519-38E547609E33}"/>
          </ac:spMkLst>
        </pc:spChg>
        <pc:spChg chg="add del">
          <ac:chgData name="Jaymin Do" userId="1af2f018-1366-4e05-ad13-9c4cecc0e539" providerId="ADAL" clId="{4F0EB29F-A6A1-4F00-93E5-B97FA3EB3808}" dt="2021-11-15T09:07:09.642" v="599" actId="26606"/>
          <ac:spMkLst>
            <pc:docMk/>
            <pc:sldMk cId="2457973346" sldId="265"/>
            <ac:spMk id="84" creationId="{27BDFED6-6E33-4606-AFE2-886ADB1C018E}"/>
          </ac:spMkLst>
        </pc:spChg>
        <pc:spChg chg="add del">
          <ac:chgData name="Jaymin Do" userId="1af2f018-1366-4e05-ad13-9c4cecc0e539" providerId="ADAL" clId="{4F0EB29F-A6A1-4F00-93E5-B97FA3EB3808}" dt="2021-11-15T09:07:09.642" v="599" actId="26606"/>
          <ac:spMkLst>
            <pc:docMk/>
            <pc:sldMk cId="2457973346" sldId="265"/>
            <ac:spMk id="85" creationId="{890DEF05-784E-4B61-89E4-04C4ECF4E5A0}"/>
          </ac:spMkLst>
        </pc:spChg>
        <pc:spChg chg="add del">
          <ac:chgData name="Jaymin Do" userId="1af2f018-1366-4e05-ad13-9c4cecc0e539" providerId="ADAL" clId="{4F0EB29F-A6A1-4F00-93E5-B97FA3EB3808}" dt="2021-11-15T09:07:11.263" v="601" actId="26606"/>
          <ac:spMkLst>
            <pc:docMk/>
            <pc:sldMk cId="2457973346" sldId="265"/>
            <ac:spMk id="88" creationId="{2151139A-886F-4B97-8815-729AD3831BBD}"/>
          </ac:spMkLst>
        </pc:spChg>
        <pc:spChg chg="add del">
          <ac:chgData name="Jaymin Do" userId="1af2f018-1366-4e05-ad13-9c4cecc0e539" providerId="ADAL" clId="{4F0EB29F-A6A1-4F00-93E5-B97FA3EB3808}" dt="2021-11-15T09:07:11.263" v="601" actId="26606"/>
          <ac:spMkLst>
            <pc:docMk/>
            <pc:sldMk cId="2457973346" sldId="265"/>
            <ac:spMk id="89" creationId="{AB5E08C4-8CDD-4623-A5B8-E998C6DEE3B7}"/>
          </ac:spMkLst>
        </pc:spChg>
        <pc:spChg chg="add del">
          <ac:chgData name="Jaymin Do" userId="1af2f018-1366-4e05-ad13-9c4cecc0e539" providerId="ADAL" clId="{4F0EB29F-A6A1-4F00-93E5-B97FA3EB3808}" dt="2021-11-15T09:07:11.263" v="601" actId="26606"/>
          <ac:spMkLst>
            <pc:docMk/>
            <pc:sldMk cId="2457973346" sldId="265"/>
            <ac:spMk id="90" creationId="{15F33878-D502-4FFA-8ACE-F2AECDB2A23F}"/>
          </ac:spMkLst>
        </pc:spChg>
        <pc:spChg chg="add del">
          <ac:chgData name="Jaymin Do" userId="1af2f018-1366-4e05-ad13-9c4cecc0e539" providerId="ADAL" clId="{4F0EB29F-A6A1-4F00-93E5-B97FA3EB3808}" dt="2021-11-15T09:07:11.263" v="601" actId="26606"/>
          <ac:spMkLst>
            <pc:docMk/>
            <pc:sldMk cId="2457973346" sldId="265"/>
            <ac:spMk id="91" creationId="{D3539FEE-81D3-4406-802E-60B20B16F4F6}"/>
          </ac:spMkLst>
        </pc:spChg>
        <pc:spChg chg="add del">
          <ac:chgData name="Jaymin Do" userId="1af2f018-1366-4e05-ad13-9c4cecc0e539" providerId="ADAL" clId="{4F0EB29F-A6A1-4F00-93E5-B97FA3EB3808}" dt="2021-11-15T09:07:11.263" v="601" actId="26606"/>
          <ac:spMkLst>
            <pc:docMk/>
            <pc:sldMk cId="2457973346" sldId="265"/>
            <ac:spMk id="92" creationId="{DC701763-729E-462F-A5A8-E0DEFEB1E2E4}"/>
          </ac:spMkLst>
        </pc:spChg>
        <pc:spChg chg="add del">
          <ac:chgData name="Jaymin Do" userId="1af2f018-1366-4e05-ad13-9c4cecc0e539" providerId="ADAL" clId="{4F0EB29F-A6A1-4F00-93E5-B97FA3EB3808}" dt="2021-11-15T09:07:12.304" v="603" actId="26606"/>
          <ac:spMkLst>
            <pc:docMk/>
            <pc:sldMk cId="2457973346" sldId="265"/>
            <ac:spMk id="94" creationId="{0700D48D-C9AA-4000-A912-29A4FEA98A9F}"/>
          </ac:spMkLst>
        </pc:spChg>
        <pc:spChg chg="add del">
          <ac:chgData name="Jaymin Do" userId="1af2f018-1366-4e05-ad13-9c4cecc0e539" providerId="ADAL" clId="{4F0EB29F-A6A1-4F00-93E5-B97FA3EB3808}" dt="2021-11-15T09:07:21.211" v="605" actId="26606"/>
          <ac:spMkLst>
            <pc:docMk/>
            <pc:sldMk cId="2457973346" sldId="265"/>
            <ac:spMk id="98" creationId="{EB270761-CC40-4F3F-A916-7E3BC3989348}"/>
          </ac:spMkLst>
        </pc:spChg>
        <pc:spChg chg="add del">
          <ac:chgData name="Jaymin Do" userId="1af2f018-1366-4e05-ad13-9c4cecc0e539" providerId="ADAL" clId="{4F0EB29F-A6A1-4F00-93E5-B97FA3EB3808}" dt="2021-11-15T09:07:21.211" v="605" actId="26606"/>
          <ac:spMkLst>
            <pc:docMk/>
            <pc:sldMk cId="2457973346" sldId="265"/>
            <ac:spMk id="99" creationId="{EF5FE77B-EA4C-4573-8509-E577DCA8AF45}"/>
          </ac:spMkLst>
        </pc:spChg>
        <pc:spChg chg="add del">
          <ac:chgData name="Jaymin Do" userId="1af2f018-1366-4e05-ad13-9c4cecc0e539" providerId="ADAL" clId="{4F0EB29F-A6A1-4F00-93E5-B97FA3EB3808}" dt="2021-11-15T09:07:22.590" v="609" actId="26606"/>
          <ac:spMkLst>
            <pc:docMk/>
            <pc:sldMk cId="2457973346" sldId="265"/>
            <ac:spMk id="103" creationId="{E198F2DC-63EA-44A1-8E51-83E48626669F}"/>
          </ac:spMkLst>
        </pc:spChg>
        <pc:spChg chg="add del">
          <ac:chgData name="Jaymin Do" userId="1af2f018-1366-4e05-ad13-9c4cecc0e539" providerId="ADAL" clId="{4F0EB29F-A6A1-4F00-93E5-B97FA3EB3808}" dt="2021-11-15T09:07:22.590" v="609" actId="26606"/>
          <ac:spMkLst>
            <pc:docMk/>
            <pc:sldMk cId="2457973346" sldId="265"/>
            <ac:spMk id="104" creationId="{348CA7C2-AEF8-4926-85DA-714F05EF2D38}"/>
          </ac:spMkLst>
        </pc:spChg>
        <pc:spChg chg="add del">
          <ac:chgData name="Jaymin Do" userId="1af2f018-1366-4e05-ad13-9c4cecc0e539" providerId="ADAL" clId="{4F0EB29F-A6A1-4F00-93E5-B97FA3EB3808}" dt="2021-11-15T09:07:22.590" v="609" actId="26606"/>
          <ac:spMkLst>
            <pc:docMk/>
            <pc:sldMk cId="2457973346" sldId="265"/>
            <ac:spMk id="105" creationId="{B9727414-D7CE-485E-9AAB-B0916C2D650D}"/>
          </ac:spMkLst>
        </pc:spChg>
        <pc:grpChg chg="add del">
          <ac:chgData name="Jaymin Do" userId="1af2f018-1366-4e05-ad13-9c4cecc0e539" providerId="ADAL" clId="{4F0EB29F-A6A1-4F00-93E5-B97FA3EB3808}" dt="2021-11-15T09:06:29.091" v="567" actId="26606"/>
          <ac:grpSpMkLst>
            <pc:docMk/>
            <pc:sldMk cId="2457973346" sldId="265"/>
            <ac:grpSpMk id="15" creationId="{5995D10D-E9C9-47DB-AE7E-801FEF38F5C9}"/>
          </ac:grpSpMkLst>
        </pc:grpChg>
        <pc:grpChg chg="add del">
          <ac:chgData name="Jaymin Do" userId="1af2f018-1366-4e05-ad13-9c4cecc0e539" providerId="ADAL" clId="{4F0EB29F-A6A1-4F00-93E5-B97FA3EB3808}" dt="2021-11-15T09:06:40.659" v="585" actId="26606"/>
          <ac:grpSpMkLst>
            <pc:docMk/>
            <pc:sldMk cId="2457973346" sldId="265"/>
            <ac:grpSpMk id="17" creationId="{9C6E8597-0CCE-4A8A-9326-AA52691A1C81}"/>
          </ac:grpSpMkLst>
        </pc:grpChg>
        <pc:grpChg chg="add del">
          <ac:chgData name="Jaymin Do" userId="1af2f018-1366-4e05-ad13-9c4cecc0e539" providerId="ADAL" clId="{4F0EB29F-A6A1-4F00-93E5-B97FA3EB3808}" dt="2021-11-15T09:06:29.091" v="567" actId="26606"/>
          <ac:grpSpMkLst>
            <pc:docMk/>
            <pc:sldMk cId="2457973346" sldId="265"/>
            <ac:grpSpMk id="19" creationId="{828A5161-06F1-46CF-8AD7-844680A59E13}"/>
          </ac:grpSpMkLst>
        </pc:grpChg>
        <pc:grpChg chg="add del">
          <ac:chgData name="Jaymin Do" userId="1af2f018-1366-4e05-ad13-9c4cecc0e539" providerId="ADAL" clId="{4F0EB29F-A6A1-4F00-93E5-B97FA3EB3808}" dt="2021-11-15T09:06:30.758" v="571" actId="26606"/>
          <ac:grpSpMkLst>
            <pc:docMk/>
            <pc:sldMk cId="2457973346" sldId="265"/>
            <ac:grpSpMk id="28" creationId="{287F69AB-2350-44E3-9076-00265B93F313}"/>
          </ac:grpSpMkLst>
        </pc:grpChg>
        <pc:grpChg chg="add del">
          <ac:chgData name="Jaymin Do" userId="1af2f018-1366-4e05-ad13-9c4cecc0e539" providerId="ADAL" clId="{4F0EB29F-A6A1-4F00-93E5-B97FA3EB3808}" dt="2021-11-15T09:06:30.758" v="571" actId="26606"/>
          <ac:grpSpMkLst>
            <pc:docMk/>
            <pc:sldMk cId="2457973346" sldId="265"/>
            <ac:grpSpMk id="29" creationId="{3EA7D759-6BEF-4CBD-A325-BCFA77832B3F}"/>
          </ac:grpSpMkLst>
        </pc:grpChg>
        <pc:grpChg chg="add del">
          <ac:chgData name="Jaymin Do" userId="1af2f018-1366-4e05-ad13-9c4cecc0e539" providerId="ADAL" clId="{4F0EB29F-A6A1-4F00-93E5-B97FA3EB3808}" dt="2021-11-15T09:06:36.248" v="581" actId="26606"/>
          <ac:grpSpMkLst>
            <pc:docMk/>
            <pc:sldMk cId="2457973346" sldId="265"/>
            <ac:grpSpMk id="48" creationId="{5995D10D-E9C9-47DB-AE7E-801FEF38F5C9}"/>
          </ac:grpSpMkLst>
        </pc:grpChg>
        <pc:grpChg chg="add del">
          <ac:chgData name="Jaymin Do" userId="1af2f018-1366-4e05-ad13-9c4cecc0e539" providerId="ADAL" clId="{4F0EB29F-A6A1-4F00-93E5-B97FA3EB3808}" dt="2021-11-15T09:06:36.248" v="581" actId="26606"/>
          <ac:grpSpMkLst>
            <pc:docMk/>
            <pc:sldMk cId="2457973346" sldId="265"/>
            <ac:grpSpMk id="49" creationId="{828A5161-06F1-46CF-8AD7-844680A59E13}"/>
          </ac:grpSpMkLst>
        </pc:grpChg>
        <pc:grpChg chg="add del">
          <ac:chgData name="Jaymin Do" userId="1af2f018-1366-4e05-ad13-9c4cecc0e539" providerId="ADAL" clId="{4F0EB29F-A6A1-4F00-93E5-B97FA3EB3808}" dt="2021-11-15T09:07:22.593" v="610" actId="26606"/>
          <ac:grpSpMkLst>
            <pc:docMk/>
            <pc:sldMk cId="2457973346" sldId="265"/>
            <ac:grpSpMk id="63" creationId="{287F69AB-2350-44E3-9076-00265B93F313}"/>
          </ac:grpSpMkLst>
        </pc:grpChg>
        <pc:grpChg chg="add del">
          <ac:chgData name="Jaymin Do" userId="1af2f018-1366-4e05-ad13-9c4cecc0e539" providerId="ADAL" clId="{4F0EB29F-A6A1-4F00-93E5-B97FA3EB3808}" dt="2021-11-15T09:07:22.593" v="610" actId="26606"/>
          <ac:grpSpMkLst>
            <pc:docMk/>
            <pc:sldMk cId="2457973346" sldId="265"/>
            <ac:grpSpMk id="65" creationId="{3EA7D759-6BEF-4CBD-A325-BCFA77832B3F}"/>
          </ac:grpSpMkLst>
        </pc:grpChg>
        <pc:picChg chg="del">
          <ac:chgData name="Jaymin Do" userId="1af2f018-1366-4e05-ad13-9c4cecc0e539" providerId="ADAL" clId="{4F0EB29F-A6A1-4F00-93E5-B97FA3EB3808}" dt="2021-11-15T09:06:12.133" v="560" actId="478"/>
          <ac:picMkLst>
            <pc:docMk/>
            <pc:sldMk cId="2457973346" sldId="265"/>
            <ac:picMk id="5" creationId="{00000000-0000-0000-0000-000000000000}"/>
          </ac:picMkLst>
        </pc:picChg>
        <pc:picChg chg="add del mod ord">
          <ac:chgData name="Jaymin Do" userId="1af2f018-1366-4e05-ad13-9c4cecc0e539" providerId="ADAL" clId="{4F0EB29F-A6A1-4F00-93E5-B97FA3EB3808}" dt="2021-11-15T09:08:24.720" v="633" actId="478"/>
          <ac:picMkLst>
            <pc:docMk/>
            <pc:sldMk cId="2457973346" sldId="265"/>
            <ac:picMk id="6" creationId="{4764D151-3A1D-44EE-A64E-BE3D60F548C7}"/>
          </ac:picMkLst>
        </pc:picChg>
        <pc:picChg chg="add mod ord">
          <ac:chgData name="Jaymin Do" userId="1af2f018-1366-4e05-ad13-9c4cecc0e539" providerId="ADAL" clId="{4F0EB29F-A6A1-4F00-93E5-B97FA3EB3808}" dt="2021-11-15T09:09:01.283" v="648" actId="1076"/>
          <ac:picMkLst>
            <pc:docMk/>
            <pc:sldMk cId="2457973346" sldId="265"/>
            <ac:picMk id="7" creationId="{D3F69967-8884-484C-AC2A-6DEF026D4010}"/>
          </ac:picMkLst>
        </pc:picChg>
        <pc:cxnChg chg="add del">
          <ac:chgData name="Jaymin Do" userId="1af2f018-1366-4e05-ad13-9c4cecc0e539" providerId="ADAL" clId="{4F0EB29F-A6A1-4F00-93E5-B97FA3EB3808}" dt="2021-11-15T09:06:31.400" v="573" actId="26606"/>
          <ac:cxnSpMkLst>
            <pc:docMk/>
            <pc:sldMk cId="2457973346" sldId="265"/>
            <ac:cxnSpMk id="32" creationId="{DAE3ABC6-4042-4293-A7DF-F01181363B7E}"/>
          </ac:cxnSpMkLst>
        </pc:cxnChg>
        <pc:cxnChg chg="add del">
          <ac:chgData name="Jaymin Do" userId="1af2f018-1366-4e05-ad13-9c4cecc0e539" providerId="ADAL" clId="{4F0EB29F-A6A1-4F00-93E5-B97FA3EB3808}" dt="2021-11-15T09:06:41.997" v="587" actId="26606"/>
          <ac:cxnSpMkLst>
            <pc:docMk/>
            <pc:sldMk cId="2457973346" sldId="265"/>
            <ac:cxnSpMk id="60" creationId="{DAE3ABC6-4042-4293-A7DF-F01181363B7E}"/>
          </ac:cxnSpMkLst>
        </pc:cxnChg>
        <pc:cxnChg chg="add del">
          <ac:chgData name="Jaymin Do" userId="1af2f018-1366-4e05-ad13-9c4cecc0e539" providerId="ADAL" clId="{4F0EB29F-A6A1-4F00-93E5-B97FA3EB3808}" dt="2021-11-15T09:07:02.176" v="592" actId="26606"/>
          <ac:cxnSpMkLst>
            <pc:docMk/>
            <pc:sldMk cId="2457973346" sldId="265"/>
            <ac:cxnSpMk id="72" creationId="{7E7C77BC-7138-40B1-A15B-20F57A494629}"/>
          </ac:cxnSpMkLst>
        </pc:cxnChg>
        <pc:cxnChg chg="add del">
          <ac:chgData name="Jaymin Do" userId="1af2f018-1366-4e05-ad13-9c4cecc0e539" providerId="ADAL" clId="{4F0EB29F-A6A1-4F00-93E5-B97FA3EB3808}" dt="2021-11-15T09:07:02.176" v="592" actId="26606"/>
          <ac:cxnSpMkLst>
            <pc:docMk/>
            <pc:sldMk cId="2457973346" sldId="265"/>
            <ac:cxnSpMk id="74" creationId="{DB146403-F3D6-484B-B2ED-97F9565D0370}"/>
          </ac:cxnSpMkLst>
        </pc:cxnChg>
        <pc:cxnChg chg="add del">
          <ac:chgData name="Jaymin Do" userId="1af2f018-1366-4e05-ad13-9c4cecc0e539" providerId="ADAL" clId="{4F0EB29F-A6A1-4F00-93E5-B97FA3EB3808}" dt="2021-11-15T09:07:09.642" v="599" actId="26606"/>
          <ac:cxnSpMkLst>
            <pc:docMk/>
            <pc:sldMk cId="2457973346" sldId="265"/>
            <ac:cxnSpMk id="86" creationId="{C41BAEC7-F7B0-4224-8B18-8F74B7D87F0B}"/>
          </ac:cxnSpMkLst>
        </pc:cxnChg>
        <pc:cxnChg chg="add del">
          <ac:chgData name="Jaymin Do" userId="1af2f018-1366-4e05-ad13-9c4cecc0e539" providerId="ADAL" clId="{4F0EB29F-A6A1-4F00-93E5-B97FA3EB3808}" dt="2021-11-15T09:07:12.304" v="603" actId="26606"/>
          <ac:cxnSpMkLst>
            <pc:docMk/>
            <pc:sldMk cId="2457973346" sldId="265"/>
            <ac:cxnSpMk id="95" creationId="{805E69BC-D844-4AB5-9E35-ED458EE29655}"/>
          </ac:cxnSpMkLst>
        </pc:cxnChg>
        <pc:cxnChg chg="add del">
          <ac:chgData name="Jaymin Do" userId="1af2f018-1366-4e05-ad13-9c4cecc0e539" providerId="ADAL" clId="{4F0EB29F-A6A1-4F00-93E5-B97FA3EB3808}" dt="2021-11-15T09:07:12.304" v="603" actId="26606"/>
          <ac:cxnSpMkLst>
            <pc:docMk/>
            <pc:sldMk cId="2457973346" sldId="265"/>
            <ac:cxnSpMk id="96" creationId="{4312C673-8179-457E-AD2A-D1FAE4CC961A}"/>
          </ac:cxnSpMkLst>
        </pc:cxnChg>
        <pc:cxnChg chg="add del">
          <ac:chgData name="Jaymin Do" userId="1af2f018-1366-4e05-ad13-9c4cecc0e539" providerId="ADAL" clId="{4F0EB29F-A6A1-4F00-93E5-B97FA3EB3808}" dt="2021-11-15T09:07:22.015" v="607" actId="26606"/>
          <ac:cxnSpMkLst>
            <pc:docMk/>
            <pc:sldMk cId="2457973346" sldId="265"/>
            <ac:cxnSpMk id="101" creationId="{3D83F26F-C55B-4A92-9AFF-4894D14E27C5}"/>
          </ac:cxnSpMkLst>
        </pc:cxnChg>
        <pc:cxnChg chg="add">
          <ac:chgData name="Jaymin Do" userId="1af2f018-1366-4e05-ad13-9c4cecc0e539" providerId="ADAL" clId="{4F0EB29F-A6A1-4F00-93E5-B97FA3EB3808}" dt="2021-11-15T09:07:22.593" v="610" actId="26606"/>
          <ac:cxnSpMkLst>
            <pc:docMk/>
            <pc:sldMk cId="2457973346" sldId="265"/>
            <ac:cxnSpMk id="107" creationId="{3D83F26F-C55B-4A92-9AFF-4894D14E27C5}"/>
          </ac:cxnSpMkLst>
        </pc:cxnChg>
      </pc:sldChg>
      <pc:sldChg chg="addSp delSp modSp mod setBg">
        <pc:chgData name="Jaymin Do" userId="1af2f018-1366-4e05-ad13-9c4cecc0e539" providerId="ADAL" clId="{4F0EB29F-A6A1-4F00-93E5-B97FA3EB3808}" dt="2021-11-15T09:05:21.092" v="559" actId="14100"/>
        <pc:sldMkLst>
          <pc:docMk/>
          <pc:sldMk cId="377265259" sldId="271"/>
        </pc:sldMkLst>
        <pc:spChg chg="mod ord">
          <ac:chgData name="Jaymin Do" userId="1af2f018-1366-4e05-ad13-9c4cecc0e539" providerId="ADAL" clId="{4F0EB29F-A6A1-4F00-93E5-B97FA3EB3808}" dt="2021-11-15T09:05:14.998" v="557" actId="26606"/>
          <ac:spMkLst>
            <pc:docMk/>
            <pc:sldMk cId="377265259" sldId="271"/>
            <ac:spMk id="2" creationId="{00000000-0000-0000-0000-000000000000}"/>
          </ac:spMkLst>
        </pc:spChg>
        <pc:spChg chg="del">
          <ac:chgData name="Jaymin Do" userId="1af2f018-1366-4e05-ad13-9c4cecc0e539" providerId="ADAL" clId="{4F0EB29F-A6A1-4F00-93E5-B97FA3EB3808}" dt="2021-11-15T09:05:06.977" v="552" actId="478"/>
          <ac:spMkLst>
            <pc:docMk/>
            <pc:sldMk cId="377265259" sldId="271"/>
            <ac:spMk id="6" creationId="{00000000-0000-0000-0000-000000000000}"/>
          </ac:spMkLst>
        </pc:spChg>
        <pc:spChg chg="add del">
          <ac:chgData name="Jaymin Do" userId="1af2f018-1366-4e05-ad13-9c4cecc0e539" providerId="ADAL" clId="{4F0EB29F-A6A1-4F00-93E5-B97FA3EB3808}" dt="2021-11-15T09:05:14.992" v="556" actId="26606"/>
          <ac:spMkLst>
            <pc:docMk/>
            <pc:sldMk cId="377265259" sldId="271"/>
            <ac:spMk id="10" creationId="{D4771268-CB57-404A-9271-370EB28F6090}"/>
          </ac:spMkLst>
        </pc:spChg>
        <pc:spChg chg="add">
          <ac:chgData name="Jaymin Do" userId="1af2f018-1366-4e05-ad13-9c4cecc0e539" providerId="ADAL" clId="{4F0EB29F-A6A1-4F00-93E5-B97FA3EB3808}" dt="2021-11-15T09:05:14.998" v="557" actId="26606"/>
          <ac:spMkLst>
            <pc:docMk/>
            <pc:sldMk cId="377265259" sldId="271"/>
            <ac:spMk id="12" creationId="{5A55B759-31A7-423C-9BC2-A8BC09FE98B9}"/>
          </ac:spMkLst>
        </pc:spChg>
        <pc:spChg chg="add">
          <ac:chgData name="Jaymin Do" userId="1af2f018-1366-4e05-ad13-9c4cecc0e539" providerId="ADAL" clId="{4F0EB29F-A6A1-4F00-93E5-B97FA3EB3808}" dt="2021-11-15T09:05:14.998" v="557" actId="26606"/>
          <ac:spMkLst>
            <pc:docMk/>
            <pc:sldMk cId="377265259" sldId="271"/>
            <ac:spMk id="13" creationId="{0DE6A193-4755-479A-BC6F-A7EBCA73BE1A}"/>
          </ac:spMkLst>
        </pc:spChg>
        <pc:spChg chg="add">
          <ac:chgData name="Jaymin Do" userId="1af2f018-1366-4e05-ad13-9c4cecc0e539" providerId="ADAL" clId="{4F0EB29F-A6A1-4F00-93E5-B97FA3EB3808}" dt="2021-11-15T09:05:14.998" v="557" actId="26606"/>
          <ac:spMkLst>
            <pc:docMk/>
            <pc:sldMk cId="377265259" sldId="271"/>
            <ac:spMk id="14" creationId="{F78796AF-79A0-47AC-BEFD-BFFC00F968C4}"/>
          </ac:spMkLst>
        </pc:spChg>
        <pc:picChg chg="del">
          <ac:chgData name="Jaymin Do" userId="1af2f018-1366-4e05-ad13-9c4cecc0e539" providerId="ADAL" clId="{4F0EB29F-A6A1-4F00-93E5-B97FA3EB3808}" dt="2021-11-15T09:05:04.928" v="551" actId="478"/>
          <ac:picMkLst>
            <pc:docMk/>
            <pc:sldMk cId="377265259" sldId="271"/>
            <ac:picMk id="4" creationId="{00000000-0000-0000-0000-000000000000}"/>
          </ac:picMkLst>
        </pc:picChg>
        <pc:picChg chg="add mod">
          <ac:chgData name="Jaymin Do" userId="1af2f018-1366-4e05-ad13-9c4cecc0e539" providerId="ADAL" clId="{4F0EB29F-A6A1-4F00-93E5-B97FA3EB3808}" dt="2021-11-15T09:05:21.092" v="559" actId="14100"/>
          <ac:picMkLst>
            <pc:docMk/>
            <pc:sldMk cId="377265259" sldId="271"/>
            <ac:picMk id="5" creationId="{627BD981-2AC5-4235-80FD-A1EE3B51F085}"/>
          </ac:picMkLst>
        </pc:picChg>
      </pc:sldChg>
      <pc:sldChg chg="addSp delSp modSp add mod setBg setClrOvrMap">
        <pc:chgData name="Jaymin Do" userId="1af2f018-1366-4e05-ad13-9c4cecc0e539" providerId="ADAL" clId="{4F0EB29F-A6A1-4F00-93E5-B97FA3EB3808}" dt="2021-11-15T09:02:26.546" v="513" actId="478"/>
        <pc:sldMkLst>
          <pc:docMk/>
          <pc:sldMk cId="229199900" sldId="272"/>
        </pc:sldMkLst>
        <pc:spChg chg="del mod">
          <ac:chgData name="Jaymin Do" userId="1af2f018-1366-4e05-ad13-9c4cecc0e539" providerId="ADAL" clId="{4F0EB29F-A6A1-4F00-93E5-B97FA3EB3808}" dt="2021-11-15T08:57:36.847" v="233" actId="478"/>
          <ac:spMkLst>
            <pc:docMk/>
            <pc:sldMk cId="229199900" sldId="272"/>
            <ac:spMk id="2" creationId="{00000000-0000-0000-0000-000000000000}"/>
          </ac:spMkLst>
        </pc:spChg>
        <pc:spChg chg="mod">
          <ac:chgData name="Jaymin Do" userId="1af2f018-1366-4e05-ad13-9c4cecc0e539" providerId="ADAL" clId="{4F0EB29F-A6A1-4F00-93E5-B97FA3EB3808}" dt="2021-11-15T08:57:56.431" v="239" actId="1076"/>
          <ac:spMkLst>
            <pc:docMk/>
            <pc:sldMk cId="229199900" sldId="272"/>
            <ac:spMk id="3" creationId="{00000000-0000-0000-0000-000000000000}"/>
          </ac:spMkLst>
        </pc:spChg>
        <pc:spChg chg="add del mod">
          <ac:chgData name="Jaymin Do" userId="1af2f018-1366-4e05-ad13-9c4cecc0e539" providerId="ADAL" clId="{4F0EB29F-A6A1-4F00-93E5-B97FA3EB3808}" dt="2021-11-15T08:57:40.033" v="234" actId="478"/>
          <ac:spMkLst>
            <pc:docMk/>
            <pc:sldMk cId="229199900" sldId="272"/>
            <ac:spMk id="6" creationId="{20FBCC62-B3A2-46BB-BA0B-AF878F98607F}"/>
          </ac:spMkLst>
        </pc:spChg>
        <pc:spChg chg="add del">
          <ac:chgData name="Jaymin Do" userId="1af2f018-1366-4e05-ad13-9c4cecc0e539" providerId="ADAL" clId="{4F0EB29F-A6A1-4F00-93E5-B97FA3EB3808}" dt="2021-11-15T08:57:04.102" v="220" actId="26606"/>
          <ac:spMkLst>
            <pc:docMk/>
            <pc:sldMk cId="229199900" sldId="272"/>
            <ac:spMk id="10" creationId="{823AC064-BC96-4F32-8AE1-B2FD38754823}"/>
          </ac:spMkLst>
        </pc:spChg>
        <pc:spChg chg="add del">
          <ac:chgData name="Jaymin Do" userId="1af2f018-1366-4e05-ad13-9c4cecc0e539" providerId="ADAL" clId="{4F0EB29F-A6A1-4F00-93E5-B97FA3EB3808}" dt="2021-11-15T08:57:05.243" v="222" actId="26606"/>
          <ac:spMkLst>
            <pc:docMk/>
            <pc:sldMk cId="229199900" sldId="272"/>
            <ac:spMk id="14" creationId="{3FF60E2B-3919-423C-B1FF-56CDE6681165}"/>
          </ac:spMkLst>
        </pc:spChg>
        <pc:spChg chg="add del">
          <ac:chgData name="Jaymin Do" userId="1af2f018-1366-4e05-ad13-9c4cecc0e539" providerId="ADAL" clId="{4F0EB29F-A6A1-4F00-93E5-B97FA3EB3808}" dt="2021-11-15T08:57:05.243" v="222" actId="26606"/>
          <ac:spMkLst>
            <pc:docMk/>
            <pc:sldMk cId="229199900" sldId="272"/>
            <ac:spMk id="15" creationId="{605494DE-B078-4D87-BB01-C84320618DAD}"/>
          </ac:spMkLst>
        </pc:spChg>
        <pc:spChg chg="add del">
          <ac:chgData name="Jaymin Do" userId="1af2f018-1366-4e05-ad13-9c4cecc0e539" providerId="ADAL" clId="{4F0EB29F-A6A1-4F00-93E5-B97FA3EB3808}" dt="2021-11-15T08:57:05.243" v="222" actId="26606"/>
          <ac:spMkLst>
            <pc:docMk/>
            <pc:sldMk cId="229199900" sldId="272"/>
            <ac:spMk id="16" creationId="{9A0576B0-CD8C-4661-95C8-A9F2CE7CDDB0}"/>
          </ac:spMkLst>
        </pc:spChg>
        <pc:spChg chg="add del">
          <ac:chgData name="Jaymin Do" userId="1af2f018-1366-4e05-ad13-9c4cecc0e539" providerId="ADAL" clId="{4F0EB29F-A6A1-4F00-93E5-B97FA3EB3808}" dt="2021-11-15T08:57:06.432" v="224" actId="26606"/>
          <ac:spMkLst>
            <pc:docMk/>
            <pc:sldMk cId="229199900" sldId="272"/>
            <ac:spMk id="18" creationId="{A8384FB5-9ADC-4DDC-881B-597D56F5B15D}"/>
          </ac:spMkLst>
        </pc:spChg>
        <pc:spChg chg="add del">
          <ac:chgData name="Jaymin Do" userId="1af2f018-1366-4e05-ad13-9c4cecc0e539" providerId="ADAL" clId="{4F0EB29F-A6A1-4F00-93E5-B97FA3EB3808}" dt="2021-11-15T08:57:06.432" v="224" actId="26606"/>
          <ac:spMkLst>
            <pc:docMk/>
            <pc:sldMk cId="229199900" sldId="272"/>
            <ac:spMk id="19" creationId="{1199E1B1-A8C0-4FE8-A5A8-1CB41D69F857}"/>
          </ac:spMkLst>
        </pc:spChg>
        <pc:spChg chg="add del">
          <ac:chgData name="Jaymin Do" userId="1af2f018-1366-4e05-ad13-9c4cecc0e539" providerId="ADAL" clId="{4F0EB29F-A6A1-4F00-93E5-B97FA3EB3808}" dt="2021-11-15T08:57:06.432" v="224" actId="26606"/>
          <ac:spMkLst>
            <pc:docMk/>
            <pc:sldMk cId="229199900" sldId="272"/>
            <ac:spMk id="20" creationId="{84A8DE83-DE75-4B41-9DB4-A7EC0B0DEC0B}"/>
          </ac:spMkLst>
        </pc:spChg>
        <pc:spChg chg="add del">
          <ac:chgData name="Jaymin Do" userId="1af2f018-1366-4e05-ad13-9c4cecc0e539" providerId="ADAL" clId="{4F0EB29F-A6A1-4F00-93E5-B97FA3EB3808}" dt="2021-11-15T08:57:06.432" v="224" actId="26606"/>
          <ac:spMkLst>
            <pc:docMk/>
            <pc:sldMk cId="229199900" sldId="272"/>
            <ac:spMk id="21" creationId="{A7009A0A-BEF5-4EAC-AF15-E4F9F002E239}"/>
          </ac:spMkLst>
        </pc:spChg>
        <pc:spChg chg="add del">
          <ac:chgData name="Jaymin Do" userId="1af2f018-1366-4e05-ad13-9c4cecc0e539" providerId="ADAL" clId="{4F0EB29F-A6A1-4F00-93E5-B97FA3EB3808}" dt="2021-11-15T08:57:19.603" v="226" actId="26606"/>
          <ac:spMkLst>
            <pc:docMk/>
            <pc:sldMk cId="229199900" sldId="272"/>
            <ac:spMk id="23" creationId="{605494DE-B078-4D87-BB01-C84320618DAD}"/>
          </ac:spMkLst>
        </pc:spChg>
        <pc:spChg chg="add del">
          <ac:chgData name="Jaymin Do" userId="1af2f018-1366-4e05-ad13-9c4cecc0e539" providerId="ADAL" clId="{4F0EB29F-A6A1-4F00-93E5-B97FA3EB3808}" dt="2021-11-15T08:57:19.603" v="226" actId="26606"/>
          <ac:spMkLst>
            <pc:docMk/>
            <pc:sldMk cId="229199900" sldId="272"/>
            <ac:spMk id="24" creationId="{9A0576B0-CD8C-4661-95C8-A9F2CE7CDDB0}"/>
          </ac:spMkLst>
        </pc:spChg>
        <pc:spChg chg="add del">
          <ac:chgData name="Jaymin Do" userId="1af2f018-1366-4e05-ad13-9c4cecc0e539" providerId="ADAL" clId="{4F0EB29F-A6A1-4F00-93E5-B97FA3EB3808}" dt="2021-11-15T08:57:19.603" v="226" actId="26606"/>
          <ac:spMkLst>
            <pc:docMk/>
            <pc:sldMk cId="229199900" sldId="272"/>
            <ac:spMk id="25" creationId="{3FF60E2B-3919-423C-B1FF-56CDE6681165}"/>
          </ac:spMkLst>
        </pc:spChg>
        <pc:spChg chg="add del">
          <ac:chgData name="Jaymin Do" userId="1af2f018-1366-4e05-ad13-9c4cecc0e539" providerId="ADAL" clId="{4F0EB29F-A6A1-4F00-93E5-B97FA3EB3808}" dt="2021-11-15T08:59:00.492" v="303" actId="478"/>
          <ac:spMkLst>
            <pc:docMk/>
            <pc:sldMk cId="229199900" sldId="272"/>
            <ac:spMk id="26" creationId="{B3044143-2F10-4322-A54B-20FD75EFE736}"/>
          </ac:spMkLst>
        </pc:spChg>
        <pc:spChg chg="add del">
          <ac:chgData name="Jaymin Do" userId="1af2f018-1366-4e05-ad13-9c4cecc0e539" providerId="ADAL" clId="{4F0EB29F-A6A1-4F00-93E5-B97FA3EB3808}" dt="2021-11-15T08:57:20.166" v="228" actId="26606"/>
          <ac:spMkLst>
            <pc:docMk/>
            <pc:sldMk cId="229199900" sldId="272"/>
            <ac:spMk id="27" creationId="{0DE6A193-4755-479A-BC6F-A7EBCA73BE1A}"/>
          </ac:spMkLst>
        </pc:spChg>
        <pc:spChg chg="add del">
          <ac:chgData name="Jaymin Do" userId="1af2f018-1366-4e05-ad13-9c4cecc0e539" providerId="ADAL" clId="{4F0EB29F-A6A1-4F00-93E5-B97FA3EB3808}" dt="2021-11-15T08:57:20.166" v="228" actId="26606"/>
          <ac:spMkLst>
            <pc:docMk/>
            <pc:sldMk cId="229199900" sldId="272"/>
            <ac:spMk id="28" creationId="{B2DC8709-0A70-45A9-A160-4B831CAB1A43}"/>
          </ac:spMkLst>
        </pc:spChg>
        <pc:spChg chg="add del">
          <ac:chgData name="Jaymin Do" userId="1af2f018-1366-4e05-ad13-9c4cecc0e539" providerId="ADAL" clId="{4F0EB29F-A6A1-4F00-93E5-B97FA3EB3808}" dt="2021-11-15T08:57:20.166" v="228" actId="26606"/>
          <ac:spMkLst>
            <pc:docMk/>
            <pc:sldMk cId="229199900" sldId="272"/>
            <ac:spMk id="29" creationId="{E613F699-B53E-4E9A-B7E8-4979FEF428EA}"/>
          </ac:spMkLst>
        </pc:spChg>
        <pc:spChg chg="add">
          <ac:chgData name="Jaymin Do" userId="1af2f018-1366-4e05-ad13-9c4cecc0e539" providerId="ADAL" clId="{4F0EB29F-A6A1-4F00-93E5-B97FA3EB3808}" dt="2021-11-15T08:57:20.176" v="229" actId="26606"/>
          <ac:spMkLst>
            <pc:docMk/>
            <pc:sldMk cId="229199900" sldId="272"/>
            <ac:spMk id="31" creationId="{0E91F5CA-B392-444C-88E3-BF5BAAEBDEB0}"/>
          </ac:spMkLst>
        </pc:spChg>
        <pc:spChg chg="add">
          <ac:chgData name="Jaymin Do" userId="1af2f018-1366-4e05-ad13-9c4cecc0e539" providerId="ADAL" clId="{4F0EB29F-A6A1-4F00-93E5-B97FA3EB3808}" dt="2021-11-15T08:57:20.176" v="229" actId="26606"/>
          <ac:spMkLst>
            <pc:docMk/>
            <pc:sldMk cId="229199900" sldId="272"/>
            <ac:spMk id="32" creationId="{DFCA2118-59A2-4310-A4B2-F2CBA821E842}"/>
          </ac:spMkLst>
        </pc:spChg>
        <pc:picChg chg="add del mod ord">
          <ac:chgData name="Jaymin Do" userId="1af2f018-1366-4e05-ad13-9c4cecc0e539" providerId="ADAL" clId="{4F0EB29F-A6A1-4F00-93E5-B97FA3EB3808}" dt="2021-11-15T09:02:26.546" v="513" actId="478"/>
          <ac:picMkLst>
            <pc:docMk/>
            <pc:sldMk cId="229199900" sldId="272"/>
            <ac:picMk id="5" creationId="{6226B71D-2DE3-4F8A-92E9-CEE5C68B27DD}"/>
          </ac:picMkLst>
        </pc:picChg>
        <pc:picChg chg="del">
          <ac:chgData name="Jaymin Do" userId="1af2f018-1366-4e05-ad13-9c4cecc0e539" providerId="ADAL" clId="{4F0EB29F-A6A1-4F00-93E5-B97FA3EB3808}" dt="2021-11-15T08:54:34.787" v="169" actId="478"/>
          <ac:picMkLst>
            <pc:docMk/>
            <pc:sldMk cId="229199900" sldId="272"/>
            <ac:picMk id="8" creationId="{0D30F895-D79C-4457-B3CE-177E9AF38489}"/>
          </ac:picMkLst>
        </pc:picChg>
        <pc:picChg chg="add mod">
          <ac:chgData name="Jaymin Do" userId="1af2f018-1366-4e05-ad13-9c4cecc0e539" providerId="ADAL" clId="{4F0EB29F-A6A1-4F00-93E5-B97FA3EB3808}" dt="2021-11-15T09:02:26.104" v="512"/>
          <ac:picMkLst>
            <pc:docMk/>
            <pc:sldMk cId="229199900" sldId="272"/>
            <ac:picMk id="30" creationId="{7322E970-807C-4533-8DE6-0A3412D42A66}"/>
          </ac:picMkLst>
        </pc:picChg>
        <pc:cxnChg chg="add del">
          <ac:chgData name="Jaymin Do" userId="1af2f018-1366-4e05-ad13-9c4cecc0e539" providerId="ADAL" clId="{4F0EB29F-A6A1-4F00-93E5-B97FA3EB3808}" dt="2021-11-15T08:57:04.102" v="220" actId="26606"/>
          <ac:cxnSpMkLst>
            <pc:docMk/>
            <pc:sldMk cId="229199900" sldId="272"/>
            <ac:cxnSpMk id="12" creationId="{7E7C77BC-7138-40B1-A15B-20F57A494629}"/>
          </ac:cxnSpMkLst>
        </pc:cxnChg>
      </pc:sldChg>
      <pc:sldChg chg="addSp delSp modSp add mod">
        <pc:chgData name="Jaymin Do" userId="1af2f018-1366-4e05-ad13-9c4cecc0e539" providerId="ADAL" clId="{4F0EB29F-A6A1-4F00-93E5-B97FA3EB3808}" dt="2021-11-15T09:00:36.364" v="495" actId="20577"/>
        <pc:sldMkLst>
          <pc:docMk/>
          <pc:sldMk cId="908179408" sldId="273"/>
        </pc:sldMkLst>
        <pc:spChg chg="mod">
          <ac:chgData name="Jaymin Do" userId="1af2f018-1366-4e05-ad13-9c4cecc0e539" providerId="ADAL" clId="{4F0EB29F-A6A1-4F00-93E5-B97FA3EB3808}" dt="2021-11-15T09:00:36.364" v="495" actId="20577"/>
          <ac:spMkLst>
            <pc:docMk/>
            <pc:sldMk cId="908179408" sldId="273"/>
            <ac:spMk id="3" creationId="{00000000-0000-0000-0000-000000000000}"/>
          </ac:spMkLst>
        </pc:spChg>
        <pc:picChg chg="del">
          <ac:chgData name="Jaymin Do" userId="1af2f018-1366-4e05-ad13-9c4cecc0e539" providerId="ADAL" clId="{4F0EB29F-A6A1-4F00-93E5-B97FA3EB3808}" dt="2021-11-15T08:59:12.979" v="305" actId="478"/>
          <ac:picMkLst>
            <pc:docMk/>
            <pc:sldMk cId="908179408" sldId="273"/>
            <ac:picMk id="5" creationId="{6226B71D-2DE3-4F8A-92E9-CEE5C68B27DD}"/>
          </ac:picMkLst>
        </pc:picChg>
        <pc:picChg chg="add mod">
          <ac:chgData name="Jaymin Do" userId="1af2f018-1366-4e05-ad13-9c4cecc0e539" providerId="ADAL" clId="{4F0EB29F-A6A1-4F00-93E5-B97FA3EB3808}" dt="2021-11-15T08:59:16.249" v="307" actId="1076"/>
          <ac:picMkLst>
            <pc:docMk/>
            <pc:sldMk cId="908179408" sldId="273"/>
            <ac:picMk id="6" creationId="{BC3B9AE6-7C9A-4719-86D9-30638B723411}"/>
          </ac:picMkLst>
        </pc:picChg>
      </pc:sldChg>
      <pc:sldChg chg="addSp delSp modSp add mod setBg setClrOvrMap">
        <pc:chgData name="Jaymin Do" userId="1af2f018-1366-4e05-ad13-9c4cecc0e539" providerId="ADAL" clId="{4F0EB29F-A6A1-4F00-93E5-B97FA3EB3808}" dt="2021-11-15T09:08:16.830" v="630" actId="14100"/>
        <pc:sldMkLst>
          <pc:docMk/>
          <pc:sldMk cId="3640983368" sldId="274"/>
        </pc:sldMkLst>
        <pc:spChg chg="mod">
          <ac:chgData name="Jaymin Do" userId="1af2f018-1366-4e05-ad13-9c4cecc0e539" providerId="ADAL" clId="{4F0EB29F-A6A1-4F00-93E5-B97FA3EB3808}" dt="2021-11-15T09:07:52.104" v="617" actId="1076"/>
          <ac:spMkLst>
            <pc:docMk/>
            <pc:sldMk cId="3640983368" sldId="274"/>
            <ac:spMk id="2" creationId="{00000000-0000-0000-0000-000000000000}"/>
          </ac:spMkLst>
        </pc:spChg>
        <pc:spChg chg="add mod">
          <ac:chgData name="Jaymin Do" userId="1af2f018-1366-4e05-ad13-9c4cecc0e539" providerId="ADAL" clId="{4F0EB29F-A6A1-4F00-93E5-B97FA3EB3808}" dt="2021-11-15T09:08:09.674" v="629" actId="20577"/>
          <ac:spMkLst>
            <pc:docMk/>
            <pc:sldMk cId="3640983368" sldId="274"/>
            <ac:spMk id="10" creationId="{C4644AF0-84F6-4A50-A19E-A5B8C9CA6211}"/>
          </ac:spMkLst>
        </pc:spChg>
        <pc:spChg chg="add">
          <ac:chgData name="Jaymin Do" userId="1af2f018-1366-4e05-ad13-9c4cecc0e539" providerId="ADAL" clId="{4F0EB29F-A6A1-4F00-93E5-B97FA3EB3808}" dt="2021-11-15T09:07:42.298" v="614" actId="26606"/>
          <ac:spMkLst>
            <pc:docMk/>
            <pc:sldMk cId="3640983368" sldId="274"/>
            <ac:spMk id="112" creationId="{605494DE-B078-4D87-BB01-C84320618DAD}"/>
          </ac:spMkLst>
        </pc:spChg>
        <pc:spChg chg="add">
          <ac:chgData name="Jaymin Do" userId="1af2f018-1366-4e05-ad13-9c4cecc0e539" providerId="ADAL" clId="{4F0EB29F-A6A1-4F00-93E5-B97FA3EB3808}" dt="2021-11-15T09:07:42.298" v="614" actId="26606"/>
          <ac:spMkLst>
            <pc:docMk/>
            <pc:sldMk cId="3640983368" sldId="274"/>
            <ac:spMk id="114" creationId="{9A0576B0-CD8C-4661-95C8-A9F2CE7CDDB0}"/>
          </ac:spMkLst>
        </pc:spChg>
        <pc:spChg chg="add">
          <ac:chgData name="Jaymin Do" userId="1af2f018-1366-4e05-ad13-9c4cecc0e539" providerId="ADAL" clId="{4F0EB29F-A6A1-4F00-93E5-B97FA3EB3808}" dt="2021-11-15T09:07:42.298" v="614" actId="26606"/>
          <ac:spMkLst>
            <pc:docMk/>
            <pc:sldMk cId="3640983368" sldId="274"/>
            <ac:spMk id="116" creationId="{3FF60E2B-3919-423C-B1FF-56CDE6681165}"/>
          </ac:spMkLst>
        </pc:spChg>
        <pc:picChg chg="mod">
          <ac:chgData name="Jaymin Do" userId="1af2f018-1366-4e05-ad13-9c4cecc0e539" providerId="ADAL" clId="{4F0EB29F-A6A1-4F00-93E5-B97FA3EB3808}" dt="2021-11-15T09:08:16.830" v="630" actId="14100"/>
          <ac:picMkLst>
            <pc:docMk/>
            <pc:sldMk cId="3640983368" sldId="274"/>
            <ac:picMk id="6" creationId="{4764D151-3A1D-44EE-A64E-BE3D60F548C7}"/>
          </ac:picMkLst>
        </pc:picChg>
        <pc:picChg chg="del">
          <ac:chgData name="Jaymin Do" userId="1af2f018-1366-4e05-ad13-9c4cecc0e539" providerId="ADAL" clId="{4F0EB29F-A6A1-4F00-93E5-B97FA3EB3808}" dt="2021-11-15T09:07:33.571" v="612" actId="478"/>
          <ac:picMkLst>
            <pc:docMk/>
            <pc:sldMk cId="3640983368" sldId="274"/>
            <ac:picMk id="7" creationId="{D3F69967-8884-484C-AC2A-6DEF026D4010}"/>
          </ac:picMkLst>
        </pc:picChg>
        <pc:cxnChg chg="del">
          <ac:chgData name="Jaymin Do" userId="1af2f018-1366-4e05-ad13-9c4cecc0e539" providerId="ADAL" clId="{4F0EB29F-A6A1-4F00-93E5-B97FA3EB3808}" dt="2021-11-15T09:07:42.298" v="614" actId="26606"/>
          <ac:cxnSpMkLst>
            <pc:docMk/>
            <pc:sldMk cId="3640983368" sldId="274"/>
            <ac:cxnSpMk id="107" creationId="{3D83F26F-C55B-4A92-9AFF-4894D14E27C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66C03-984D-488F-8B23-2ADC019C9D5C}"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12344-229C-4233-9C16-9EF43EC79AD8}" type="slidenum">
              <a:rPr lang="en-US" smtClean="0"/>
              <a:t>‹#›</a:t>
            </a:fld>
            <a:endParaRPr lang="en-US"/>
          </a:p>
        </p:txBody>
      </p:sp>
    </p:spTree>
    <p:extLst>
      <p:ext uri="{BB962C8B-B14F-4D97-AF65-F5344CB8AC3E}">
        <p14:creationId xmlns:p14="http://schemas.microsoft.com/office/powerpoint/2010/main" val="354690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Standing between users and server is the elastic load balancer. Each has </a:t>
            </a:r>
            <a:r>
              <a:rPr lang="en-US" dirty="0" err="1"/>
              <a:t>redis</a:t>
            </a:r>
            <a:r>
              <a:rPr lang="en-US" dirty="0"/>
              <a:t> installed on it to stored analyzed results for later use. Dynamo is our second level of persistence. If the request is completely new, then the server will request directly from Twitter API</a:t>
            </a:r>
          </a:p>
        </p:txBody>
      </p:sp>
      <p:sp>
        <p:nvSpPr>
          <p:cNvPr id="4" name="Slide Number Placeholder 3"/>
          <p:cNvSpPr>
            <a:spLocks noGrp="1"/>
          </p:cNvSpPr>
          <p:nvPr>
            <p:ph type="sldNum" sz="quarter" idx="5"/>
          </p:nvPr>
        </p:nvSpPr>
        <p:spPr/>
        <p:txBody>
          <a:bodyPr/>
          <a:lstStyle/>
          <a:p>
            <a:fld id="{58112344-229C-4233-9C16-9EF43EC79AD8}" type="slidenum">
              <a:rPr lang="en-US" smtClean="0"/>
              <a:t>5</a:t>
            </a:fld>
            <a:endParaRPr lang="en-US"/>
          </a:p>
        </p:txBody>
      </p:sp>
    </p:spTree>
    <p:extLst>
      <p:ext uri="{BB962C8B-B14F-4D97-AF65-F5344CB8AC3E}">
        <p14:creationId xmlns:p14="http://schemas.microsoft.com/office/powerpoint/2010/main" val="408587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scaling part, we managed to get it scale between 1 and 5 instances when thousands of requests are generated from postman</a:t>
            </a:r>
          </a:p>
        </p:txBody>
      </p:sp>
      <p:sp>
        <p:nvSpPr>
          <p:cNvPr id="4" name="Slide Number Placeholder 3"/>
          <p:cNvSpPr>
            <a:spLocks noGrp="1"/>
          </p:cNvSpPr>
          <p:nvPr>
            <p:ph type="sldNum" sz="quarter" idx="5"/>
          </p:nvPr>
        </p:nvSpPr>
        <p:spPr/>
        <p:txBody>
          <a:bodyPr/>
          <a:lstStyle/>
          <a:p>
            <a:fld id="{58112344-229C-4233-9C16-9EF43EC79AD8}" type="slidenum">
              <a:rPr lang="en-US" smtClean="0"/>
              <a:t>6</a:t>
            </a:fld>
            <a:endParaRPr lang="en-US"/>
          </a:p>
        </p:txBody>
      </p:sp>
    </p:spTree>
    <p:extLst>
      <p:ext uri="{BB962C8B-B14F-4D97-AF65-F5344CB8AC3E}">
        <p14:creationId xmlns:p14="http://schemas.microsoft.com/office/powerpoint/2010/main" val="2657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scaling policy is that a new instance is called when CPU utilization passes 20%. The reason we set 20% is due to Twitter API request quota and load can only created in mass when the server analyzes new results from Twitter API. From these images, it can be observed that the number of in-service instances changes proportionally with CPU utilization. However, there is a small delay of a few minutes for a new instance to be spawned and ready.</a:t>
            </a:r>
          </a:p>
        </p:txBody>
      </p:sp>
      <p:sp>
        <p:nvSpPr>
          <p:cNvPr id="4" name="Slide Number Placeholder 3"/>
          <p:cNvSpPr>
            <a:spLocks noGrp="1"/>
          </p:cNvSpPr>
          <p:nvPr>
            <p:ph type="sldNum" sz="quarter" idx="5"/>
          </p:nvPr>
        </p:nvSpPr>
        <p:spPr/>
        <p:txBody>
          <a:bodyPr/>
          <a:lstStyle/>
          <a:p>
            <a:fld id="{58112344-229C-4233-9C16-9EF43EC79AD8}" type="slidenum">
              <a:rPr lang="en-US" smtClean="0"/>
              <a:t>7</a:t>
            </a:fld>
            <a:endParaRPr lang="en-US"/>
          </a:p>
        </p:txBody>
      </p:sp>
    </p:spTree>
    <p:extLst>
      <p:ext uri="{BB962C8B-B14F-4D97-AF65-F5344CB8AC3E}">
        <p14:creationId xmlns:p14="http://schemas.microsoft.com/office/powerpoint/2010/main" val="342179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you can see the huge difference in Latency when responding client from Twitter API and from Redis.</a:t>
            </a:r>
          </a:p>
        </p:txBody>
      </p:sp>
      <p:sp>
        <p:nvSpPr>
          <p:cNvPr id="4" name="Slide Number Placeholder 3"/>
          <p:cNvSpPr>
            <a:spLocks noGrp="1"/>
          </p:cNvSpPr>
          <p:nvPr>
            <p:ph type="sldNum" sz="quarter" idx="5"/>
          </p:nvPr>
        </p:nvSpPr>
        <p:spPr/>
        <p:txBody>
          <a:bodyPr/>
          <a:lstStyle/>
          <a:p>
            <a:fld id="{58112344-229C-4233-9C16-9EF43EC79AD8}" type="slidenum">
              <a:rPr lang="en-US" smtClean="0"/>
              <a:t>8</a:t>
            </a:fld>
            <a:endParaRPr lang="en-US"/>
          </a:p>
        </p:txBody>
      </p:sp>
    </p:spTree>
    <p:extLst>
      <p:ext uri="{BB962C8B-B14F-4D97-AF65-F5344CB8AC3E}">
        <p14:creationId xmlns:p14="http://schemas.microsoft.com/office/powerpoint/2010/main" val="181547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E73E7-7282-4351-9F91-87F864E8CE89}" type="datetimeFigureOut">
              <a:rPr lang="en-AU" smtClean="0"/>
              <a:t>17/11/2021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297227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3E7-7282-4351-9F91-87F864E8CE89}" type="datetimeFigureOut">
              <a:rPr lang="en-AU" smtClean="0"/>
              <a:t>17/11/2021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137591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3E7-7282-4351-9F91-87F864E8CE89}" type="datetimeFigureOut">
              <a:rPr lang="en-AU" smtClean="0"/>
              <a:t>17/11/2021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101254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3E7-7282-4351-9F91-87F864E8CE89}" type="datetimeFigureOut">
              <a:rPr lang="en-AU" smtClean="0"/>
              <a:t>17/11/2021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253758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E73E7-7282-4351-9F91-87F864E8CE89}" type="datetimeFigureOut">
              <a:rPr lang="en-AU" smtClean="0"/>
              <a:t>17/11/2021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332228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E73E7-7282-4351-9F91-87F864E8CE89}" type="datetimeFigureOut">
              <a:rPr lang="en-AU" smtClean="0"/>
              <a:t>17/11/2021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394694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E73E7-7282-4351-9F91-87F864E8CE89}" type="datetimeFigureOut">
              <a:rPr lang="en-AU" smtClean="0"/>
              <a:t>17/11/2021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344898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E73E7-7282-4351-9F91-87F864E8CE89}" type="datetimeFigureOut">
              <a:rPr lang="en-AU" smtClean="0"/>
              <a:t>17/11/2021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418873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E73E7-7282-4351-9F91-87F864E8CE89}" type="datetimeFigureOut">
              <a:rPr lang="en-AU" smtClean="0"/>
              <a:t>17/11/2021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261030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5E73E7-7282-4351-9F91-87F864E8CE89}" type="datetimeFigureOut">
              <a:rPr lang="en-AU" smtClean="0"/>
              <a:t>17/11/2021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109409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5E73E7-7282-4351-9F91-87F864E8CE89}" type="datetimeFigureOut">
              <a:rPr lang="en-AU" smtClean="0"/>
              <a:t>17/11/2021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B6CCF-C86B-4F43-B1F5-6D4C0FCE2791}" type="slidenum">
              <a:rPr lang="en-AU" smtClean="0"/>
              <a:t>‹#›</a:t>
            </a:fld>
            <a:endParaRPr lang="en-AU"/>
          </a:p>
        </p:txBody>
      </p:sp>
    </p:spTree>
    <p:extLst>
      <p:ext uri="{BB962C8B-B14F-4D97-AF65-F5344CB8AC3E}">
        <p14:creationId xmlns:p14="http://schemas.microsoft.com/office/powerpoint/2010/main" val="62542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E73E7-7282-4351-9F91-87F864E8CE89}" type="datetimeFigureOut">
              <a:rPr lang="en-AU" smtClean="0"/>
              <a:t>17/11/2021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B6CCF-C86B-4F43-B1F5-6D4C0FCE2791}" type="slidenum">
              <a:rPr lang="en-AU" smtClean="0"/>
              <a:t>‹#›</a:t>
            </a:fld>
            <a:endParaRPr lang="en-AU"/>
          </a:p>
        </p:txBody>
      </p:sp>
    </p:spTree>
    <p:extLst>
      <p:ext uri="{BB962C8B-B14F-4D97-AF65-F5344CB8AC3E}">
        <p14:creationId xmlns:p14="http://schemas.microsoft.com/office/powerpoint/2010/main" val="34327705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baseline="0">
          <a:solidFill>
            <a:schemeClr val="tx1"/>
          </a:solidFill>
          <a:latin typeface="Courier New" panose="020703090202050204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10;&#10;Description automatically generated">
            <a:extLst>
              <a:ext uri="{FF2B5EF4-FFF2-40B4-BE49-F238E27FC236}">
                <a16:creationId xmlns:a16="http://schemas.microsoft.com/office/drawing/2014/main" id="{CCA3CF5F-67C9-4546-BB9B-15E4EDAEA50B}"/>
              </a:ext>
            </a:extLst>
          </p:cNvPr>
          <p:cNvPicPr>
            <a:picLocks noChangeAspect="1"/>
          </p:cNvPicPr>
          <p:nvPr/>
        </p:nvPicPr>
        <p:blipFill>
          <a:blip r:embed="rId2"/>
          <a:stretch>
            <a:fillRect/>
          </a:stretch>
        </p:blipFill>
        <p:spPr>
          <a:xfrm>
            <a:off x="0" y="-1"/>
            <a:ext cx="12192000" cy="6927011"/>
          </a:xfrm>
          <a:prstGeom prst="rect">
            <a:avLst/>
          </a:prstGeom>
        </p:spPr>
      </p:pic>
      <p:sp>
        <p:nvSpPr>
          <p:cNvPr id="3" name="Subtitle 2"/>
          <p:cNvSpPr>
            <a:spLocks noGrp="1"/>
          </p:cNvSpPr>
          <p:nvPr>
            <p:ph type="subTitle" idx="1"/>
          </p:nvPr>
        </p:nvSpPr>
        <p:spPr>
          <a:xfrm>
            <a:off x="1524000" y="4267710"/>
            <a:ext cx="9144000" cy="1655762"/>
          </a:xfrm>
        </p:spPr>
        <p:txBody>
          <a:bodyPr>
            <a:normAutofit/>
          </a:bodyPr>
          <a:lstStyle/>
          <a:p>
            <a:r>
              <a:rPr lang="vi-VN" sz="2800" b="1" dirty="0">
                <a:solidFill>
                  <a:schemeClr val="bg1"/>
                </a:solidFill>
              </a:rPr>
              <a:t>Jaymin Do </a:t>
            </a:r>
            <a:r>
              <a:rPr lang="en-AU" sz="2800" b="1" dirty="0">
                <a:solidFill>
                  <a:schemeClr val="bg1"/>
                </a:solidFill>
              </a:rPr>
              <a:t>(</a:t>
            </a:r>
            <a:r>
              <a:rPr lang="vi-VN" sz="2800" b="1" dirty="0">
                <a:solidFill>
                  <a:schemeClr val="bg1"/>
                </a:solidFill>
              </a:rPr>
              <a:t>n10570926</a:t>
            </a:r>
            <a:r>
              <a:rPr lang="en-AU" sz="2800" b="1" dirty="0">
                <a:solidFill>
                  <a:schemeClr val="bg1"/>
                </a:solidFill>
              </a:rPr>
              <a:t>) </a:t>
            </a:r>
            <a:endParaRPr lang="en-US" sz="2800" b="1" dirty="0">
              <a:solidFill>
                <a:schemeClr val="bg1"/>
              </a:solidFill>
            </a:endParaRPr>
          </a:p>
          <a:p>
            <a:r>
              <a:rPr lang="vi-VN" sz="2800" b="1" dirty="0" err="1">
                <a:solidFill>
                  <a:schemeClr val="bg1"/>
                </a:solidFill>
              </a:rPr>
              <a:t>Rodo</a:t>
            </a:r>
            <a:r>
              <a:rPr lang="vi-VN" sz="2800" b="1" dirty="0">
                <a:solidFill>
                  <a:schemeClr val="bg1"/>
                </a:solidFill>
              </a:rPr>
              <a:t> Nguyen</a:t>
            </a:r>
            <a:r>
              <a:rPr lang="en-AU" sz="2800" b="1" dirty="0">
                <a:solidFill>
                  <a:schemeClr val="bg1"/>
                </a:solidFill>
              </a:rPr>
              <a:t> (n10603280)</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4936" y="3591465"/>
            <a:ext cx="609600" cy="609600"/>
          </a:xfrm>
          <a:prstGeom prst="rect">
            <a:avLst/>
          </a:prstGeom>
        </p:spPr>
      </p:pic>
    </p:spTree>
    <p:extLst>
      <p:ext uri="{BB962C8B-B14F-4D97-AF65-F5344CB8AC3E}">
        <p14:creationId xmlns:p14="http://schemas.microsoft.com/office/powerpoint/2010/main" val="13054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3FE5-8212-4205-B7F8-9E8F486AEEA3}"/>
              </a:ext>
            </a:extLst>
          </p:cNvPr>
          <p:cNvSpPr>
            <a:spLocks noGrp="1"/>
          </p:cNvSpPr>
          <p:nvPr>
            <p:ph type="title"/>
          </p:nvPr>
        </p:nvSpPr>
        <p:spPr>
          <a:xfrm>
            <a:off x="838200" y="2547493"/>
            <a:ext cx="10515600" cy="1325563"/>
          </a:xfrm>
        </p:spPr>
        <p:txBody>
          <a:bodyPr>
            <a:normAutofit/>
          </a:bodyPr>
          <a:lstStyle/>
          <a:p>
            <a:r>
              <a:rPr lang="en-US" sz="6600" b="1" dirty="0">
                <a:solidFill>
                  <a:schemeClr val="accent4">
                    <a:lumMod val="60000"/>
                    <a:lumOff val="40000"/>
                  </a:schemeClr>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40623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9813" y="1885355"/>
            <a:ext cx="3657600" cy="1525598"/>
          </a:xfrm>
        </p:spPr>
        <p:txBody>
          <a:bodyPr vert="horz" lIns="91440" tIns="45720" rIns="91440" bIns="45720" rtlCol="0" anchor="b">
            <a:normAutofit/>
          </a:bodyPr>
          <a:lstStyle/>
          <a:p>
            <a:pPr algn="ctr"/>
            <a:r>
              <a:rPr lang="en-US" sz="4800" kern="1200" dirty="0">
                <a:solidFill>
                  <a:srgbClr val="FFFFFF"/>
                </a:solidFill>
                <a:latin typeface="Arial" panose="020B0604020202020204" pitchFamily="34" charset="0"/>
                <a:cs typeface="Arial" panose="020B0604020202020204" pitchFamily="34" charset="0"/>
              </a:rPr>
              <a:t>Twitter </a:t>
            </a:r>
            <a:r>
              <a:rPr lang="en-US" sz="4800" kern="1200" dirty="0" err="1">
                <a:solidFill>
                  <a:srgbClr val="FFFFFF"/>
                </a:solidFill>
                <a:latin typeface="Arial" panose="020B0604020202020204" pitchFamily="34" charset="0"/>
                <a:cs typeface="Arial" panose="020B0604020202020204" pitchFamily="34" charset="0"/>
              </a:rPr>
              <a:t>Enalyst</a:t>
            </a:r>
            <a:endParaRPr lang="en-US" sz="4800" kern="1200" dirty="0">
              <a:solidFill>
                <a:srgbClr val="FFFFFF"/>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74237" y="4170501"/>
            <a:ext cx="3743176" cy="1962071"/>
          </a:xfrm>
        </p:spPr>
        <p:txBody>
          <a:bodyPr vert="horz" lIns="91440" tIns="45720" rIns="91440" bIns="45720" rtlCol="0">
            <a:normAutofit/>
          </a:bodyPr>
          <a:lstStyle/>
          <a:p>
            <a:pPr marL="0" indent="0" algn="ctr">
              <a:buNone/>
            </a:pPr>
            <a:r>
              <a:rPr lang="en-US" sz="2400" kern="1200" dirty="0">
                <a:solidFill>
                  <a:srgbClr val="FFFFFF"/>
                </a:solidFill>
                <a:latin typeface="Arial" panose="020B0604020202020204" pitchFamily="34" charset="0"/>
                <a:cs typeface="Arial" panose="020B0604020202020204" pitchFamily="34" charset="0"/>
              </a:rPr>
              <a:t>Analyzing sentiment scores of Tweets that contains user’s input keyword</a:t>
            </a:r>
          </a:p>
          <a:p>
            <a:pPr marL="0" indent="0" algn="ctr">
              <a:buNone/>
            </a:pPr>
            <a:endParaRPr lang="en-US" sz="2400" kern="1200" dirty="0">
              <a:solidFill>
                <a:srgbClr val="FFFFFF"/>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D30F895-D79C-4457-B3CE-177E9AF38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833" y="2827421"/>
            <a:ext cx="5038621" cy="3703387"/>
          </a:xfrm>
          <a:prstGeom prst="rect">
            <a:avLst/>
          </a:prstGeom>
        </p:spPr>
      </p:pic>
      <p:pic>
        <p:nvPicPr>
          <p:cNvPr id="7" name="Picture 6" descr="Graphical user interface, text, application, website&#10;&#10;Description automatically generated">
            <a:extLst>
              <a:ext uri="{FF2B5EF4-FFF2-40B4-BE49-F238E27FC236}">
                <a16:creationId xmlns:a16="http://schemas.microsoft.com/office/drawing/2014/main" id="{41D77FA6-9CD8-4014-8F83-67745FBAE551}"/>
              </a:ext>
            </a:extLst>
          </p:cNvPr>
          <p:cNvPicPr>
            <a:picLocks noChangeAspect="1"/>
          </p:cNvPicPr>
          <p:nvPr/>
        </p:nvPicPr>
        <p:blipFill>
          <a:blip r:embed="rId3"/>
          <a:stretch>
            <a:fillRect/>
          </a:stretch>
        </p:blipFill>
        <p:spPr>
          <a:xfrm>
            <a:off x="5799691" y="411414"/>
            <a:ext cx="5040763" cy="1703920"/>
          </a:xfrm>
          <a:prstGeom prst="rect">
            <a:avLst/>
          </a:prstGeom>
        </p:spPr>
      </p:pic>
      <p:sp>
        <p:nvSpPr>
          <p:cNvPr id="9" name="Content Placeholder 2">
            <a:extLst>
              <a:ext uri="{FF2B5EF4-FFF2-40B4-BE49-F238E27FC236}">
                <a16:creationId xmlns:a16="http://schemas.microsoft.com/office/drawing/2014/main" id="{5695B396-F0E7-4B5B-9F30-2958BD73BDA4}"/>
              </a:ext>
            </a:extLst>
          </p:cNvPr>
          <p:cNvSpPr txBox="1">
            <a:spLocks/>
          </p:cNvSpPr>
          <p:nvPr/>
        </p:nvSpPr>
        <p:spPr>
          <a:xfrm rot="5400000">
            <a:off x="7489557" y="2045863"/>
            <a:ext cx="1399077" cy="85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dirty="0">
                <a:latin typeface="Arial" panose="020B0604020202020204" pitchFamily="34" charset="0"/>
                <a:cs typeface="Arial" panose="020B0604020202020204" pitchFamily="34" charset="0"/>
                <a:sym typeface="Wingdings" panose="05000000000000000000" pitchFamily="2" charset="2"/>
              </a:rPr>
              <a:t></a:t>
            </a:r>
            <a:endParaRPr lang="en-US" sz="3000" dirty="0">
              <a:latin typeface="Arial" panose="020B0604020202020204" pitchFamily="34" charset="0"/>
              <a:cs typeface="Arial" panose="020B0604020202020204" pitchFamily="34" charset="0"/>
            </a:endParaRPr>
          </a:p>
          <a:p>
            <a:pPr marL="0" indent="0" algn="ctr">
              <a:buFont typeface="Arial" panose="020B0604020202020204" pitchFamily="34" charset="0"/>
              <a:buNone/>
            </a:pP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741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2438526" y="4651658"/>
            <a:ext cx="7724346" cy="1251000"/>
          </a:xfrm>
        </p:spPr>
        <p:txBody>
          <a:bodyPr vert="horz" lIns="91440" tIns="45720" rIns="91440" bIns="45720" rtlCol="0" anchor="t">
            <a:noAutofit/>
          </a:bodyPr>
          <a:lstStyle/>
          <a:p>
            <a:pPr marL="0" indent="0" algn="ctr">
              <a:buNone/>
            </a:pPr>
            <a:r>
              <a:rPr lang="en-US" sz="3000" kern="1200" dirty="0">
                <a:solidFill>
                  <a:schemeClr val="tx1">
                    <a:lumMod val="85000"/>
                    <a:lumOff val="15000"/>
                  </a:schemeClr>
                </a:solidFill>
                <a:latin typeface="+mn-lt"/>
                <a:ea typeface="+mn-ea"/>
                <a:cs typeface="+mn-cs"/>
              </a:rPr>
              <a:t>Suggests Google trending keywords and our website trending keywords</a:t>
            </a:r>
          </a:p>
        </p:txBody>
      </p:sp>
      <p:pic>
        <p:nvPicPr>
          <p:cNvPr id="5" name="Picture 4" descr="Text&#10;&#10;Description automatically generated with medium confidence">
            <a:extLst>
              <a:ext uri="{FF2B5EF4-FFF2-40B4-BE49-F238E27FC236}">
                <a16:creationId xmlns:a16="http://schemas.microsoft.com/office/drawing/2014/main" id="{6226B71D-2DE3-4F8A-92E9-CEE5C68B27DD}"/>
              </a:ext>
            </a:extLst>
          </p:cNvPr>
          <p:cNvPicPr>
            <a:picLocks noChangeAspect="1"/>
          </p:cNvPicPr>
          <p:nvPr/>
        </p:nvPicPr>
        <p:blipFill>
          <a:blip r:embed="rId2"/>
          <a:stretch>
            <a:fillRect/>
          </a:stretch>
        </p:blipFill>
        <p:spPr>
          <a:xfrm>
            <a:off x="2859752" y="1789313"/>
            <a:ext cx="6881894" cy="2649529"/>
          </a:xfrm>
          <a:prstGeom prst="rect">
            <a:avLst/>
          </a:prstGeom>
        </p:spPr>
      </p:pic>
    </p:spTree>
    <p:extLst>
      <p:ext uri="{BB962C8B-B14F-4D97-AF65-F5344CB8AC3E}">
        <p14:creationId xmlns:p14="http://schemas.microsoft.com/office/powerpoint/2010/main" val="2291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702968" y="2682003"/>
            <a:ext cx="5606723" cy="2154691"/>
          </a:xfrm>
        </p:spPr>
        <p:txBody>
          <a:bodyPr vert="horz" lIns="91440" tIns="45720" rIns="91440" bIns="45720" rtlCol="0" anchor="t">
            <a:noAutofit/>
          </a:bodyPr>
          <a:lstStyle/>
          <a:p>
            <a:pPr marL="0" indent="0" algn="ctr">
              <a:buNone/>
            </a:pPr>
            <a:r>
              <a:rPr lang="en-US" sz="3000" kern="1200" dirty="0">
                <a:solidFill>
                  <a:schemeClr val="tx1">
                    <a:lumMod val="85000"/>
                    <a:lumOff val="15000"/>
                  </a:schemeClr>
                </a:solidFill>
                <a:latin typeface="+mn-lt"/>
                <a:ea typeface="+mn-ea"/>
                <a:cs typeface="+mn-cs"/>
              </a:rPr>
              <a:t>Display the relevant tweets that are used to calculate sentiment scores</a:t>
            </a:r>
          </a:p>
          <a:p>
            <a:pPr marL="0" indent="0" algn="ctr">
              <a:buNone/>
            </a:pPr>
            <a:endParaRPr lang="en-US" sz="3000" dirty="0">
              <a:solidFill>
                <a:schemeClr val="tx1">
                  <a:lumMod val="85000"/>
                  <a:lumOff val="15000"/>
                </a:schemeClr>
              </a:solidFill>
            </a:endParaRPr>
          </a:p>
          <a:p>
            <a:pPr marL="0" indent="0" algn="ctr">
              <a:buNone/>
            </a:pPr>
            <a:r>
              <a:rPr lang="en-US" sz="3000" dirty="0">
                <a:solidFill>
                  <a:schemeClr val="tx1">
                    <a:lumMod val="85000"/>
                    <a:lumOff val="15000"/>
                  </a:schemeClr>
                </a:solidFill>
              </a:rPr>
              <a:t>Image</a:t>
            </a:r>
            <a:r>
              <a:rPr lang="en-US" sz="3000" kern="1200" dirty="0">
                <a:solidFill>
                  <a:schemeClr val="tx1">
                    <a:lumMod val="85000"/>
                    <a:lumOff val="15000"/>
                  </a:schemeClr>
                </a:solidFill>
                <a:latin typeface="+mn-lt"/>
                <a:ea typeface="+mn-ea"/>
                <a:cs typeface="+mn-cs"/>
              </a:rPr>
              <a:t>: Tweets containing “web”</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150C5B52-3911-42EB-BA17-9D6ADC5A0B0A}"/>
              </a:ext>
            </a:extLst>
          </p:cNvPr>
          <p:cNvPicPr>
            <a:picLocks noChangeAspect="1"/>
          </p:cNvPicPr>
          <p:nvPr/>
        </p:nvPicPr>
        <p:blipFill rotWithShape="1">
          <a:blip r:embed="rId2">
            <a:extLst>
              <a:ext uri="{28A0092B-C50C-407E-A947-70E740481C1C}">
                <a14:useLocalDpi xmlns:a14="http://schemas.microsoft.com/office/drawing/2010/main" val="0"/>
              </a:ext>
            </a:extLst>
          </a:blip>
          <a:srcRect l="7589" r="5489"/>
          <a:stretch/>
        </p:blipFill>
        <p:spPr bwMode="auto">
          <a:xfrm>
            <a:off x="1002614" y="48128"/>
            <a:ext cx="3858144" cy="6721346"/>
          </a:xfrm>
          <a:prstGeom prst="rect">
            <a:avLst/>
          </a:prstGeom>
          <a:ln w="3175">
            <a:solidFill>
              <a:schemeClr val="accent2">
                <a:lumMod val="20000"/>
                <a:lumOff val="80000"/>
              </a:schemeClr>
            </a:solidFill>
            <a:prstDash val="sysDo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817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engineering drawing&#10;&#10;Description automatically generated">
            <a:extLst>
              <a:ext uri="{FF2B5EF4-FFF2-40B4-BE49-F238E27FC236}">
                <a16:creationId xmlns:a16="http://schemas.microsoft.com/office/drawing/2014/main" id="{627BD981-2AC5-4235-80FD-A1EE3B51F085}"/>
              </a:ext>
            </a:extLst>
          </p:cNvPr>
          <p:cNvPicPr>
            <a:picLocks noChangeAspect="1"/>
          </p:cNvPicPr>
          <p:nvPr/>
        </p:nvPicPr>
        <p:blipFill>
          <a:blip r:embed="rId3"/>
          <a:stretch>
            <a:fillRect/>
          </a:stretch>
        </p:blipFill>
        <p:spPr>
          <a:xfrm>
            <a:off x="5037826" y="1716288"/>
            <a:ext cx="6701207" cy="4158301"/>
          </a:xfrm>
          <a:prstGeom prst="rect">
            <a:avLst/>
          </a:prstGeom>
        </p:spPr>
      </p:pic>
      <p:sp>
        <p:nvSpPr>
          <p:cNvPr id="12" name="Freeform: Shape 1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338328"/>
            <a:ext cx="3877056" cy="2249424"/>
          </a:xfrm>
        </p:spPr>
        <p:txBody>
          <a:bodyPr vert="horz" lIns="91440" tIns="45720" rIns="91440" bIns="45720" rtlCol="0" anchor="b">
            <a:normAutofit/>
          </a:bodyPr>
          <a:lstStyle/>
          <a:p>
            <a:pPr algn="l"/>
            <a:r>
              <a:rPr lang="en-US" sz="5400" kern="1200">
                <a:solidFill>
                  <a:schemeClr val="tx1"/>
                </a:solidFill>
                <a:latin typeface="+mj-lt"/>
                <a:ea typeface="+mj-ea"/>
                <a:cs typeface="+mj-cs"/>
              </a:rPr>
              <a:t>The Architecture</a:t>
            </a:r>
          </a:p>
        </p:txBody>
      </p:sp>
    </p:spTree>
    <p:extLst>
      <p:ext uri="{BB962C8B-B14F-4D97-AF65-F5344CB8AC3E}">
        <p14:creationId xmlns:p14="http://schemas.microsoft.com/office/powerpoint/2010/main" val="37726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descr="Chart&#10;&#10;Description automatically generated">
            <a:extLst>
              <a:ext uri="{FF2B5EF4-FFF2-40B4-BE49-F238E27FC236}">
                <a16:creationId xmlns:a16="http://schemas.microsoft.com/office/drawing/2014/main" id="{A5C25FF5-A5C9-4EDB-9172-24C73C02B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25"/>
            <a:ext cx="12192000" cy="369771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813D77F-7027-4429-B7AB-12CC072C22F1}"/>
              </a:ext>
            </a:extLst>
          </p:cNvPr>
          <p:cNvSpPr>
            <a:spLocks noGrp="1"/>
          </p:cNvSpPr>
          <p:nvPr>
            <p:ph type="title"/>
          </p:nvPr>
        </p:nvSpPr>
        <p:spPr>
          <a:xfrm>
            <a:off x="596049" y="4131050"/>
            <a:ext cx="3590940" cy="809442"/>
          </a:xfrm>
        </p:spPr>
        <p:txBody>
          <a:bodyPr vert="horz" lIns="91440" tIns="45720" rIns="91440" bIns="45720" rtlCol="0" anchor="b">
            <a:normAutofit fontScale="90000"/>
          </a:bodyPr>
          <a:lstStyle/>
          <a:p>
            <a:pPr algn="l"/>
            <a:r>
              <a:rPr lang="en-US" sz="5400" kern="1200" dirty="0">
                <a:solidFill>
                  <a:srgbClr val="FFFFFF"/>
                </a:solidFill>
                <a:latin typeface="+mj-lt"/>
                <a:ea typeface="+mj-ea"/>
                <a:cs typeface="+mj-cs"/>
                <a:sym typeface="Wingdings" panose="05000000000000000000" pitchFamily="2" charset="2"/>
              </a:rPr>
              <a:t> </a:t>
            </a:r>
            <a:r>
              <a:rPr lang="en-US" sz="5400" kern="1200" dirty="0">
                <a:solidFill>
                  <a:srgbClr val="FFFFFF"/>
                </a:solidFill>
                <a:latin typeface="+mj-lt"/>
                <a:ea typeface="+mj-ea"/>
                <a:cs typeface="+mj-cs"/>
              </a:rPr>
              <a:t>Scaling </a:t>
            </a:r>
            <a:r>
              <a:rPr lang="en-US" sz="5400" kern="1200" dirty="0">
                <a:solidFill>
                  <a:srgbClr val="FFFFFF"/>
                </a:solidFill>
                <a:latin typeface="+mj-lt"/>
                <a:ea typeface="+mj-ea"/>
                <a:cs typeface="+mj-cs"/>
                <a:sym typeface="Wingdings" panose="05000000000000000000" pitchFamily="2" charset="2"/>
              </a:rPr>
              <a:t></a:t>
            </a:r>
            <a:endParaRPr lang="en-US" sz="5400" kern="1200" dirty="0">
              <a:solidFill>
                <a:srgbClr val="FFFFFF"/>
              </a:solidFill>
              <a:latin typeface="+mj-lt"/>
              <a:ea typeface="+mj-ea"/>
              <a:cs typeface="+mj-cs"/>
            </a:endParaRPr>
          </a:p>
        </p:txBody>
      </p:sp>
      <p:sp>
        <p:nvSpPr>
          <p:cNvPr id="10" name="Rectangle 9">
            <a:extLst>
              <a:ext uri="{FF2B5EF4-FFF2-40B4-BE49-F238E27FC236}">
                <a16:creationId xmlns:a16="http://schemas.microsoft.com/office/drawing/2014/main" id="{642202B8-D69B-415A-9342-81784DD5B707}"/>
              </a:ext>
            </a:extLst>
          </p:cNvPr>
          <p:cNvSpPr>
            <a:spLocks noChangeArrowheads="1"/>
          </p:cNvSpPr>
          <p:nvPr/>
        </p:nvSpPr>
        <p:spPr bwMode="auto">
          <a:xfrm>
            <a:off x="2586790" y="5258044"/>
            <a:ext cx="65933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2800" b="0" i="1" u="none" strike="noStrike" cap="none" normalizeH="0" baseline="0" dirty="0">
                <a:ln>
                  <a:noFill/>
                </a:ln>
                <a:effectLst/>
                <a:latin typeface="Bahnschrift" panose="020B0502040204020203" pitchFamily="34" charset="0"/>
                <a:ea typeface="Calibri" panose="020F0502020204030204" pitchFamily="34" charset="0"/>
                <a:cs typeface="Times New Roman" panose="02020603050405020304" pitchFamily="18" charset="0"/>
              </a:rPr>
              <a:t>F</a:t>
            </a:r>
            <a:r>
              <a:rPr kumimoji="0" lang="en-AU" altLang="en-US" sz="2800" b="0" i="1" u="none" strike="noStrike" cap="none" normalizeH="0" baseline="0" dirty="0" bmk="">
                <a:ln>
                  <a:noFill/>
                </a:ln>
                <a:effectLst/>
                <a:latin typeface="Bahnschrift" panose="020B0502040204020203" pitchFamily="34" charset="0"/>
                <a:ea typeface="Calibri" panose="020F0502020204030204" pitchFamily="34" charset="0"/>
                <a:cs typeface="Times New Roman" panose="02020603050405020304" pitchFamily="18" charset="0"/>
              </a:rPr>
              <a:t>igure: </a:t>
            </a:r>
            <a:r>
              <a:rPr kumimoji="0" lang="en-AU" altLang="en-US" sz="2800" b="0" i="1" u="none" strike="noStrike" cap="none" normalizeH="0" baseline="0" dirty="0" bmk="_Ref86666639">
                <a:ln>
                  <a:noFill/>
                </a:ln>
                <a:effectLst/>
                <a:latin typeface="Bahnschrift" panose="020B0502040204020203" pitchFamily="34" charset="0"/>
                <a:ea typeface="Calibri" panose="020F0502020204030204" pitchFamily="34" charset="0"/>
                <a:cs typeface="Times New Roman" panose="02020603050405020304" pitchFamily="18" charset="0"/>
              </a:rPr>
              <a:t>In-service instances snapshot</a:t>
            </a:r>
            <a:endParaRPr kumimoji="0" lang="en-AU" altLang="en-US" sz="6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987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descr="Chart&#10;&#10;Description automatically generated">
            <a:extLst>
              <a:ext uri="{FF2B5EF4-FFF2-40B4-BE49-F238E27FC236}">
                <a16:creationId xmlns:a16="http://schemas.microsoft.com/office/drawing/2014/main" id="{A5C25FF5-A5C9-4EDB-9172-24C73C02B6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03"/>
          <a:stretch/>
        </p:blipFill>
        <p:spPr bwMode="auto">
          <a:xfrm>
            <a:off x="212090" y="508412"/>
            <a:ext cx="8379509" cy="274758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813D77F-7027-4429-B7AB-12CC072C22F1}"/>
              </a:ext>
            </a:extLst>
          </p:cNvPr>
          <p:cNvSpPr>
            <a:spLocks noGrp="1"/>
          </p:cNvSpPr>
          <p:nvPr>
            <p:ph type="title"/>
          </p:nvPr>
        </p:nvSpPr>
        <p:spPr>
          <a:xfrm>
            <a:off x="596049" y="4131050"/>
            <a:ext cx="3590940" cy="809442"/>
          </a:xfrm>
        </p:spPr>
        <p:txBody>
          <a:bodyPr vert="horz" lIns="91440" tIns="45720" rIns="91440" bIns="45720" rtlCol="0" anchor="b">
            <a:normAutofit fontScale="90000"/>
          </a:bodyPr>
          <a:lstStyle/>
          <a:p>
            <a:pPr algn="l"/>
            <a:r>
              <a:rPr lang="en-US" sz="5400" kern="1200" dirty="0">
                <a:solidFill>
                  <a:srgbClr val="FFFFFF"/>
                </a:solidFill>
                <a:latin typeface="+mj-lt"/>
                <a:ea typeface="+mj-ea"/>
                <a:cs typeface="+mj-cs"/>
                <a:sym typeface="Wingdings" panose="05000000000000000000" pitchFamily="2" charset="2"/>
              </a:rPr>
              <a:t> </a:t>
            </a:r>
            <a:r>
              <a:rPr lang="en-US" sz="5400" kern="1200" dirty="0">
                <a:solidFill>
                  <a:srgbClr val="FFFFFF"/>
                </a:solidFill>
                <a:latin typeface="+mj-lt"/>
                <a:ea typeface="+mj-ea"/>
                <a:cs typeface="+mj-cs"/>
              </a:rPr>
              <a:t>Scaling </a:t>
            </a:r>
            <a:r>
              <a:rPr lang="en-US" sz="5400" kern="1200" dirty="0">
                <a:solidFill>
                  <a:srgbClr val="FFFFFF"/>
                </a:solidFill>
                <a:latin typeface="+mj-lt"/>
                <a:ea typeface="+mj-ea"/>
                <a:cs typeface="+mj-cs"/>
                <a:sym typeface="Wingdings" panose="05000000000000000000" pitchFamily="2" charset="2"/>
              </a:rPr>
              <a:t></a:t>
            </a:r>
            <a:endParaRPr lang="en-US" sz="5400" kern="1200" dirty="0">
              <a:solidFill>
                <a:srgbClr val="FFFFFF"/>
              </a:solidFill>
              <a:latin typeface="+mj-lt"/>
              <a:ea typeface="+mj-ea"/>
              <a:cs typeface="+mj-cs"/>
            </a:endParaRPr>
          </a:p>
        </p:txBody>
      </p:sp>
      <p:sp>
        <p:nvSpPr>
          <p:cNvPr id="10" name="Rectangle 9">
            <a:extLst>
              <a:ext uri="{FF2B5EF4-FFF2-40B4-BE49-F238E27FC236}">
                <a16:creationId xmlns:a16="http://schemas.microsoft.com/office/drawing/2014/main" id="{642202B8-D69B-415A-9342-81784DD5B707}"/>
              </a:ext>
            </a:extLst>
          </p:cNvPr>
          <p:cNvSpPr>
            <a:spLocks noChangeArrowheads="1"/>
          </p:cNvSpPr>
          <p:nvPr/>
        </p:nvSpPr>
        <p:spPr bwMode="auto">
          <a:xfrm>
            <a:off x="8591599" y="1486280"/>
            <a:ext cx="323649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2800" b="0" i="1" u="none" strike="noStrike" cap="none" normalizeH="0" baseline="0" dirty="0">
                <a:ln>
                  <a:noFill/>
                </a:ln>
                <a:effectLst/>
                <a:latin typeface="Bahnschrift" panose="020B0502040204020203" pitchFamily="34" charset="0"/>
                <a:ea typeface="Calibri" panose="020F0502020204030204" pitchFamily="34" charset="0"/>
                <a:cs typeface="Times New Roman" panose="02020603050405020304" pitchFamily="18" charset="0"/>
              </a:rPr>
              <a:t>In-service instances</a:t>
            </a:r>
          </a:p>
          <a:p>
            <a:pPr marL="0" marR="0" lvl="0" indent="0" algn="ctr" defTabSz="914400" rtl="0" eaLnBrk="0" fontAlgn="base" latinLnBrk="0" hangingPunct="0">
              <a:lnSpc>
                <a:spcPct val="100000"/>
              </a:lnSpc>
              <a:spcBef>
                <a:spcPct val="0"/>
              </a:spcBef>
              <a:spcAft>
                <a:spcPct val="0"/>
              </a:spcAft>
              <a:buClrTx/>
              <a:buSzTx/>
              <a:buFontTx/>
              <a:buNone/>
              <a:tabLst/>
            </a:pPr>
            <a:endParaRPr lang="en-AU" altLang="en-US" sz="2800" i="1" dirty="0">
              <a:latin typeface="Bahnschrift" panose="020B05020402040202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altLang="en-US" sz="2800" b="0" i="1" u="none" strike="noStrike" cap="none" normalizeH="0" baseline="0" dirty="0">
              <a:ln>
                <a:noFill/>
              </a:ln>
              <a:effectLst/>
              <a:latin typeface="Bahnschrift" panose="020B05020402040202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AU" altLang="en-US" sz="2800" i="1" dirty="0">
                <a:latin typeface="Bahnschrift" panose="020B0502040204020203" pitchFamily="34" charset="0"/>
                <a:cs typeface="Times New Roman" panose="02020603050405020304" pitchFamily="18" charset="0"/>
              </a:rPr>
              <a:t>Vs.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altLang="en-US" sz="2800" b="0" i="1" u="none" strike="noStrike" cap="none" normalizeH="0" baseline="0" dirty="0">
              <a:ln>
                <a:noFill/>
              </a:ln>
              <a:effectLst/>
              <a:latin typeface="Bahnschrift" panose="020B05020402040202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AU" altLang="en-US" sz="2800" i="1" dirty="0">
              <a:latin typeface="Bahnschrift" panose="020B05020402040202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2800" b="0" i="1" u="none" strike="noStrike" cap="none" normalizeH="0" baseline="0" dirty="0">
                <a:ln>
                  <a:noFill/>
                </a:ln>
                <a:effectLst/>
                <a:latin typeface="Bahnschrift" panose="020B0502040204020203" pitchFamily="34" charset="0"/>
                <a:cs typeface="Times New Roman" panose="02020603050405020304" pitchFamily="18" charset="0"/>
              </a:rPr>
              <a:t>CPU utilization</a:t>
            </a:r>
            <a:endParaRPr kumimoji="0" lang="en-AU" altLang="en-US" sz="6000" b="0" i="0" u="none" strike="noStrike" cap="none" normalizeH="0" baseline="0" dirty="0">
              <a:ln>
                <a:noFill/>
              </a:ln>
              <a:effectLst/>
              <a:latin typeface="Arial" panose="020B0604020202020204" pitchFamily="34" charset="0"/>
            </a:endParaRPr>
          </a:p>
        </p:txBody>
      </p:sp>
      <p:pic>
        <p:nvPicPr>
          <p:cNvPr id="11" name="Picture 10" descr="Chart, line chart&#10;&#10;Description automatically generated">
            <a:extLst>
              <a:ext uri="{FF2B5EF4-FFF2-40B4-BE49-F238E27FC236}">
                <a16:creationId xmlns:a16="http://schemas.microsoft.com/office/drawing/2014/main" id="{9E247CED-C30C-4D20-A288-3B1DC3B8F122}"/>
              </a:ext>
            </a:extLst>
          </p:cNvPr>
          <p:cNvPicPr>
            <a:picLocks noChangeAspect="1"/>
          </p:cNvPicPr>
          <p:nvPr/>
        </p:nvPicPr>
        <p:blipFill rotWithShape="1">
          <a:blip r:embed="rId4"/>
          <a:srcRect r="4381" b="7227"/>
          <a:stretch/>
        </p:blipFill>
        <p:spPr>
          <a:xfrm>
            <a:off x="212090" y="3739107"/>
            <a:ext cx="8379509" cy="2747583"/>
          </a:xfrm>
          <a:prstGeom prst="rect">
            <a:avLst/>
          </a:prstGeom>
          <a:ln w="3175">
            <a:solidFill>
              <a:schemeClr val="accent1">
                <a:lumMod val="60000"/>
                <a:lumOff val="40000"/>
              </a:schemeClr>
            </a:solidFill>
            <a:prstDash val="sysDot"/>
          </a:ln>
        </p:spPr>
      </p:pic>
    </p:spTree>
    <p:extLst>
      <p:ext uri="{BB962C8B-B14F-4D97-AF65-F5344CB8AC3E}">
        <p14:creationId xmlns:p14="http://schemas.microsoft.com/office/powerpoint/2010/main" val="404068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26DB7C5-8BA9-4E48-A7D7-4CA5DC569D79}"/>
              </a:ext>
            </a:extLst>
          </p:cNvPr>
          <p:cNvSpPr>
            <a:spLocks noGrp="1"/>
          </p:cNvSpPr>
          <p:nvPr>
            <p:ph sz="half" idx="2"/>
          </p:nvPr>
        </p:nvSpPr>
        <p:spPr>
          <a:xfrm>
            <a:off x="685800" y="877500"/>
            <a:ext cx="4110788" cy="5858263"/>
          </a:xfrm>
        </p:spPr>
        <p:txBody>
          <a:bodyPr/>
          <a:lstStyle/>
          <a:p>
            <a:pPr marL="0" indent="0">
              <a:buNone/>
            </a:pPr>
            <a:r>
              <a:rPr lang="en-US" dirty="0"/>
              <a:t>Request Tweets directly from Twitter API and analyze…</a:t>
            </a:r>
          </a:p>
          <a:p>
            <a:r>
              <a:rPr lang="en-US" dirty="0"/>
              <a:t>Latency: 1436 </a:t>
            </a:r>
            <a:r>
              <a:rPr lang="en-US" dirty="0" err="1"/>
              <a:t>ms</a:t>
            </a:r>
            <a:endParaRPr lang="en-US" dirty="0"/>
          </a:p>
          <a:p>
            <a:endParaRPr lang="en-US" dirty="0"/>
          </a:p>
          <a:p>
            <a:endParaRPr lang="en-US" dirty="0"/>
          </a:p>
          <a:p>
            <a:pPr marL="0" indent="0">
              <a:buNone/>
            </a:pPr>
            <a:r>
              <a:rPr lang="en-US" dirty="0"/>
              <a:t>Results have been stored and retrieved from Redis on Instance</a:t>
            </a:r>
          </a:p>
          <a:p>
            <a:r>
              <a:rPr lang="en-US" dirty="0"/>
              <a:t>Latency: </a:t>
            </a:r>
            <a:r>
              <a:rPr lang="en-US" dirty="0">
                <a:solidFill>
                  <a:srgbClr val="FFC000"/>
                </a:solidFill>
              </a:rPr>
              <a:t>20 </a:t>
            </a:r>
            <a:r>
              <a:rPr lang="en-US" dirty="0" err="1">
                <a:solidFill>
                  <a:srgbClr val="FFC000"/>
                </a:solidFill>
              </a:rPr>
              <a:t>ms</a:t>
            </a:r>
            <a:r>
              <a:rPr lang="en-US" dirty="0">
                <a:solidFill>
                  <a:srgbClr val="FFC000"/>
                </a:solidFill>
              </a:rPr>
              <a:t> !</a:t>
            </a:r>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C33A3117-AC79-43AF-A261-75F6450D985E}"/>
              </a:ext>
            </a:extLst>
          </p:cNvPr>
          <p:cNvPicPr>
            <a:picLocks noChangeAspect="1"/>
          </p:cNvPicPr>
          <p:nvPr/>
        </p:nvPicPr>
        <p:blipFill rotWithShape="1">
          <a:blip r:embed="rId3"/>
          <a:srcRect/>
          <a:stretch/>
        </p:blipFill>
        <p:spPr bwMode="auto">
          <a:xfrm>
            <a:off x="5192925" y="433000"/>
            <a:ext cx="6525079" cy="2826759"/>
          </a:xfrm>
          <a:prstGeom prst="rect">
            <a:avLst/>
          </a:prstGeom>
          <a:ln w="9525" cap="flat" cmpd="sng" algn="ctr">
            <a:solidFill>
              <a:srgbClr val="4472C4">
                <a:lumMod val="60000"/>
                <a:lumOff val="4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6" name="Picture 5" descr="Graphical user interface, text, email&#10;&#10;Description automatically generated">
            <a:extLst>
              <a:ext uri="{FF2B5EF4-FFF2-40B4-BE49-F238E27FC236}">
                <a16:creationId xmlns:a16="http://schemas.microsoft.com/office/drawing/2014/main" id="{05BF510C-A0B6-45B4-AACA-E6C1A55D5F4C}"/>
              </a:ext>
            </a:extLst>
          </p:cNvPr>
          <p:cNvPicPr>
            <a:picLocks noChangeAspect="1"/>
          </p:cNvPicPr>
          <p:nvPr/>
        </p:nvPicPr>
        <p:blipFill>
          <a:blip r:embed="rId4"/>
          <a:stretch>
            <a:fillRect/>
          </a:stretch>
        </p:blipFill>
        <p:spPr>
          <a:xfrm>
            <a:off x="5192925" y="3543300"/>
            <a:ext cx="6525078" cy="2909543"/>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50411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Graphical user interface, application&#10;&#10;Description automatically generated">
            <a:extLst>
              <a:ext uri="{FF2B5EF4-FFF2-40B4-BE49-F238E27FC236}">
                <a16:creationId xmlns:a16="http://schemas.microsoft.com/office/drawing/2014/main" id="{6C1990DC-5993-432E-B9C4-BAD4877A2177}"/>
              </a:ext>
            </a:extLst>
          </p:cNvPr>
          <p:cNvPicPr>
            <a:picLocks noChangeAspect="1"/>
          </p:cNvPicPr>
          <p:nvPr/>
        </p:nvPicPr>
        <p:blipFill rotWithShape="1">
          <a:blip r:embed="rId2">
            <a:extLst>
              <a:ext uri="{28A0092B-C50C-407E-A947-70E740481C1C}">
                <a14:useLocalDpi xmlns:a14="http://schemas.microsoft.com/office/drawing/2010/main" val="0"/>
              </a:ext>
            </a:extLst>
          </a:blip>
          <a:srcRect l="66170" t="5480"/>
          <a:stretch/>
        </p:blipFill>
        <p:spPr bwMode="auto">
          <a:xfrm>
            <a:off x="684934" y="156821"/>
            <a:ext cx="3354420" cy="6537710"/>
          </a:xfrm>
          <a:prstGeom prst="rect">
            <a:avLst/>
          </a:prstGeom>
          <a:ln w="6350">
            <a:solidFill>
              <a:schemeClr val="tx1">
                <a:lumMod val="95000"/>
                <a:lumOff val="5000"/>
              </a:schemeClr>
            </a:solidFill>
            <a:prstDash val="sysDot"/>
          </a:ln>
        </p:spPr>
      </p:pic>
      <p:sp>
        <p:nvSpPr>
          <p:cNvPr id="14" name="Content Placeholder 2">
            <a:extLst>
              <a:ext uri="{FF2B5EF4-FFF2-40B4-BE49-F238E27FC236}">
                <a16:creationId xmlns:a16="http://schemas.microsoft.com/office/drawing/2014/main" id="{8A3D166B-486C-4AC9-A979-6FD7B6827CAB}"/>
              </a:ext>
            </a:extLst>
          </p:cNvPr>
          <p:cNvSpPr>
            <a:spLocks noGrp="1"/>
          </p:cNvSpPr>
          <p:nvPr>
            <p:ph sz="half" idx="1"/>
          </p:nvPr>
        </p:nvSpPr>
        <p:spPr>
          <a:xfrm>
            <a:off x="5945261" y="2076899"/>
            <a:ext cx="5561805" cy="3337311"/>
          </a:xfrm>
        </p:spPr>
        <p:txBody>
          <a:bodyPr vert="horz" lIns="91440" tIns="45720" rIns="91440" bIns="45720" rtlCol="0" anchor="t">
            <a:noAutofit/>
          </a:bodyPr>
          <a:lstStyle/>
          <a:p>
            <a:pPr marL="0" indent="0">
              <a:buNone/>
            </a:pPr>
            <a:r>
              <a:rPr lang="en-US" sz="3600" kern="1200" dirty="0">
                <a:solidFill>
                  <a:schemeClr val="tx1">
                    <a:lumMod val="85000"/>
                    <a:lumOff val="15000"/>
                  </a:schemeClr>
                </a:solidFill>
                <a:latin typeface="+mn-lt"/>
                <a:ea typeface="+mn-ea"/>
                <a:cs typeface="+mn-cs"/>
              </a:rPr>
              <a:t>During the scale-out, the app succeeds in maintaining </a:t>
            </a:r>
            <a:r>
              <a:rPr lang="en-US" sz="3600" b="1" kern="1200" dirty="0">
                <a:solidFill>
                  <a:schemeClr val="tx1">
                    <a:lumMod val="85000"/>
                    <a:lumOff val="15000"/>
                  </a:schemeClr>
                </a:solidFill>
                <a:latin typeface="+mn-lt"/>
                <a:ea typeface="+mn-ea"/>
                <a:cs typeface="+mn-cs"/>
              </a:rPr>
              <a:t>low latency </a:t>
            </a:r>
            <a:r>
              <a:rPr lang="en-US" sz="3600" kern="1200" dirty="0">
                <a:solidFill>
                  <a:schemeClr val="tx1">
                    <a:lumMod val="85000"/>
                    <a:lumOff val="15000"/>
                  </a:schemeClr>
                </a:solidFill>
                <a:latin typeface="+mn-lt"/>
                <a:ea typeface="+mn-ea"/>
                <a:cs typeface="+mn-cs"/>
              </a:rPr>
              <a:t>at</a:t>
            </a:r>
            <a:r>
              <a:rPr lang="en-US" sz="3600" dirty="0">
                <a:solidFill>
                  <a:schemeClr val="tx1">
                    <a:lumMod val="85000"/>
                    <a:lumOff val="15000"/>
                  </a:schemeClr>
                </a:solidFill>
              </a:rPr>
              <a:t>    </a:t>
            </a:r>
            <a:r>
              <a:rPr lang="en-US" sz="3600" kern="1200" dirty="0">
                <a:solidFill>
                  <a:schemeClr val="tx1">
                    <a:lumMod val="85000"/>
                    <a:lumOff val="15000"/>
                  </a:schemeClr>
                </a:solidFill>
                <a:latin typeface="+mn-lt"/>
                <a:ea typeface="+mn-ea"/>
                <a:cs typeface="+mn-cs"/>
              </a:rPr>
              <a:t>               </a:t>
            </a:r>
            <a:r>
              <a:rPr lang="en-US" sz="3600" b="1" kern="1200" dirty="0">
                <a:solidFill>
                  <a:schemeClr val="tx1">
                    <a:lumMod val="85000"/>
                    <a:lumOff val="15000"/>
                  </a:schemeClr>
                </a:solidFill>
                <a:latin typeface="+mn-lt"/>
                <a:ea typeface="+mn-ea"/>
                <a:cs typeface="+mn-cs"/>
              </a:rPr>
              <a:t>high volume of requests</a:t>
            </a:r>
            <a:r>
              <a:rPr lang="en-US" sz="3600" kern="1200" dirty="0">
                <a:solidFill>
                  <a:schemeClr val="tx1">
                    <a:lumMod val="85000"/>
                    <a:lumOff val="15000"/>
                  </a:schemeClr>
                </a:solidFill>
                <a:latin typeface="+mn-lt"/>
                <a:ea typeface="+mn-ea"/>
                <a:cs typeface="+mn-cs"/>
              </a:rPr>
              <a:t>.</a:t>
            </a:r>
          </a:p>
        </p:txBody>
      </p:sp>
    </p:spTree>
    <p:extLst>
      <p:ext uri="{BB962C8B-B14F-4D97-AF65-F5344CB8AC3E}">
        <p14:creationId xmlns:p14="http://schemas.microsoft.com/office/powerpoint/2010/main" val="364098336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2713</TotalTime>
  <Words>300</Words>
  <Application>Microsoft Office PowerPoint</Application>
  <PresentationFormat>Widescreen</PresentationFormat>
  <Paragraphs>36</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Calibri</vt:lpstr>
      <vt:lpstr>Calibri Light</vt:lpstr>
      <vt:lpstr>Courier New</vt:lpstr>
      <vt:lpstr>Office Theme</vt:lpstr>
      <vt:lpstr>PowerPoint Presentation</vt:lpstr>
      <vt:lpstr>Twitter Enalyst</vt:lpstr>
      <vt:lpstr>PowerPoint Presentation</vt:lpstr>
      <vt:lpstr>PowerPoint Presentation</vt:lpstr>
      <vt:lpstr>The Architecture</vt:lpstr>
      <vt:lpstr> Scaling </vt:lpstr>
      <vt:lpstr> Scaling </vt:lpstr>
      <vt:lpstr>PowerPoint Presentation</vt:lpstr>
      <vt:lpstr>PowerPoint Presentation</vt:lpstr>
      <vt:lpstr>Thank You !</vt:lpstr>
    </vt:vector>
  </TitlesOfParts>
  <Company>Queensland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Clustering of Very Large Sequence Collections</dc:title>
  <dc:creator>Timothy Chappell</dc:creator>
  <cp:lastModifiedBy>Dac Duy Anh Nguyen</cp:lastModifiedBy>
  <cp:revision>88</cp:revision>
  <dcterms:created xsi:type="dcterms:W3CDTF">2018-11-26T00:18:23Z</dcterms:created>
  <dcterms:modified xsi:type="dcterms:W3CDTF">2021-11-17T05:39:39Z</dcterms:modified>
</cp:coreProperties>
</file>