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Stay updated 24/7</a:t>
            </a:r>
          </a:p>
        </p:txBody>
      </p:sp>
    </p:spTree>
    <p:extLst>
      <p:ext uri="{BB962C8B-B14F-4D97-AF65-F5344CB8AC3E}">
        <p14:creationId xmlns:p14="http://schemas.microsoft.com/office/powerpoint/2010/main" val="23121172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15" y="1524000"/>
            <a:ext cx="5848709" cy="16002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rbel" panose="020B0503020204020204" pitchFamily="34" charset="0"/>
              </a:rPr>
              <a:t>Navigation Drawer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Have navigation header and also have top news portal name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5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" panose="020B0503020204020204" pitchFamily="34" charset="0"/>
              </a:rPr>
              <a:t>Tool 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can find their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 to settings of the app.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</p:spTree>
    <p:extLst>
      <p:ext uri="{BB962C8B-B14F-4D97-AF65-F5344CB8AC3E}">
        <p14:creationId xmlns:p14="http://schemas.microsoft.com/office/powerpoint/2010/main" val="21366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214420341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Help is provided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How to use it is told here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9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95601" y="764373"/>
            <a:ext cx="7467600" cy="1293028"/>
          </a:xfrm>
        </p:spPr>
        <p:txBody>
          <a:bodyPr/>
          <a:lstStyle/>
          <a:p>
            <a:pPr algn="ctr"/>
            <a:r>
              <a:rPr lang="en-US" dirty="0"/>
              <a:t>Tools we have used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 – Android Studio</a:t>
            </a:r>
          </a:p>
          <a:p>
            <a:r>
              <a:rPr lang="en-US" sz="3600" dirty="0"/>
              <a:t>Language - Java </a:t>
            </a:r>
          </a:p>
          <a:p>
            <a:r>
              <a:rPr lang="en-US" sz="3600" dirty="0"/>
              <a:t>Database - SQLite</a:t>
            </a:r>
          </a:p>
        </p:txBody>
      </p:sp>
    </p:spTree>
    <p:extLst>
      <p:ext uri="{BB962C8B-B14F-4D97-AF65-F5344CB8AC3E}">
        <p14:creationId xmlns:p14="http://schemas.microsoft.com/office/powerpoint/2010/main" val="2771648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Thank you!!!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163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940" y="2193925"/>
            <a:ext cx="9664460" cy="402431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4400" dirty="0"/>
              <a:t>-</a:t>
            </a:r>
          </a:p>
          <a:p>
            <a:pPr marL="0" indent="0">
              <a:buNone/>
            </a:pPr>
            <a:r>
              <a:rPr lang="en-US" sz="4400" dirty="0">
                <a:latin typeface="Bodoni MT Black" panose="02070A03080606020203" pitchFamily="18" charset="0"/>
              </a:rPr>
              <a:t>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Fairuz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Shezuti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marL="0" indent="0">
              <a:buNone/>
            </a:pPr>
            <a:r>
              <a:rPr lang="en-US" sz="3200" dirty="0"/>
              <a:t>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- 15.01.04.098</a:t>
            </a:r>
          </a:p>
          <a:p>
            <a:pPr marL="0" indent="0">
              <a:buNone/>
            </a:pPr>
            <a:r>
              <a:rPr lang="en-US" sz="3200" dirty="0"/>
              <a:t>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Neherin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ID - 15.01.04.107</a:t>
            </a:r>
          </a:p>
        </p:txBody>
      </p:sp>
    </p:spTree>
    <p:extLst>
      <p:ext uri="{BB962C8B-B14F-4D97-AF65-F5344CB8AC3E}">
        <p14:creationId xmlns:p14="http://schemas.microsoft.com/office/powerpoint/2010/main" val="1798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614" y="276045"/>
            <a:ext cx="4971691" cy="1824488"/>
          </a:xfrm>
        </p:spPr>
        <p:txBody>
          <a:bodyPr>
            <a:noAutofit/>
          </a:bodyPr>
          <a:lstStyle/>
          <a:p>
            <a:r>
              <a:rPr lang="en-US" sz="4400" dirty="0"/>
              <a:t>What is E-News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38"/>
            <a:ext cx="10820400" cy="4312247"/>
          </a:xfrm>
        </p:spPr>
        <p:txBody>
          <a:bodyPr/>
          <a:lstStyle/>
          <a:p>
            <a:r>
              <a:rPr lang="en-US" sz="3200" dirty="0"/>
              <a:t>It is an android based news portal app.</a:t>
            </a:r>
          </a:p>
          <a:p>
            <a:r>
              <a:rPr lang="en-US" sz="3200" dirty="0"/>
              <a:t>User can find any information based on his interest.</a:t>
            </a:r>
          </a:p>
          <a:p>
            <a:r>
              <a:rPr lang="en-US" sz="3200" dirty="0"/>
              <a:t>They can find important news portals in the home page.</a:t>
            </a:r>
          </a:p>
          <a:p>
            <a:r>
              <a:rPr lang="en-US" sz="3200" dirty="0"/>
              <a:t>It is beneficial for the users who want all the news in one app.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985" y="764373"/>
            <a:ext cx="3045124" cy="12930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rbel" panose="020B0503020204020204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 friendly</a:t>
            </a:r>
          </a:p>
          <a:p>
            <a:r>
              <a:rPr lang="en-US" sz="3200" dirty="0"/>
              <a:t>Individual accounts with login, logout</a:t>
            </a:r>
          </a:p>
          <a:p>
            <a:r>
              <a:rPr lang="en-US" sz="3200" dirty="0"/>
              <a:t>News updates</a:t>
            </a:r>
          </a:p>
          <a:p>
            <a:r>
              <a:rPr lang="en-US" sz="3200" dirty="0"/>
              <a:t>Weather updates</a:t>
            </a:r>
          </a:p>
          <a:p>
            <a:r>
              <a:rPr lang="en-US" sz="3200" dirty="0"/>
              <a:t>Splash screen</a:t>
            </a:r>
          </a:p>
          <a:p>
            <a:r>
              <a:rPr lang="en-US" sz="3200" dirty="0"/>
              <a:t>Navigation bar</a:t>
            </a:r>
          </a:p>
          <a:p>
            <a:r>
              <a:rPr lang="en-US" sz="3200" dirty="0"/>
              <a:t>Toolbar</a:t>
            </a:r>
          </a:p>
        </p:txBody>
      </p:sp>
    </p:spTree>
    <p:extLst>
      <p:ext uri="{BB962C8B-B14F-4D97-AF65-F5344CB8AC3E}">
        <p14:creationId xmlns:p14="http://schemas.microsoft.com/office/powerpoint/2010/main" val="337231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799" y="1524000"/>
            <a:ext cx="4446917" cy="1600200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Corbel" panose="020B0503020204020204" pitchFamily="34" charset="0"/>
              </a:rPr>
              <a:t>Splash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splash screen will appear when the app is launched.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shows title and subtitle name of the app.</a:t>
            </a:r>
          </a:p>
        </p:txBody>
      </p:sp>
    </p:spTree>
    <p:extLst>
      <p:ext uri="{BB962C8B-B14F-4D97-AF65-F5344CB8AC3E}">
        <p14:creationId xmlns:p14="http://schemas.microsoft.com/office/powerpoint/2010/main" val="233536211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" panose="020B0503020204020204" pitchFamily="34" charset="0"/>
              </a:rPr>
              <a:t>Home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Shows most recent news from news portals.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55650"/>
            <a:ext cx="3078063" cy="5472113"/>
          </a:xfrm>
        </p:spPr>
      </p:pic>
    </p:spTree>
    <p:extLst>
      <p:ext uri="{BB962C8B-B14F-4D97-AF65-F5344CB8AC3E}">
        <p14:creationId xmlns:p14="http://schemas.microsoft.com/office/powerpoint/2010/main" val="16995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orbel" panose="020B0503020204020204" pitchFamily="34" charset="0"/>
              </a:rPr>
              <a:t>my news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For creating own personal news there is a login button.</a:t>
            </a:r>
          </a:p>
        </p:txBody>
      </p:sp>
    </p:spTree>
    <p:extLst>
      <p:ext uri="{BB962C8B-B14F-4D97-AF65-F5344CB8AC3E}">
        <p14:creationId xmlns:p14="http://schemas.microsoft.com/office/powerpoint/2010/main" val="98187097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&amp; sign 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41" y="953159"/>
            <a:ext cx="3078063" cy="5472113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can log in and see their personal interested news.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user doesn’t have an account they can open simply with sign up.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46" y="953159"/>
            <a:ext cx="3029130" cy="5472113"/>
          </a:xfrm>
        </p:spPr>
      </p:pic>
    </p:spTree>
    <p:extLst>
      <p:ext uri="{BB962C8B-B14F-4D97-AF65-F5344CB8AC3E}">
        <p14:creationId xmlns:p14="http://schemas.microsoft.com/office/powerpoint/2010/main" val="3916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921370" cy="16002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rbel" panose="020B0503020204020204" pitchFamily="34" charset="0"/>
              </a:rPr>
              <a:t>Weather update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weather update of user’s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can search weather for a desired location.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00" y="746125"/>
            <a:ext cx="3078063" cy="5472113"/>
          </a:xfrm>
        </p:spPr>
      </p:pic>
    </p:spTree>
    <p:extLst>
      <p:ext uri="{BB962C8B-B14F-4D97-AF65-F5344CB8AC3E}">
        <p14:creationId xmlns:p14="http://schemas.microsoft.com/office/powerpoint/2010/main" val="42084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477</TotalTime>
  <Words>248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 Black</vt:lpstr>
      <vt:lpstr>Century Gothic</vt:lpstr>
      <vt:lpstr>Corbel</vt:lpstr>
      <vt:lpstr>Times New Roman</vt:lpstr>
      <vt:lpstr>Vapor Trail</vt:lpstr>
      <vt:lpstr>E-News</vt:lpstr>
      <vt:lpstr>PowerPoint Presentation</vt:lpstr>
      <vt:lpstr>What is E-News</vt:lpstr>
      <vt:lpstr>FEATURES</vt:lpstr>
      <vt:lpstr>Splash screen</vt:lpstr>
      <vt:lpstr>Home page</vt:lpstr>
      <vt:lpstr>my news</vt:lpstr>
      <vt:lpstr>Login &amp; sign up</vt:lpstr>
      <vt:lpstr>Weather update</vt:lpstr>
      <vt:lpstr>Navigation Drawer</vt:lpstr>
      <vt:lpstr>Tool bar</vt:lpstr>
      <vt:lpstr>Settings</vt:lpstr>
      <vt:lpstr>Help</vt:lpstr>
      <vt:lpstr>Tools we have used</vt:lpstr>
      <vt:lpstr>          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E-News</dc:title>
  <dc:creator>ASUS</dc:creator>
  <cp:lastModifiedBy>Rodoshi Rahman</cp:lastModifiedBy>
  <cp:revision>18</cp:revision>
  <dcterms:created xsi:type="dcterms:W3CDTF">2017-02-06T15:25:30Z</dcterms:created>
  <dcterms:modified xsi:type="dcterms:W3CDTF">2022-01-06T13:27:42Z</dcterms:modified>
</cp:coreProperties>
</file>