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7" r:id="rId5"/>
    <p:sldId id="287" r:id="rId6"/>
    <p:sldId id="286" r:id="rId7"/>
    <p:sldId id="268" r:id="rId8"/>
    <p:sldId id="272" r:id="rId9"/>
    <p:sldId id="274" r:id="rId10"/>
    <p:sldId id="275" r:id="rId11"/>
    <p:sldId id="285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-634" y="-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07-Dec-17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9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2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01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4379-6C81-457E-BE5B-261695DC0089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3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1775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3855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211314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1441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91630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45993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D44-2734-4444-A94D-10E6AEA28520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98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D4A32EDE-0915-49F7-99C3-BB3EE99D704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8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CD91-2D71-4AF7-A5C4-1C89C19647D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1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B1C-AC22-47F2-87C2-32E11D5FCA8C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559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2F3C-9326-4D73-B2C6-8E0291EA6218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59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E14D-4595-4CE0-A3FA-691F64AA47C0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73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7CB7-D94E-47B5-B9C2-7669E82C20D0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96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C8CA-7C8D-4A20-824C-78CF0E3C1EF7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43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5E8B-AEFA-4F6B-9379-B12F7BB98646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96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CE63-35EE-4D8A-90DB-6E65DFE578AF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12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C6B0-5DB6-4948-92F9-6AD5B57C1F3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30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1" y="602632"/>
            <a:ext cx="8735325" cy="2000251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i="1" dirty="0">
                <a:latin typeface="Cambria" panose="02040503050406030204" pitchFamily="18" charset="0"/>
                <a:ea typeface="Times New Roman" panose="02020603050405020304" pitchFamily="18" charset="0"/>
              </a:rPr>
              <a:t>Ahsanullah University of Science &amp; </a:t>
            </a:r>
            <a:r>
              <a:rPr lang="en-US" altLang="en-US" sz="2800" b="1" i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Technology</a:t>
            </a:r>
            <a:r>
              <a:rPr lang="en-US" altLang="en-US" sz="3200" b="1" dirty="0" smtClean="0">
                <a:ea typeface="Times New Roman" panose="02020603050405020304" pitchFamily="18" charset="0"/>
              </a:rPr>
              <a:t>      </a:t>
            </a:r>
            <a:r>
              <a:rPr lang="en-US" altLang="en-US" sz="21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</a:t>
            </a:r>
            <a:r>
              <a:rPr lang="en-US" altLang="en-US" sz="21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Computer Science &amp; Engineering</a:t>
            </a:r>
            <a:r>
              <a:rPr lang="en-US" altLang="en-US" sz="2100" dirty="0"/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7571" y="2667000"/>
            <a:ext cx="8735325" cy="13724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Hotel Management System</a:t>
            </a:r>
          </a:p>
          <a:p>
            <a:endParaRPr lang="en-US" sz="44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16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1" descr="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1515" y="381000"/>
            <a:ext cx="645795" cy="8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75296" y="347014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Development- V</a:t>
            </a:r>
          </a:p>
          <a:p>
            <a:r>
              <a:rPr lang="en-US" dirty="0" smtClean="0"/>
              <a:t>			     </a:t>
            </a:r>
            <a:r>
              <a:rPr lang="en-US" dirty="0" smtClean="0"/>
              <a:t>CSE3200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CD91-2D71-4AF7-A5C4-1C89C19647D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d</a:t>
            </a:r>
            <a:r>
              <a:rPr lang="en-US" dirty="0" smtClean="0"/>
              <a:t>. Aminur Rahman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Lecturer, AUST</a:t>
            </a:r>
          </a:p>
          <a:p>
            <a:r>
              <a:rPr lang="en-US" dirty="0"/>
              <a:t>Farhan Al </a:t>
            </a:r>
            <a:r>
              <a:rPr lang="en-US" dirty="0" smtClean="0"/>
              <a:t>Haque</a:t>
            </a:r>
            <a:br>
              <a:rPr lang="en-US" dirty="0" smtClean="0"/>
            </a:br>
            <a:r>
              <a:rPr lang="en-US" dirty="0" smtClean="0"/>
              <a:t>Lecturer, AUST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59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0"/>
            <a:ext cx="9611357" cy="1080938"/>
          </a:xfrm>
        </p:spPr>
        <p:txBody>
          <a:bodyPr/>
          <a:lstStyle/>
          <a:p>
            <a:r>
              <a:rPr lang="en-US" dirty="0" smtClean="0"/>
              <a:t>Team 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Syeda Khadiza Akhter      (15.01.04.089)</a:t>
            </a:r>
          </a:p>
          <a:p>
            <a:r>
              <a:rPr lang="en-US" sz="2400" dirty="0" smtClean="0"/>
              <a:t>Fairuz</a:t>
            </a:r>
            <a:r>
              <a:rPr lang="en-US" sz="2400" dirty="0" smtClean="0"/>
              <a:t> </a:t>
            </a:r>
            <a:r>
              <a:rPr lang="en-US" sz="2400" dirty="0" smtClean="0"/>
              <a:t>Shezuti </a:t>
            </a:r>
            <a:r>
              <a:rPr lang="en-US" sz="2400" dirty="0"/>
              <a:t>Rahman    (15.01.04.098)</a:t>
            </a:r>
          </a:p>
          <a:p>
            <a:r>
              <a:rPr lang="en-US" sz="2400" dirty="0"/>
              <a:t>Humayara Asima              (15.01.04.099)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CD91-2D71-4AF7-A5C4-1C89C19647D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26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9338" y="827648"/>
            <a:ext cx="10360501" cy="1223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Purpose of Choosing </a:t>
            </a: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Hotel Management System</a:t>
            </a:r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5228" y="2259205"/>
            <a:ext cx="10360501" cy="4462272"/>
          </a:xfrm>
        </p:spPr>
        <p:txBody>
          <a:bodyPr/>
          <a:lstStyle/>
          <a:p>
            <a:r>
              <a:rPr lang="en-US" dirty="0" smtClean="0"/>
              <a:t>Beneficial </a:t>
            </a:r>
            <a:r>
              <a:rPr lang="en-US" dirty="0"/>
              <a:t>for the tourists to go through the whole system and hit the best deals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People rely more on search engines than enquiring themselves.</a:t>
            </a:r>
          </a:p>
          <a:p>
            <a:r>
              <a:rPr lang="en-US" dirty="0" smtClean="0"/>
              <a:t>Saves time, money and labor.</a:t>
            </a:r>
          </a:p>
          <a:p>
            <a:r>
              <a:rPr lang="en-US" dirty="0"/>
              <a:t>Want to bring this automation revolution to our </a:t>
            </a:r>
            <a:r>
              <a:rPr lang="en-US" dirty="0" smtClean="0"/>
              <a:t>hotel management system.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E921-7A3C-4A1A-A28A-3840FBA0BF03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13" y="2416510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Digitalization </a:t>
            </a:r>
            <a:r>
              <a:rPr lang="en-US" dirty="0" smtClean="0"/>
              <a:t>of hotel management system.</a:t>
            </a:r>
          </a:p>
          <a:p>
            <a:r>
              <a:rPr lang="en-US" dirty="0" smtClean="0"/>
              <a:t>Developing a friendly interface for the users and tourists.</a:t>
            </a:r>
          </a:p>
          <a:p>
            <a:r>
              <a:rPr lang="en-US" dirty="0" smtClean="0"/>
              <a:t>Providing better security to user information.</a:t>
            </a:r>
          </a:p>
          <a:p>
            <a:r>
              <a:rPr lang="en-US" dirty="0" smtClean="0"/>
              <a:t>The entire information will be maintained in the database and only the administrator in charge will be able to access them.</a:t>
            </a:r>
          </a:p>
          <a:p>
            <a:r>
              <a:rPr lang="en-US" dirty="0" smtClean="0"/>
              <a:t>Granting users with the opportunity to give away their valuable reviews.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BF16-F8F3-42AE-8520-21489E737F4D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8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2286000"/>
            <a:ext cx="10360501" cy="4462272"/>
          </a:xfrm>
        </p:spPr>
        <p:txBody>
          <a:bodyPr/>
          <a:lstStyle/>
          <a:p>
            <a:r>
              <a:rPr lang="en-US" dirty="0" smtClean="0"/>
              <a:t>2 different interface for user and admin. </a:t>
            </a:r>
          </a:p>
          <a:p>
            <a:r>
              <a:rPr lang="en-US" dirty="0" smtClean="0"/>
              <a:t>User can go through the facilities, offers and newsletters.</a:t>
            </a:r>
          </a:p>
          <a:p>
            <a:r>
              <a:rPr lang="en-US" dirty="0" smtClean="0"/>
              <a:t>Different bills for different rooms according to room and meal quality.</a:t>
            </a:r>
          </a:p>
          <a:p>
            <a:r>
              <a:rPr lang="en-US" dirty="0" smtClean="0"/>
              <a:t>User will receive a proper and composed bill statement.</a:t>
            </a:r>
          </a:p>
          <a:p>
            <a:r>
              <a:rPr lang="en-US" dirty="0" smtClean="0"/>
              <a:t>Payment through bKash.</a:t>
            </a:r>
          </a:p>
          <a:p>
            <a:r>
              <a:rPr lang="en-US" dirty="0" smtClean="0"/>
              <a:t>Online booking process.</a:t>
            </a:r>
          </a:p>
          <a:p>
            <a:r>
              <a:rPr lang="en-US" dirty="0" smtClean="0"/>
              <a:t>Users can give feedback or reviews.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A235-250A-477F-B1AF-060874F9C185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06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786874"/>
            <a:ext cx="10360501" cy="1223963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395728"/>
            <a:ext cx="10360501" cy="4462272"/>
          </a:xfrm>
        </p:spPr>
        <p:txBody>
          <a:bodyPr/>
          <a:lstStyle/>
          <a:p>
            <a:r>
              <a:rPr lang="en-US" dirty="0" smtClean="0"/>
              <a:t>Bookings and News Letter will be confirmed by admin.</a:t>
            </a:r>
          </a:p>
          <a:p>
            <a:r>
              <a:rPr lang="en-US" dirty="0" smtClean="0"/>
              <a:t>Admin will able to see the profit throughout the process.</a:t>
            </a:r>
          </a:p>
          <a:p>
            <a:r>
              <a:rPr lang="en-US" dirty="0" smtClean="0"/>
              <a:t>Admin will be able to add new rooms and change the meal plans.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C715-249F-4F04-A2D3-F1758EFBCD0A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44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2971800"/>
            <a:ext cx="7200901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DE4-1B19-4410-A1F6-B14ECADB3E35}" type="datetime3">
              <a:rPr lang="en-US" smtClean="0"/>
              <a:pPr/>
              <a:t>7 December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36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460</TotalTime>
  <Words>282</Words>
  <Application>Microsoft Office PowerPoint</Application>
  <PresentationFormat>Custom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Ahsanullah University of Science &amp; Technology      Department of Computer Science &amp; Engineering  </vt:lpstr>
      <vt:lpstr>Submitted to</vt:lpstr>
      <vt:lpstr>Team Members </vt:lpstr>
      <vt:lpstr>Purpose of Choosing Hotel Management System </vt:lpstr>
      <vt:lpstr>Project Goals and Targets</vt:lpstr>
      <vt:lpstr>Features</vt:lpstr>
      <vt:lpstr>Features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Ahsanullah University of Science &amp; Technology      Department of Computer Science &amp; Engineering</dc:title>
  <dc:creator>ASUS</dc:creator>
  <cp:lastModifiedBy>asima khan</cp:lastModifiedBy>
  <cp:revision>40</cp:revision>
  <dcterms:created xsi:type="dcterms:W3CDTF">2017-11-26T16:50:26Z</dcterms:created>
  <dcterms:modified xsi:type="dcterms:W3CDTF">2017-12-06T18:42:03Z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