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62" r:id="rId4"/>
    <p:sldId id="258" r:id="rId5"/>
    <p:sldId id="257" r:id="rId6"/>
    <p:sldId id="260" r:id="rId7"/>
    <p:sldId id="259" r:id="rId8"/>
    <p:sldId id="272" r:id="rId9"/>
    <p:sldId id="265" r:id="rId10"/>
    <p:sldId id="271" r:id="rId11"/>
    <p:sldId id="268" r:id="rId12"/>
    <p:sldId id="267" r:id="rId13"/>
    <p:sldId id="273" r:id="rId14"/>
    <p:sldId id="282" r:id="rId15"/>
    <p:sldId id="300" r:id="rId16"/>
    <p:sldId id="285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224" autoAdjust="0"/>
    <p:restoredTop sz="94660"/>
  </p:normalViewPr>
  <p:slideViewPr>
    <p:cSldViewPr>
      <p:cViewPr varScale="1">
        <p:scale>
          <a:sx n="83" d="100"/>
          <a:sy n="83" d="100"/>
        </p:scale>
        <p:origin x="-92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00:11:00.41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0 175 36,'0'0'28,"0"0"2,30 5-1,-13-22-14,24 15-5,0-12-4,19 5-1,2-7-2,14 4-1,0-7 0,4 0-1,-6-1-1,-6 5 0,-2 1-1,-15-2-1,-3 16-3,-18-11-2,6 22-10,-36-11-10,30 16-2,-30-16 1,0 24-1</inkml:trace>
  <inkml:trace contextRef="#ctx0" brushRef="#br0" timeOffset="477.0265">767 26 36,'0'0'27,"0"0"0,-10-17-1,10 17-8,0 0-5,0 38-3,-8-19-2,14 23-1,-12 2-2,10 23 1,-8 3-3,4 12 0,-1 2-2,-1 4 1,0-6-2,2-5 1,-2-11-1,0-8 0,0-11 0,0-13 0,2-8-1,-4-8-2,6-3-2,-2-15-8,0 0-14,0 0-6,4-22 1,-6-3-1</inkml:trace>
  <inkml:trace contextRef="#ctx0" brushRef="#br0" timeOffset="1361.0778">1427 44 28,'0'0'27,"0"0"-1,0 0 2,3 35-11,-16-18-4,17 25-2,-14-5-3,16 19 0,-18-2-3,14 14 0,-8-1-2,6 3 0,-8-5-2,6-2 1,-5-11-2,1-3 1,4-12-1,-4-7 1,0-11-1,6-19 1,-6 16-1,6-16 1,0 0-1,6-32 1,-2 6-1,8-4 0,1-3 0,5-4-1,3 1 1,3 2 0,3 3 0,2 6-1,0 6 1,-1 7 0,1 8 0,-2 11-1,2 9 1,-4 9 0,3 6 0,-5 8 0,2 4-1,1 5 1,-1-5 0,2-1 0,0-5 0,4-9 0,1-8 0,5-10 0,3-12 0,1-8 0,4-13 0,-2-9 0,2-10 0,-5-5 1,-1-5-1,-6-1 0,-7 2 0,-5 6 1,-9 3-1,-4 5 0,-8 11 1,-6 7-1,6 19 0,-29-11 0,7 16 0,-5 11 0,0 14 0,-3 8 0,5 8 0,0 8 0,0 2 0,9 2 0,6 0 0,6-6 0,8-6 0,4-6 1,8-7-1,5-8 0,8-9 0,2-4 0,4-9 0,4-8-2,10 7-7,-16-28-15,18 15-6,-22-15-4,6 10-1,-18-10-1</inkml:trace>
  <inkml:trace contextRef="#ctx0" brushRef="#br0" timeOffset="2277.1302">3903 87 21,'0'0'28,"-6"-21"0,-5 6 1,11 15-11,-18-23-4,18 23-5,-15-21-2,15 21-2,-24-19-1,24 19-1,-35-11 0,14 11 0,-6-2-2,-1 8 1,-5-1-1,4 11 1,-2 3-1,-2 7 0,2 6 0,1 8 0,5 5 0,0 10 0,4-1-1,1 7 1,6 2-1,9 0 0,3 0 0,7-1 0,5-6 0,6-6 0,7-2 0,4-8 1,8-10-1,4-6 0,4-8 0,4-9 0,-2-9-1,1-8-1,7 3-5,-18-25-13,17 18-10,-24-17-3,7 11 0,-20-11-1</inkml:trace>
  <inkml:trace contextRef="#ctx0" brushRef="#br0" timeOffset="2796.1599">3998 530 40,'0'0'33,"-17"-24"-1,17 24-1,-21-16-12,24 32-10,-3-16-3,-7 28-2,9-7-1,9 7-2,3 2 0,3 1 0,5-6-1,3-3 0,2-6 0,2-9 0,3-10 0,-1-8-1,0-8 0,-2-11 0,-2-1 1,-1-6-1,-7 5 1,-1 4-1,-7 4 2,-1 5 0,-10 19 0,0 0 0,6 33 1,-6 11 0,-2 10 0,0 16 0,-4 9 1,4 13-3,-2 3 2,0-2-1,-3-9 0,-1-5-1,-8-13 2,1-6-2,-9-16 1,-3-11 1,-8-14-1,-2-8-1,-8-10 1,1-8-1,3-3 0,-4-6 0,8 0-2,0-6-2,18 18-10,-16-24-11,35 28-8,-8-26-2,8 26-2</inkml:trace>
  <inkml:trace contextRef="#ctx0" brushRef="#br0" timeOffset="3336.1907">4866 445 22,'-10'-37'30,"5"21"1,-15-9-1,20 25-9,-33-29-8,33 29-4,-31-23-2,31 23-2,-35-7-2,17 14 0,-9 2-1,4 10 0,-3 4-1,3 10 0,0 7 0,5 6 0,1 1-1,7 2 1,10-3-1,8-3 0,7-2 0,7-10-1,7-10 1,4-10 0,6-11 0,2-9 0,4-7-1,-5-8 0,3-4-1,-6-11-2,10 15-6,-26-22-14,16 20-8,-19-13-1,5 17-1</inkml:trace>
  <inkml:trace contextRef="#ctx0" brushRef="#br0" timeOffset="3857.2201">5314-123 23,'-26'-14'29,"26"14"2,-21 9-2,23 17-9,-26-8-6,23 26-4,-21-4-2,16 25-1,-17-1-1,11 19-2,-3 2-2,1 8 1,0-5-3,3-4 1,5-7 0,-2-12-1,8-13-1,-4-15 0,6-11-5,-2-26-7,26 0-14,-25-28-7,17 5 0,-10-24-1</inkml:trace>
  <inkml:trace contextRef="#ctx0" brushRef="#br0" timeOffset="5236.2995">5555 282 22,'0'0'31,"-37"5"1,17 14-1,-11-7-10,16 25-9,-16-5-4,17 17-2,-4-4-3,15 8 0,3-2-2,7-1 1,9-4-2,3-6 1,5-10-1,5-9 0,0-12 0,2-13 1,0-10-1,-2-12 0,-5-9 0,-5-12 0,-5-2 0,-8-6 0,-8 3 0,-8 3 0,-6 3 0,-3 8 0,0 8-1,-1 9 1,7 5 0,13 16 0,0 0-1,-2-16 1,19 15-1,8-3 1,6-3 0,8-2 0,4-5-1,4-3 1,2-6 0,-3-7-1,1-8 1,0-6 0,-5-8-1,-3-6 1,-6-5 0,-5 0 0,-9 1 0,-3 6 1,-9 9 0,-3 10 0,-8 11 1,4 26 0,0 0 0,-21 9 0,11 22 0,3 15-1,-3 15 1,2 18 0,-2 12 0,4 14-1,1 14 0,3 9 0,-2 3-1,2 2 1,0-5 0,-2-5-1,0-9 0,-4-9 0,1-16 1,-5-10-1,2-13 0,-2-8 0,-1-14 0,3-6 1,0-11-1,1-10 1,9-17-1,0 0 0,-18-9 0,16-15 0,2-9-1,4-15 1,4-10-1,2-13 0,5-8 0,3-7 1,5-7-1,4-3 1,2 5-1,6 3 1,0 10 0,4 8-1,0 10 1,2 11 0,0 14 0,0 10 0,-2 10-1,0 11 1,-4 11 0,-4 7 0,-8 9-1,-5 9 1,-11 4 0,-8 6 0,-13 2 0,-11 0 0,-7-4 0,-6-3-1,-1-6 1,-4-8-1,6-7 0,0-7 0,8-6 0,5-3 0,7-2 0,17 2 0,-23-5 0,23 5 0,0 0 0,0 0 1,0 0-1,27 7 1,-4 0 0,4 2 0,10-2 0,6-2 0,8-5 1,3-5-1,6-11 0,3-7 1,3-12-1,0-8 0,-2-6 1,-1-7-1,-5-6 0,-6-1 0,-9 0 0,-6 4 0,-8 4 0,-9 8-1,-7 3 2,-9 9-2,-6 6 2,-7 11-1,9 18 0,-33-10 0,11 17 0,1 7 1,-3 8-1,3 8 0,0 9 0,7 3 1,0 5-1,5 0 0,5 0 0,4 4 0,8-5 0,7-6 0,7-3-2,3-16-3,18 5-5,-12-31-11,27 14-8,-13-29-5,13 8 0,-13-18 0</inkml:trace>
  <inkml:trace contextRef="#ctx0" brushRef="#br0" timeOffset="6048.3459">7527 303 29,'12'-30'31,"4"11"1,-20-11 0,4 30-14,-6-42-7,6 42-3,-25-30-3,7 21-2,-11 4 0,2 7-2,-4 3 0,1 9 0,-1 4-1,6 8 1,2 2-2,7 3 1,4 3 0,9-3 0,6-1 0,5-4-1,8-6 1,1-6-1,7-7 0,-1-11 1,4-3-1,-1-9 0,-1-1 0,-2-6 0,2 0 0,-5 0 0,-5 6 1,-3 1 0,-12 16 0,20-14 1,-20 14-1,9 16 2,-9 5-1,4 3 0,-2 6 0,6 9 1,-4-4-1,4 3-1,1-8 1,3-9-1,-12-21 1,31 12-1,-9-22 0,1-13 1,6-10-1,2-9 0,2-4 0,0-1 0,2 3 0,-3 6 0,-1 3 0,-4 7 0,-4 10 0,-5 9 0,-18 9 1,29 14-1,-23 6 1,-2 11 0,-6 6-1,-2 5 1,-2 0 0,-2 2-1,0-7 1,1-4-1,-1-12 0,8-21 0,0 0 0,0 0 0,0 0 0,0-23-1,12-1 0,3-10 1,5 3-1,3-3 0,2 5 1,4-1-1,-1 7 1,3 6 0,-2 8 0,-2 7 0,0 9 0,-5 7 0,-3 7 1,-3 11 0,-3-1-1,-7 8 1,-2 1-1,-2-3 1,-2-4-1,0-10-2,10 1-6,-10-24-12,17-5-8,-13-21-7,16 3 0,-11-19-2</inkml:trace>
  <inkml:trace contextRef="#ctx0" brushRef="#br0" timeOffset="6989.3996">8981 403 25,'0'0'28,"21"7"0,6 5-7,-27-12-6,53-4-4,-28-10-3,22 9-1,-10-14-2,11 3-1,-7-12-1,4 2-1,-2-6 0,-2 4 0,-8-5-1,-2 1 1,-10-4-1,-3 2-1,-8 5 1,-7 1 0,-10 1-1,-5 8 0,-7 3 0,-5 8-1,-3 9 1,-4 8 0,-4 3 0,2 8 0,0 4 0,0 4 0,5 5-1,3 6 2,6 1-2,5 2 2,6 4-1,6-1 1,8 1-1,4 3 1,5-4-1,7-3 1,3-5 0,4-5-1,4-8 1,2-5-1,6-8 1,2-11-1,2-7 0,-2-14-4,9 14-8,-19-28-14,14 12-6,-18-12-2,2 14 0</inkml:trace>
  <inkml:trace contextRef="#ctx0" brushRef="#br0" timeOffset="7948.4546">9837 224 32,'4'-30'33,"-4"30"0,-2-21 0,2 21-16,0 0-7,-2 28-3,-4-9-2,12 15-2,-2 1-1,3 7-1,3 0 0,8 3 0,1-4-1,4-6 0,5-9-1,3-14 0,2-10 0,2-9-1,2-9 1,-4-14-1,0-5 1,-4-7 0,0 0 0,-7 4 1,-7 3 0,-3 3 1,-6 6 0,-2 10 1,-4 16 0,0 0 0,0 0 0,-12 28 1,6 7-1,2 14 0,-1 9-1,3 17 1,-4 8-1,4 8 0,-2 1 0,0 3-1,-4-4 1,-1-3-1,-7-8 1,-5-8 0,-3-13-1,-3-6 0,-8-13 1,-4-10-1,0-9 0,-2-12-1,4-9 1,0-13-1,6-8 0,4-8 0,8-6 0,7-6 0,6-2 0,10-3 0,8 1 0,5-1 0,10 6 0,6 0 1,10 1-1,8 1 1,5-3 0,6 1-1,5-4 1,1 0 0,2-6 0,0-3 0,-4 2 1,-6 1-1,-3-1 0,-7 0 0,-7 5 0,-6 4 0,-12 7 0,-3 4 0,-13 5 0,-5 5 0,-4 21 0,-17-21 0,-1 21 0,-1 3 0,-6 8 0,-1 4 0,1 5-1,0 4 1,3 4 0,1 4 0,5 1-1,3 4 2,5 3-2,4 2 1,4 0 0,6 4 1,6-4-1,5-2 0,4-2 1,7-6-1,3-6 0,8-10 1,5-9-1,3-12 0,6-6-1,-7-15-4,19 15-11,-30-32-10,19 20-7,-31-17-2,7 15-1</inkml:trace>
  <inkml:trace contextRef="#ctx0" brushRef="#br0" timeOffset="10772.6157">11891 185 6,'0'0'22,"0"0"-1,0 0-4,6-21-2,-6 21-1,0 0-3,0 0-1,0 0-3,0 0 0,6-17-2,-6 17 0,0 0-1,0 0 0,0 0-1,0 0 0,0 17-1,0-17 1,-4 27-1,4-5 1,-4 3-2,2 6 1,-2 3-1,4-1 0,2 2 0,2 2-1,2-2 0,2-4 0,1-3 1,3-5-1,2-2 0,-3-2 0,-11-19 0,28 25 0,-28-25 1,23 9-1,-23-9 0,27-4 0,-27 4 1,29-21-1,-13 5 1,1-1-1,1-4 0,-1-4 0,3-1 0,-1-4 0,-1 2 0,3-2 0,-1 4 0,-1-4 0,1 2 0,1 2 0,-2 0 0,5 3 0,-1 0 0,2 2 1,1 2-1,1 3 0,-2 2 0,-1 6 0,3 1 0,-2 5 0,0 5 0,-1 6 0,-3 3 0,-1 8 1,-1 2-1,-1 5 0,-7 1 0,-1 3 0,-6 1 1,-4-3-1,-4 1 1,-6-4-1,-5-1 1,-5-2-1,-5-6 1,-2-3-1,0-3 1,-3-2-1,1-6-1,0-3 0,6 0-2,-3-9-4,26 9-13,-35-5-9,35 5-3,-29-23-1,29 23-1</inkml:trace>
  <inkml:trace contextRef="#ctx0" brushRef="#br0" timeOffset="11080.6337">11967-165 17,'0'0'23,"-12"-16"0,12 16-4,0 0-22,0 0-15,28-10-3,-28 10-1,25-2 5</inkml:trace>
  <inkml:trace contextRef="#ctx0" brushRef="#br0" timeOffset="12404.7095">13638 154 38,'0'0'28,"-19"-21"-2,-5 2-5,24 19-5,-37-20-5,37 20-2,-38-8-4,18 11-1,-9 1-1,7 8 0,-3 5-2,2 8 0,1 3-1,-1 7 0,8 2 0,5 3 0,4-2-1,6 1 1,6-9 0,5-4 0,7-7-1,3-10 1,3-5 0,-1-11-1,4-9 1,-1-9-1,3-1 1,-6-9-1,4 2 0,-7-1 1,-1 5 0,-5 2-1,-2 8 1,-12 19-1,13-19 1,-13 19 0,4 16 0,-2 5 0,-2 5 0,4 7 1,0 4-1,4 3 1,-1 2-1,7-1 1,2-5-1,3-9 1,0-8-1,3-9 1,3-10-1,2-8 1,1-10 0,3-10-1,-2-5 1,4-6-1,0-3 1,0 2-1,-4 3 0,2 2 0,-3 4 1,-5 8-2,-3 5 1,-1 10 0,-2 4 0,-17 4 0,26 14 1,-17 5 0,-1 6-1,0 6 1,0 4 0,0 4 0,-4-1-1,1 5 1,-3-5 0,0-1 0,-4-6-1,0-4 1,-2-12 0,1 1 0,3-16 0,0 0 0,-18-10-1,12-8 1,4-8-1,4-2 0,0-4 0,6-4 0,2-1 0,5 2 0,3 3 0,5 1 0,2 3 0,1 3 0,3 8 0,0 1 0,2 7-1,0 7 1,-2 6 0,-3 10 0,-5 7 0,-1 10 1,-7 6-1,-3 9 0,-4 3 1,-2 3-1,-2-3 0,2-3 0,1-6-1,3-12-2,14 4-6,-22-32-12,54-6-9,-25-18-2,20 1-1,-10-22 0</inkml:trace>
  <inkml:trace contextRef="#ctx0" brushRef="#br0" timeOffset="13516.7731">15554 87 24,'0'-19'27,"0"19"1,0 0-1,0 0-7,-9 19-5,-7-1-5,14 26-3,-15-4-2,11 16 0,-8 2-2,8 5-1,4-2-1,2-3-1,4-11 1,6-8-1,4-15 1,3-12-1,7-19 1,1-10 0,4-13 0,0-8-1,6-10 1,0-2-1,0-1 0,0 2 0,-6 8 0,-3 5-1,-5 8 1,-3 8 0,-18 20 0,21-3 0,-21 3 1,4 40-1,-6-7 0,-2 8 0,-2 1 1,-1 5-1,-1-3 0,2-4 1,-2-10-1,4-7 1,4-23-1,0 0 1,0 0-1,-2-16 1,8-12 0,4-9-1,3-1 0,3-8 0,7 4-1,1 3 1,3 4 0,0 6-1,0 11 1,-1 9 0,-3 9 0,-5 13-1,-5 6 1,-3 7 0,-4 4 0,-6 3 1,-2-1-1,-4-4 0,0-4 0,2-4 1,4-20-1,-8 17 0,8-17 0,0 0 1,6-31-1,6 8 0,5-5 0,3-2-1,5 0 1,1 4 0,1 5-1,2 5 1,4 13 0,-4 11 0,-2 13 0,-1 11 1,-3 3-1,4 9 0,-1 0 0,-1-1 0,-2-2 0,-3-13-3,3 1-6,-23-29-11,35 4-9,-29-27-3,4 2-2,-20-23 0</inkml:trace>
  <inkml:trace contextRef="#ctx0" brushRef="#br0" timeOffset="15099.8634">16846 133 40,'0'0'27,"0"-25"1,0 25-7,-9-22-6,9 22-5,-18-14-2,18 14-3,-33 1 0,12 10-2,-11 3-2,3 12 0,-4 7 0,2 8-1,4 4 0,5 1 1,7 1-2,5-2 2,10-2-1,8-10 0,7-10 0,5-13 0,5-10-1,4-9 1,1-12 0,1-8-1,-4-8 1,0-2-1,-3 1 1,-3 1-1,-6 7 1,-1 6-1,-6 6 1,-8 18 0,0 0 0,19 4 1,-13 17-1,0 7 1,-2 5 0,6 4 1,-1 3-2,5 2 1,5-2 0,3-5 0,5-7-1,8-8 1,4-13-1,8-9 1,3-5-1,5-11 1,3-6-1,-1-8 0,1-3 0,-4-3 0,-5-3 0,-6 3 0,-8-2 1,-10-1-1,-9 5 0,-9 1 0,-10 5 1,-11 7-1,-6 4 0,-7 8 1,-4 8-1,-4 8 0,0 7 0,2 6-1,2 6 1,6 6 0,1 5-1,9 0 1,7 0 0,6-2 0,6-3-1,6-5 1,5-6-1,5-10 1,5-4-1,-4-7 0,5-1 1,-3-3-1,0 1 1,-1 3 0,-1 8 0,-1 8 0,-5 9 1,5 12 0,-7 10-1,3 9 2,-5 6-1,-1 5 0,-6-4 0,-6 0 0,-8-8 0,-5-8 0,-7-10 0,-3-8 0,-6-12 0,-4-6 0,-4-11 0,2-6-1,0-12 1,6-2-1,2-8 0,5-5 0,7 0 0,7-4-1,10 1 1,8-3-1,11 3 0,11-2 0,7 3 0,9 0-1,13 2 1,1-2-1,8 4 0,-4-4 0,2 4 0,-5-4 1,-5 6 0,-11-4 0,-8 5 0,-8 2 2,-10 3-1,-5 6 1,-14 19 1,12-21 0,-12 21 0,0 0 0,0 0 0,-12 32 1,6-6-2,2 11 1,0 3-1,3 7 0,1-1-1,5 3 1,3-4-2,2-6 1,5-6-2,-15-33-5,43 39-12,-43-39-8,35-11-5,-27-13-2,11 1 1</inkml:trace>
  <inkml:trace contextRef="#ctx0" brushRef="#br0" timeOffset="15261.8724">17994 19 17,'0'0'21,"0"0"-10,4-19-11,-4 19-14,25-5-7,-1 10 8</inkml:trace>
  <inkml:trace contextRef="#ctx0" brushRef="#br0" timeOffset="15756.9012">18395 210 31,'0'0'30,"21"-12"0,-21 12 2,8 15-13,-8-15-9,0 37-4,-6-11 0,8 13-2,-8-1 0,4 4-2,-3-3-1,1-4 1,-2-10-1,4-6 0,2-19-1,0 0 1,0 0 0,2-25-1,6-3 0,3-7-1,7-3 1,1-3-1,8 6 0,1 2 0,3 5 1,0 7-1,-2 11 1,2 13 1,-5 13 0,-5 12 0,-4 3-1,1 10 2,-2 1-2,-1 2 1,-1-6-1,-1-5 0,1-6-3,-14-27-6,47 21-15,-47-21-7,31-23-2,-25-9-2</inkml:trace>
  <inkml:trace contextRef="#ctx0" brushRef="#br0" timeOffset="16811.9615">19387 220 39,'-6'-19'29,"-11"-7"0,17 26-7,-37-39-8,37 39-4,-43-21-3,22 23-1,-11 0-2,5 14-1,-6 3-1,2 11-1,4 5 0,5 5-1,5 2 1,7-4-1,8-1 0,10-3 0,4-8 0,7-12 0,2-2-1,3-12 0,3-3 0,-2-8-1,3-1 1,-7-7-1,2-1 0,-7-1 0,3 0 0,-7 0 0,2 5 1,-14 16 0,15-24 1,-15 24-1,0 0 2,0 0-1,18 5 0,-14 11 1,-2 3 0,3 6 0,3 1 0,4 4 0,0 1 0,3-1-1,1-2 1,1-3-1,1-8 1,1-5 0,-19-12 0,35 4-1,-15-16 1,-1-4 0,0-9-1,3-4 1,-1-8-1,3-2 0,-3 1 1,0 3-1,1 3 0,-3 2 0,1 8 0,-3 8 0,1 10 0,-18 4 1,23 19-1,-13 6 1,-2 3 0,-3 7 0,-3-5 0,2 5 0,-8-5 1,4-4-1,-3-7 0,3-19 0,0 0 0,0 0 0,-20 2 0,18-21 0,2-8-1,4-6 1,4-6-1,3-1 0,9-2 0,-1 2-1,5 5-1,-1 0-2,16 19-8,-22-10-12,22 19-8,-17-5-1,9 13 0</inkml:trace>
  <inkml:trace contextRef="#ctx0" brushRef="#br0" timeOffset="17376.9939">20313 185 43,'-14'-21'30,"14"21"1,0 0 0,-23-17-17,23 17-4,4 24-4,4 1-2,-4 1-1,5 9 0,-3 0-1,10 4-1,-3-3 0,7 1-1,3-5 0,3-8 0,3-8 0,2-7-1,2-9 0,-2-9 0,2-7 0,4-10-1,0-4 1,-4-5-1,0 0 2,-6 0 0,-3 4 1,-5 4 0,-3 8 1,-16 19 0,0 0 1,6 23 0,-14 12 0,-2 24 0,-7 12-2,3 13 2,-7 7-2,3 5 1,-3-3-2,-1-4 1,-1-12 0,2-12 0,1-18 0,-3-14-1,-5-13 1,-1-13-2,-4-9 2,-2-7-1,-2-3-1,-2-7-1,0 8-4,-15-15-10,29 29-10,-26-20-7,22 19-4,-10-9-2</inkml:trace>
  <inkml:trace contextRef="#ctx0" brushRef="#br0" timeOffset="18901.081">722 2048 34,'0'0'26,"0"0"-2,31-7-1,-31 7-5,37-8-3,-37 8-5,53-13-2,-28 3-1,14 10-2,-6-11-1,12 6-1,-6-7-1,9 1 0,-5-4-1,0-3 0,2-6 0,-2-4-1,-1-4 1,-3 0-1,-6-4 1,-3-3-1,-7 1 1,-6 1-1,-7 2 1,-6 3-1,-8 4 1,-6 4-1,-3 6 0,13 18 0,-37-15 0,13 15 0,-1 5 0,-2 5 0,0 10 0,-2 2-1,3 6 1,-1 9 0,2 3-1,5 6 1,7 1 0,5 4 1,8-2-1,8 0 1,5-5 0,11-6 0,5-6-1,8-6 1,6-10 0,5-6-1,7-8 1,3-7-1,2-6-1,-3-10-3,7 7-7,-23-24-14,15 15-7,-25-17-1,4 14-1</inkml:trace>
  <inkml:trace contextRef="#ctx0" brushRef="#br0" timeOffset="19797.1317">1855 1702 45,'0'0'32,"0"0"0,0 0 0,0 0-9,17 15-13,-17-15-3,10 35-3,-2-12-1,7 5-1,-1-1-1,5-3 0,3-3-1,1-5-1,4-9 0,2-11-1,4-3 0,-5-10 0,3-4 0,-6-7 0,2-2 0,-5 0 1,-11 6 1,-1 4 1,-6 5 0,-4 15 1,0 0 0,0 17 0,-4 11 0,4 14 1,0 9-2,4 14 0,-2 7 0,2 5 1,-2-2-1,0-5-1,-4-5 1,-6-6 0,-4-11 0,-3-15-1,-11-10 2,-1-9-1,-6-11-1,0-6 1,-4-10 0,2-6-1,4-2-1,0-3 2,7-3-2,5 3 2,5-8-3,11 11 1,4-3 0,9 1 0,8 4 1,5-1-2,12 1 1,4 0 0,8 8 0,-3-8 0,11 5 1,-1 0-1,5-2 1,1-3-1,-4 0 1,-3-2 0,0-4 1,-5-1-1,-3-4 0,-6 1 0,-10-1 0,-8 0 0,-9-2 1,-4 4-1,-14 0 0,-8 6 0,-1 4 0,-9 4 1,-1 7-1,-2 7 0,2 7 0,-3 5 0,5 8-1,4 6 1,-1 5 0,5 4 0,5 6 0,4 1 0,4 0 0,6-2 0,8-1 0,7 4 0,1-13 0,9 5 0,2-7 1,6-7-1,4-12 0,5-4 0,5-5 0,-4-16-2,9 13-4,-15-27-8,21 27-11,-33-27-7,10 23-2,-23-11-2</inkml:trace>
  <inkml:trace contextRef="#ctx0" brushRef="#br0" timeOffset="21020.2021">4063 1882 25,'2'-21'26,"-6"-2"-1,4 23-4,-16-35-6,16 35-2,-33-21-4,33 21-2,-51-3-2,26 13-1,-12 1-1,6 10-1,-2 5-2,4 7 1,5 4-1,9 2 0,5 3 0,10-4 0,8 4-1,6-5 1,7-7 0,8-15 0,6-8 0,2-7 1,4-10-1,-4-4 0,2-12 0,-2-4-1,-4-3 2,-6 5-2,-4 1 1,-5 6 0,-4 4-1,-14 17 2,17-19-1,-17 19 1,0 0 0,20 33 1,-15-10-1,9 5 1,0 5 0,7 5-1,-1-6 0,7-2 1,2-16-2,2-6 1,2-11-1,0-8 1,0-15 0,4-7-2,-4-11 1,-4-8 0,-1-8 0,-3-10-1,-6-4 1,-3-1-1,-6 0 1,-8 3 0,-2 9 1,-4 12-1,-2 13 0,-2 19 1,8 19 1,-25 10 0,11 20 0,3 21 0,1 8 0,6 15 0,0 4 0,8 6-1,10-3-1,3 1 0,5-10-1,7-14 2,2-13-2,4-13 0,4-18-2,-8-14-1,8 9-7,-18-44-14,18 12-6,-27-19-4,7 9 1</inkml:trace>
  <inkml:trace contextRef="#ctx0" brushRef="#br0" timeOffset="21201.2124">4621 1791 23,'2'-18'26,"10"-1"1,7-7-1,22 7-17,-6-15-4,19 6-4,9 2-12,3-5-14,2-3-1,-6 5-1,-4 1 0</inkml:trace>
  <inkml:trace contextRef="#ctx0" brushRef="#br0" timeOffset="22613.2934">5677 2066 28,'33'0'29,"-7"-5"1,-7-22-11,22 19-3,-10-31-6,20 13-4,-10-18-2,11 2-1,-9-11-1,2-3-1,-10-8 1,-2-1-1,-12 2 0,-5 5 0,-9 4 0,-5 10 0,-4 7 0,-1 18 0,3 19 1,-20 5-1,8 22 1,1 18 0,-1 11-2,6 11 2,0 4-2,6 6 1,2-3-1,10-6 0,6-10 0,1-14 0,6-13 1,5-11-1,-3-15 0,8-12 1,0-11-1,0-11 0,-2-12 1,-2-11-1,2-10 0,-4-2-1,-2-1 1,-7 5 0,-6 6 0,-3 10 0,-3 9 0,-4 18 0,-4 17 0,-8 24 1,-4 13-1,1 14 1,-3 10 0,4 7 0,-5 6-1,5 1 1,-2-6-1,7-1 0,5-12 0,0-12 1,2-9-1,1-11 1,-3-24-1,0 0 1,26 0-1,-11-21 0,-1-7 1,2 0-2,1-3 1,1-1 0,1 8 0,-2 1 0,-3 5 0,2 1-1,-16 17 1,25-23 0,-25 23 0,25-19 0,-25 19 0,26-14-1,-26 14 1,27-12 0,-27 12 0,29-7 0,-29 7 0,31-7 0,-13 7 0,-1-2 0,3 2 0,1 3 0,0 1-1,5 1 1,-1 6 0,-2 1 0,3 4 0,-3 1 0,-2 6 0,1 0 0,-1 1 0,-3-1 0,1 0 0,-1-4 0,1-3 1,-1-4-1,3-7 0,2-5 0,1-5 0,1-7 1,2-6-1,0-3 0,3-7 1,1-3-1,-6-4 0,-2 0 0,-3-4 0,-5 2 0,-7 0 0,-4 6 0,-6 3 0,-8 5-1,-1 7 1,-7 8 0,-1 8 0,-5 7 0,1 8-1,-2 6 1,3 9 0,3 5 0,5 4-1,7 1 1,5-1-1,7-1 1,11-3 0,5-7 0,11-5 0,4-7 0,5-9 0,6-4 0,4-8 0,1-7-2,1-2 0,-11-13-4,11 19-9,-32-31-13,16 16-5,-27-12-2,0 13 1</inkml:trace>
  <inkml:trace contextRef="#ctx0" brushRef="#br0" timeOffset="22863.3077">5977 1777 8,'14'-33'31,"19"3"0,23 2 1,16-14-14,27 16-8,4-16-3,22 3-7,13 11-21,-8-7-7,1 7-4,-13-2 0</inkml:trace>
  <inkml:trace contextRef="#ctx0" brushRef="#br0" timeOffset="23934.3689">8613 1677 35,'33'-19'29,"-4"-4"-3,18 23-7,-18-17-6,20 32-3,-20-4-2,12 27-2,-16 3-2,2 18 0,-9 1-1,-1 15-1,-9-3 0,0-2-1,-8-12 0,-2-8 0,-4-13 0,2-7 0,-2-13 0,6-17 0,0 0 0,-7-26-1,9-5 1,5-8-1,7-8 0,4-7 0,5-4 0,6-2 0,8 6 0,0 9-1,6 6 2,-2 11-2,-1 14 2,-3 10-1,-2 15 0,-5 10 0,-7 10 0,-4 6 1,-7 5-1,-2 2 0,-4-4 1,-4 2-1,-2-14 0,0 0 1,0-28-1,-4 23 1,4-23-1,0 0 1,-10-21-1,8-5 0,4-2 0,2-12-1,4-2 1,5-2-1,9-2 1,1 2 0,6 6 0,0 6-1,3 11 2,-1 13-1,-4 13 1,-2 16-1,-3 14 1,-3 9 0,-3 10-1,-3 11 1,-1 1-1,0 1 1,-1-6-1,-3-10 0,2-9-2,-2-16-4,15 6-11,-23-32-11,21-16-6,-17-14-2,14 11 1</inkml:trace>
  <inkml:trace contextRef="#ctx0" brushRef="#br0" timeOffset="24282.3888">10072 1707 16,'0'0'31,"0"0"1,0 0 1,0 0-15,-2 21-4,10 21-4,-18-11-3,14 20-1,-8-2-2,10 11-2,0-4-1,6-4 1,-1-6-2,5-9-1,5-9-1,-3-14-4,17 7-12,-25-41-11,17 15-5,-19-25-1,7 4 1</inkml:trace>
  <inkml:trace contextRef="#ctx0" brushRef="#br0" timeOffset="24454.3987">10179 1509 19,'0'0'26,"4"-24"-2,-4 24-2,29-13-24,-5 20-12,5 0-9,0 4-1,10 8 0</inkml:trace>
  <inkml:trace contextRef="#ctx0" brushRef="#br0" timeOffset="25031.4317">10697 1703 23,'5'-17'29,"-5"17"2,0-37-5,0 37-7,-15-23-8,15 23-2,-35-14-3,15 21-1,-11-1-2,4 13-1,-4 5 0,0 10-1,4 4-1,5 8 1,9-1-1,9 1 0,6-2 0,7-4 1,7-7-1,9-7 0,4-10 0,4-9-1,1-9 1,-1-6-1,-4-8 1,0-9-1,-4-3-1,-5-12 0,-3-4 0,-9-17-3,8 0 1,-16-18-1,9 5 1,-13-8 0,10 9 1,-12-3-1,10 13 3,-6 14 1,-2 7 1,3 18 1,-3 3 0,4 21 2,0 0 1,-2 19-1,-8 7 1,10 18-1,-4 5 0,6 19 1,-4 6-3,6 6 0,2 3-2,7-5 2,5-4-2,5-7 1,3-8-1,-1-10 1,6-10-2,-2-11 1,6-7-3,-11-14-3,12 17-10,-36-24-11,49-14-5,-35-5-2,11 7 0</inkml:trace>
  <inkml:trace contextRef="#ctx0" brushRef="#br0" timeOffset="25589.4636">11354 1259 40,'0'0'32,"-17"15"2,19 17-1,-26-4-19,32 33-4,-20 2-4,16 21-1,-8 2-1,4 12-2,-2 7 0,2-1-1,0-6 1,0-6-2,0-9 0,0-12 0,-1-9 0,4-11 0,-3-20 0,4-12-1,-4-19 1,0 0 0,0 0-1,-6-22 1,5-6-1,-3-9 1,0-14-1,-2-10 0,6-6 0,-2-6 0,8-1 0,4-1-1,5 1 2,5 6-2,9 14 2,6 8 0,6 13-1,-2 14 1,1 13 0,-1 17 0,-6 12 0,-5 8 1,-13 11-1,-7 5 0,-14 3 0,-4-1 1,-13-6-1,-8-6 0,-4-4-2,-12-15-4,22 13-13,-24-36-8,28 9-5,-14-20-3,35 16 1</inkml:trace>
  <inkml:trace contextRef="#ctx0" brushRef="#br0" timeOffset="26196.4983">11899 1667 41,'19'-18'31,"-19"18"1,0 0-1,8 23-18,-27-11-5,15 23-2,-12 0-3,7 11 0,-3-1-1,6 4-1,0-3 0,8-2-1,2-9 0,2-6 1,4-9-1,-10-20 0,23 12 1,-23-12-1,29-21 0,-17-2-1,-2-7 1,-7-6-1,-1-6 0,-4-6-1,-5 6 1,-7 0 0,2 7-1,-1 2 0,3 12 1,4 3-1,6 18 0,0 0 1,22-8-1,-5 11 1,12 1 0,2 1 1,2 2 0,2 2 0,2-4 1,-3 4 0,-5-4 0,0 4 1,-12-2 1,1 5-1,-18-12 1,21 33 1,-17-12-1,6 9-1,-6 3 1,4 6-2,-3-2 0,3 3 0,0-3 0,2-6-1,1-5-1,-5-8-2,10 8-7,-16-26-12,21-2-7,-19-15-6,-2 17 2,18-39-3</inkml:trace>
  <inkml:trace contextRef="#ctx0" brushRef="#br0" timeOffset="26617.5224">12216 1425 60,'0'0'33,"0"0"-1,-17-33-5,17 33-17,0 0-5,0 0-4,25-2-3,-25 2-8,27 4-15,-27-4-6,23 7-2,-23-7 1</inkml:trace>
  <inkml:trace contextRef="#ctx0" brushRef="#br0" timeOffset="27072.5484">12584 1724 47,'4'16'33,"-4"-16"-1,-4 23 1,4-23-19,-12 40-5,2-19-3,12 13-2,-9-5-1,3 3-1,-2-6 0,0-3-1,0-6-1,6-17 1,-6 21-1,6-21 0,0 0 0,18-22 0,-1 1-1,5-7 0,11-6 1,4-2-1,4-3 0,-1 6 0,-1 3 0,-4 7 1,-2 13 0,-5 15 0,-9 12 0,-3 11 1,-5 9-1,1 5 1,-4 4-1,0-4 1,-1-2-3,-5-12-2,16 11-12,-18-39-10,0 0-7,0 0-1,33-9 0</inkml:trace>
  <inkml:trace contextRef="#ctx0" brushRef="#br0" timeOffset="27396.567">13259 1337 53,'0'0'33,"0"0"1,0 0-1,-22 14-19,24 32-4,-17 3-4,9 19-1,-8 4-2,7 12 0,-3-2-2,2-1 1,4-9-2,6-11 0,4-12 0,8-16-1,7-12-1,2-12-2,12-2-4,-15-30-14,26 16-7,-20-28-6,13 9 0,-20-18 0</inkml:trace>
  <inkml:trace contextRef="#ctx0" brushRef="#br0" timeOffset="27576.5771">13263 1667 36,'-18'-28'28,"18"28"1,20-35-1,7 22-16,-2-13-6,16 2-9,15 6-19,-3-8-5,-2 5-1,-11-5-1</inkml:trace>
  <inkml:trace contextRef="#ctx0" brushRef="#br0" timeOffset="28680.6404">14465 1787 26,'-8'-24'26,"-5"-1"1,13 25-6,-41-40-6,41 40-3,-45-16-2,28 27-1,-20-4-1,15 26-2,-11-1-2,10 15-1,-1 0-1,13 9 0,5-5-1,10 7-1,7-9 1,9-7 0,7-11-1,2-13 1,4-11-1,0-11 1,-1-6-1,-7-16 0,-6-6 0,-3-10-1,-8-3 0,-8-3-1,-6 1 1,-6-2 0,-1 3 0,-5 3 0,4 6 0,-1 5 0,7 11 1,2 2-1,6 19 0,14-21 0,7 12 1,3 1-1,5-5 0,6-1 1,4-3 0,0-4-1,0-4 1,-3-1 0,-4-4 1,-3 1 0,-8 1 1,-3 5 0,-7 0 0,-11 23 0,10-23 1,-10 23 0,-8 32-1,-1 10 0,-3 10 0,2 15-1,-1 8 0,3 11 0,0 0 0,8-2-1,4 0 0,6-12 1,1-11-1,5-10 1,3-13-1,5-8 1,1-7-2,-2-9 2,4-14-2,-1-7 0,-3-11 0,0-3-1,-3-2 1,-8-3-1,-7-2 1,-8-2-1,-9 2 1,-13 0-2,-3 9 2,-14 0-1,-3 8-1,-6-6-3,12 17-6,-19-14-13,27 12-5,-4-10-1,17 8 0</inkml:trace>
  <inkml:trace contextRef="#ctx0" brushRef="#br0" timeOffset="29499.6872">15589 1402 30,'0'0'27,"20"-8"0,-20 8-4,0 0-5,0 0-4,23 5-3,-23-5-2,4 26-3,-8-5-1,6 16-1,-6 1-1,2 13 0,-3 2-1,1 6 0,0 1-2,2-1 1,2-4 0,4-5 0,4-6-1,1-5 1,3-8-1,2-5 0,3-6 1,4-6-1,3-7 0,5-6 0,-2-2 0,6-6 0,0-6 0,0-1-1,0-1 0,-5-5-1,-1 8-3,-19-16-11,17 23-10,-31-18-7,6 23-1,-15-26 0</inkml:trace>
  <inkml:trace contextRef="#ctx0" brushRef="#br0" timeOffset="29921.7114">16210 1374 49,'18'6'30,"-18"-6"2,13 24-8,-13-24-9,-8 56-5,-7-16-2,11 18-2,-10 0-1,5 7-2,-1-2-1,8-2-1,2-7 0,10-6 0,3-12-1,5-6 0,3-9 0,10-5 1,6-9-1,6-7 0,4-4-1,1-6 1,3-2-2,-2-8-1,5 8-3,-25-25-14,14 25-8,-31-21-5,1 14-1,-24-15 0</inkml:trace>
  <inkml:trace contextRef="#ctx0" brushRef="#br0" timeOffset="30169.7256">16255 1644 53,'27'2'31,"0"-16"0,18 15-10,-10-20-9,23 17-4,-3-13-4,5 6-1,-5-3-2,-7-6-6,3 16-14,-24-19-10,0 13-2,-19-13 0,-8 21-1</inkml:trace>
  <inkml:trace contextRef="#ctx0" brushRef="#br0" timeOffset="30374.7373">16245 1336 26,'8'-18'27,"17"11"0,10-3 0,16 8-18,-1-9-5,13 3-10,5-1-16,-4 2-2,-8 2-4,-5-4 0</inkml:trace>
  <inkml:trace contextRef="#ctx0" brushRef="#br0" timeOffset="31213.7853">18208 1815 27,'-21'-8'29,"21"8"1,-39-7-5,21 17-7,-25-24-6,12 18-4,-19-17-3,7 6 0,-10-10-2,5-2 0,-3-9-1,6 0-1,7-7 0,4-2 0,11-5-1,8-4 0,9 3 0,8-3 0,11 2-1,5 2 0,5 5 0,4 4 0,3 7 0,1 5 0,-2 9 1,-4 3-1,-1 11 1,-7 6-1,-3 8 1,-9 12 0,-6 7-1,-7 12 2,-6 8-1,-7 11 1,-6 4 0,-3 6 0,-5-3 0,6-3 0,-2-5 0,4-5 0,5-15-1,9-6 1,3-13 0,10-5-1,0-21 1,21 10-1,5-17 1,9-5-1,6-5 1,1-6-1,9-2-1,0-4-1,3 4-3,-15-17-9,17 25-12,-26-19-6,6 17-1,-22-11 0</inkml:trace>
  <inkml:trace contextRef="#ctx0" brushRef="#br0" timeOffset="32091.8351">18959 1343 24,'25'-9'32,"-25"9"0,8 19 1,-8-19-14,-2 63-6,-10-17-4,18 24-2,-12-4-3,8 13 0,-5-2-3,3-3 0,-2-13 0,4-8 0,-4-17-1,2-8 1,0-10-1,0-18 1,0 0-1,0 0 0,-26-32-1,15 3 0,1-12 0,-4-11-1,3-10 0,-3-11-1,10-2 0,0-8 0,10 6 1,2 0 0,11 9 0,3 7 0,11 13 2,4 12 0,2 11 0,5 11 1,-1 11 0,6 11 0,-4 10 0,-5 13 1,-5 6-1,-7 12 0,-11 4 0,-5 6 0,-16-1 0,-12 0 0,-13-4-1,-12-5 1,-7-7-1,-7-9 0,1-8-1,-5-11 1,9-7-1,5-5 0,10-2 0,8-4 0,27 4 0,-20-3 1,20 3 0,20 14 1,1 3-1,8 6 1,6 3 1,8 6-1,4-1 0,5 1 1,1-2-2,1-8 0,-1-2-1,-4-12-3,5 8-10,-23-26-12,14 6-6,-20-15-2,6 5 1</inkml:trace>
  <inkml:trace contextRef="#ctx0" brushRef="#br0" timeOffset="32408.8531">19774 1485 38,'6'-23'32,"-6"23"2,0 0-1,10 44-18,-26-23-4,20 24-4,-14-3-1,10 16-1,-5-4-2,6 4-2,1-4 0,6-5 0,6-8 0,5-10-1,9-8 0,5-9 0,5-5 0,5-9-1,6-2-2,-4-14-4,15 16-15,-31-30-8,14 16-4,-24-15-1,1 9 0</inkml:trace>
  <inkml:trace contextRef="#ctx0" brushRef="#br0" timeOffset="32640.8669">19728 1654 23,'0'0'31,"38"4"0,-3-11 0,18 14-18,-6-19-2,27 15-3,-12-15-2,10 7-3,-8-2-5,-17-16-13,7 16-12,-29-14-4,-25 21-1,6-37 0</inkml:trace>
  <inkml:trace contextRef="#ctx0" brushRef="#br0" timeOffset="32820.8772">19759 1301 42,'42'-13'32,"5"1"0,23 7-1,4-18-22,14 14-10,11 4-21,-10-7-6,-5 1-5,-16-4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7T23:58:18.51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33 82 11,'0'0'21,"-17"5"-2,17-5-4,0 0-2,-18-7-3,18 7-1,0 0-1,0 0-1,0 0-1,29 2-1,-29-2 0,31-2-1,-11-1-2,13 5 1,4-6-2,10 2 0,9-1 0,8 1 0,10-3-1,4 0 1,8-1-1,5 1 0,0-2 1,1 2-1,-5 0 1,1-1-1,-8-1 1,-1 4 0,-8-2-1,-7 3 1,-10-2 0,-3 3-1,-8-1 1,-8 2-1,-8 0 1,-8 0-1,-19 0 1,26 0-1,-26 0 0,0 0 0,0 0 0,0 0 0,17 2 0,-17-2 0,21 3 0,-21-3 0,34 4 0,-11-3 0,0 1 0,3 0 0,-1-2 0,0 0 0,0 0 0,-1 0 0,-3-2 0,-1 2 0,-3-2 0,1 2 0,-18 0 1,23-1-1,-23 1 0,0 0 0,17-2 0,-17 2 0,0 0 0,0 0 0,0 0 0,0 0-1,0 0 1,0 0-2,0 0-1,0 0-1,0 0-2,0 0-3,8 17-1,-8-17-4,0 0-1,0 0-3,16 16 1,-16-16 1,0 0 3,23-2 4,-3 4 5,-20-2 4,35-2 6,-12 4 3,-6-5 2,9 4 0,-9-6 1,9 7-2,-26-2-2,31-7-3,-31 7-1,19-7-2,-19 7-2,0 0-4,18-5-9,-18 5-11,0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7T23:58:19.55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11426 1204 14,'-18'-7'24,"18"7"1,0 0-6,0 0-6,0 0-2,31-1-2,-31 1-1,51-6-3,-20 1-1,14 5-1,3-2-2,5 2 0,-6-1-1,-3 4 1,-3 4-1,-6 2 0,-9 3 0,-7 4 1,-11 3-1,-10 6 1,-14 6-1,-5 4 2,-12-2 0,-8 4-1,-4-4 1,-3 1-1,-5-6 1,4-2-1,3-8 1,7-1-3,6-6 2,7-3-1,5-1 1,21-7-1,-19 9 0,19-9 1,0 0-1,0 0 1,25 7-1,-4-7 1,5 0 0,5-2-1,4 1 1,6-1-1,3 0 0,5-1 0,-2 1 0,1 2 1,3 0-1,-4 0 0,-3 2 0,-5-1 0,0 3-1,-4-2 1,-2-1-1,-6-1 0,3 4-2,-11-9-2,16 12-5,-35-7-13,45-11-9,-24 1 2,6 1-2</inkml:trace>
  <inkml:trace contextRef="#ctx0" brushRef="#br0" timeOffset="378.0208">12313 1407 23,'0'0'27,"0"0"-2,41-1-7,-41 1-6,48-11-2,-22-1-3,16 12-2,-8-11-1,10 10-2,-7-5 0,2 5-1,-2-3-2,-4 1 0,-4 3-2,-9-6-3,5 15-6,-25-9-14,0 0-3,0 0-1,0 0 3</inkml:trace>
  <inkml:trace contextRef="#ctx0" brushRef="#br0" timeOffset="694.0397">12597 1178 9,'0'0'24,"0"0"-3,0 0-2,0 0-2,21 32 0,-21-32-4,2 43-2,-10-20-3,16 17-3,-10-1 0,6 3-2,-6-4 0,6 1-1,-2-6 0,0-3-1,2-4-2,-4-26-3,6 35-9,-6-35-15,0 0-4,0 0 0,0 0-2</inkml:trace>
  <inkml:trace contextRef="#ctx0" brushRef="#br0" timeOffset="1348.0769">13426 1094 12,'4'-30'26,"-4"30"-1,-26-21-8,-11 7-6,14 14-3,-22-7-2,10 13-1,-13-5-1,11 12 0,-4-3-2,8 8-1,2 1 0,3 2-1,7 3 0,9-1 0,6 2 0,6-1 0,8 1 0,6 1 1,9-3 0,6 1 0,2 4 1,6 2 1,0-4 0,2 4-1,-4-2 1,0 0-1,-9-5 2,-9 3-2,-9-8 1,-10-1-2,2-17 0,-33 21 0,2-16 1,-4 1-2,-6-5 1,0-2 0,2-5-1,6 3 1,0-4-1,6 0 0,5-2 1,5 2-1,17 7 0,-20-19 0,20 19-1,0-19 2,0 19-3,12-21 2,-12 21-3,23-27 3,-23 27-2,33-23 1,-11 13-3,-7-6-1,13 16-1,-15-17-8,18 15-14,-11-7-3,5 4 1,-7-2-1</inkml:trace>
  <inkml:trace contextRef="#ctx0" brushRef="#br0" timeOffset="2092.1197">13453 1287 23,'0'0'23,"29"0"-3,-29 0-5,43-7-3,-20-4-2,20 11-3,-10-10-2,16 6-1,-10-3-1,5 4-1,-7-1-1,-4 2 0,-7 2-1,-7 4 1,-19-4 0,8 16 0,-8-16 0,-23 28 0,-1-9 0,-1 5 0,-4 4 1,-2 4-1,0-1 1,3 3-1,3-4 1,4-1 0,1-2 0,7-3 0,1-6-1,12-18 0,-10 24 0,10-24 0,2 16 0,-2-16 0,21 5-1,-3-3 1,3-6 0,9 3 0,1-6-1,6 3 1,0-1 0,5 0-1,-1-2 1,0 3-1,-6 1 1,-4 1-1,-7 0 1,-3 0-1,-21 2 1,21 0-1,-21 0 0,0 0-2,0 0-5,-25 6-14,25-6-11,-19 7-1,19-7-1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00:14:02.77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0 128 9,'18'-21'27,"5"-2"1,8 8-3,-3-12-7,24 19-5,-13-12-2,21 15-3,-9-4-1,11 14-1,-9 1-1,3 15-1,-9 7-2,1 12 1,-7 9-2,-2 7 1,-6 5-1,-4 9 0,-9 0 0,-3 4 1,-9-4-1,-10-2 0,-9-8 0,-9-1 0,-7-10 0,-4-7-1,-10-8 2,0-6-2,-6-9 1,1-5-2,1-4 1,-2-8-2,10 2-1,-4-15-4,41 11-14,-48-16-9,48 16-4,-14-28 0,28 13-1</inkml:trace>
  <inkml:trace contextRef="#ctx0" brushRef="#br0" timeOffset="-456.0258">133 195 35,'0'0'28,"4"-28"-4,-4 28-5,7-18-5,-7 18-4,0 0-1,22-5-3,-22 5 0,6 16-1,-8 1-2,4 16 1,-8 9-2,4 18 1,-8 5-1,4 12-1,-2 3 0,1 3 1,-1-3-1,4-5-1,0-8 0,0-8 0,4-10 0,-2-8 0,4-8-1,-2-10-2,6-2-3,-6-21-5,0 0-18,0 0-3,14-18-3,-24-13 1</inkml:trace>
  <inkml:trace contextRef="#ctx0" brushRef="#br0" timeOffset="310.0176">1068 200 28,'18'-19'32,"3"15"1,-21 4-1,26 5-16,-26-5-6,5 41-2,-8-12-4,8 17 0,-7 3-1,4 9-1,-4 1-1,-1-1 0,-1-2-2,-4-10-1,6 4-5,-14-27-12,24 12-11,-8-35-3,-2 21-1,2-21 0</inkml:trace>
  <inkml:trace contextRef="#ctx0" brushRef="#br0" timeOffset="768.0439">1959 177 26,'24'-30'33,"1"13"0,-31-9-1,6 26-13,-27-27-8,27 27-4,-51-8-2,16 11-2,-7 2-2,1 6 1,2 6-2,2 4 0,4 2 0,8 5 0,7 0 0,10 2 0,10 1-1,8-1 1,11 2 0,9 1 0,3 2-1,4 2 1,1-1 0,1 3 1,-6 0-1,-1 1 1,-15-2 0,-5-3 0,-16-1 0,-6-5 1,-13-2-1,-10-3-1,-6-5 1,-10-3 0,1-5-1,-3-6-1,4-2-1,1-11-2,16 8-5,-12-27-14,42 27-8,-22-35-3,36 18 0</inkml:trace>
  <inkml:trace contextRef="#ctx0" brushRef="#br0" timeOffset="1328.076">2294 226 42,'20'-12'31,"-20"12"1,0 0-1,13 44-19,-23-18-4,14 21-3,-10 4 0,6 10-2,-3 2-1,3 6 0,-6-6-1,2-7 0,-2-6-1,0-11 1,0-9 0,-1-8 0,7-22-1,-20 13 1,20-13-1,-23-27 0,9-4 0,1-11 0,-1-14-1,2-7 1,4-9-1,3-3 1,7-2-1,5 3 1,9 6-1,7 7 1,6 10 0,8 5-1,4 11 1,6 7 0,2 9 0,3 5 1,-1 9-1,-3 8 1,-7 10-1,-4 6 1,-12 9 0,-9 7 0,-18 3-1,-10 4 1,-17 2 0,-8 0-1,-9-4 0,-5-1 1,-2-6-2,-1-7-1,11 0-3,-5-20-9,30 13-11,-15-28-8,33 9 0,-16-23-2</inkml:trace>
  <inkml:trace contextRef="#ctx0" brushRef="#br0" timeOffset="2037.1165">2872 637 26,'19'-7'30,"1"-11"0,15 8 1,-2-20-14,21 16-8,-7-14-3,11 3-4,-1 1-2,-5-10-10,13 17-15,-19-13-4,5 11 0,-12-7-2</inkml:trace>
  <inkml:trace contextRef="#ctx0" brushRef="#br0" timeOffset="1856.1059">2981 201 30,'27'8'31,"-27"-8"0,6 35 0,-20-17-11,20 31-9,-21-5-4,9 15-2,-8-1-2,4 3 0,-1-6-1,1-3-1,0-10 1,2-7-1,-1-10 0,9-25 0,-18 17 0,18-17 0,-13-24-1,7-4 1,4-16-1,2-10 0,6-11 0,3-9 0,5-3-1,5 2 1,5 5 0,1 5-1,4 13 1,-1 10-1,3 14 1,-2 10 0,0 13 1,2 10-1,0 11 1,-2 12 0,-3 10-1,-1 13 2,-4 7-2,-1 10 1,-5 4 0,-7 1-1,-4-1 0,-4-5-1,-2-4 0,-8-14-3,5 5-7,-27-35-12,23 11-8,-28-26-3,12 4 1,-18-23-2</inkml:trace>
  <inkml:trace contextRef="#ctx0" brushRef="#br0" timeOffset="2652.1517">3813 188 46,'0'0'31,"-7"39"0,-11-16 0,20 24-19,-21-2-6,15 18 0,-12-1-2,10 3-1,-1-4-1,-1-3 0,2-9-1,2-7 0,0-14 0,0-9-1,4-19 1,0 0-1,-17-11 1,15-18-1,-2-15 0,4-14-1,2-8 0,4-8 0,7-3 0,5-2 0,11 7 0,2 4 0,10 12 0,4 11 0,3 10 1,3 8-1,-2 8 1,-3 9 0,-5 8 0,-6 9 0,-11 7 0,-13 9 0,-9 6 1,-12 6-1,-9 6 0,-10 1 1,-8 0-1,-6-4 0,0-3 0,2-5 0,6-9-1,4-4 1,8-6 0,23-11 0,-23 9-1,23-9 1,0 0 0,21 10 0,0-1 1,3 7-1,5 3 1,2 4 0,2 3-1,0 4 1,-4 1-1,-1-4-2,1 6-3,-29-33-14,33 42-7,-33-42-6,12 24 0,-12-24-1</inkml:trace>
  <inkml:trace contextRef="#ctx0" brushRef="#br0" timeOffset="3177.1817">4613 20 31,'0'0'31,"12"34"1,-20-15-1,16 26-10,-20-10-8,16 21-5,-10 2-3,4 12-1,-2-3-2,2 1 0,-2-7-1,1-3-1,-1-7 0,0-13-2,4-4-3,0-34-6,4 31-15,-4-31-6,0 0-1,-2-45-1</inkml:trace>
  <inkml:trace contextRef="#ctx0" brushRef="#br0" timeOffset="3433.1963">4848 104 50,'0'0'31,"47"2"0,-22-7-1,20 14-17,-16-11-7,18 7-2,-8-1-2,2-1-1,2 6-4,-12-11-5,14 18-16,-26-16-6,6 10 0,-25-10-2</inkml:trace>
  <inkml:trace contextRef="#ctx0" brushRef="#br0" timeOffset="3704.2119">5154 143 45,'-14'16'32,"18"5"0,-14-4-1,24 22-17,-24-6-5,18 19-2,-10-1-2,6 9-2,-4-4-1,2 2-2,0-6 0,-2-6-3,4 1-4,-18-30-15,26 11-8,-12-28-2,0 0-1,0 0-1</inkml:trace>
  <inkml:trace contextRef="#ctx0" brushRef="#br0" timeOffset="4035.2307">5590 73 49,'23'-2'30,"-23"2"1,10 18-1,-10-18-17,8 35-5,-1-13-4,13 8 0,-5 0-2,5 3 0,-1 0-3,-1-8-1,5 5-5,-23-30-8,35 28-14,-35-28-2,29 1 0,-19-16-1</inkml:trace>
  <inkml:trace contextRef="#ctx0" brushRef="#br0" timeOffset="4468.2556">6072 71 44,'0'0'29,"-19"-10"0,19 10 0,-47 7-16,47-7-6,-45 22-3,22-6-1,-4-2-1,5 4 0,1-3-1,3 1 0,18-16-1,-23 26 0,23-26 0,-10 23 0,10-23 1,0 18-1,0-18 1,8 19 0,-8-19 1,12 30 0,-6-11 0,1 9 0,-1 2 1,0 10-1,-4 0 0,2 4-1,-4-4 0,2 2 1,-2-5-2,0-4 1,0-8-1,0-6 0,0-3 1,0-16-2,2 17 0,-2-17-3,0 0-10,0 0-9,0 0-8,2-15-3,-2 15 0,0-21-2</inkml:trace>
  <inkml:trace contextRef="#ctx0" brushRef="#br0" timeOffset="5093.2912">6829 516 43,'0'0'29,"-4"17"2,4-17-2,0 0-17,23-10-4,3 10-3,-5-11-1,14 4-2,0-3-2,2-6-5,10 18-10,-18-20-14,8 18-1,-37 0-1,29 2 0</inkml:trace>
  <inkml:trace contextRef="#ctx0" brushRef="#br0" timeOffset="5252.3004">6891 750 48,'6'27'29,"-6"-27"-2,41 1 1,-14-9-23,14-3-5,10 4-17,-11-12-10,5 0 0,-10-6-2</inkml:trace>
  <inkml:trace contextRef="#ctx0" brushRef="#br0" timeOffset="7368.4215">8319-204 17,'0'0'25,"-8"-17"1,8 17-4,0 0-3,-21-28-4,21 28-3,0 0-3,0 0-1,0 0-1,0 0-2,0 0-1,0 0 0,-21 14-2,19 7 0,-2 3 0,2 13-1,0 3 1,2 9-1,0 2 1,2 5-2,2 0 1,2 4 0,-3-6-1,3-2 0,-4-1 1,2-4-1,-6-6 1,2-5-1,-4-9 0,2-4 1,-3-4-1,5-19 0,-12 16 0,12-16 1,0 0-2,-20-13 1,20 13 0,-13-28-1,7 11 1,0-6-1,2-3 1,2-4 0,4 0-1,4-5 1,0 4 0,4-3-1,1 1 1,5 0 0,3 5 0,1 0-1,5 5 1,2 2 0,4 5 0,2 2-1,4 6 1,0 1 0,4 5 0,-6 7 0,0 7 0,-2 8 0,-2 4 0,-5 9 1,-5 6-1,-5 5 0,-8 3 0,-1 2 1,-11-4-1,-3 1 0,-9-4 1,-5-3-1,-9-10 1,-5-2-1,-3-8 1,-5-9-1,2-4 0,-4-8 0,4-7 0,2-3-1,8-4-1,4-7-1,27 23-5,-39-42-11,39 42-9,-2-28-4,2 28-1,18-23-1</inkml:trace>
  <inkml:trace contextRef="#ctx0" brushRef="#br0" timeOffset="8164.4669">9558-227 47,'-17'-17'28,"17"17"1,-45-35-9,24 31-7,-18-11-5,10 13-2,-12-5-1,6 12-2,-8-1 0,8 8-2,-4 2 0,10 5 0,0 4 0,7 5-1,5 0 1,9 5-2,10 2 2,6 0-1,9 2 1,7 1-2,7 1 1,4 1 1,4 1-1,0-3 1,0 2-1,-4-1 1,-4-1-1,-6-1 1,-6-4 0,-5 1 0,-10-8 0,-6-2 0,-8-8 0,-5 0 0,-9-9 0,-1-4 0,-8-4 0,-2-6-1,-4-4 1,0-5-1,0 1 0,2-1 1,4 0-1,4-1-1,4 1 1,7-2 0,18 18 0,-15-28 0,15 28-1,9-28 1,-9 28-1,30-28 0,-9 18-1,-2-4-1,9 10-4,-13-15-11,16 19-10,-31 0-4,39-12 0,-39 12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00:14:12.85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7987 777 28,'17'8'26,"-17"-8"-1,45 16-2,-28-21-6,24 19-4,-14-18-3,22 13-2,-8-12-3,17 8-1,1-9 0,13 6-2,3-4 0,15 1 0,7-5-1,6 5-1,4-5 1,4 3 0,4 1 0,4-1-1,-5 1 1,1 0-1,-4-1 1,2-1-1,2-1 1,0 0-1,-5-2 0,-1-2 0,-2 0 0,-2 2 0,-5 0 0,-11-2 0,-9 4 1,-6-2-1,-8 2 0,-8 0 0,-5-1 1,-10 1-1,-6 2 0,-4-1 0,-6 2 0,-8 1 0,-19 1 1,28 0-1,-28 0 0,0 0 1,0 0-1,0 0-1,0 0-1,0 0-2,0 22-11,-20-27-12,20 5-4,-27 9-2,27-9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00:14:14.98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8961 1160 15,'0'0'22,"-17"0"1,17 0-4,0 0-4,0 0-3,0 0-2,0 0 0,33 4-2,-33-4 0,45-6-2,-16 1-2,13 3-1,3-5 0,8 4-2,5-4 1,4 3-2,1-1 1,-1 3-1,-2 1 0,-3 1 1,-7 1-1,-7 5 0,-8-1 0,-10 5 0,-7 3 1,-8 2-1,-14 3 1,-8 6-1,-11 3 1,-7 2 0,-7 3-1,-9 5 0,-7-2 1,-3 3-1,-4 3 0,1-3 0,-1 1 0,3-1 0,1-3 0,7-3 0,3-1 0,3-3 0,8-7 0,4-2 0,7-1 0,5-4 0,19-14 0,-18 23 1,18-23-1,8 15 1,-8-15 0,33 16 0,-7-11 1,7 2-1,6-1 1,7 1-1,7-4 0,7 1 0,0-3 0,7-1-1,-3 0 1,2 0-1,-2-3 0,2 1 1,-5-1-1,-5 1 0,-3-2 0,-9 3 0,-3-1 1,-8 2-1,-6-2 0,-7 4 0,-20-2-1,0 0 0,0 0-3,0 0-7,0 0-12,0 0-9,-22 10 0,-3-18-2</inkml:trace>
  <inkml:trace contextRef="#ctx0" brushRef="#br0" timeOffset="25464.4565">9210 1460 14,'0'0'18,"0"0"-3,0 0-2,0 0-3,0 0-2,0 0 0,0 0-2,0 0 0,0 0-1,0 0 0,0 0-1,0 0 0,0 0 0,0 0 0,0 0-1,0 0 1,0 0-1,0 0 0,18 1-1,-18-1 1,25-5 0,-7 3-1,-1-6 0,6 2-1,3-1 0,3 0 0,0 0 0,2 2 0,-2 0-1,1 1 1,-3 1-1,-2 1 0,-5 2 1,-3 0-1,-17 0 0,27 2 0,-27-2 0,0 0 0,20 1 0,-20-1 1,0 0-1,0 0 1,0 0-1,0 0 0,0 0 1,0 0-1,0 0-1,0 0 0,0 0-1,-18 11-1,18-11-3,0 0-7,-8 16-14,8-16-2,0 0-1,-25 9 1</inkml:trace>
  <inkml:trace contextRef="#ctx0" brushRef="#br0" timeOffset="900.0509">10020 861 35,'7'-16'27,"-7"16"0,22-5-5,-22 5-7,29-11-2,-29 11-4,43-14-2,-22 5-2,12 8-1,-6-5-1,5 6-1,-5 0-1,0 4 0,-6 3 0,-21-7-1,26 28 1,-26-4 0,-10 3 1,-8 8-2,-7 0 2,-6 5-2,-6-3 1,0 0 0,0-6-1,6-3 0,6-5 0,9-7-1,16-16 1,-10 21 0,10-21 0,24 8 1,-3-8-1,6-1 0,6-5 1,4 3-1,4-4 1,4 2-1,0-1 1,-2 1-1,1-2 1,3 4-1,-2-1 1,-4 2-1,-4-1 1,-4 3-1,-6 0 0,-2 2 1,-5-1-1,-20-1 1,19 2-1,-19-2 0,0 0 0,0 0 1,0 0-1,10 16 0,-10-16-1,0 0-2,0 23-9,0-23-10,0 0-10,-31-2-2,31 2-2,-31 5 1</inkml:trace>
  <inkml:trace contextRef="#ctx0" brushRef="#br0" timeOffset="23392.3378">9885-267 2,'0'0'9,"-17"-5"-2,17 5 0,0 0-2,0 0 0,0 0 0,0 0-1,-18 0-1,18 0 0,0 0-1,0 0 0,-19 2-1,19-2 0,0 0-1,0 0 1,-22 3-1,22-3 0,0 0 0,-17 4 1,17-4-1,0 0 1,0 0-1,-18 3 1,18-3-1,0 0 1,0 0 1,0 0-1,0 0 1,0 0 0,0 0 1,0 0 0,0 0 0,0 0 0,-17 2 0,17-2-1,0 0 0,0 0 0,0 0 0,0 0-1,0 0 0,0 0 1,-18 5-1,18-5 0,0 0 1,0 0 0,0 0 1,0 0 0,0 0 0,0 0 0,0 0 0,0 0 0,0 0 0,0 0-1,0 0 1,-2 16 0,2-16 0,0 0 0,0 0 0,24 2 0,-24-2-1,23 1 0,-23-1 0,37 0 0,-17-3-1,7 3 0,6-2-1,2 0 1,6 1-1,0-1 1,1-2-1,1 3 0,-2 1 0,0-2 0,-8 2 0,-2 0 0,-8-2 1,-3 4-2,-20-2 1,27 0 1,-27 0-1,0 0 0,0 0 1,18 3 0,-18-3 0,0 0 0,0 0 0,0 0 0,-14 16-1,14-16 1,-14 16 0,14-16-2,-21 24 3,9-8-3,-3 2 2,-1 1-1,-1 5 1,1 3-2,-3 1 3,1 0-2,-3 1 0,1 1 0,-1 0 0,1 0 1,-1-4-1,-2-1 0,-1-1 0,3-1 1,0 0-1,1-2 0,3-2 0,1-2 0,-1-1 0,5 0 1,12-16-1,-20 24 0,20-24 0,-15 21 0,15-21 0,0 0 0,-14 21 0,14-21 0,0 0 0,0 0 0,0 0 0,0 0 0,-4 16 0,4-16 0,0 0 0,0 0 0,0 0 0,0 0 0,0 0 0,0 0 0,18 4 0,-18-4 0,0 0 0,0 0 0,0 0 0,4 19 0,-4-19 0,0 0 0,0 0 0,2 16 0,-2-16 0,0 0 0,0 0 0,0 0 0,11 17 0,-11-17 1,0 0-1,18 9 0,-18-9 1,31 5-1,-10-3 0,7-2 1,5-4-1,9 3 0,3-3 1,2-1-1,4 0 0,-1-2 0,-1 1 0,-5 1 0,-1 0 0,-6 1 0,-6 3 0,-3-1 0,-9 2 0,-19 0 0,25 2 0,-25-2 0,0 0 0,0 0 0,0 0 0,0 0-3,2 17-2,-21-22-11,17 21-10,-20-20-5,22 4-1,-38 2 0</inkml:trace>
  <inkml:trace contextRef="#ctx0" brushRef="#br0" timeOffset="24228.3858">9829 36 10,'0'0'19,"0"0"-1,0 0-3,0 0-1,0 0-3,0 0-1,0 0-2,0 0-1,0 0-1,0 0 0,0 0-1,0 0 0,0 0-1,0 0-1,23 18 0,-23-18 0,27 3-2,-7-1 1,7-2-1,0 0 0,6-2 0,1-1-1,1-1 1,2-1-1,-2 1 0,-4-1 1,-2 2-1,-4-1 0,-3 2 0,-5-1 0,-17 3 0,31-2 0,-31 2 0,24-2 0,-24 2 0,0 0 0,17-1 1,-17 1-1,0 0 0,0 0 0,0 0-1,0 0-1,-17 7-2,17-7-6,-24 10-14,24-10-5,-25 9 0,25-9-2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00:38:43.53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5765 13910 11,'-1'-10'17,"1"10"0,0 0-2,-4-11-2,4 11 0,0 0-2,-15 12-2,-2-5-2,-1 9 0,-15 4-1,-2 7-2,-13 1 0,-2 5-3,-7 2 2,-3 0-3,-1 1 2,4-3-2,4-5 1,7-5-1,7-2 0,6-5 0,7-3 0,4-5 0,9-2-1,1-2 1,12-4-1,0 0 0,0 0 0,0 0 0,0 0 0,18-12 2,-5 9 0,11 4 2,0-1-1,14 6 2,1-1-1,9 7 0,2-4 0,9 3-1,-2-1 0,0 2-1,-3-3 0,-5 1-1,-7-1 0,-7-3-2,-8 6 0,-10-4-3,0 8-5,-17-16-16,-3 20-1,-12-19-2,-1 4 0</inkml:trace>
  <inkml:trace contextRef="#ctx0" brushRef="#br0" timeOffset="261.0149">5263 14189 5,'-9'-17'22,"9"17"2,15-13-1,4 7-6,16 9-5,3-6-3,16 7 1,-2-7-2,13 7-4,-2-4-1,5 2-2,1 4-5,-7-6-11,0 7-9,-10-5-1,-1 4-2,-9-2-1</inkml:trace>
  <inkml:trace contextRef="#ctx0" brushRef="#br0" timeOffset="982.0557">6225 13888 30,'0'0'24,"-15"5"-1,18 12-3,-12-3-4,14 17-4,-10-4-1,10 10-5,-5-2 0,6 5-3,1-2 0,-1 2-3,1-4 1,-2-2-1,-1-7 0,0-3 1,-3-5-1,0-3 1,-4-5 0,3-11 0,0 0-1,-17 6 0,17-6-1,-18-20-1,12 4 0,0-9-1,6 0-1,0-4 1,12-2 1,1 0-1,9 3 2,4 2 0,2 6 1,6 3 1,1 6 0,4 7 1,-8 4 1,1 7 0,-8 4 1,-1 9-1,-9-2 0,-2 9 0,-11-2-1,-3 4 1,-11 1-2,-3 0 0,-6 1-1,-4-3-1,3 2-2,-8-10-8,15 7-15,-9-19-2,25-8-3,-23 4-1</inkml:trace>
  <inkml:trace contextRef="#ctx0" brushRef="#br0" timeOffset="1405.0798">6738 14206 33,'0'0'24,"4"-25"1,10 17-3,-6-7-7,18 8-5,-5-7-2,16 8-2,0-2-1,13 6-2,7-2-1,8 5 0,3 2-1,3 1 0,-1 3-1,-4 0 0,0 3 0,-7-2 0,-9 1-1,-7 0 0,-7 3-3,-10-5-1,0 6-4,-14-8-6,0 6-12,-12-11 0,-2 12 0,-9-11 1</inkml:trace>
  <inkml:trace contextRef="#ctx0" brushRef="#br0" timeOffset="1741.0996">7464 14065 14,'-1'-14'21,"1"14"0,0 0-3,13-6-4,3 13-3,-2-5-2,13 10-3,-3-6 0,11 6-1,-4-3-1,6 5-1,-6-5 0,3 3-1,-11-2 1,-2 3-1,-10 0 1,-8 3-1,-12 2 0,-4 4 0,-11 0-1,-9 7-1,-3 9-5,-9-6-15,7 9-8,-5-8-2,8-3-1</inkml:trace>
  <inkml:trace contextRef="#ctx0" brushRef="#br0" timeOffset="3496.1999">776 9798 33,'3'-21'21,"4"8"-3,-7-4-3,0 17-2,11-19-4,-11 19-1,14 1-2,-2 14-1,-3 10-2,6 16 0,0 10-1,3 17 0,-1 10 1,2 10-2,-2 4 0,2 2 0,-3-6-1,-3-6 0,-1-10 1,-3-11-1,-3-12 0,-2-12 0,-4-10 1,-3-11 0,3-16-1,-11 1 1,3-16 0,0-8-1,-1-9 1,3-5-2,0-6 1,3-5-2,4-3 0,3 0 1,6 0-1,2 3 1,6 5-1,4 1 2,6 7-1,2 6 1,3 9 0,-1 7-1,2 12 1,-3 9 0,-2 10 0,-9 10 1,-8 8 1,-7 6-1,-9 3 1,-9 6-1,-10-4 1,-3 1-1,-5-3 0,2-9-4,7 1-7,-4-16-13,12-3-7,14-18 0,0 0-2</inkml:trace>
  <inkml:trace contextRef="#ctx0" brushRef="#br0" timeOffset="3738.2137">1483 10081 16,'21'-26'25,"3"1"-1,3 0-8,-2-2-6,7 5-4,-2 3-5,-1 4-9,-5 8-15,0 10 0,-9 7-2,-6 12 7</inkml:trace>
  <inkml:trace contextRef="#ctx0" brushRef="#br0" timeOffset="3889.2219">1660 10327 15,'13'-2'27,"3"-11"1,6-7-3,5-1-16,3-1-15,3 0-16,-4-3-4,-3 4 0,-10 0 3</inkml:trace>
  <inkml:trace contextRef="#ctx0" brushRef="#br0" timeOffset="4543.2596">1034 11164 5,'-17'-7'27,"17"7"2,-2 14-3,3 0-9,14 15-5,-3 5-2,13 17-1,-2 6-3,11 12-2,-2 1 0,6 5-1,-1-1 1,-2-1-3,-3-10 1,-8-8 0,-6-12 0,-7-8-1,-6-10 0,-8-9-1,3-16 0,-20-6 0,5-15 0,0-8-1,-1-11-2,3-9 2,2-8-2,3-6 0,8-2 1,8-1 0,7 8-1,5 1 2,4 9 2,5 8-1,2 11 1,3 14 0,-5 10 0,0 15 1,-7 11-1,-4 15 1,-7 8-1,-5 9 0,-9 3 0,-4 1 0,-6-3 1,-4-3-3,1-2-2,-6-15-11,13-1-13,-4-18-4,13-15 0,0 0-3</inkml:trace>
  <inkml:trace contextRef="#ctx0" brushRef="#br0" timeOffset="6180.3535">1860 11215 27,'0'-23'29,"-10"5"0,-10 3-2,0 18-14,-14-1-4,8 15-3,-5 6-2,6 8 1,1 5-2,8 6 0,6 0-2,8-1 1,7-3-2,6-6 0,4-6 0,4-10-2,1-5-1,-1-16-3,3 2-5,-11-21-8,7 9-2,-12-18-1,4 11 3,-11-11 4,5 11 5,-6 0 6,4 3 7,-2 19 10,6-14 5,-6 14 0,17 10-1,1 3-3,-6-5-3,8 6-3,-3-5-2,7 3-3,-6-9-1,3-3 0,-2-8 0,0-5-1,0-8 0,-4-4 0,-3-9 0,2-1 0,-1-6 0,-1 1-1,2 1-1,0 2 1,3 5-1,0 5 1,5 5-1,0 6 2,3 9-2,1 9 2,-6 5 2,3 9-1,-8 5 1,-1 6-2,-6 4 1,-7 3-1,-7 2 0,-8-2-1,-4 0-1,-10-8-2,2-3 0,-5-10-2,5-3 0,-4-10 1,12-2-1,1-8 1,12-2 0,3-4 2,12-3 1,6-1 2,7-2 1,8 0 0,4-6 1,7 2 0,-4-3-1,8 1 1,-10-4-2,2 3 1,-11-4-2,-1 4 2,-10-1-2,-6-3 0,-7-1 0,-9-3 0,-3 0-1,-8-2-1,-2 2 1,-6-3-1,2 6 0,-3 2 0,4 6 2,1 6-1,4 7 1,3 7 1,14 6 0,-18 16 0,13 6 0,6 8 1,2 6-1,4 9 1,4-1-1,4 4 1,4-4-1,3-3 1,1-7-2,2-4 1,-3-10 0,-2-4 0,0-7 0,-2-6-1,-1-6 0,-2-4-1,1-4 1,-4-4-2,2 1 0,-5-6-1,3 4 1,-3-4 0,0 4 1,-1-3 0,-2 0 0,1-1 0,-2 0 1,1-2 0,-1 0 1,-1 1-1,1-1 0,-2-3 0,-3 1 1,-1-1-1,-3-1 0,-5 0 0,-3-1 0,-3-1 0,-1-1 0,-2-2-1,-2-1-1,2 0 2,-1 0-1,2 0 1,3 1-2,-1 1 3,1 2-2,2 5 3,2 3-1,1 4 0,0 3 1,9 13-1,-10-12 1,10 12 0,0 0-1,-6 22 1,6-3-1,6 6 1,1 5 1,5 7-2,1 1 2,6 3-2,2-2 1,8 1-1,1-3 1,2 0-1,0-7 0,2-3 0,0-6-1,-2-4 1,-3-6 0,-6-7-1,-3-5-1,-7-8 0,-4-4-1,-8-8 0,-1-1-2,-9-7 0,0 1 0,-5-5-1,1 5 2,-4-2-1,5 6 1,0 2 2,5 3 1,5 9 2,2 10 0,0 0 2,21 1 0,-2 13 1,0-1-1,8 7 0,-1 1 0,2 1-2,0-2-1,-5-4-3,5 5-6,-13-13-13,5 2-8,-20-10-3,0 0-2,3-24 1</inkml:trace>
  <inkml:trace contextRef="#ctx0" brushRef="#br0" timeOffset="6337.3625">2592 10077 23,'0'0'14,"0"0"-12,1-21-5,15 20-19,-1-3 9</inkml:trace>
  <inkml:trace contextRef="#ctx0" brushRef="#br0" timeOffset="6967.3985">3017 10123 14,'0'0'30,"16"9"1,-3-2 0,-13-7-13,31 21-7,-18-8-4,7 8-2,-5-2-1,0 2-1,-6 0 0,-1 0-1,-4-5 1,-3-3-4,-1-13 1,0 0-2,-18 7-2,3-21-3,8 0-4,-11-13-1,13 6 0,-9-11 2,15 11 1,-4-3 3,11 9 4,6 4 5,2 4 4,14 9 2,-6-2 0,14 10 1,-8-10-1,11 8 0,-4-10-4,4-2-1,-5-8-1,5-5-1,-6-9 0,1-8-1,-8-5 1,0-6-1,-13-1 0,-4-1-1,-9 1 1,-7 6-1,-8 5 0,-6 8 0,-7 7 0,-3 11-1,1 7 1,-2 9 0,3 9 0,3 6 1,6 6-1,8 7 1,7 1 0,13 1 1,7-2-1,11-1 0,5-6 0,7-6 0,7-5-1,2-8 1,5-7-2,-4-7-1,5 3-6,-16-16-14,6 5-9,-18-14-4,-5-1-1</inkml:trace>
  <inkml:trace contextRef="#ctx0" brushRef="#br0" timeOffset="26907.5388">7010 8952 3,'0'0'2,"0"0"-1,0 0 1,0 0 0,0 0-1,0 0-2,0 0-2,-2 12-3,2-12 6,0 0 0</inkml:trace>
  <inkml:trace contextRef="#ctx0" brushRef="#br0" timeOffset="28503.6297">5394 13560 19,'0'0'18,"0"0"0,0 0-5,0 0-3,0 0-4,0 0-2,0 0-1,0 0-2,0 0 1,0 0-2,0 0-2,0 0-13,-1-11-5,1 11-1,5-21-2</inkml:trace>
  <inkml:trace contextRef="#ctx0" brushRef="#br0" timeOffset="29394.6813">6809 9076 3,'0'0'19,"0"0"-2,0 0-6,0 0-5,0 0-3,0 0-2,0 0 0,3 10-1,-3-10 1,0 0-2,0 0-1,0 0-5,0 0-7,7 14-5,-7-14 1,0 0 18</inkml:trace>
  <inkml:trace contextRef="#ctx0" brushRef="#br0" timeOffset="34352.9648">6328 10546 1,'0'0'2,"-11"6"0,11-6-1,0 0 0,0 0 0,-11 12 1,11-12 0,0 0-1,0 0 1,3 10 0,-3-10 1,0 0 0,0 0 1,6 12-1,-6-12 0,0 0 0,8 14 1,-8-14-1,12 15-1,-12-15 1,18 18 0,-4-10-1,-1 2 0,4 0 0,0-1-1,2 0 1,1 1-1,2-2 0,-3-1 1,2 2-1,-1-3 0,-1 0 0,-3-1 1,-1 0-1,-3-1 0,-1-2 0,-11-2 0,15 5 0,-15-5 0,0 0 1,0 0 0,11 2 1,-11-2 0,0 0 1,0 0-1,0 0 1,0 0 0,0 0-1,-15-11-1,15 11 0,-17-9-1,17 9 0,-23-12 0,8 6-1,-2-1 1,-2 0-1,0 1 0,-3 0 0,1 1 0,-1 2 0,4-1 0,2 0 0,3 1 0,1 0 0,12 3-1,0 0 1,-13-7-1,13 7 1,0 0-1,0 0 0,0 0 0,0 0 1,17-9-1,-17 9 0,17 2 0,-17-2 0,25 7 0,-7-2 1,1 4 0,5-1 0,2 1-1,1-2 2,1 2-1,1-1 1,-2-4-1,-2 1 0,-4-3 1,-5 0 0,-4-4 0,0 5 2,-12-3-1,0 0 1,0 0-1,0 0 1,0 0 0,-17-3-2,3 5 1,-2 0-2,-1-1 1,0 1-1,1 2 1,0-2-1,2-1 0,1-1 1,0-1-1,0-2 0,0-1 1,-1-2-1,1-1 0,-2 0 1,2 0-1,-1-1 0,1 1 0,0 0 0,13 7 0,-19-11 0,19 11-1,-13-10 1,13 10-1,0 0 0,0 0 1,0 0-2,14-1 2,0 6-1,7 2 0,2 1 0,5 4 1,3 0-1,2 1 0,0 0 1,-1-2 0,-2-1 0,-5-2-1,-5-1 1,-4-3 0,-4-1 0,-12-3 1,11 3-1,-11-3 1,0 0 0,0 0 0,0 0 0,0 0 0,0 0-1,-15-3 1,15 3-1,0 0-1,-18-6-2,18 6-13,0 0-10,0 0-2,0 0-3,-16-8 12</inkml:trace>
  <inkml:trace contextRef="#ctx0" brushRef="#br0" timeOffset="45851.6216">5493 13565 11,'0'0'14,"0"0"-3,-13-11 0,13 11-3,0 0-1,0 0-2,0 0-1,-13-2-1,13 2 0,0 0-2,17 1 0,-5-2 0,3 3 0,2-3 1,4 2-1,1-2 0,2 4 0,0-3 0,0 1 0,-1-2 0,0 1 0,-2 0 0,-1 0-1,-1 0 1,-1 0-1,-1 0 1,-2 1 0,3 0 0,-1 0 0,3 0-1,0 0 1,0-1 0,3 2 0,-2-4 0,2 2-1,-3-1 1,0 2-1,0-3 0,-3 2 1,2-1-1,-2 1 1,1 0-1,-1 1 0,3 0 1,-2 0-1,2 2 0,0-1 0,2 2 0,-1-2 1,2 1-1,-1 0 0,0-1 0,-2-1 1,-1 0-1,-1 1 0,-2-4 1,-2 4-1,-2-2 0,-1 0 1,-11 0-1,19 1 1,-19-1-1,11 0 1,-11 0-1,0 0 1,0 0-1,0 0 0,12 1 0,-12-1 0,0 0 0,0 0 0,0 0 0,0 0 0,0 0 0,12 7 0,-12-7 0,0 0 1,0 0-1,0 0 0,11 3 0,-11-3 0,0 0 0,0 0 0,13 4 0,-13-4 0,0 0 0,17 5 0,-17-5 0,0 0 0,14 3 1,-14-3 0,0 0 0,0 0 0,0 0 1,0 0-1,0 0 1,0 0-1,-18 6 0,4-5 0,-4 0 0,-3-1-1,-2-1 1,-5 0-1,1-3 1,-1 1 0,-3-3-1,1 0 1,-1-1-1,1 0 1,-1 0-1,2-1 0,-2 1 0,2 0 0,1 1 1,2 0-1,1 1 0,2-1 0,1 1 0,-3 0 0,2 0 0,1 0 0,0 0 0,1 1 0,-1-2 0,1 1 0,-1 0 0,4 0 0,0 0 0,-2 0 1,2 1-1,0-1 0,0 1 0,2 1 0,0 1 0,0-1 0,3 2 1,-1-1-1,2 2 0,0 0-1,12 0 2,-20 1-1,20-1 0,-17 2 0,17-2 0,-12 3-1,12-3 1,0 0 0,0 0-1,0 0 1,0 0-1,0 0 0,0 0-2,0 0-1,13 14-7,-13-14-12,22 5-1,-9-5-2,0-1-1</inkml:trace>
  <inkml:trace contextRef="#ctx0" brushRef="#br0" timeOffset="97573.5809">13394 936 23,'0'0'21,"0"0"-4,0 0-3,0 0-3,-35-51-2,35 51-2,0 0-2,0 0-1,5-55-2,-5 55 1,0 0-1,33-55 0,-33 55-1,0 0 1,65-44 0,-65 44-1,57-11 1,-57 11-1,61 18 0,-61-18 1,55 57 0,-32-10 0,-5 16-1,-12 13 1,-1 12-1,-10 8 0,-5 1 0,-10 2 0,-4-8-2,-6 0 1,-3-15-1,0-6 1,-1-17 1,-1-8 0,4-11-1,5-6 1,3-11 0,6-8-1,5-11 0,12 2 0,-4-23 0,9 6-1,8-4 1,3 1-1,5-1 0,5 2 1,2 5 0,4 4 0,1 1-1,3 8 1,-1 4 0,4 2 0,-1 4 0,1 1-3,-4-2-2,4 6-9,-6-2-12,-2-4 0,-2-3-2,-8-5 0</inkml:trace>
  <inkml:trace contextRef="#ctx0" brushRef="#br0" timeOffset="98384.6273">14609 711 32,'-53'-42'25,"53"42"0,-53-32-8,53 32-4,-52-20-4,52 20-3,0 0-1,-75-11-1,75 11-1,0 0 0,-65 22-1,65-22-1,0 0 0,-54 57 0,54-57-2,-16 56 1,16-56 0,4 63-1,-4-63 1,25 62 0,-25-62 0,49 58 0,-49-58 1,69 57-1,-69-57 0,81 56 0,-81-56 0,85 61 0,-85-61 0,72 70 0,-42-32 0,-9 4 0,-7 2 0,-11 5 0,-10-2 0,-11 3 1,-8-4-1,-9-1 0,-6-4 1,-6-7 0,-1-8 0,-1-8-1,6-6 2,1-10-2,10-9 1,5-7 0,9-6 0,6-12 0,7-9 0,7-8-1,6-3 1,5-4 0,4 2-1,4 0 1,1 4-1,-22 50 0,52-83-2,-52 83-4,52-59-11,-52 59-12,53-31 0,-53 31-1,0 0 0</inkml:trace>
  <inkml:trace contextRef="#ctx0" brushRef="#br0" timeOffset="99185.6731">15277 699 35,'0'0'22,"0"0"-1,-59 11-6,59-11-3,0 0-4,-69 60-2,69-60 0,-49 88 0,25-24-1,-3 12-1,6 12 0,3 7-2,7 0-1,4 2 0,10-10-1,3-2-1,10-16 1,2-9-1,5-20 1,3-14 0,4-15 1,1-15-1,3-10 1,1-15-1,1-10 1,3-17 0,-3-11-1,2-11 2,-2-4-1,-2-4-1,-3-4 0,-4-1 1,-3 3-1,-7 6 0,-4 10 1,-4 8-2,-8 7 2,-4 10-1,3 47 1,-26-69-1,26 69 0,-53-35 1,53 35-1,-71-3 0,71 3 0,-87 24-1,87-24 1,-88 50-1,88-50-1,-77 77 1,44-30 1,5 2-1,9 4 0,5-1 1,5 2-1,9-4 1,3-3 0,-3-47 0,29 76-1,-29-76 1,51 47-1,-51-47 1,71 16 0,-71-16 0,93-19 1,-40 3-1,2-9 0,3 1-8,-58 24-17,101-52-3,-101 52-2,76-35 1</inkml:trace>
  <inkml:trace contextRef="#ctx0" brushRef="#br0" timeOffset="101227.7899">21154 716 6,'0'0'28,"0"0"-2,-32-53-3,32 53-6,0 0-3,0 0-2,-77-56-2,77 56-3,-52-12-2,52 12-2,-63 8 0,63-8-2,-72 31 0,72-31-1,-67 51 0,67-51 0,-52 68-1,52-68 1,-26 79-1,26-79 0,10 83 2,-10-83-2,43 85 1,-43-85 0,73 87 0,-73-87-1,92 90 2,-40-45-2,-4 4 0,-3 3 1,-2-1-1,-8 0 2,-8 1-2,-10-3 2,-10 3-2,-11-4 2,-8-2-2,-7-6 2,-10-2-1,-2-8 0,-5-3 0,1-8 0,-3-10 0,2-7 1,2-11-1,4-9 0,3-8 1,6-6-2,6-3 2,4-6-1,10-3 0,3-2 0,10 0 0,5 0 0,8 5 0,-25 41-3,61-81-3,-61 81-13,66-67-12,-66 67-1,65-36 1</inkml:trace>
  <inkml:trace contextRef="#ctx0" brushRef="#br0" timeOffset="102120.841">21472 823 9,'0'0'23,"0"0"-4,0 0-6,0 0-3,0 0-2,0 0-2,0 0 1,65-26-2,-65 26-2,72-20 0,-72 20-2,87-11 1,-87 11-2,94 6 1,-94-6 0,76 28-1,-76-28 1,53 52 0,-53-52 0,22 76 0,-27-29 1,-8 9-1,-9 0 0,-5 6 0,-8 5-1,-3-2 2,-3 1-3,2-9 2,0-1-1,5-13 1,4-3-1,7-11 1,5-6-1,6-7 1,4-6 0,8-10 1,7 13-1,6-7 1,1-4 1,9 2 0,1-3-1,8 1 1,3-2 0,9 0-1,0 0 0,7-1 0,1 0-1,4-1 0,-2-1 0,2 0 0,-6-1 0,0 1-1,-6-2 2,-5 1-1,-8 1 0,-4 0 0,-7 0 0,-4 2 1,-16 1-1,16-2-2,-16 2-5,0 0-18,0 0-8,-17 0-3,4 0 0</inkml:trace>
  <inkml:trace contextRef="#ctx0" brushRef="#br0" timeOffset="183260.481">8188 16922 6,'-26'-6'8,"-6"2"-1,-3-2 0,-3 3 0,-6 0 0,4 3-1,-6-2 0,9 2 0,-3-2-1,11 4-1,1-4-1,11 2-1,4-1-1,13 1 0,0 0 0,0 0-1,11-3 0,5 2 1,5 1-1,-1 0 0,10 1 1,-1 1-1,3 0 0,-1 3 1,1-1-1,-4-1 0,-1 1 0,-2-1 0,-8-1 0,0 1 1,-6-2-1,-11-1 0,15 0 1,-15 0-1,0 0 1,0 0 0,0 0 0,0 0-1,-16-4 1,0 4-1,-2-2 1,-5 1-1,-3 0 0,-1 0 0,-3-1 0,3 2 1,1 0-1,4 2 0,2-2 0,7 0 0,13 0-1,-11 1 1,11-1 0,13 1 0,5-1-1,4-1 1,8 1 0,5-1 0,2-1 0,2 0-1,-1 0 1,-4 1 0,-6-1 0,-6 1 0,-6 1 0,-16 0 1,15-1-1,-15 1-2,0 0-5,-11 8-13,11-8-1,-25 8-2,5-8 11</inkml:trace>
  <inkml:trace contextRef="#ctx0" brushRef="#br0" timeOffset="188410.7765">4894 16846 4,'-14'-13'16,"14"13"-1,0 0-2,-8-10-3,8 10-3,0 0-3,8-13-1,-8 13-2,23-6-1,-1 4 0,3-1 0,4 3 0,6 0 1,-1 3-1,2 0 0,-2 2 0,-3 0 0,-6-1 0,0 1 1,-10-3-1,-3 2 1,-12-4 0,0 0 1,0 0-1,0 0 0,0 0 0,0 0 0,-12-4 0,12 4 0,-17-8-1,17 8 1,-15-8-2,15 8-5,-16-7-12,16 7-1,-13 3-2,13-3 1</inkml:trace>
  <inkml:trace contextRef="#ctx0" brushRef="#br0" timeOffset="200654.4768">823 13735 11,'-6'-15'24,"5"5"-1,1 10-5,-4-18-4,4 18-2,0 0-3,12 5 0,-12-5-2,17 33-1,-3-8 0,7 17-2,0 4 1,6 12-1,0 4-1,3 5-1,-3-3-1,0-1 0,-5-6 0,-2-7-2,-2-4-2,-6-16-2,3 2-6,-13-22-16,-2-10-4,0 0 0,0-19 0</inkml:trace>
  <inkml:trace contextRef="#ctx0" brushRef="#br0" timeOffset="201001.496">728 13658 17,'3'-35'25,"4"0"-2,9 7-6,-3-8-5,10 10-3,1-3-2,7 9-2,-4 2 0,8 8-2,-4 6 0,5 10-1,-3 8 0,-1 9 0,-7 8 0,-4 9 0,-6 6-1,-4 4 1,-9 1-1,-3 2 0,-7-2-2,-4-7-1,5 3-8,-8-14-18,8-8-1,0-9-2,7-16 1</inkml:trace>
  <inkml:trace contextRef="#ctx0" brushRef="#br0" timeOffset="203178.6209">1619 13826 20,'0'0'19,"0"0"-4,0 0-1,0 0-2,16 13-2,-16-13-1,15 29-1,-8-11 0,4 11-3,1-2 1,2 5-3,-1-2 0,3 4-1,-2-5 1,-1-1-2,-1-5-1,-2-1 1,-6-5 0,1-2 0,-5-15 0,-4 14-1,4-14 1,-18 1 0,4-7-1,-2-3 1,-5-6-1,-1-5 0,-2-3 0,0-7-1,0-2 0,2-6 1,4-1-1,2-5 0,4 0 0,6 0 1,5-1-1,2 3 0,7 3 1,3 3-1,4 4 1,3 7-1,1 7 1,3 6 0,5 6 0,-1 7-1,3 9 1,-3 6 0,-1 10-1,-3 3 2,-6 7-2,-3 3 1,-7 3 0,-6-1 0,-4-2 1,-4-1-1,-2-7 0,-3-5 0,1-6 1,0-5-2,6-5 2,6-10-1,0 0 0,0 0 0,0 0 1,24 3 0,-4-9 1,8 1-1,1-2 0,9 1 1,-2-1-2,3 0 1,1 1-2,-5-2-3,5 8-10,-14-4-13,0 0-2,-12-2-1,-14 6-1</inkml:trace>
  <inkml:trace contextRef="#ctx0" brushRef="#br0" timeOffset="205058.7287">1308 12712 9,'0'0'23,"0"0"-4,0 20-2,-2-3-2,9 16-2,-10 1-3,10 13-2,-7 0-3,6 8 0,-3-4-3,3 1 0,0-7-1,1-9-4,8-3-8,-4-14-16,6-10 1,0-10-2,0-11-1</inkml:trace>
  <inkml:trace contextRef="#ctx0" brushRef="#br0" timeOffset="205495.7537">1989 13138 19,'0'0'25,"0"0"1,0 0-7,-4-11-7,9-4-3,12 2-3,-3-10-1,11-4-2,3-2-6,1-10-14,4 1-9,1-2-1,-4-2-1</inkml:trace>
  <inkml:trace contextRef="#ctx0" brushRef="#br0" timeOffset="205802.7712">2327 12429 27,'8'25'27,"2"7"0,7 10-6,0-2-7,13 11-5,0-5-3,9 2-3,-4-6 0,1-1-2,-2-6-1,-5-6-2,-3 0-2,-10-15-6,-3 4-11,-13-18-7,0 0 1,-23-5-1</inkml:trace>
  <inkml:trace contextRef="#ctx0" brushRef="#br0" timeOffset="206116.7889">2243 12263 29,'-3'-36'26,"5"0"-4,8 8-3,-2-9-6,12 13-2,-4-4-3,10 17-2,-5-1-1,7 14-2,-2 8 0,3 13-1,-5 10-2,1 10 2,-3 6-1,-4 5 0,-5 3-1,-4-1 0,-5 0-1,-4-6-2,1 0-4,-8-15-9,7 0-13,-4-13 0,6-5-1,-2-17 0</inkml:trace>
  <inkml:trace contextRef="#ctx0" brushRef="#br0" timeOffset="206584.8159">2978 12377 24,'3'-12'27,"-3"12"2,-2-11-7,2 11-5,0 0-5,20 24-3,-17-10-2,10 10-2,-6 2-1,8 8-2,-4 2 0,3 3-1,1-3-1,0 0 1,1-3-1,1-4 0,-2-5 0,2-4 1,1-8-1,0-5 0,2-7 1,1-6-1,-1-7 1,5-4-1,0-7 0,1-3 0,-2-1 1,1 0-1,-2 3 1,-5 1-2,-1 7 0,-5 1-2,0 12-4,-12 4-10,0 0-14,0 0 0,-4 12-1,4-12 0</inkml:trace>
  <inkml:trace contextRef="#ctx0" brushRef="#br0" timeOffset="208031.8983">2520 11574 29,'0'0'23,"0"0"-1,0 0-5,-6 30-3,3-15-4,10 13-2,-7-3 0,8 8-2,-2 1-1,6 4-2,-1-2-1,1-1-5,6 6-16,-4-9-8,2-2-3,-3-9-1</inkml:trace>
  <inkml:trace contextRef="#ctx0" brushRef="#br0" timeOffset="209961.0089">1577 15128 22,'0'0'22,"0"0"-2,0 0-3,0 0-2,-5-21-2,5 21-3,-13-20-2,13 20-1,-23-14-1,11 16-2,-8 2 0,1 11-1,-1 8-1,0 12 0,1 10-2,4 6 2,6 5-2,8 1 0,5-1 1,9-3-1,8-12 1,5-11-1,3-11 1,4-13-1,-5-12 0,0-11 1,-6-12-2,-5-9 1,-10-9-1,-7-8 1,-7-3-2,-9-4 1,-7-1 0,-10-1-2,-3 4 2,-6 4-1,3 8 1,-1 7-1,4 9 2,6 6-1,5 10 2,10 11 0,15 5 1,-3 19 0,15 2 0,10 8-1,9 4 0,8 6 1,6 2-1,7 0 0,3-2 0,1-8-1,-5-8 0,-1-6 1,-9-9-1,-6-13-1,-6-9 1,-8-9-1,-8-5-1,-11-7 0,-1-1-1,-7-3 0,1 5 0,-4 4 0,2 8 0,-1 3 0,8 19 2,0 0 1,0 0 1,16 13 0,-2 6-1,7 2 1,2 0 1,5 1-1,-1-5 0,1-1 0,-4-9 1,-2-5 0,-5-11-1,-6-5 1,-4-12-1,-2-3 0,-8-10 0,2-4-1,0-3 0,1 2-1,1 2 0,4 5 1,3 8-1,2 8 1,6 7-1,2 8 2,0 9 0,0 9 0,-3 7 0,-4 4-2,0 10-4,-13-4-14,6 8-9,-15-4-3,-5-1 0,-7-8 0</inkml:trace>
  <inkml:trace contextRef="#ctx0" brushRef="#br0" timeOffset="210164.0203">1776 14593 5,'-13'-20'23,"13"20"-7,-13-23-15,8 7-16,5 16-4,4-25 9</inkml:trace>
  <inkml:trace contextRef="#ctx0" brushRef="#br0" timeOffset="210631.0474">2118 14145 26,'0'0'31,"0"0"0,22 22 0,-13-7-14,24 22-5,-3 2-5,12 17-1,4 4-3,7 8 0,0-1 0,-1 1-2,-5-4 1,-6-5-2,-6-14 2,-7-9-2,-9-10 1,-7-11-1,-12-15-1,0 0 0,-12-15-1,-7-13 0,-3-8-2,-6-14 1,4-8-1,-4-5 1,5 0 0,4 0 0,8 5 2,3 5-1,8 9 2,3 11 0,5 12 0,2 8 1,2 10 0,1 9 1,-4 9-1,1 9 1,-5 8-1,-1 8 0,-4 3-2,-2-3-2,3 6-8,-11-17-14,10-4-5,0-25-1,0 0-1</inkml:trace>
  <inkml:trace contextRef="#ctx0" brushRef="#br0" timeOffset="211347.0883">2697 13943 36,'-17'-8'31,"0"15"-1,-2 10 0,-6 1-18,9 11-6,1-1-3,3 3-3,6-3 1,3-2-1,4-3 0,8-6 0,6-6-1,0-6 0,5-2-2,-1-9 0,3 0 0,-4-9-1,3 1 0,-3-7 0,3 2 1,-8-3 0,4 5 1,-4-2 1,1 3 1,-4 3 0,3 0 0,-13 13 2,21-18-1,-9 13 2,-12 5-1,22-16 1,-13 6-1,3 0 1,-2-5-1,2-2 0,-4-7 0,-1 1 0,1-7 0,-3 3 0,-1-1 0,3 3 0,-6 3-1,4 6 1,-2 3 1,-3 13-1,17-2 0,-4 11 0,-3 2 0,5 5-1,0-1 1,0 4 0,-3-3-2,0-2 1,-6-3-1,-6-11 1,0 0-1,0 0 1,1-27-1,-7 3 1,-3-5-1,0-3 0,0-2 0,0 1-1,2 3 0,1 4 0,4 5 0,2 6 0,6 4 1,-6 11-1,19-7 0,-5 8 0,3 4 1,0 2 0,2 2-1,1 3 0,3 4-3,-8-4-7,7 10-14,-12-10-6,0 4-1,-10-16 0</inkml:trace>
  <inkml:trace contextRef="#ctx0" brushRef="#br0" timeOffset="211564.1008">2786 13183 17,'-21'-14'26,"21"14"-2,-10-17-1,10 17-23,-1-14-18,1 14-3,10-17-2,-6 6 0</inkml:trace>
  <inkml:trace contextRef="#ctx0" brushRef="#br0" timeOffset="211780.1131">3056 13153 25,'31'34'28,"4"-3"-1,-9-5-3,9 9-10,-12-12-6,10 3-3,-10-8-2,-2-3-7,4-5-18,-11-4-4,-1-6-2,-13 0 0</inkml:trace>
  <inkml:trace contextRef="#ctx0" brushRef="#br0" timeOffset="212005.1259">3112 13196 61,'-14'-5'32,"14"5"1,-16-17-3,16 17-24,10-23-5,1 7-3,4 6-3,-3-11-9,10 12-14,-6-3-3,2 10 0,-5-2 0</inkml:trace>
  <inkml:trace contextRef="#ctx0" brushRef="#br0" timeOffset="212319.1439">3406 13217 54,'24'19'31,"-6"-4"-1,4 4-10,-9-11-8,7 6-7,-7-8 0,2-3-2,-15-3-2,13-9 1,-11-5-2,-2-3 1,-2-4-2,-4-5 1,3-1-2,-3 0 2,3 5-1,-3 2 1,4 7 2,2 13 1,0 0 0,18 19 1,-5 4 0,8 11-1,-1 3 1,8 8-1,-4-2-1,-2 0-1,-4-4 1,-5-4-3,-7-5 1,-8-7-1,-5-2-5,-16-15-14,11 8-8,-17-17-6,6 0-2,-6-10-1</inkml:trace>
  <inkml:trace contextRef="#ctx0" brushRef="#br0" timeOffset="213168.1925">958 15014 47,'-10'24'31,"0"5"-6,14 28-4,-4-1-7,19 23-5,-2 0-1,21 14-3,3 0-1,22-1-2,4-13 0,11-15-3,6-13 0,2-23-2,11-10-8,-11-34-17,8-13-4,-12-26-1,1-12 0</inkml:trace>
  <inkml:trace contextRef="#ctx0" brushRef="#br0" timeOffset="213695.2227">3518 12561 20,'-12'-10'25,"12"10"1,-8-14-6,2 3-4,6 11-2,0 0-2,17 15-3,-7-3-2,19 11-2,3 1 0,16 9-2,4 2 0,8 6-3,-1 5-1,-3-1-3,0 15-14,-23-6-11,-11 5-2,-24-4-3,-20-1-1</inkml:trace>
  <inkml:trace contextRef="#ctx0" brushRef="#br0" timeOffset="242046.8439">11628 16247 12,'0'0'19,"-22"-1"-3,22 1-2,-17-2-3,17 2-2,0 0-2,0 0-2,0 0-1,0 0-2,17-8-1,3 7 1,2-1-1,8 4 0,4-1 1,8 2-1,3 0 0,9 6 0,7-3-1,6 5 1,5-4 1,3 6-2,4-3 2,2 5-1,3-4 1,-1 0-2,-2-1 1,2 1-1,1-2 1,3-1-1,-2-2 1,-2 0-1,-1-1 1,0-1 0,0 1 1,-2 0-1,-2-1 1,4 2-1,4 0 0,5 0 1,3 0-2,-4 0 1,4-2 0,-3 0-1,-6-2 1,-2-1-1,-8-2 1,-6 0 0,-1-3-1,-2 1 1,-3-2-1,-1 1 1,-1-1-1,0 0 1,-1 2-1,4-2 1,-3 0-1,2 2 1,3-3 0,6 3 0,5-4 0,10 2 0,4-3 0,3 2 1,0-2-2,1 0 1,-6-2-2,-3 1 3,-10-2-3,-7-4 2,-4 0-2,-1-1 1,-3 1 0,-2-1-1,2 4 2,0 0-1,-1 1 0,-1 8 0,0-1 1,-1 2 0,-1 0 0,4 2-1,-1 0 1,5 1 0,1-1-1,5 1 1,-1 0-1,-1 0 0,-3-1 0,-4 0 1,-5-3-1,-3-2 1,-9-2 0,-2-1 0,-7 0 0,-2-2 0,-7 1 0,-2 1-1,-5 2 0,-1 3-2,-1 14-5,-17 4-16,3 21-9,-21-1-3,-11 9-2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17:59:07.75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-5267 2186 16,'0'0'19,"-19"-5"-2,19 5-2,0 0-4,0 0-1,0 0-1,0 0-3,0 0 0,0 0-2,0 0 0,0 0-1,0 0 0,0 0 0,0 0 0,23 19 0,-23-19 0,20 26-1,-9-10 0,5 5 0,-1 0 0,3 5-1,-1-3-1,-1 2 1,0-1 0,-1-3-1,-1-1 0,-3-3 1,-1-1-1,-10-16 0,16 24 1,-16-24-1,11 18 0,-11-18-1,0 0 0,0 0-2,14 21-1,-14-21-2,0 0-4,0 0-15,0 0-3,4-21-1,-4 21 1</inkml:trace>
  <inkml:trace contextRef="#ctx0" brushRef="#br0" timeOffset="924.0523">-4977 2125 16,'0'0'15,"0"0"-2,0 0-2,0 0-3,0 0-1,-2 16 0,2-16-2,0 0 0,0 0 0,-17 17-1,17-17 0,-18 21 0,18-21 0,-23 32 0,5-15-1,5 11 0,-11-5-1,5 7 0,-4-6 0,1 6-1,-1-2 0,3 0 0,1-5-1,1 0 0,7-4 0,-1-3 0,4-1 0,8-15-1,-8 20-1,8-20-1,0 0 0,0 0-1,0 0-2,0 0-3,0 0-8,0 0-9,24 1 2,-24-1-1</inkml:trace>
  <inkml:trace contextRef="#ctx0" brushRef="#br0" timeOffset="2156.1233">-4773 2384 26,'0'0'24,"0"0"-5,0 0-4,0 0-5,0 0-1,-23-7-3,23 7-1,-8 18-2,8-18 1,-15 28-2,11-7 1,-6 0-1,4 3-1,-5-1 1,1 1-1,0-3-1,2 0 1,2-5 0,3 0-1,3-16 2,-6 21-1,6-21 0,0 0 0,0 0 0,17 17 0,-17-17 0,27-1 0,-27 1-2,39-4 2,-15 2 0,1 1-1,4-1 1,-2 0-1,1 2 0,1-2 1,-6 2-1,-1 0 0,-5-1 0,-17 1 0,25 0 1,-25 0-1,0 0 1,0 0 0,0 0 0,18 0 0,-18 0-1,0 0 1,0 0-1,0 0-2,0 0-1,0 0-7,0 0-18,0 0-2,0 0 0,-21-4-2</inkml:trace>
  <inkml:trace contextRef="#ctx0" brushRef="#br1" timeOffset="595066.0359">-6581 2463 5,'17'-19'14,"-17"19"-2,0 0 0,0 0-3,20-11 1,-20 11-3,0 0-1,0 0 0,0 0-1,0 0-1,0 0-1,0 0 1,0 0-1,0 0 1,0 0-1,0 0 0,0 0 0,0 0 0,0 0-1,0 0 1,-16 16-1,16-16 0,-21 16 0,3-9 0,1 5 0,-7-2-1,3 3 0,-5-3-1,3 2 1,-2 1-1,2-3 1,-1 1-1,5-1 0,-1-1 0,20-9 0,-29 14 1,29-14-1,-21 12 0,21-12 0,0 0 0,-20 11 0,20-11-1,0 0 1,0 0 0,0 0 0,0 0 0,0 0-1,12 17 1,-12-17 1,21 11 0,-21-11 0,29 15 1,-11-6-1,-1 2 1,7-1-1,-1 4 2,4 2-3,1-4 1,5 4 0,-2-2-1,2 2 1,6-4-1,-2 0 1,-2-5-1,-2 0 0,-4-2 0,-4 1 0,-1-5 0,-7 1 1,-17-2-1,0 0-1,20 6-3,-20-6-4,0 0-17,-24 3-3,24-3-1,-27-2 0</inkml:trace>
  <inkml:trace contextRef="#ctx0" brushRef="#br1" timeOffset="-1.29105E6">-11068 3366 13,'0'0'25,"-4"-19"0,4 19-5,0 0-6,0 0-4,0 0-2,4 16-1,4 17-1,-12 0-1,10 20 0,-10 3 1,8 17-3,-10 4 1,4 7-2,-8-5 1,4-2-2,-3-8 0,-1-3 0,-2-8 0,0-9 0,-1-11-1,3-6 1,-2-9-1,3-2 1,9-21 0,-16 16-1,16-16 0,0 0 1,-8-32-1,12 7 0,2-6 1,4-6-1,3-5 0,7-7 0,1 0 0,7 0-1,5 4 1,2 3-1,5 5 0,3 4 1,2 10 0,-2 9-1,2 10 1,-5 8 0,-1 12 0,-6 8 1,-5 9 0,-5 8-1,-5 4-1,-5 6 2,-7 1-1,-6-1 1,-10-7-1,-3-2 1,-9-5-1,-7-8 1,-6-7-1,-4-8 1,-8-9 0,3-5-1,-3-5 0,2-6 1,2-1-1,6-2 0,8 1-1,4-1 0,25 14-3,-21-22-6,21 22-21,21-9-2,2 11 0,-5-9-1</inkml:trace>
  <inkml:trace contextRef="#ctx0" brushRef="#br1" timeOffset="-1.27115E6">-9437 3354 16,'0'0'22,"0"0"0,0 0-8,0 0-3,0 0-3,0 0 1,0 0-1,3 33 0,-10-17-2,13 17 0,-10-3-2,8 14 0,-6 1 0,7 8-3,-3-1 1,4 6-1,0-4 1,2 1-1,-2-6 0,-1 0-1,-1-7 0,-2-5 1,-4-6-1,0-3 1,-3-7-1,-3-5 1,8-16-1,-16 23 0,16-23 1,0 0-1,-17 10 0,17-10 0,0 0 0,0 0 0,-4-24 0,4 24 0,6-28 0,-2 10 0,1-3 0,1 2 0,0-2 1,-2 2-1,2-2 0,-2 0 0,2 0 0,-1 0-1,3 0 1,2-2 0,2 0 0,3 0 0,5 1-1,1 2 2,6 1-2,2 1 1,5 4-1,-1 4 1,0 3-1,0 7 1,0 5 1,-2 7-2,0 6 2,-4 6-2,-3 10 2,-1 3-1,-3-1 1,-5 6 0,-5-3 0,-4-1 0,-8-1 0,-4 0 0,-10-7 1,-3-1-1,-8-2 0,-5-1 0,-3-7 0,-2 0 0,0-5-1,2-3 1,4-6-1,4-5 0,6-2-2,3-8-1,18 10-4,-17-26-8,17 26-18,9-27 0,11 19 0,-8-10 0</inkml:trace>
  <inkml:trace contextRef="#ctx0" brushRef="#br1" timeOffset="-1.26937E6">-8268 3823 11,'-6'-29'26,"0"11"2,6 18-7,-25-37-7,25 37-3,-31-30-3,31 30 0,-35-22-2,17 16-1,-7-2-2,4 8 0,-7 3-1,3 9-2,-4 4 2,2 7-2,1 5 1,5 9-1,4 0 0,5 1 0,8 1 0,8-4 0,8-2-1,3-7 1,7-8-1,1-10 0,4-4-1,-2-11 1,1-5 0,-3-9 0,0-7 1,-5-2-1,-3 0 1,-3-1-1,-2 4 1,-4 5 0,-4 2 1,-2 20-1,0 0 0,0 0 1,0 0-1,4 41 1,-2-12 0,5 8 0,1 2-1,6 1 1,-1-2-1,3-1 0,3-9 0,1-5 1,-1-7-1,1-8 0,-1-6 0,3-9 1,-3-5-1,2-6 0,-1-4 1,-1-6-1,1-4 0,1-1 0,1-4 1,-1 2-2,0 0 2,3 4-2,3 1 1,2 7 1,0 4-1,1 8 0,-3 9 0,2 8 1,-2 6-1,-1 7 1,-7 8-1,-3 4 0,-9 2 1,-3 4 0,-8-2-1,-7-3 1,-9-3-1,-7-4 1,-6-6-1,-2-5 0,-2-7 0,0-3-1,4-6 0,2-3 0,5-1 0,7-4 0,19 10 0,-18-14 0,18 14 0,0 0 0,22-4 0,-5 10 1,9 2-1,5 5 1,2-1 0,4 0 1,2-1-1,4-4 1,-3-6-1,5-4 1,-6-8 0,0-1-1,-2-9 1,0 0 0,-2-7 0,-2-2 0,-4-3 0,-1 2-1,-9-3 1,-5 5-1,-9 1 1,-3 1-1,-7 6 1,5 21-1,-33-16 0,9 18 0,-1 7 0,-2 10 0,1 8 0,3 4 0,4 4-1,5 5 1,10 1 0,6 1 0,10-2 0,5-5 0,10-5-1,8-4 1,6-7 0,6-8 0,6-8 0,3-8 0,0-9 0,3-5 0,-5-9 0,-3-6 0,-4-2 0,-7-6 0,-7-4 0,-9-1 1,-7-6-2,-3-1 1,-6-4 0,-6-1 0,-4-3-1,-2 3 2,-2 1-2,0 2 1,0 7 0,-1 9 0,-1 7 0,0 10 0,8 23-1,-18-11 1,18 11 1,-25 41-1,14-3 0,-1 11 1,0 9 0,2 10 0,3 4 0,3 5 0,6-5 0,2 0-1,3-9 1,3-6-1,2-8 0,-1-10 0,5-11-1,2-12 0,3-6-1,-2-13-2,13-3-1,-9-15-1,12 4 0,-8-18 0,10 9 0,-12-15 0,7 8 2,-11-5 2,-2 6 2,-5 4 2,-6 0 1,-8 28 1,6-35 1,-6 35 0,0 0 1,0 0 0,-18 0-1,16 23-2,-8 0 0,9 10 0,-3 2-1,4 7 0,0 0-2,7 2 1,3-4 0,4-7-1,-3-3 0,3-7 0,2-6-2,-16-17-3,33 18-15,-33-18-12,21-25 0,-17-3-1,8 0-1</inkml:trace>
  <inkml:trace contextRef="#ctx0" brushRef="#br1" timeOffset="-1.2692E6">-6596 3477 11,'0'0'7,"0"0"-6,0 0-1,4 17-18</inkml:trace>
  <inkml:trace contextRef="#ctx0" brushRef="#br1" timeOffset="-1.26842E6">-6258 3669 37,'0'0'30,"0"0"1,0 0-10,26 46-9,-34-18-2,16 19-4,-10-3-1,4 12-1,-6-4-1,4 1-2,-6-8 1,4-3-1,-4-14 0,2-5 0,4-23-1,-6 18 1,6-18-1,0-21 0,6-2 0,4-9-1,3-6 0,1-6-1,8 2 0,-1-2 0,0 9 1,1 6 0,3 9 0,-2 12 0,1 15 1,1 7 0,2 5 0,1 5 0,3 3 1,4 1-1,2-4 0,4-3 1,-1-7-1,3-7 1,2-7-1,2-7 1,-5-5-1,1-7 1,-4-8-1,-4 1 1,-6-5-1,-3-1 1,-11 1-1,-5 1 1,-8 2-2,-6 5 2,-4 5-1,8 18 0,-35-19 0,12 21-1,-2 7 2,-3 5-2,3 10 2,2 8-1,3 3 1,7 5-1,5 0 2,10 4-1,4-2 0,9 0 1,5-3-1,3-6 0,4-3 0,4-6 0,2-5-1,6-6 1,0-8-2,-2-12-3,14 12-22,-22-22-7,8 6-1,-16-10-1</inkml:trace>
  <inkml:trace contextRef="#ctx0" brushRef="#br1" timeOffset="-1.26577E6">-3557 3748 33,'0'0'27,"24"-7"-1,-1 14-8,-23-7-6,47 2-3,-22-4-3,18 11-1,-4-8-1,13 5-1,-3-5 0,3-1-4,1 4-2,-12-15-11,2 13-14,-12-9-1,-2 7-1,-12-7 0</inkml:trace>
  <inkml:trace contextRef="#ctx0" brushRef="#br1" timeOffset="-1.26611E6">-3000 3426 32,'-2'-21'26,"-4"-7"-1,8 9-5,-16-18-7,16 16-4,-17-14-1,11 15-2,-12-9-2,5 11 0,-9-3-1,20 21-1,-39-26 0,16 19 0,-2 3-1,-1 4-1,-1 7 1,-2 6-1,0 8 0,1 8 0,3 8 0,6 9 0,5 3 0,4 5 0,8 4 0,8 1 0,6 1 0,3-4 0,3-2 1,1-5-2,1-2 2,-3-3 0,-3-7 0,-4-4 0,-4-5 0,-5-5-2,1 0-2,-2-23-4,-3 28-23,3-28 0,-22 14-2,3-18 1</inkml:trace>
  <inkml:trace contextRef="#ctx0" brushRef="#br1" timeOffset="-1.26375E6">-1751 3688 39,'0'0'25,"19"-1"2,-19 1-9,31-2-8,-13-5-4,17 9-2,0-8-1,12 6-1,-1-5-1,9 3 0,-1 1-3,-3-6-4,3 8-14,-13-6-7,-2 5 0,-16-5-2</inkml:trace>
  <inkml:trace contextRef="#ctx0" brushRef="#br1" timeOffset="-1.26408E6">-1356 3365 22,'-10'-25'22,"-2"1"2,-5-6-7,17 30-5,-35-44-3,35 44-2,-35-28-1,35 28 0,-28-19-2,28 19 0,-19-6-1,19 6 0,0 0-1,-18 21 0,11-5-1,3 12 0,0 5 0,2 8 0,2 6-1,2 7 1,0 4-1,4 0 0,0-2 2,1-2-2,-1-3 1,2-4 0,-4-3 0,0-5-1,0-6 0,-6-7-2,4 2-6,-2-28-17,-14 32-4,14-32 0,-18 7-1</inkml:trace>
  <inkml:trace contextRef="#ctx0" brushRef="#br1" timeOffset="-1.26086E6">-607 3694 26,'0'0'25,"2"-16"1,-2 16-6,2-16-5,-14-3-4,12 19-2,-12-23-1,12 23-3,-23-26 0,23 26-2,-35-21 0,11 16-1,-3 1-1,0 8 0,-6 3-1,0 8 0,2 5 0,2 4 0,3 6 1,7 3-2,7 0 2,8 2-1,8 2 1,8-2-1,7-1 1,5-5-1,3-2 1,2-5-1,0-4 1,2-4-1,0-11 0,-1-3 1,-3-3-1,-2-8 1,-3-4-1,-3-5 0,-5-6 0,-5-2 1,-5-2-2,-4-3 1,-8-4 0,1-1 0,-9 3-1,-1 0 2,-5 1-2,1 5 1,-1 4 0,1 4-2,3 12-1,-3-3-6,21 12-19,0 0-3,-14 28 0,14-28-1</inkml:trace>
  <inkml:trace contextRef="#ctx0" brushRef="#br1" timeOffset="-1.25975E6">-12 3625 21,'-20'-19'26,"20"19"-1,-27-19 1,2 5-12,25 14-5,-39-7-2,20 14-2,-13-5 0,7 12-1,-10 0-1,6 10 0,-2-1 0,6 8-2,1 1 2,9 3-2,7 0 0,8 2 0,8-4 0,7-1-1,9-6 1,5-3 0,6-8-1,8-4 1,1-9-1,7-6 0,1-8 0,5-4 0,3-5 0,0-2-1,-1-3 0,-7 2 1,-7-3-1,-6 3 1,-10-1 0,-11 4 1,-12 0-1,-8 4 1,-16-1 0,-3 4 0,-10 2 0,-4 5 0,-4 5-1,-2 7 1,0 4-1,6 3 0,4 6 0,7 3 0,7 3 0,7 1 0,8 0 1,6-4-2,8-2 2,5-2-1,3-4 0,1-8 0,4-3 0,1-6-1,1-1 1,-4-4 0,1-1 0,-3-3-1,0 5 1,-21 8 0,32-13 0,-32 13 0,25 6 0,-25-6 0,27 29 0,-9-8 0,1 2 0,2 0 0,5 0 0,1-4 1,2-7-1,2-8 0,4-8 1,-2-6-1,2-11 0,0-4 1,-1-8-2,-3-7 1,-2-10 0,-4-7 0,-3-12 0,-7-8 0,-1-5 0,-7-4 0,-3 1 0,-4 2 0,-4 11 0,-1 11 0,-3 12 1,-2 18-1,-2 13 0,12 18 0,-23 4 0,9 18 0,1 15 0,3 14 1,0 14 0,3 10 0,1 7-1,8 6 2,2-2-1,3-4 0,3-7 1,6-8-2,-1-11 2,3-11-2,1-10 1,1-8 0,-1-8-2,1-9 1,3-1-3,-6-18-5,18 9-20,-17-17-4,9 5-2,-15-13 1</inkml:trace>
  <inkml:trace contextRef="#ctx0" brushRef="#br1" timeOffset="-1.2574E6">1591 3983 31,'18'-7'28,"-18"7"1,29-28-1,-22-2-15,23 11-4,-15-16-3,16 1 0,-11-9-3,9-1 1,-10-11-1,5-1-1,-9-7 0,1-1-1,-8-5 0,-4 6-1,-6 4 1,-4 4-1,-4 10 1,-4 10-1,-3 10 0,-3 13 0,1 7 0,0 10-1,-1 7 1,1 13 0,-1 8-1,1 9 1,1 9-1,3 7 1,3 7-1,4 1 1,6 4 0,4-3 0,6-3 1,6-2-1,7-10 0,2-6 0,5-8 1,1-8-2,2-7 1,4-9 1,2-11-1,2-6 0,4-9 0,-1-8 1,3-2-1,-2-5 0,-4-4 0,-4-1 1,-8-1-1,-7 1 0,-9 6 0,-11 3 0,-6 6 0,-11 3 0,-4 9-1,-3 6 1,-3 8-1,2 5 1,1 9 0,5 3-1,5 7 1,10 3 0,8-1 0,4-2 0,8-3 1,5-4-1,4-5-1,2-7 2,5-9-1,-1-8 0,0-4 0,2-9 0,-6-5 0,2-5 0,-1-4 0,1 0 0,-4 0 0,-2 4 0,-1 1 0,-3 6 0,-1 5 0,-18 14 0,27-7 0,-27 7 0,18 18 1,-13-1 0,-1 6-1,0 5 0,-2-2 1,0 2-1,-2-3 1,0-4-1,0-4 0,0-17 0,-2 20 1,2-20-1,0 0 1,0 0-1,0 0 0,-17-28 1,19 8-2,-1-1 1,9-1-1,2-1 1,3 0-1,3 0 1,5 7-1,5 4 0,1 5 1,0 4-1,0 6 1,-2 4 0,2 7 0,-1 2 0,-3 7 1,2 0-2,0-1 2,3-2-2,1-5 1,2-4 0,2-9 0,0-4 0,-2-10 0,-4-4 1,-2-7-1,-5-1 0,-7-4 0,-7-2 1,-10 5-1,-4 2 1,-5 2-1,11 21 1,-33-22-1,11 20 0,1 9 0,3 7 0,7 7 0,5 9-1,10 8 1,3 4 0,7 4 0,4 3 0,3 2 0,-2 1-1,-1 1 1,-8-3 0,-6-2 0,-10-3 1,-8-5-1,-7-3 0,-7-5 0,-5-6 1,-4-8-1,0-8 0,1-8 0,2-6 1,7-8-1,6-7 0,7-6 0,10-4 0,10-3 0,6-3 0,11 2-1,8-4 1,4 4 0,6-1 0,2 1 0,2 0-1,-1-4 1,-1-1 0,2-3 0,-4-2 0,-4-6-1,-4-2 1,-4-4 0,-4-2 1,-7 1-1,-3 0 0,-11 3 0,-2 8 1,-4 8-1,-2 5 0,1 15 0,3 17 1,0 0-1,-24 35 0,18 2 0,2 8 0,1 9 0,5 6 0,1 1 0,7 0 1,6-5-1,1-5 0,5-9 1,3-8-2,0-12 2,4-6-1,1-14 0,1-13-1,-2-6 1,0-9 0,0-9-1,-2-7 1,-1-4-1,-5-3 1,-3 3-1,-5 1 1,-3 5 0,-2 3-1,-4 9 2,-2 9-1,-2 19 0,0 0 0,0 0 0,-8 22 1,4 10-1,-2 5 0,0 6 1,-1 5-1,-1 2 1,4 1-1,-2-7 0,2-7 1,2-6-1,0-6 0,0-8 0,2-17 1,0 0-1,0 0 0,24-15-1,-11-10 1,3-1-2,1-6 1,9 3 0,-3-3 0,4 6-1,-2 8 2,5 8-2,-3 10 2,4 8 1,0 8-1,2 5 0,0 9 0,0 0 1,2 1-1,-2-3 1,1-5-1,-3-5-1,-4-11-2,6 5-6,-33-12-18,39-19-5,-24-4 0,1 2-1</inkml:trace>
  <inkml:trace contextRef="#ctx0" brushRef="#br1" timeOffset="-1.25713E6">3387 3372 27,'41'-23'30,"-10"4"1,15 6-1,-1-17-12,19 23-7,-3-15-4,13 9-3,-4-4-2,3 1-2,-1 7-5,-19-6-22,1 13-4,-13-9 0,-10 10-1</inkml:trace>
  <inkml:trace contextRef="#ctx0" brushRef="#br1" timeOffset="598065.2068">-2926 2177 9,'2'-17'24,"-2"17"0,0 0-5,-2-26-5,2 26-3,0 0-3,0 0-2,10-20-1,-10 20-1,0 0-1,0 0 0,0 0-2,0 0 0,11 16 1,-9 0-1,0 5 0,4 7 1,-4 3-1,2 11 1,-2-1-1,2 4 0,-2-3 0,2 2 0,0-4-1,-2-1 1,1-8 0,1-1-1,-2-7 1,0-2-1,-2-5 2,0-16-1,2 21 1,-2-21-2,0 0 2,0 0-1,0 0 1,0 15-2,0-15 0,0 0 1,0 0-1,0 0 0,0 0 0,0 0 0,0 0 0,0 0 0,0 0 0,0 0 0,0 0 0,0 0-1,0 0 1,0 0 0,0 0 0,0 0 0,0 0 0,0 0 0,0 0 0,0 0 0,0 0-1,0 0 1,0 0-1,0 0 1,0 0-1,-8-22 1,8 22-1,8-28 1,-2 12 0,2-3-1,2-1 1,1 1 0,5-2 0,1 2-1,3 0 1,1 3-1,2 2 1,1 2-1,-1 5 1,2 1-1,-1 6 1,-1 4-1,0 3 1,-1 2 0,-1 3-1,-3 2 1,-3 2 0,-1 1 0,-4 1-1,-3-1 1,-3 1 0,-2-1 0,-2-1 2,-2 0-2,2-16 1,-7 26 0,7-26 1,-16 23-1,16-23 1,-21 15-1,3-9 0,18-6 0,-37 5 0,16-5-1,-1-2 1,-1 0-1,4-1-1,-7-4-3,26 7-7,-37 0-15,37 0-5,-21-4-1,21 4-1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17:57:33.45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0 104 8,'0'0'12,"21"-5"-1,-3 5-3,1-4-1,2 4-2,3-1-1,5 2 0,6-1-1,0 4-1,10-2 0,3 1 1,3-1-1,7 1 0,3 1 0,3-1-1,-4-1 1,6 2-1,-5-3-1,-1 1 1,0-2 0,4-2-1,-1-1 1,-1-1-1,2-1 0,2 0 1,0-2-1,4 2 0,-2 1 0,-3 0 0,1 3 0,-2 1 0,-2 0 0,-3 1 0,-1 3 0,-4 0 0,-5-1 0,2 2 0,-7-1 1,3-1-1,-2-1 1,0-2-1,-3-2 1,5 1 0,-2-3-1,2 2 1,-3-3-1,5 2 1,-4-1-1,-1 0 0,1 3 1,-2-1-1,0 0 1,0 0-1,1 1 1,-1 1 0,4-2-1,-2-2 1,1 1-2,-1 1 2,2-1-1,-5-1 1,-3-1-1,0 1 1,-10-3-1,1 4 1,-7-6 1,-2 7-1,-3-5 0,-1 4 0,-17 3 1,26-7-2,-26 7 1,21-2 1,-21 2-1,18-2 0,-18 2-1,0 0 1,17-3 0,-17 3-1,0 0 1,18-2-1,-18 2 0,0 0 1,19-5-1,-19 5 0,0 0 0,23-5 0,-23 5-3,0 0-3,30 3-13,-30-3-7,0 0-1,0 0-2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17:58:30.54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52 3,'0'0'11,"0"0"-2,0 0-1,0 0-1,0 0 1,0 0-2,0 0 1,0 0-1,23 4-1,-5-1 1,-18-3-2,41 0 0,-20-3-1,8 6 0,-1-3 0,3 2-1,0 0 0,4 0 0,-2-1 0,4 1-1,-2 0 0,2 0 0,2-1 0,0 1 0,-2-2 0,4 2 0,1-2-1,1 2 1,0-2 0,4 0 0,1-2 0,1 4 0,2-2 0,-1 0-1,1 0 1,-3 1-1,1-1 0,-2 0 1,-5 2-1,1-2 0,-4 0 0,0 2 1,-2-2-1,0 0 0,-2-2 0,0 4 1,2-2-1,2 0-1,-2 0 1,2 0 0,0 0 0,0 2 0,-2-2 0,1 0 0,-3 0 0,1 0 1,-3-2-1,0 0 0,2-1 0,-2 1 1,-2-2-1,2 1 0,2-1 1,0 3-1,0-1 1,2-2-1,0 3 0,0-3 1,4 2-1,-4 1 0,2-1 0,0 0 0,-3 2 1,3-2-1,-4 2 0,0 2 0,-1-4 0,-1 2 0,-4 0 1,0 0-1,-2-1 0,-2 1 0,5-2 0,-1 2 0,-2-2-1,2 0 1,-2 2 0,1-1 0,-3-1-1,0 0 1,-3 2 0,-3-2 1,1 1-1,-3 1 0,-17 0 1,33-4 0,-33 4 0,29-3 0,-29 3 1,28-6-1,-28 6 1,23-5-1,-23 5 0,19-5 0,-19 5 0,0 0 0,22-7 0,-22 7 0,0 0-1,0 0 1,0 0 0,0 0-2,0 0-5,0 0-16,0 0-7,0 0-1,0 0-2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17:40:24.61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1618 263 3,'0'0'27,"0"0"0,0 0 1,0 0-16,31 16-4,-14-16-2,17 5-2,-1-5-1,11 0 0,3-2-1,6 0-3,1 4-3,-7-9-7,9 7-17,-11 0-1,-10 2 0,-10 1 9</inkml:trace>
  <inkml:trace contextRef="#ctx0" brushRef="#br0" timeOffset="232.0129">1645 555 1,'0'0'13,"0"0"11,25 14-2,5-10-15,-1-6 0,15-1-3,5-1-10,6 1-15,-3-13-1,10 5-2,-11-8 20</inkml:trace>
  <inkml:trace contextRef="#ctx0" brushRef="#br0" timeOffset="1.01038E6">3474-297 7,'-24'-9'23,"24"9"-6,0 0-2,-17-18-3,17 18-1,0 0-2,0 0-1,0 0-2,0 0-2,-21 6 0,21-6-1,-20 29 0,8-4-2,-7 1 2,-2 7-3,-9 2 3,-1 6-3,-8-3 1,0 11-1,-7-3 0,-1 3 1,-4 2-1,3-1 0,-1 1 0,8-2 0,2 0 0,4-5 0,6-2-1,4-3 1,5-3 0,5-1 0,3-3-1,2-6 1,5-1-2,1-8 0,6 2-2,-2-19-1,6 23-2,-6-23-2,0 0-4,0 0-10,0 0-4,0 0 0,0 0 18</inkml:trace>
  <inkml:trace contextRef="#ctx0" brushRef="#br0" timeOffset="1.00965E6">2814-401 11,'0'0'18,"0"0"-2,0 0-3,0 0-2,0 0-3,0 0-2,0 0-2,0 0 0,0 0-1,18 11 1,-18-11-1,17 17 1,-17-17-1,26 34 0,-13-15 1,9 7-1,-7-3 0,10 7-3,-3-4 3,5 5-2,-2-4 2,6 6-2,-3-3 1,3 5-1,0-2 1,2 6 1,-4 1-1,4 4 0,-5 1-1,3 4 0,-4 2 0,2-2 0,-4 0-1,3 0 1,-5-5-1,0 0 1,-3-8 0,1-1-1,-5-7 1,-1-3-1,-1-6 1,-4-3-1,-10-16 1,15 19-1,-15-19 0,0 0 0,0 0-1,0 0-1,22 12-2,-22-12-4,0 0-12,0 0-11,15-17 0,-15 17-2</inkml:trace>
  <inkml:trace contextRef="#ctx0" brushRef="#br0" timeOffset="1.01141E6">3935 203 26,'0'0'21,"-12"-19"-4,12 19-5,0 0-3,0 0-2,25-5-2,-3 7-2,1-6-1,12 2 0,0 1 0,12-3-1,2-1 0,3 0 0,3-1-1,-1 1 0,-3 2-1,-7-3-1,3 3 0,-14-2-3,0 6-1,-33-1-3,37-1-12,-37 1-5,0 0 0,0 0 16</inkml:trace>
  <inkml:trace contextRef="#ctx0" brushRef="#br0" timeOffset="1.01188E6">4126-94 1,'0'0'19,"0"0"0,0 0-6,0 0-3,0 0 0,0 0 0,9 26-1,-9-26-1,-2 32-1,-7-11-2,9 8 0,-8 1-2,6 9 0,-8-3-2,4 3 0,-2 1 0,3-1-1,-3-3 0,2-1 1,0-3-1,0-6-1,2 2-2,-3-12-3,13 10-9,-6-26-13,-4 21-1,4-21 0,0 0 15</inkml:trace>
  <inkml:trace contextRef="#ctx0" brushRef="#br0" timeOffset="1.01816E6">4962-178 16,'0'0'17,"-2"-16"-3,2 16-1,0 0-2,0 0-2,-6-16-2,6 16-1,0 0-2,0 0-1,0 0 0,-8 21-3,8-21 2,-7 33-2,1-12 2,2 13-2,-6-3 2,6 8-2,-3 1 2,3 2-1,-2-3 0,4-1 0,-2-1-1,2-6 0,0-1 0,0-5 1,0-3-1,2-4 1,-2-1-1,2-17 1,-4 23 0,4-23-1,-5 19 1,5-19-1,0 0 1,-10 20-1,10-20 0,0 0 0,0 0 0,0 0 1,0 0-1,0 0 0,0 0 0,0 0 0,0 0 1,0 0-1,0 0 0,0 0 1,-4-21-1,6 5 0,-2 16 0,6-30 0,-2 9 0,1 2 0,5-4 0,-2 0 0,6-1 0,-3 1-1,5 0 1,1 1 0,3 1-1,-1 1 1,1 1 0,-1 5-1,1 0 1,1 4-1,-2 1 1,-1 4 0,-18 5 0,31-6-1,-31 6 1,27 9 0,-27-9 0,22 28-1,-14-7 1,-1 4 0,-1 4 0,-2 3 0,2 1 0,-4-1 0,0-1 0,0-3 0,-2-3 1,-2-4-1,-4-4 1,-4 1-1,10-18 1,-29 19 0,8-12 0,-3 0 0,-3-4 0,-4 1 0,2-4 0,-2 0-1,3 2-1,-3-4-3,31 2-4,-41 2-10,41-2-11,-17 7 0,17-7 0</inkml:trace>
  <inkml:trace contextRef="#ctx0" brushRef="#br0" timeOffset="1.01864E6">5596-187 19,'0'0'26,"0"0"-5,-29 9-6,29 19-3,-25-9 0,13 23-5,-19-2 0,12 15-4,-15 1 0,5 7 0,-6 1-2,0 1 0,0-5 0,2-6-1,2-5-2,-2-10-3,15 1-6,-7-16-18,17-1 0,8-23-1,-5 19 6</inkml:trace>
  <inkml:trace contextRef="#ctx0" brushRef="#br0" timeOffset="1.01931E6">5631 128 7,'0'0'22,"12"-23"-4,-12 23-6,14-15-3,3 13-1,-17 2-2,25-12-1,-25 12-1,35-7-2,-17 8 1,3 5-2,-21-6 0,29 31 0,-21-5 0,-4 8 0,-10 4 0,-3 4 0,-9 0 0,-5 2 0,-4-6 0,-3-3 1,3-6-2,2-7 1,3-6-1,22-16 0,-23 18 0,23-18 0,0 0 0,33 1-1,-8-6 1,7 2 0,3-1 0,5-1 0,1 1 0,2 1 0,-6 1 0,-2 4 0,-6 0 0,-3-1 0,-5 1 1,-4 2-1,-17-4 0,20 3 1,-20-3 0,0 0-1,0 0 1,0 0-1,0 0 1,0 0-1,17 7-1,-17-7-2,0 0-5,0 0-19,0 0 0,0 0-1,0 0 10</inkml:trace>
  <inkml:trace contextRef="#ctx0" brushRef="#br0" timeOffset="1.02599E6">-92 1023 1,'0'0'4,"0"0"0,0 0-2,0 0 0,0 0-1,0 0 0,0 0 0,0 0 0,0 0-1,0 0 2,0 0 0,0 0 1,0 0 1,0 0 0,0 0 1,0 0 1,23 3-1,-23-3 0,39 4-1,-14-6 0,12 6-1,2-4-1,10 1 0,5-2-1,10 1 0,6-2 0,4 0 0,2 0 0,-2 1-1,2-3 1,-6 2 0,-8-1-1,-3 3 0,-13-2 1,-3 2 0,-10-2 0,-3 2 1,-13-1 1,1 1-1,-18 0 1,19-2 0,-19 2 0,0 0-1,0 0 0,23-7 0,-23 7-1,0 0-1,20-9 1,-20 9-1,17-3 0,-17 3 0,20-6 0,-20 6 0,21-5 0,-21 5 0,20-3 0,-20 3 1,0 0-1,23-6 0,-23 6 0,0 0 0,0 0 0,17-1 0,-17 1 0,0 0 0,0 0 0,22 0 0,-22 0 0,0 0 0,17 0 0,-17 0 0,0 0-2,0 0-2,20 5-5,-20-5-8,0 0-10,0 0 1,-8 17 9</inkml:trace>
  <inkml:trace contextRef="#ctx0" brushRef="#br0" timeOffset="1.07378E6">2271 3224 2,'0'0'23,"-21"-2"0,21 2-5,0 0-7,0 0-3,0 0-3,18-2 0,-1 4-1,-17-2 0,37-2-2,-8 4-3,2-4-3,12 9-6,-6-7-9,6 4-8,-4-1 1,-2 2 9</inkml:trace>
  <inkml:trace contextRef="#ctx0" brushRef="#br0" timeOffset="1.02673E6">663 1243 10,'0'0'22,"0"0"-6,-10-24-3,10 24-4,0 0-2,-22-14-2,22 14-1,-27-7-2,6 7 0,21 0-2,-39 5 1,21-1-1,-3 3 0,2 0 0,1 3-1,18-10 1,-27 23 0,27-23 0,-18 31 0,10-10 0,1 6 0,1 6 0,2 4 0,2 5 1,0 2-1,2 3 1,-2-2-1,4 3 0,-2-6 1,0-4-1,-2-5 0,0-3 0,-2-4-2,-3-8-2,7 5-6,0-23-13,-22 23-1,22-23-3,0 0 25</inkml:trace>
  <inkml:trace contextRef="#ctx0" brushRef="#br0" timeOffset="1.06722E6">375 2683 12,'0'0'10,"0"0"-1,0 0-1,0 0-2,0 0 0,0 0-1,0 0-1,0 0-1,0 0 0,0 0-1,0 0 0,0 0 0,0 0 0,0 0 0,0 0 1,0 0-1,0 0 1,0 0 0,2 15 0,-2-15 0,0 0 0,0 0 0,25 25 1,-25-25 0,21 24-1,-21-24 1,29 34-1,-15-17-1,9 6 0,-1 0 0,3 0-1,2-2-1,1 0 1,-1-4-1,-4 1 1,1-4 0,-1-2-1,-23-12 1,31 21 0,-31-21-1,19 12 1,-19-12 0,0 0 0,0 0-1,14 18 1,-14-18 0,0 0-1,0 0 1,0 0-1,0 0 0,0 0 0,0 0-2,0 0-1,0 0-2,0 0-2,0 0-3,0 0-5,0 0-8,0 0-7,0 0 2,0 0 17</inkml:trace>
  <inkml:trace contextRef="#ctx0" brushRef="#br0" timeOffset="1.05625E6">468 88 17,'0'0'18,"0"0"-3,0 0-2,0 0-3,0 0-2,0 0-1,0 0-2,0 0-1,-10 21 1,10-21-1,-11 24 0,7-3 0,-10-5 0,4 7 0,-13 1-1,7 10 0,-11-3-1,6 6 0,-8-2 0,1 3-1,-1-2 0,2 0 0,0-8-1,3-1 0,1-5 0,4-2 1,1-5-1,18-15 0,-27 25 0,27-25-1,-16 21 1,16-21 0,0 0-2,-4 16-1,4-16-2,0 0-4,26 7-15,-26-7-7,19-7 1,-19 7-1</inkml:trace>
  <inkml:trace contextRef="#ctx0" brushRef="#br0" timeOffset="1.05562E6">104 195 11,'0'0'17,"0"0"-2,-10-23-3,10 23-1,0 0-3,0 0-1,0 0-1,0 0-2,-7-16 0,7 16-1,0 0 0,0 0 0,0 0 0,0 0 0,0 0 0,0 0 0,17 16 0,-17-16 0,22 19-1,-7-3-1,-1 1 1,7 4-1,3 4 0,1 3 0,2 2-1,2-2 1,0 0-1,-1-2 0,-1-1 0,-2-4 0,-3-4 1,-5-3-1,-17-14 0,25 21 0,-25-21 1,0 0-1,16 18 0,-16-18-1,0 0 0,0 0-3,0 0-2,-21 1-5,21-1-14,0 0-5,0 0 0,-26-12 6</inkml:trace>
  <inkml:trace contextRef="#ctx0" brushRef="#br0" timeOffset="1.05723E6">711 438 4,'0'0'22,"0"0"-3,0 0-5,0 0-4,0 0-2,0 0-1,0 0-1,6 28-1,-6-28 0,0 26-1,0-26-1,0 35 1,-4-17-2,6 5 1,-6-6-1,6 4-1,-4-3 0,0-1-1,2-17 1,-2 28-1,2-28 0,2 21 0,-2-21 0,0 0 1,4 19-1,-4-19 0,0 0 1,0 0-1,22 11 1,-22-11-1,21-2 1,-21 2 0,31-5 0,-11 3-1,-1 0 0,4-1 0,1 1 1,1 0-1,0 1 0,-1 1 0,-3 0 0,0-2 0,-3 2 0,-18 0 0,25 0 1,-25 0 0,0 0 0,18 2 0,-18-2 0,0 0 0,0 0-1,0 0 1,0 0-2,0 0-3,0 0-6,-22 3-18,22-3-1,0 0-3,0 0 2</inkml:trace>
  <inkml:trace contextRef="#ctx0" brushRef="#br0" timeOffset="1.07131E6">355 3443 9,'0'0'20,"18"5"-6,-18-5-3,23-4-2,-23 4-1,31-3-3,-13-1 0,11 6-1,-4-2-1,8 2-1,2 0-1,4 3 0,4-2 0,4 3 0,-1-3-1,5 2 1,0-1 0,5-1 0,-2-1 0,3-2 0,-3-3 1,5 1 0,-9-3 0,3 1 0,-7-1-1,1 1 1,-8-1-1,2 3 0,-6-1 0,-4 1 0,-2-1 0,-2 3 1,-5-4-1,-1 6 1,-21-2 0,31-2-1,-31 2 1,26 0-1,-26 0 0,23 0 0,-23 0-1,27 0 1,-27 0-1,26 0 1,-26 0 0,19 0 0,-19 0 0,0 0 0,0 0 0,18 0 0,-18 0 0,0 0 0,0 0-2,0 0-2,0 0-4,0 0-6,0 0-16,0 0-1,0 0-1,0 0 8</inkml:trace>
  <inkml:trace contextRef="#ctx0" brushRef="#br0" timeOffset="1.07024E6">1135 2944 17,'12'-16'17,"-12"16"-4,0 0-2,0 0-3,0 0 0,0 0-2,0 0 0,0 0-2,0 0 0,-18 5 0,15 11 0,3-16-1,-14 33 0,6-14-1,6 6 1,-4-1-1,3 3-1,-1-3 1,2 1-1,0-6 0,0-2 0,2-17 0,-4 27 0,4-27-1,0 0 0,-6 15 1,6-15-1,0 0 1,0 0-1,0 0 0,-14 20 0,14-20 1,0 0-1,0 0-1,-17 15 1,17-15 0,0 0 0,0 0 0,0 0 0,0 0 0,0 0 0,0 0 0,0 0 0,0 0 0,0 0 0,0 0 0,-18-17 0,18 17 0,0-30 1,0 11-3,0-2 2,4-4-2,-2-1 1,4 2 0,0-3 0,4-1-1,-3 2 1,3 0 0,2 1 1,0 3-1,1-1 1,5 2-1,-5 0 1,7 5 0,-3-1 0,5 3 0,-3 1-1,2 4 1,-1 1 0,-20 8 0,33-7-1,-33 7 1,27 5 0,-27-5 0,24 17 0,-24-17-1,19 30 1,-11-10 0,0 1 0,-4 0 0,-1 0 0,-3-2 0,-3 0 0,-3-3 0,-4 0 0,10-16 0,-27 24 0,27-24-1,-35 19 1,15-12-1,1-1 0,19-6 1,-33 7-1,33-7 0,-24 3 1,24-3-1,0 0 0,0 0 0,0 0 0,0 0 0,0 0 0,0 0 0,0 0 1,26 12 0,-26-12 0,23 18 2,-23-18 0,27 24 1,-11-8-2,-16-16 2,35 32-1,-20-17 1,5 3-1,-20-18 0,33 24-1,-33-24 1,27 21-1,-27-21 1,18 13-1,-18-13 1,0 0 0,0 0-1,0 0 0,0 0-1,0 0-3,0 0-5,0 0-19,0 0-3,0 0 0,-18 0-1</inkml:trace>
  <inkml:trace contextRef="#ctx0" brushRef="#br0" timeOffset="1.02705E6">198 1672 1,'29'0'9,"-8"-1"7,8-1-5,4 0-5,4-5-1,2 0-1,4 0-3,-2-2-1,6 2-7,-8 6-13,-4-10 0,5 11 15</inkml:trace>
  <inkml:trace contextRef="#ctx0" brushRef="#br0" timeOffset="1.07405E6">2330 3476 7,'0'0'21,"17"5"-3,-17-5-4,28-2-4,-5 2-5,0-5-3,5-2-7,5-3-16,4 6-1,-4-8-2,6 7 20</inkml:trace>
  <inkml:trace contextRef="#ctx0" brushRef="#br0" timeOffset="1.06822E6">906 2683 8,'0'0'18,"0"0"-3,0 0-3,0 0-3,0 0-2,0 0-2,0 0-1,0 0-1,0 0-1,0 0-1,-18-7 0,18 7 0,0 0 1,-25 19-1,25-19 1,-23 23 0,5-9 0,3 5 1,-7 0-1,3 7 0,-5-3 0,-1 5-1,0-1 1,-4 2-1,1-1-1,1 0 1,-2-1-1,6-3 1,-5 1 0,7-4 0,-2-2 0,5-2 0,1-1 0,17-16-1,-28 25 1,28-25-1,-17 17-2,17-17 0,0 0-2,0 0 0,-10 18-3,10-18-3,0 0-10,0 0-7,25-6 0,-25 6 15</inkml:trace>
  <inkml:trace contextRef="#ctx0" brushRef="#br0" timeOffset="1.07232E6">1157 3870 14,'0'0'24,"13"-19"-4,-15-1-5,2 20-4,-3-24-3,3 24-1,-8-25-1,8 25-2,-12-15-1,12 15-1,0 0-1,-23-9 1,23 9-1,-18 5-1,18-5 1,-21 14-1,21-14 1,-24 23-1,24-23 1,-21 28-1,11-12 0,1 3 1,-1-3 0,2 6-1,0-1 1,2 2-1,1 2 1,3 3-1,0-2 1,2 2-1,0 2 0,2-2 1,2 3 0,-4 2 0,0-3 1,0 2-2,-2-6 2,2 2-1,-2-5 0,0-2 0,-2-4-1,4-17-1,-4 27-1,4-27-2,0 21-2,0-21-5,0 0-16,0 0-1,0 15-2,0-15 4</inkml:trace>
  <inkml:trace contextRef="#ctx0" brushRef="#br0" timeOffset="1.07271E6">799 4129 1,'-18'-4'9,"18"4"13,0 0-3,0 0-8,18 4-1,-18-4-2,21 2 1,-21-2-2,37-2-1,-15-2-1,11 6-1,-2-5-2,6 1-1,0 0 0,0 0-2,3 4-1,-10-5-3,9 8-12,-12-2-11,-8-3 1,-19 0-2</inkml:trace>
  <inkml:trace contextRef="#ctx0" brushRef="#br0" timeOffset="1.0795E6">4046 2488 21,'0'0'15,"0"0"-2,0 0-2,0 0-3,0 0-1,-22-12-2,22 12 0,0 0-1,0 0-1,0 0 1,-19 11 0,19-11-1,0 0-1,-22 12 1,22-12-1,0 0 0,-21 24 0,21-24-1,-21 30 1,5-11 0,3 8 0,-7 2-1,1 12 1,-3-1-1,1 5 1,-3 3-2,1 1 1,2-4-1,-1 3 1,1-5-2,3-2 2,-1-3 0,1-3 0,1-2 0,-1-1-1,1-4 2,-1 0-2,1-5 1,-1-2-2,3-2 1,1-1 1,14-18-1,-23 26 0,23-26 0,-16 21 0,16-21 0,0 0 0,-13 21 0,13-21 0,0 0 0,0 0 0,-4 17-1,4-17 1,0 0 0,0 0 0,0 0 0,0 0 0,0 0 1,0 0-1,0 0 0,0 0 0,0 0 0,0 0-3,0 0-2,0 0-8,0 0-15,0 0-1,19-7-1,-19 7 4</inkml:trace>
  <inkml:trace contextRef="#ctx0" brushRef="#br0" timeOffset="1.0786E6">3375 2420 15,'0'0'16,"-4"-16"-3,4 16-3,0 0-2,0-17-2,0 17 0,0 0-2,-4-19 1,4 19 0,0 0-1,0 0-1,0 0 1,0 0-1,0 0-1,0 0 1,0 0-1,0 0 0,0 0 0,25 7 0,-25-7 1,25 24-1,-25-24 1,33 35-1,-15-16 0,5 9 0,-1-1 0,3 6 0,-2 0 0,3 6-1,-1-1 1,4 4-1,0-2 0,4 4 1,-3-2-1,3 0 0,-4-3 0,4 1 0,-4-3 0,0 0 0,-3-2 1,-1-2-1,-2-3 0,0-1 0,-3-4 1,-1-1-2,-1-3 2,-3-1-2,-15-20 1,28 26-1,-28-26 0,17 21 1,-17-21-1,0 0 0,18 16 0,-18-16 1,0 0-1,0 0 0,0 0 0,17 16 0,-17-16 0,0 0 0,0 0 1,0 0-1,20 12 0,-20-12 0,0 0 0,0 0 0,19 7 0,-19-7 0,0 0 0,0 0-1,20-2 1,-20 2-1,0 0 0,0 0 0,0 0-1,0 0 1,19 5-1,-19-5-1,0 0-1,0 0-1,8 21-2,-8-21-6,0 0-17,0 0 0,0 0 0,0 0 1</inkml:trace>
  <inkml:trace contextRef="#ctx0" brushRef="#br0" timeOffset="1.08038E6">4590 2931 18,'0'0'23,"0"0"-3,0 0-5,0 0-2,-13-15-3,13 15-2,0 0-2,17 5-1,-17-5-2,22 0 0,-22 0 0,39 2-1,-12-6 0,6 4-1,2-3 0,2-1 0,2-1-1,0 1 1,-4-3-1,0 4 0,-8-1 0,-4 3 1,-5-1-1,-18 2 1,21-4 0,-21 4-1,0 0 1,0 0-1,0 0-1,0 0-2,0 0-4,-27 7-7,27-7-15,0 0-1,-19 9 0,19-9 6</inkml:trace>
  <inkml:trace contextRef="#ctx0" brushRef="#br0" timeOffset="1.08289E6">5485 2439 7,'0'0'20,"0"0"-3,-5-22-3,5 22-2,-8-16-3,8 16-1,0 0-2,0 0-1,-14-19-1,14 19-1,0 0-1,0 0 0,0 0 0,0 0 0,0 0-1,-10 22 0,10-22 1,2 35-1,-2-10 1,2 8-1,2 4 0,2 7 0,0-2-1,2 5 0,-1-3 1,1-1-1,-2-4 0,0-6 1,-2-3-1,-2-5 1,-6-4-1,0-2 1,4-19 0,-14 28-1,14-28 1,-13 17 0,13-17-1,0 0 0,0 0 0,-14 18 0,14-18 0,0 0 0,0 0 1,0 0-1,0 0 0,0 0 0,4-16 0,-4 16 0,0 0 1,10-23-1,-10 23 0,9-15-1,-9 15 1,12-18 0,-12 18 0,16-17 0,-16 17 0,19-18 0,-19 18 0,22-23 0,-22 23 0,27-24 0,-27 24 0,31-27-1,-16 12 1,-15 15 0,32-27 0,-15 13 0,-17 14-1,29-21 1,-29 21 0,28-14-1,-28 14 1,25-7 0,-25 7-1,21 0 1,-21 0 0,20 11 0,-20-11-1,17 21 1,-17-21 0,12 31-1,-8-8 1,0 0 0,-4 2 0,0 1 0,-6-2 0,0 1 1,-4-1-1,-1-3 1,-7-3-1,1-2 1,-5-2-1,-1-4 1,-3-1-1,1 0 0,0-4 1,0-2-1,-1 1 0,5-2 0,-2-2 0,5-2-1,18 2-2,-33-7-2,33 7-5,-18-2-14,18 2-3,0 0-2,0 0 2</inkml:trace>
  <inkml:trace contextRef="#ctx0" brushRef="#br0" timeOffset="1.03043E6">3538 1406 7,'0'0'23,"0"0"-5,33 14-5,-33-14-3,43 4 0,-14-8-3,20 10-1,-1-13-2,15 5-1,3-9-1,10 6-1,1-7 1,3 3-1,-2-2-1,-10 1-1,-4 5-2,-17-4-4,0 11-19,-24 3 0,-23-5-1,0 0 11</inkml:trace>
  <inkml:trace contextRef="#ctx0" brushRef="#br0" timeOffset="1.02993E6">3583 1159 1,'-18'-7'21,"18"7"-1,0 0-6,-17-10-2,17 10-4,0 0-1,0 0-1,0 0-2,0 0-1,0 0-1,0 0-1,33-7 0,-10 5 0,8-1 0,10 1-1,4-2 1,5 3-1,5-3 0,3 4 0,-1-2 0,-1 4 0,-7 0 0,-6 0-1,-6 1 1,-6 1 0,-10 1 0,-21-5 0,16 17 0,-16-17 1,-24 30-1,1-11 1,-8 4-1,-6 5 1,-6 5-1,-2-1 0,-3 1 0,-1 1 0,-2 1 0,5 0 1,1 0-2,2-4 2,6-1-1,4 0 0,6-4-1,5-2 1,9-4 0,3-3-1,6-1 1,4-16 0,8 24 0,-8-24 0,29 16 0,-7-11 0,7-3 0,6 0 0,4-6 0,4 1 0,3-4 0,1 0 0,2-2 0,-3 2 0,-5 0 0,-2 0 1,-4 0-1,-6 2-1,-3 1-1,-7-3-2,4 11-4,-23-4-11,20-11-6,-20 11-1,0 0 7</inkml:trace>
  <inkml:trace contextRef="#ctx0" brushRef="#br0" timeOffset="1.0834E6">6153 2497 5,'0'0'22,"0"0"-1,0 0-6,0 0-4,0 0-3,-12 19 0,10 6-1,-17-1-1,7 17 0,-13-1-1,5 12-1,-9-1-1,2 9 0,-8-8-2,2 1 1,-2-6-1,2-5-1,1-3 1,3-6-1,6-2-2,0-8-3,13 3-4,-10-8-17,18-2-2,2-16 0,0 17-1</inkml:trace>
  <inkml:trace contextRef="#ctx0" brushRef="#br0" timeOffset="1.08412E6">6157 2886 1,'0'0'20,"31"-16"-4,-14 11-3,-17 5-3,37-14-1,-19 5-3,9 6 0,-6-4-2,7 7-1,-9 0-1,6 5 0,-25-5 0,31 19 0,-25-3-1,-2 8 1,-10 3 0,-5 4 0,-9 2-1,-5 2 2,-4-3-2,-2 1 1,1-7-1,3-3-1,6-5 1,3-4-1,18-14 0,-13 17-1,13-17 1,0 0 0,23 0 0,-2-3 1,1-1 0,9 1 0,-2-1 0,10-1 0,-2 3 0,6-1-1,0 3 0,-3 3 0,1-3 0,-6 4 0,-4-3 0,-3 3 0,-7-1-1,-21-3-3,29 11-4,-29-11-17,0 0-2,0 0 0,0 0 3</inkml:trace>
  <inkml:trace contextRef="#ctx0" brushRef="#br0" timeOffset="1.08739E6">4227 3861 1,'0'0'12,"0"0"3,0 0-2,0 0-3,0 0-1,19-5-1,3 7 0,-3-6-3,14 4-1,2-3-1,10 3-1,0-4 0,5 4-1,1-3 0,3 3 0,-5 0 0,1 0 0,-5 0 0,-2 3 0,-4 1-1,-6-1 0,-6 2 0,-5 2 1,-3-1 0,-19-6 0,18 19 1,-18-19-1,-8 26 1,-2-8 0,-11 1 0,-1 2 0,-9 0-1,-2 3 0,-6-1 0,-4 3 0,-3-3 0,-1 2-1,-4-4 1,1 1 0,-1 1 0,5-2 0,3 0 0,6 0 0,4-1 0,5 1 0,3-4 0,10 2 0,1-3-1,8 2 0,6-18 1,-6 26-1,6-26 0,6 21 1,-6-21-1,22 19 1,-22-19 0,35 11 0,-10-10 0,4 1 1,4-5-1,8 1 0,2-3 1,5-1-1,1 1 0,4 0 0,-3-4-1,1 4 1,-5-2 0,1 2-1,0-1 0,-2 3 0,-7-2 1,-1 1-1,-4 2 0,-1-1 0,-9 1 0,-2 2 0,-21 0-1,22-3-1,-22 3-4,0 0-10,0 0-13,0 0 0,0 0-2,0 0 1</inkml:trace>
  <inkml:trace contextRef="#ctx0" brushRef="#br0" timeOffset="1.08804E6">4318 4167 1,'0'0'23,"0"0"-2,0 0-4,-21-14-5,21 14-2,0 0-3,0 0 0,0 0-1,0 0-1,0 0-1,0 0 1,0 0-1,33 13 0,-12-13-1,16 7 0,2-9 0,16 5-1,1-6-1,10 3 0,0-5 0,0 1 0,1-1-1,-5 0 1,-8-2-1,-9 3 0,-10-1 1,-8 3-1,-7 0 0,-20 2-2,17 2-3,-17-2-7,0 0-16,-27 4-2,27-4 0,-21 8-3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00:25:16.4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1742 14946 29,'-14'-15'28,"0"5"-1,-3-6-7,17 16-3,-25-19-4,25 19-4,-15-11-2,15 11-3,0 0 0,0 0-1,0 0-1,0 0-1,15-2 0,-1 7 0,3-1 0,5 1 0,4 0 0,5 2 1,3-1-2,5 1 1,4-1 0,4 1 0,2-1 0,3 1-1,1-1 1,-1 1-1,-2-3 0,-4 1 1,-4-2-1,-3 1 0,-4-3 0,-5 0 1,-4-1-1,-2 0 0,-4-1 0,1 1 0,-3-2 1,-2 1-1,-3-1 1,-13 2-1,18-3 1,-18 3 0,12-2-1,-12 2 1,0 0-3,0 0-1,0 0-11,-13 1-15,13-1-5,0 0-1,-19-4-2</inkml:trace>
  <inkml:trace contextRef="#ctx0" brushRef="#br0" timeOffset="1451.0824">4898 15093 23,'0'0'23,"-12"-18"0,12 18-2,-13-17-5,13 17-4,-8-13-2,8 13-3,0 0-1,0 0-2,-2-12 0,2 12 0,11-3-2,1 3 1,2-4-1,8 3 1,6-3 0,9 2 0,5-2-1,7 3 0,5-3 0,9 2-1,3-2 0,5 3 0,-5-1-1,-1 1 0,-3-3 1,-4 3-1,-8-3 0,-7 3 1,-11-2-1,-4 2 1,-9-3 0,-3 3 0,-16 1 0,18-6 0,-18 6 0,0 0 0,0 0-2,5-14-8,-5 14-15,0 0-7,-7 12-3,-6-8-1</inkml:trace>
  <inkml:trace contextRef="#ctx0" brushRef="#br0" timeOffset="56867.2525">10881 11613 19,'0'0'18,"-11"-14"-4,11 14-1,0 0-4,0 0-1,-13-8-2,13 8 0,0 0-1,-7 18 0,1-8-2,5 5-1,-2 0 0,5 4 0,-1-1-1,4-1 0,-1-2 1,3-3-1,-7-12 1,15 16-1,-15-16 1,0 0-1,13 5 1,-13-5-2,0 0 0,0 0 1,7-14-2,-7 14 1,1-12-1,-1 12 1,0 0 0,0-13 0,0 13-1,0 0 1,0 0 0,13 0-1,-13 0 1,14 9 0,-14-9 0,17 9 0,-17-9 0,17 7 0,-17-7 1,12 1 0,-12-1 0,0 0 0,6-12 0,-6 12 0,-4-15 0,4 15 0,-8-16 0,8 16-1,-11-14 1,11 14 0,-13-7 0,13 7 0,-13 2-1,13-2 1,0 0 0,-13 14-1,13-14 1,-5 12-1,5-12-1,0 0-4,11 13-14,-11-13-11,12-5 1,-12 5-4</inkml:trace>
  <inkml:trace contextRef="#ctx0" brushRef="#br0" timeOffset="58438.3425">21905 11770 11,'0'0'16,"-3"-11"-1,3 11 0,0 0-1,0 0-2,11 11-2,-3 0 0,-7 0-3,8 8 1,-8-8-4,8 6 0,-6-6-2,5 1 1,-8-12-1,0 0-1,13 2 0,-13-2 0,9-24 1,-7 9-2,1-3-1,0 1 1,-2 0 0,-1 3 0,-3 1 0,3 13 1,0 0-1,0 0 2,-13-6-1,13 6 1,0 0 1,-11 15-3,11-15 2,0 0-1,-7 14-2,7-14 1,0 0 1,0 0-1,0 0-2,0 0 2,0 0-1,0 0 1,-3-12 1,3 12-1,0 0 0,0 0 1,-14-5 1,14 5-2,-13 7 2,13-7-2,-13 13 2,13-13-3,-6 16 0,6-16-3,-4 14-4,4-14-6,0 0-14,-1-10-4,1 10 1,3-16 0</inkml:trace>
  <inkml:trace contextRef="#ctx0" brushRef="#br0" timeOffset="58935.3709">21845 11784 14,'0'0'25,"0"0"1,0 0-6,-14 7-8,14-7-4,0 0-1,0 0-2,0 0-1,0 0-1,0 0-1,0 0 0,0 0 0,0-11-2,0 11 1,0 0 0,0 0-1,0 0 0,0 0 0,0 0 0,0 0-1,12-1 2,-12 1-1,11 11 0,-11-11 0,20 15 1,-7-7-1,-13-8 0,22 12 1,-22-12-1,19 4 0,-19-4 0,13-10 0,-13 10 0,4-22-2,-6 10 1,-2-2 0,-1 1 0,-5 0 0,10 13 1,-18-13-1,18 13 1,-20 0 1,20 0-1,-15 8 3,15-8-3,-5 15 2,5-15-2,-1 11 2,1-11-2,0 0 0,0 0-4,17 12-8,-17-12-15,0 0-2,0 0-1,0-13 0</inkml:trace>
  <inkml:trace contextRef="#ctx0" brushRef="#br0" timeOffset="194236.1097">5985 7265 34,'-15'-8'27,"1"6"-4,14 2-6,0 0-7,0 0-9,23 7-9,3 4-19,0 3-2,-5-6 0,-4 3 11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17:35:00.06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274 106 11,'-6'-19'22,"6"19"-5,0-18-2,0 18-4,-6-17-1,6 17-1,-9-16-2,9 16-1,-14-16-2,14 16 0,-20-10-2,20 10 0,-25-7 0,8 3-1,17 4 0,-28 4 0,28-4 0,-27 12 0,27-12 0,-27 23 0,13-7 0,5-1 0,-1 6-1,0 0 1,4 4 1,0 1-2,5 2 2,-1 0-1,2 2 0,-2 0 1,4 3-1,-2 0 1,2 0-1,-2-1 1,0 3-1,-2-3 1,0 3-2,-2-6 2,2 3-2,0-2 0,-2-1 0,0-1 1,2-1-1,-2-1 0,2 2 0,0-2 0,0 0 0,0 4-1,-1-9-2,4 7-2,-1-28-4,0 42-11,0-42-9,-5 25-1,5-25 0</inkml:trace>
  <inkml:trace contextRef="#ctx0" brushRef="#br0" timeOffset="432.0246">-170 637 9,'0'0'20,"0"0"-3,0 0-4,12-18-3,-12 18-1,0 0-1,16-24 0,-16 24-2,17-14 0,-17 14 0,25-13-1,-7 10 0,-18 3-1,31-11-1,-13 1-1,5 3 1,2-2-2,4 4 1,1-2-1,5 2-1,0-1 0,2 1-1,1 3-1,-6-3-3,5 12-5,-20-9-17,6 2-1,-23 0 0,0 0-1</inkml:trace>
  <inkml:trace contextRef="#ctx0" brushRef="#br0" timeOffset="2580.1475">221-997 2,'0'0'19,"0"0"1,0 0-8,0 0-1,0 0-4,0 0 0,0 0-2,0 0 0,-5 21 0,6-2 1,-8-3-1,9 12 0,-8-3-1,6 10 0,-8-2-1,8 4-1,-4-1 1,4 3-1,-2 1 0,2 0-1,-4-3 1,4 0-1,-4-6 1,1 1-2,-3-4 1,2-2-1,0-6 1,0-1 0,4-19-1,-10 28 0,10-28 1,-7 19-1,7-19-1,0 0 1,-4 18-1,4-18 0,0 0-1,0 0 0,-4 15 0,4-15 1,0 0-1,0 0 1,0 0-1,0 0 0,0 0 0,0 0-2,8 20-1,-8-20-3,0 0-6,0 0-11,0 0-1,0 0 1,0 0 13</inkml:trace>
  <inkml:trace contextRef="#ctx0" brushRef="#br0" timeOffset="1908.1086">301-1027 8,'0'0'19,"-23"-14"0,23 14-7,0 0-4,-29 11-3,29-11-1,-33 24-1,15-5 0,-5-1 0,5 5-1,-1-2-1,-1 2 0,5-4 0,3 0-1,12-19 1,-19 25 0,19-25 0,0 0 1,-18 17-1,18-17 0,0 0-1,-17 4 1,17-4-1,0 0 1,0 0-2,0 0 1,-18 0-1,18 0 1,0 0-1,0 0 0,0 0 0,0 0 1,0 0-1,0 0 1,0 0 0,0 0 1,0 0 0,0 0 0,0 0 0,8-18 0,-8 18 1,0 0-1,10-19 1,-10 19-1,7-18 0,-7 18 0,12-22 0,-12 22-1,16-28 1,-7 12-1,1-2 0,2-3 0,3 0 0,5 0 0,-3 0 0,1-2 0,1 4 0,-1-2 0,1 4 0,-1 1 0,-18 16 0,25-25 1,-25 25-1,21-17 0,-21 17 1,0 0-1,0 0 1,22-2 0,-22 2 2,9 25-1,-3-6 0,4 9 0,-2-2 0,7 9 1,-5-2-1,6 4-1,-5-3 0,1-5 0,-2-4 0,-2-2-1,-3-6 0,-5-17-2,4 26-4,-4-26-10,0 0-11,-23 9-1,23-9 0,-23-5 5</inkml:trace>
  <inkml:trace contextRef="#ctx0" brushRef="#br0" timeOffset="4984.2851">291 885 7,'4'-16'20,"-4"16"-2,0 0-1,-7-21-3,7 21-3,0 0-2,0 0-1,-10-21-1,10 21-1,0 0-1,0 0-1,0 0 0,0 0-1,0 0 0,0 0 0,0 0-1,0 0 0,0 0 0,0 0 0,0 0 0,8 20-1,-8-5 1,5 6-1,-1 4 0,4 7 0,-2 3 0,2 5 0,-1-2-1,3 4 1,-4-3-1,2 3 1,0-4 0,-3-1 0,-1-2-1,0-2 1,-2-3 0,0 0 0,-2-2-1,0-3 1,0-3-1,-2-2 1,2-1-1,-2-2 0,2-17 1,-6 30-2,4-12 2,1-1-1,-3 2 1,2 1-1,-2 1 1,0 0-1,2 0 1,-2 1-1,0-2 0,0-1 0,2 0 0,0 0 0,-2-1 0,1 1 1,1-3-1,-2 0 0,4-16 0,-4 26 0,4-26 0,-6 21 0,6-21 0,-4 18 0,4-18 1,-6 15-1,6-15 0,0 0 0,-7 21 0,7-21-1,0 0 1,-8 21 0,8-21-1,0 0 0,-4 20 0,4-20-1,0 0-2,0 0-2,2 17-8,-2-17-17,0 0 0,-16-16 0,16 16 0</inkml:trace>
  <inkml:trace contextRef="#ctx0" brushRef="#br0" timeOffset="6088.3482">33 1843 21,'0'0'25,"0"0"0,0 0-4,-8-16-7,8 16-4,0 0-1,0 0-2,0 0 0,21 18 0,-21-18-2,20 19-1,-20-19-2,27 30 0,-11-11-1,5 2 0,-2-2-1,3 2 1,-1-1-1,-1-5 0,-20-15 1,37 20-1,-20-17 0,-17-3 0,31-5 1,-31 5-2,29-21 1,-15 3-1,2-1 0,-5-2 0,5 0 0,-3-3-1,3 3 1,-2-2 0,-1 3 0,-1-1 0,0 4 0,-3-1 1,-1 3-1,-2-1 1,-6 16 0,10-26-1,-10 26 1,7-20 0,-7 20 0,0 0 0,10-15 0,-10 15 0,0 0 0,0 0 0,0 0 1,0 0-1,0 0 1,0 0-1,0 0 0,0 0 1,-21 17-1,21-17 0,-12 19 0,12-19-1,-10 28-1,10-28-4,-2 30-21,2-30-2,-11 32-1,11-32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17:34:28.14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-3661-5757 12,'0'0'11,"0"0"-2,0 0 0,0 0-1,0 0-1,0 0 0,0 0 0,0 0-1,0 0 0,0 0-1,0 0 1,0 0-1,0 0 0,0 0-1,-21 0 0,21 0 0,0 0-1,-10 19 0,10-19 0,-10 16-1,10-16 0,-11 30 0,1-13 0,4 8 0,-2-1 0,4 10-1,-3 2 1,3 10 0,-4-1-1,4 10 1,-2 1-1,4 3 1,-4 1-2,4-2 2,1-2-2,-1-4 2,-4-3-2,2-2 1,0-5 0,0 0 0,-4-7 0,2 1-2,3-8 2,-3 0-1,2-4 0,0-5 0,0-1 0,2-2 0,2-16 0,-2 24 0,2-24 0,-2 21 0,2-21 0,0 18 0,0-18 0,0 0 0,2 17 1,-2-17-1,0 0 0,0 0 0,0 0 0,0 0 1,0 0-1,0 0 0,0 0 1,0 0-1,0 0 0,0 0 0,2-21 0,-2 21 0,4-31-1,-4 11 1,2-1 0,-2-5 0,2-4-1,-2-1 2,2-4-2,-4-2 2,0 0-2,0 0 1,0 1 0,0-1 0,0 4 0,0 1 0,0 2 0,2-1-1,2-2 2,-2 1-2,2-3 1,2-2 0,-2-1 1,0-1-2,2 2 1,-2 1 0,0-1 0,0 2 0,2 3 1,-2 1-1,-1 5 0,1 1 0,0 2 0,2 2 0,2 0 0,-2 6 0,-4 15 0,14-28-1,-14 28 1,21-23 0,-21 23 0,29-21 0,-11 10 0,3 1-1,0-1 2,3 1-2,1 1 1,0 0 0,1 2 0,-1 0 0,2 4 0,0 1-1,1 0 1,-1 4-1,-4 0 1,1 3 0,-5 2 0,-19-7 0,29 19-1,-29-19 1,12 30 0,-10-14 0,-4 3 0,-2 0 0,-2 4 0,-5-2 0,-3 4 0,0-1 0,1 1 0,-1 3 0,-2-2 0,5 2 0,-1-2 0,4 0 0,1-1 0,-3-2 0,2-1 0,-2-4 1,-1-1-1,11-17 0,-28 28 0,28-28 0,-31 22 1,31-22-1,-35 15 0,16-8 0,-3 2 0,-1-2 0,-2 0 0,0 2 0,-1-2-1,1 0 1,0 2-1,-1-4-2,7 5-1,-6-10-4,25 0-13,-22 16-12,22-16 1,-19 5-1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17:59:11.54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13123 3546 17,'0'0'18,"0"0"-2,0 0-2,-18-13-2,18 13-1,0 0 0,0 0-2,-10-17 0,10 17-1,0 0-1,0 0-1,0 0-2,0 0 0,0 0 0,0 0-1,18 23-1,-1-4 0,1 4-1,9 6 1,2 1-1,8 3-1,0 1 1,2-1-1,-4-5 1,-4-3-1,-1-6 0,-7-3 0,-23-16 0,27 19-1,-27-19 0,0 0-3,0 0-1,0 0-4,14 16-14,-14-16-8,0 0 1,-18-18-1</inkml:trace>
  <inkml:trace contextRef="#ctx0" brushRef="#br0" timeOffset="580.033">13533 3414 12,'0'0'20,"0"0"-2,0 0-3,0 0-3,0 0-3,-19 4 0,19-4-2,-22 21 0,9-2-1,-15 0-1,3 11 0,-12 0-2,6 7 0,-10-1-1,8 3 0,-2-4-1,6 0 0,4-7-1,7-3 0,6-6-2,12-19-1,-15 26-2,15-26-2,0 0-8,0 0-13,0 0 1,0 0-1,0 0 7</inkml:trace>
  <inkml:trace contextRef="#ctx0" brushRef="#br0" timeOffset="1911.1088">13714 3707 20,'0'0'24,"0"0"-2,0 0-4,0 0-7,0 0-2,0 0-1,-10 31-1,10-31-1,-9 44 1,-1-21-2,10 14-1,-8-8-2,6 8 1,-4-5-1,4-1-1,-1-5 1,1-3-2,-2-5 2,2-1-2,2-17 2,-6 23-2,6-23 0,-4 16 0,4-16 0,0 0 1,0 0-1,0 0 1,0 0 0,0 0-1,0 0 1,0 0-1,0 0 1,0 0 0,-8-18-2,6 2 1,2-1-1,0-6 1,2-1-1,0-3 1,4-1-2,0 0 2,2 0 0,1 2 0,1 0 0,4 0-1,-1 1 1,1 2 0,1 4 0,-1 0-1,2 3 1,-16 16 0,29-25-1,-29 25 1,27-15 0,-27 15 0,20-6-1,-20 6 1,17 9-1,-17-9 1,10 23 0,-10-23 0,2 31 0,-4-11 1,-4-1-1,-4 2 0,-1-2 0,-3-1 0,-4-2 0,1-1 0,17-15-1,-31 25 1,31-25-1,-26 16 1,26-16-1,-17 10 0,17-10-1,0 0 1,0 0 0,0 0 0,-6 16 0,6-16 0,0 0 1,18 10-1,-18-10 1,23 11 1,-23-11-1,31 16 1,-11-9 1,1 3-1,4 1 1,4 1-1,-1-2 2,1 4-2,-2-1 1,-2-3-1,-3 1 1,-1-3-2,-21-8 2,20 14-2,-20-14 1,0 0 0,0 0 0,0 0 0,0 0 0,0 0-1,0 0-2,0 0-3,25 6-19,-25-6-6,0 0-3,2-18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18:09:04.48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-8-7 24,'0'0'20,"0"0"-1,-2-16-6,2 16-3,0 0-3,0 0-2,0 0-2,0 0-1,0 0 0,0 0-1,20 18 0,-20-18 0,19 12 0,-19-12 1,30 10 0,-11-1 0,0-5-1,5 1 1,3-2 0,0 1 0,4-2-1,4-1 1,-3-1-1,1 0 0,2-1 1,2 2-1,-6-2 0,8 1 0,-6 0-1,4 1 1,2-1 0,1 4-1,1-2 1,0 1-1,4 1 0,0-1 0,-1 1 0,1-1 0,2 1 2,-4-1-2,-1 1 1,-1-1-1,-4-1 1,0 0 0,-6-1 0,0 1-1,-1-2 1,-3 0-1,2 0 0,-2-2 0,2 2 0,-1-1 0,1-1 0,-2 2 0,4-4-1,-2 4 1,1-1-2,-1-1 2,0 0-2,-2 2 2,-2-2-2,1 2 2,-3 0 0,2 2 0,-3 0 1,1 0-1,-1 1 1,1-1-1,2 0 1,2 1-1,1-1 2,1 0-3,-4-2 2,6 1-1,0-1 0,-1-1 0,1 1 0,-2 0 0,2-2 0,-4 2 0,6-2 0,-5 2 0,1 0 0,2 0 0,0 2 0,0-2 0,2 2 0,0-1 0,2 3 0,0-2-1,2 1 1,0 1 0,2-3 0,-2 3 0,2-1-1,2-1 1,-4 0 0,0-2 0,-2 0 0,-2 0 0,-2-2 0,0 0 0,-4 1 0,-1-1 0,-1 0 0,0 0 0,2-1 0,-1 1 0,1 0 0,0 1 0,2-1 0,1 2 0,-5 0 0,4-2 0,-4 2 0,-1 2 0,-1 0 0,2-1 0,1 1 0,-3 0 0,4-2 0,-3 2 0,1-2 0,0 1 0,0-1 0,1 0 0,-5 0 0,-1 0 0,-1-1 0,1 1 0,-3-2 0,-17 2 0,27-2 1,-27 2-1,22-3 0,-22 3 0,0 0 0,23-6 0,-23 6 0,0 0 0,0 0 1,19-7-1,-19 7 0,0 0 0,0 0-1,0 0 1,0 0-1,18-10 1,-18 10-1,0 0 1,0 0-2,0 0 1,0 0-1,0 0-3,0 0-7,0 0-16,0 0 0,0 0-1,0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18:09:08.58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83 16 1,'-19'-8'10,"19"8"0,0 0-3,-22-6 0,22 6-1,0 0 0,-23-3 0,23 3-1,0 0 0,0 0 0,-20 0 0,20 0-1,0 0 0,0 0 0,0 0 0,0 0 0,0 0 0,24 12 0,-24-12 0,25 4 0,-25-4 0,37 0-1,-16-2 0,11 4-1,-5-4 0,6 4 0,0-4-1,4 2 0,0 0 0,2 0-1,-2 0 1,2 2-1,-2-1 1,3 1-1,-1 0 0,-2 1 1,-2-1-1,2 0 0,0 0 0,-2-1 1,-2-2-1,-2 1 0,1 0 0,1-2 1,-2 0-1,-2 0 0,2 2 0,-2 0 0,0-1 1,1-1-1,5 2 0,-2-2 0,2 2 0,0 0 1,2-2-1,0 2 0,2-1 0,-2 2 0,-2-2 0,0 1 1,-4 0-1,0 0 0,0 0 0,0 0 0,-4 0 0,1 0 0,-1-2 0,-2 2 0,0 0 0,3 0 0,-3 0 0,0 0 0,4 0 1,-1 2-1,-1-1 0,0 1 0,0 0 1,3 0-1,-5-2 1,2 1-1,-2 1 0,3-2 0,-1 2 0,0 0 0,0-2 0,2 1 0,1-1 1,-3 0-1,2 0 0,-2 0 0,1 0 0,-1 0 0,-2-1 0,0 1 0,1 0 0,-1-2 0,0 2 0,-1 0 0,1 0 1,-2 0-1,3 0 0,-1 0 0,-2 0 0,-1 2 0,-1-2 0,-2 0 0,-1 0 0,-1 1 0,1-1 0,-18 0 0,29 0 1,-29 0-1,25 0 0,-25 0 0,20-1 0,-20 1 0,0 0 0,23 0 0,-23 0 0,0 0-1,22 1 1,-22-1 0,0 0 0,0 0-1,19 4 0,-19-4-2,0 0-1,0 0-4,0 0-10,0 0-10,0 0 1,0 0-1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18:09:09.60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0 0 31,'0'0'16,"0"0"-2,0 0 0,0 0-4,0 0-2,0 0-1,0 0-1,0 0-2,25 3 0,-25-3-1,0 0-1,23 13 0,-23-13 0,28 14-1,-9-4 1,-1 1-1,5 1 0,-2-1-1,5 1 1,-3-2-1,2 3 1,-1-3 0,-1-1-1,-2 0 0,-1-1 1,-20-8-1,29 13 1,-29-13-1,25 10 0,-25-10 0,18 11 1,-18-11-1,0 0 0,17 12 0,-17-12 0,0 0 0,0 0 1,0 0-1,10 16 1,-10-16-1,0 0 1,0 0 0,0 0-1,0 0 1,-6 15-1,6-15 1,0 0-1,0 0 0,0 0 1,0 0-1,-19 18 0,19-18 1,0 0-1,-18 9 0,18-9 1,-17 8-1,17-8 0,-26 9 1,26-9-1,-31 11 1,14-6-1,-3 2 1,1 2-1,-1-1 0,3 1 1,-1 0 0,18-9-1,-31 16 2,31-16-2,-21 14 2,21-14-2,0 0 1,-18 12-1,18-12 0,0 0 1,0 0-1,0 0 1,0 0-1,0 0 0,0 0 0,-7 16 1,7-16-1,0 0 0,0 0 1,0 0-1,0 0-3,0 0-6,0 0-17,0 0-3,0 0-3,5-28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18:24:16.81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-2-3 10,'0'0'17,"0"0"-2,0 0-4,0 0-1,0 0-2,0 0 0,0 0-2,0 0-1,0 0 0,0 0 0,4-16-1,-4 16 0,0 0 0,0 0 0,0 0 0,0 0 0,0 0-1,0 0 0,0 0 0,23 21 0,-23-21 0,21 19-1,-21-19 0,33 33-1,-13-12 1,5 6-1,-2 1 0,7 5 0,-3 0-1,4 4 1,0-2-1,2 0 1,-2-2 0,-2-1 0,-3-4 0,-3-2-1,-1-1 2,-5-3-3,-1-1 3,-5-1-3,1-3 1,0 1 0,-3-3 0,-9-15 0,18 25 0,-18-25 0,12 16 1,-12-16-1,0 0 1,0 0-1,0 0 1,0 0-1,0 0 0,0 0 0,0 0 0,0 0 0,0 0-1,0 0 1,0 0 0,0 0-1,0 0 1,0 0-1,0 0 0,0 0 0,0 0-2,0 0 0,13 16-3,-13-16-2,0 0-10,0 0-11,0 0-1,0 0 0,0 0 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18:24:17.3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459 0 22,'0'0'23,"0"0"-4,-18 21-5,1-11-4,11 18-1,-17-2-2,7 18 0,-13-2-1,6 18-1,-11-6-1,5 11 0,-4-9-1,4 5 0,-2-5-1,8-2-1,-5-5 1,7-1-2,1-8 2,3-3-2,-1-4 0,5-3 0,1-9 0,2-4 0,10-17-1,-11 21-1,11-21-2,0 0-4,9 18-9,-9-18-11,0 0-1,12-21-1,-12 21 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18:24:18.8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269 154 7,'5'-19'16,"-5"19"-2,0-19-4,0 19 0,0-23-2,0 23 0,-3-26-2,3 26 0,-10-28-1,10 28-1,-20-23 0,20 23-1,-27-14 0,10 12-1,-5 2 0,1 6-1,-3 2 0,-1 6 0,0 2-1,2 7 0,1 0 0,5 5 0,5-2 0,6 2 0,6 0 2,6-2-2,6-1 1,3-6-1,1 0 2,1-5-3,3-5 3,-1-4-2,-1-5 0,-1-3-1,1-4 1,-18 7 0,31-25-2,-16 8 2,-1-1-2,-2-3 2,-1 0-2,-3 2 2,0-2-1,-2 3 1,-4 1 1,-2 17 0,4-25 0,-4 25 0,0 0 1,2-15-1,-2 15 1,0 0 0,0 0 0,0 0 0,7 17 0,-7-17-1,12 25 1,-4-6 0,2-2-1,3 6 0,-1-2 1,1 0-1,1-2 1,0-1-2,-1-2 1,-13-16-3,24 24-2,-24-24-5,17 16-11,-17-16-8,0 0-1,0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18:24:19.23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0-1 10,'19'-7'24,"-19"7"-1,20 11-2,-20-11-8,15 17-3,-15-17-3,22 30-1,-14-13-2,9 8-1,-5-4 1,3 2-3,-1-2 2,1-4-3,-1 2-1,-14-19-3,23 28-1,-23-28-9,0 0-13,18 2 0,-18-2-1,0 0 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00:12:07.73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-12462 529 27,'-15'21'24,"-11"1"0,5 1-4,5 12-6,-5-7-2,11 16-4,-1-11-1,14 13-3,-5-9 0,18 1 0,-6-8-1,13-2 0,-3-12-1,11-4 0,-4-14-1,6-7 0,0-10 0,4-5-1,2-10 1,2-2-1,-4-8-1,0-2 2,-4-5-3,-4-5 0,0 2-1,-11-5 0,3-1 0,-9-3 1,1 5 0,-5 2-1,0 7 4,-4 11 1,-4 3 0,6 15 1,-6 20 2,0 0-1,0 0 1,-14 41-1,4-5 0,8 19-1,-5 2 2,5 14-2,-4-1 0,6 5-1,-2-5 0,6-2-1,-4-7 1,4-6-1,-4-13-1,2-5 1,0-15-1,-2-22 1,0 0-1,0 0 0,19-22 0,-7-10 0,3-3 0,3-7-1,3 3 1,2 1-1,-1 3 1,5 7-1,-2 9 0,1 6 1,-1 10 0,0 8 0,1 6 0,-3 8 0,4 5 0,-5 3 1,1 2-1,0 3 1,-1-4-1,-1-4-1,0-1-2,-21-23-5,41 30-14,-41-30-9,26 0-2,-26 0 0,21-21-2</inkml:trace>
  <inkml:trace contextRef="#ctx0" brushRef="#br0" timeOffset="524.0298">-11061 417 65,'4'-21'31,"-14"-9"1,10 30-2,-39-30-19,39 30-4,-47 2-3,20 14 0,-12 6-2,2 13-2,0 6 3,8 6-2,2 0 0,7 0-1,9-1 2,9-6-2,14-8 1,3-10 0,5-9-2,1-12 0,6-6 1,-2-9-1,5-7 0,-7-12 1,2 0-3,-5-4 2,1 2-2,-3 2 2,-3 3-1,-3 7 2,0 4-1,-12 19 0,19-7 3,-19 7-1,21 24 4,-7 4-2,-4 0 1,5 7-2,-3 2 2,6 3-2,-3-3 1,1 0-1,-3-9-3,1-5 1,1-2-2,-15-21-3,35 28-12,-35-28-10,26-13-8,-18-6 1,17 10-2</inkml:trace>
  <inkml:trace contextRef="#ctx0" brushRef="#br0" timeOffset="1771.1007">-10585 446 53,'0'0'29,"0"0"2,0 0 1,6-15-18,12 36-5,-16-4 0,11 18-3,-13-2 0,8 13-2,-8-2 0,0 5-2,-4-4 1,2-1-1,-5-11-1,1-5 0,2-10-1,4-18 0,0 0 0,0 0 0,2-23-1,6-7 0,5-5 0,1-9-1,5 4-1,3-2 2,-1 7-2,-1 5 2,1 11 0,-4 14 0,1 10 1,-2 13 0,-3 4 1,3 5-1,-3 2 2,1 1-1,1-2-1,3-9 1,3-6-2,5-8 1,7-9-1,2-8 1,6-11-1,1-5 0,1-5-1,0-4 1,-4-1 0,-4-1 1,-12 3-1,-5 2 2,-10 6-1,-8 4 1,-10 5 1,10 19-1,-33-20 1,11 20-1,-9 7 0,10 7-1,-4 6 0,7 6-1,8 7 3,3 6-2,3 3 1,6 3-1,7 4 2,-1 5-1,8 2 0,-5 6 1,-1-1-2,0 4 1,0 0-1,-7 1 1,-1-5-1,-6-5 1,-5-5-1,-3-9 0,-9-8 1,-3-12-1,-1-6 1,0-12-1,-1-10 0,3-8-1,6-10 1,1-8 0,8-8 0,6-6-1,4-3 1,6 0-1,4 0 1,11-1 0,2 2-1,6 3 1,5 5 0,0-2 0,5 3-1,4-3 1,0 2 0,-2-1 0,1 5-1,1-1 0,-2 4 0,0 3 1,-6 4-1,-4 1 1,-6 9-1,-8 2 1,-19 14 0,16-15 0,-16 15 0,0 0 0,-19 3 0,1 2 0,1 4-1,-5 2 1,1 3 0,-1 0-2,1 0 3,3 5-3,3 0 3,-1 0-1,5 1 1,-1-1-1,6 2 1,0-2 0,2 2-1,0-2 1,6-1-1,2 1 0,2 0 0,2 1 0,2-1 0,3-2 0,3 3 0,3-3 0,3-1 0,-1-4 0,4-1 0,3-6 0,3-5 0,0-3-1,4-3 1,-2-6-1,2 0-1,-8-9-5,16 21-13,-31-25-8,13 18-6,-23-9 0,-2 16-2</inkml:trace>
  <inkml:trace contextRef="#ctx0" brushRef="#br0" timeOffset="17911.0244">-8213 198 23,'0'0'22,"0"-20"-1,0 20-3,-2-15-3,2 15-4,0 0-2,0 0-2,14-21 0,-14 21 0,0 0-1,0 0 0,11-16-1,-11 16 0,0 0-1,0 0-1,0 0 0,0 16 0,0-16-1,-11 31 0,-1-8-1,2 8 1,-5 6-1,1 7 1,-1 3-1,1 8-1,-4-1 2,5 5-1,-1-3 1,3 0-1,-1-5 0,6-4-1,0-6 2,2-8-1,2-8-1,2-4 1,0-21-1,0 21 1,0-21 0,0 0-1,2-25 1,-2 4-1,2-7 1,-4-9-1,2-7-1,2-5 1,0-1 0,0-3 0,2 1-1,0-3 1,0 3-1,6 5 1,-1-1 1,3 4-1,3 2 0,5 2-1,-1 2 1,7 6 0,1 2 0,-2 6 0,2 3 0,-3 7 0,-3 5 0,-1 11 0,-3 7 0,-1 10 0,1 11 0,-3 10 1,-1 11-1,3 6 0,0 8 0,1 5 0,-1 0 1,-1 0-1,1-5 1,-1-2-1,-1-9 1,0-5-1,-3-8 1,-3-10 0,0-8-1,-2-5 0,-6-18 0,4 15 0,-4-15-2,0 0 0,-10-21-2,-4 0-2,14 21-5,-33-37-10,33 37-10,-43-35-1,24 27-1,-22-13 2</inkml:trace>
  <inkml:trace contextRef="#ctx0" brushRef="#br0" timeOffset="18129.0368">-8264 628 45,'-23'-17'28,"23"17"0,0 0-2,0 0-11,6-30-5,23 25-1,-11-14-5,24 6 1,-5-8-3,18 6 0,-5-3-3,3-3-1,9 16-14,-23-18-11,12 18-3,-22-11-2,6 16 0</inkml:trace>
  <inkml:trace contextRef="#ctx0" brushRef="#br0" timeOffset="18971.0851">-7606 255 24,'0'0'28,"0"-33"0,0 33-2,-4-28-6,4 28-4,4-16-4,-4 16-3,0 0-2,0 0-1,0 0-2,10 23 0,-14 2-1,4 10 0,-4 7-1,2 9-1,0 10 2,0 4-2,0-1 0,0 1 0,4-7 0,0-2-1,2-9 1,0-5 1,-4-14-2,4-3 0,-4-25 1,6 17-1,-6-17 1,2-17-1,-2-6 1,0-10 0,-2-8-1,0-9 0,2-6 0,6-6 0,-5-2-1,5-1 1,0 2-1,4 3 1,5 6-2,-3 7 2,2 6-1,-5 8 1,7 7 0,-8 8-1,-8 18 1,23-5 0,-13 23-1,0 8 1,-1 12 0,1 8 0,0 6 0,3 6-1,-1 4 2,2-1-1,1-5 0,5-5 0,-3-6 1,3-5-1,-1-8 1,-1-8 0,-1-8-1,1-7 0,-1-11 0,1-8 1,-3-11-1,3-7 0,1-9-1,-1-7 2,-1-7-2,-1-3 1,-6-2 0,3 0 0,-5 4-1,2 1 2,-3 9-2,1 3 0,2 11-1,0 4-1,9 15-3,-13-9-6,27 34-10,-33-16-8,27 11-4,-27-11 0,31 31 1</inkml:trace>
  <inkml:trace contextRef="#ctx0" brushRef="#br0" timeOffset="19563.1188">-6499 219 40,'19'-34'31,"-19"34"1,8-38-1,-8 38-13,-4-28-7,4 28-4,-17-16-2,17 16-1,-41 7-1,14 12-1,-8 8 0,-4 9-1,-2 8 0,2 5 0,4 7 1,4 4-3,8-1 2,9-3-1,10-3 1,10-8-1,6-3 1,7-8-1,4-8 0,5-9 1,-3-8-1,0-5 0,0-8 0,-3-5 0,1-5 0,-3-3 0,-1-6 0,-1-1-1,-3 1 0,1 0 0,-1 2 0,-1 2 1,1 1-1,-1 3 1,-14 15-1,23-18 2,-23 18-1,24-3 1,-24 3 0,19 19-2,-11 2 2,0 5 0,-4 7 0,0 8-1,-1 1 1,-3 3 1,0 1-2,-1-6 1,-1-1-1,-4-10-2,6 5-6,-18-31-11,32 18-9,-14-21-6,0 0-2,-8-40 1</inkml:trace>
  <inkml:trace contextRef="#ctx0" brushRef="#br0" timeOffset="20008.1444">-5828 201 38,'0'0'30,"0"0"0,24-2-8,-24 2-6,0 0-4,0 0-3,-12 34-2,-2-15-1,8 18-2,-9-1 0,3 10-2,-3 1 1,1 8-2,0-3 1,7 1-1,3-4 1,8-4-2,1-3 1,7-3 0,4-8-1,9-6 2,0-8-2,6-6 0,6-6 0,0-7 0,4-3-1,4-9 0,0 2-2,-12-15-5,19 20-14,-32-26-7,15 14-7,-20-16 1,7 12-1</inkml:trace>
  <inkml:trace contextRef="#ctx0" brushRef="#br0" timeOffset="20376.1654">-5242 233 28,'0'0'31,"0"0"2,0 0 0,-4 38-12,-14-26-8,22 25-3,-17-7-3,11 14-3,-8-4 0,4 7-3,0-5 1,6 0-1,4-5 0,4-5-1,6-8 1,7-5 0,2-6-1,10-10 0,2-5-1,0-5 0,2-3-1,-4-9-3,8 10-6,-23-23-11,19 22-10,-29-16-2,9 15-2,-19-12 1</inkml:trace>
  <inkml:trace contextRef="#ctx0" brushRef="#br0" timeOffset="20817.19">-5291 168 38,'0'0'33,"16"-40"-1,13 22 1,-2-19-19,24 20-6,-10-13-3,11 6-2,1 10-9,-18-13-17,13 19-8,-24-10-3,-1 15 0</inkml:trace>
  <inkml:trace contextRef="#ctx0" brushRef="#br0" timeOffset="20617.1788">-5248 422 44,'0'0'33,"0"0"-2,33-9-3,-33 9-16,53-12-4,-22 0-1,13 8-3,-3-6-2,2-1-2,0 6-5,-16-20-15,16 23-8,-30-17-4,5 12-1,-20-12-1</inkml:trace>
  <inkml:trace contextRef="#ctx0" brushRef="#br0" timeOffset="22723.2991">-11612 1457 35,'-17'1'26,"17"-1"-1,0 0-3,0 0-5,0 0-2,-20-17-5,20 17-1,0 0-2,-6-18-1,6 18-1,-17-22-1,17 22-1,-23-23-1,5 11 0,1 5-1,-5 1 0,-1 3 0,-4 5 0,-3 5 0,-5 5-1,2 4 0,-4 3 0,4 7 1,2 2-1,2 12 0,4 4 0,5 2 2,9-3-2,3 3 1,8-2 0,6-2-1,1-4 1,9-10-1,7-5 1,3-4-2,5-5 2,2-5-1,4-5 0,0-4 1,0-7-1,0-7 0,-2-4 0,-4-6 2,-2-4-3,-4-6 3,-7-6-3,-3-6 1,-5 3-1,-10-3 1,-4 2-1,-7 2-1,-3 6 1,-7-1-3,5 19 0,-11-6-5,27 24-13,-31-12-9,31 12-2,-22-2-1,22 2 1</inkml:trace>
  <inkml:trace contextRef="#ctx0" brushRef="#br0" timeOffset="23021.3161">-11423 1360 54,'0'0'31,"0"0"1,0 0-1,0 0-16,-4 25-6,6 6-2,-10-3-2,10 20-1,-6-1-2,4 5 2,-2-3-2,2 2-2,2-5 1,-2-8-3,8 3-2,-12-26-6,26 13-16,-22-28-7,0 0-1,0 0 1</inkml:trace>
  <inkml:trace contextRef="#ctx0" brushRef="#br0" timeOffset="23280.3307">-11402 1390 35,'-17'-14'28,"17"14"2,0 0 0,21 4-12,-21-4-7,41-6-3,-14-2-1,16 9-2,-4-8-2,6 6-2,0 1-2,-10-7-6,9 21-14,-24-14-9,3 15 0,-23-15-2,8 30 1</inkml:trace>
  <inkml:trace contextRef="#ctx0" brushRef="#br0" timeOffset="23456.3414">-11269 1702 58,'0'0'29,"7"19"3,-7-19-3,43-2-18,-23-12-2,17 2-3,4 3-8,-6-21-19,17 11-7,-11-7-6,8 5 3,-12-4-5</inkml:trace>
  <inkml:trace contextRef="#ctx0" brushRef="#br0" timeOffset="24116.3788">-9485 1432 29,'0'0'29,"0"-23"1,-10 4 0,10 19-9,-14-26-5,14 26-4,-15-18-4,15 18-2,-27-7-2,9 11-1,-7-1-1,-1 8 0,-3 1-1,0 9 1,-4 2-2,2 3 1,0 6 0,9 10 0,-1 0-1,7 3 2,7-3-1,7 0-1,8-3 1,5-4 0,7-7 0,7-9-1,6-8 1,6-4-2,4-7 0,0-7-1,9 3-4,-18-26-14,30 23-10,-31-16-4,12 13-1,-22-13-1</inkml:trace>
  <inkml:trace contextRef="#ctx0" brushRef="#br0" timeOffset="24535.4033">-8981 1446 47,'-8'-21'31,"8"21"1,-18-31-1,18 31-16,-31-9-5,31 9-4,-35 17-1,16 4-2,-7 2 0,3 10-1,4 8-1,-1 6 1,7-2-2,5 1 1,10-4 0,7-5-1,7-7 1,7-6-1,3-13 0,7-10 0,-4-6 1,2-7 0,-6-13-1,1-5 0,-9-5-1,-3-5 1,-10-2 0,-6-2-2,-4 2 1,-8 0-2,4 16-2,-15-11-9,25 37-12,-29-33-5,29 33-1,-18-12-1</inkml:trace>
  <inkml:trace contextRef="#ctx0" brushRef="#br0" timeOffset="25167.4389">-8666 1420 65,'0'0'32,"6"-18"-1,-6 18-2,0 0-18,0 0-3,9 16-2,-3 7-1,-6 0-1,6 17-1,-6 4-2,2 5 1,0 0-1,2 1-1,0-4 1,0-4-1,-1-9 0,-1-12 1,-2-21 0,6 20-1,-6-20 0,0 0 1,4-23-1,-6 0 1,-2-14-2,2-7 1,2 1-1,-2-6 1,2 3-1,0 2 0,2 6 1,2 8-1,6 14 1,-10 16 0,0 0 0,27 9 0,-15 12 0,5 14 0,-1 5 0,3 6 0,1-1 1,3 1-1,2-4 0,3-3 0,-5-11 0,-2-13 1,-1-8-1,-3-7 0,1-5 0,-18 5 1,23-33-1,-17 0 0,0-4 0,2-5 0,-2-2-1,-5-3 1,1-1-1,-2 3-1,2 3 0,-2 7-3,10 16-4,-20-15-11,32 31-8,-26-15-6,21 22 1,-17-4-1</inkml:trace>
  <inkml:trace contextRef="#ctx0" brushRef="#br0" timeOffset="25631.466">-7958 1413 58,'17'-12'32,"-17"12"0,0 0-8,0 0-11,18 14-2,-18-14-3,10 38-1,-6-13-3,9 17 0,-7-2-2,6 7-1,-3-1 0,3-3 0,2-6 0,-1-2-1,1-5 1,-2-12-1,-12-18 1,29 19-1,-29-19 0,27-2 0,-27 2 0,27-17 0,-27 17 0,27-34 0,-17 4 0,2-5 0,-2-3 0,-3-4 0,1-4 0,-2-1-1,2 0 0,-2 0 0,3 8 0,-3 4-1,10 9-1,-5-4-3,11 20-5,-22-19-12,25 28-8,-25 1-2,27-11 0,-27 11-1</inkml:trace>
  <inkml:trace contextRef="#ctx0" brushRef="#br0" timeOffset="26196.4983">-7382 1586 59,'-8'-16'32,"8"16"0,17-24-1,11 22-23,-7-12-2,16 7-3,0-5-2,2-4-5,19 16-15,-27-19-10,16 10-2,-24-10-2,7 12-1</inkml:trace>
  <inkml:trace contextRef="#ctx0" brushRef="#br0" timeOffset="25964.4851">-7332 1367 48,'-15'23'32,"15"-23"0,-12 28 1,12-28-18,-10 42-5,3-17-4,10 17 0,-3-4-3,6 6 1,-4-4-2,8-1-1,-2-4 1,5-4-2,3-6 2,5-11-2,5-7 0,3-5 0,8-6-1,-2-6 1,6-1-2,-2-7-2,7 6-3,-17-19-7,20 27-12,-33-24-8,9 21 1,-21-17-2</inkml:trace>
  <inkml:trace contextRef="#ctx0" brushRef="#br0" timeOffset="26384.5089">-7332 1369 61,'0'0'33,"-6"-21"-2,24 12 1,-6-12-25,19 7-4,4 2-6,-4-16-17,23 17-8,-15-15-4,8 16-1,-14-10-2</inkml:trace>
  <inkml:trace contextRef="#ctx0" brushRef="#br0" timeOffset="27188.5551">-6709 1392 56,'-16'-16'31,"16"16"1,-7 16-8,14 19-12,-14-11-4,12 24-3,-9-3-1,10 9-1,-6-1-1,4-4-1,-2-7 0,0-7 0,-2-7 0,2-12 0,-2-16 0,0 0 0,0 0 0,-14-33 0,11-1-1,1-10 0,2-6 0,3-10-1,7-1 2,4-2-2,3 0 1,7 3 0,5 11-1,0 11 1,2 6 0,-2 13 0,-1 12-1,-5 10 1,-8 13 0,-5 9 0,-8 8 0,-10 4 0,-5 5 0,-5 0 0,-5 0 0,-4-7 0,3-5-1,1-8 1,4-2 0,19-20 0,-22 24 0,22-24 0,4 23 0,8-6 1,3 3 0,7 2 0,1 5 0,8 1 0,-2 0 0,4-5 0,-3 3 0,-1-7-2,0-1-2,-8-15-6,14 16-12,-35-19-9,30-7-5,-25-8-1,15 9-1</inkml:trace>
  <inkml:trace contextRef="#ctx0" brushRef="#br0" timeOffset="27707.5848">-5991 1415 48,'-4'-25'31,"4"25"2,-12-42-10,12 42-10,-23-23-4,23 23-3,-41 2-1,18 9-2,-8 6-1,-1 11 0,1 5 0,4 15-1,4 1 0,5 5 0,8-3-1,8-1 1,8-4-1,8-4 1,3-9-1,7-13 0,1-8 0,0-10 0,1-6-1,-1-8 1,-2-4 0,-1-5 0,-1-7-1,-7 5 1,1-1-1,-5-1 0,0 6 1,-10 19-1,13-19 1,-13 19 0,0 0 1,20 15 0,-12 1 0,3 5 0,-1 4 0,4-4 0,-7 7 0,5-2 0,-4 0-1,-6-3-2,4 5-2,-6-28-13,4 37-10,-4-37-5,0 0-4,0 0 1</inkml:trace>
  <inkml:trace contextRef="#ctx0" brushRef="#br0" timeOffset="28444.6268">-5703 1432 37,'-10'-31'31,"29"15"0,1-10-1,25 8-21,-5-6-5,15-6-9,7 14-17,-9-9-7,3 13-1,-11-2-1</inkml:trace>
  <inkml:trace contextRef="#ctx0" brushRef="#br0" timeOffset="28026.6028">-5567 1395 41,'0'0'34,"0"0"-1,0 0 2,0 0-18,10 44-9,-18-14-3,8 15-1,-4 1-2,4 5 1,-2-1-1,4-1-1,2-5 0,2-5 0,5-6-1,7-12 1,1-7-1,5-5-1,5-7 0,2-6-1,4-1-1,-6-11-2,14 14-6,-29-26-13,23 23-9,-28-16-2,11 12 2</inkml:trace>
  <inkml:trace contextRef="#ctx0" brushRef="#br0" timeOffset="28263.616">-5550 1682 40,'0'0'33,"0"0"-1,18-5 2,-1-16-22,28 19-4,-8-19-1,18 9-3,-9-7-1,5 1-3,-6 11-3,-18-24-15,14 29-10,-34-15-5,-7 17-1,-5-23-1</inkml:trace>
  <inkml:trace contextRef="#ctx0" brushRef="#br0" timeOffset="29103.6646">-4970 1374 51,'0'0'35,"6"21"-1,2 7 1,-20-8-26,18 25-3,-8-3-3,4 9 0,-2-2-1,0 0-1,-2-7 0,0-5-1,0-7 1,2-11-1,0-19 1,-6 17-1,6-17 1,0 0-1,0 0-1,-4-21 2,4 21-2,2-28 1,0 11-1,0-4 2,2-11-2,-2-5 1,4-3-1,2-4 1,-1-1 0,5-1-1,0 3 1,-1 2-1,1 13 1,0 7 0,-12 21 1,17-17-1,-17 17 1,14 21-1,-10 3 1,2 15-1,-1 3 1,5 5 0,-2 2-1,4 2 1,1-7-1,-1-6 0,2-6 0,1-13 0,-15-19 0,29 14 0,-11-16 0,-18 2 0,33-17 1,-16 3-1,-1-11 1,1-1-1,-1-4 0,0 0 0,-3-3 0,3-2-1,-5-2 1,3-1-2,4 8 1,-7-1-3,11 15-5,-28-19-13,31 30-7,-29-15-7,4 20 1,0 0-1</inkml:trace>
  <inkml:trace contextRef="#ctx0" brushRef="#br0" timeOffset="29576.6911">-3884 1283 36,'0'0'33,"0"0"1,-22-19-1,22 19-19,0 0-5,-25 25-4,4-13-1,5 9 0,-9 0-1,5 7-1,-5 3 0,4 13 0,1 2 0,5-1 0,3 1-1,6-1 0,4-1 0,8-4-1,4-5 1,9-12-1,4-4 0,5-5 0,3-7 0,4-3-1,2-2 0,-2-8 0,4 1 0,-6-4-2,2 2-2,-12-14-2,18 21-15,-31-33-8,21 21-4,-19-22-2,11 15 1</inkml:trace>
  <inkml:trace contextRef="#ctx0" brushRef="#br0" timeOffset="29935.7121">-3511 1378 38,'0'0'34,"0"0"1,0 0-3,8 35-15,-8-35-7,-12 45-4,5-20-1,7 8-2,-4-1-1,4 3 0,0-6-2,4 1 1,3-2 0,5-10-1,6 3 0,3-9 0,4-3 0,6-4 0,6-5-1,0-2 1,6-3-1,-6-6 0,4 4-3,-10-12-1,10 16-8,-31-31-13,19 29-6,-25-23-4,-4 28 1</inkml:trace>
  <inkml:trace contextRef="#ctx0" brushRef="#br0" timeOffset="30192.7269">-3480 1502 35,'18'-10'31,"15"4"2,-10-15-11,28 23-9,-20-18-5,16 13-3,-8-6-3,-2-1-4,7 11-11,-24-16-15,9 9-3,-29 6-1,23-19-1</inkml:trace>
  <inkml:trace contextRef="#ctx0" brushRef="#br0" timeOffset="30412.7389">-3468 1273 28,'-23'-21'33,"23"21"2,17-27-1,20 26-17,-19-26-6,28 17-5,-5-11-1,10 5-3,-5 2-2,-5-14-10,18 30-15,-34-25-7,4 18-4,-21-11 0</inkml:trace>
  <inkml:trace contextRef="#ctx0" brushRef="#br0" timeOffset="-9412.5384">454 205 25,'0'0'26,"0"-28"-1,0 28-6,-8-28-5,8 28-4,-6-28-2,6 28-2,-9-27-2,9 27 0,-24-29 0,24 29-2,-25-25 1,25 25-1,-35-23 0,18 18-1,-7-4 1,3 8-1,-4-1-1,-1 5 1,1 3-1,0 4 1,1 1-1,3 8 0,0 4 0,1 5 1,1 5-1,1 4 0,1 5 0,1 3 0,4 4 0,3 0 0,3 0 0,4-3-1,6-1 2,5-1-1,3-5 0,4-3 0,5-6 1,2-2-1,5-7 1,3-3 0,0-6-1,2-5 0,0-5 1,4-4-1,2-3 0,2-6 0,2-3 0,-3-5-1,7 1-3,-8-13-2,17 17-16,-22-19-8,8 8-1,-16-12-1</inkml:trace>
  <inkml:trace contextRef="#ctx0" brushRef="#br0" timeOffset="-8352.4771">863-100 16,'-4'-17'25,"4"17"2,-4-30-5,4 30-4,0-20-5,0 20-2,0 0-2,0 0-2,0 0-1,6 41-1,-14-10-2,6 20 1,-6 5-1,2 12-1,-3 4 0,3 2-1,-4-4-1,4-4 1,0-8-1,2-11 1,1-10-1,3-9 0,-2-10 0,2-18 1,-2 21 0,2-21-1,0 0 1,2-18-1,0 2 1,0-5 0,1-3-1,5-8 0,2-1 0,2-2 0,1-2 0,3 0 0,3 2 0,1 4-1,-1 5 1,1 5 0,-1 8 0,-1 10 0,-1 12 0,1 8 0,-5 11 0,3 7 0,-5 7 0,1 6 1,-2 1-1,2 0 0,-7-6 1,-1-1-1,0-7 0,-2-5-2,6 0-1,-8-30-6,17 40-14,-17-40-8,0 0-3,0 0 1,30 7-1</inkml:trace>
  <inkml:trace contextRef="#ctx0" brushRef="#br0" timeOffset="-7348.4202">1765 387 19,'4'-23'27,"4"7"2,-18-10-2,10 26-10,-17-39-4,17 39-4,-33-31-3,15 22-1,-15-3-1,6 8-2,-8 3 0,2 8-1,-4 5 0,4 7 0,0 4-1,3 8 1,3 5-1,6 0 1,5 3-1,8-1-1,5-1 3,8-5-3,7-4 2,4-9-1,3-7 2,6-7-2,5-6-1,-1-8 2,0-7-3,2-5 3,-2-7-3,-1 0 2,-5 2-1,-4-2 1,-1 5 0,-5 4 0,-1 3 0,-12 16 1,0 0-1,23-9 1,-23 9 0,20 25 0,-10-6 0,1 7 0,-1 2 1,2 4-1,-5-2 1,1 1-1,-2-5 0,0-1 0,-4-8 0,0-1-1,-2-16 1,6 16-1,-6-16 0,0 0 1,15-16-2,-15 16 1,26-33-1,-9 7 1,2-4-1,3-3 0,3-1 0,-1 1 1,1 0 0,-4 5 0,3 5 0,-5 6-1,0 8 2,1 7-1,-20 2 0,31 25 1,-17-3-1,-1 10 1,-3 3 1,2 3-1,-6 3 1,1-3-2,-3-5 2,-2-3-1,0-7 0,0-6 0,-2-17-1,0 16 1,0-16-1,0 0 0,10-33-1,-2 5 0,3-4-1,1-3 2,3-3-2,7-1 1,-1 6-1,3 3 2,-3 11-1,0 5 1,1 11 0,-1 6 0,-1 8 0,-3 4 0,-1 6 0,-3 2 1,1 3-2,-2-3 0,1 5-2,-13-28-7,28 40-12,-28-40-9,21 21-1,-21-21 0,21 4-1</inkml:trace>
  <inkml:trace contextRef="#ctx0" brushRef="#br0" timeOffset="-6441.3684">3156 318 24,'14'-31'27,"-14"31"2,-4-30-1,4 30-8,-27-24-8,27 24-3,-43-14-3,14 14-1,-12-2-1,4 11-2,-6 1 0,2 8 0,2 1-2,6 5 0,8 1 0,6 0 0,9-4 0,6-2 0,4-19-1,14 21 1,-14-21 0,37 0 0,-12-7 0,4-4 0,0-1 0,0 0 0,-1 1 1,-1 4-1,-2 6 1,0 9 0,-5 8 1,1 12 1,-5 9 0,1 10-1,-3 6 2,-2 10-2,-5 1 2,-3 6-3,-6-1 1,-3-3 0,-7-4-2,-4-6 1,-5-7 0,-4-6 0,-6-13-1,-3-9 1,1-10-1,-2-11 0,6-11 0,2-10 0,6-7 0,3-7-1,10-2 1,6-5-1,10 2 1,10-2-1,5 2 1,6 3 0,8 4-1,8-1 1,3 3-1,5-1 1,3 1-2,-1-1 2,-3-1-1,-1 0 1,-4 0-1,-3-2 1,-5 1 1,-8 1-1,-7 2 0,-7 1 0,-7 3 0,-4 5 1,-10 6-1,4 16-1,-21-11 1,3 15 0,-3 10 0,-1 7-1,3 7 1,-1 5 0,3 6-1,3 3 1,5 0 1,5-2-1,6 0 2,5-1-2,7-8 2,5-3-2,5-7 2,9-8-2,4-6-1,2-13-2,9 3-4,-13-27-12,22 18-10,-26-23-5,10 7-2,-22-11 0</inkml:trace>
  <inkml:trace contextRef="#ctx0" brushRef="#br0" timeOffset="-5152.2946">5547-279 18,'-2'-33'27,"2"7"1,-9-9 0,11 14-9,-24-16-4,22 18-5,-21-9-2,11 12-2,-13-3-1,5 10-1,-9-1-1,2 11-1,-8 5 0,-2 8 0,-6 5-1,0 11 0,-4 5 0,4 10 0,-3 11-1,3 4 1,4 10-1,8 3 1,7 6-2,7 0 1,9 0 0,8-4 0,5-7 0,13-5 0,3-10-1,6-9 2,6-13-1,4-8 0,2-11 0,0-8 1,0-11-1,-4-7 1,-2-7-1,-6-7 1,-6-2-1,-5-3 1,-8 1-1,-4 2 0,-6 4 0,-4 3 1,-2 4-1,6 19-1,-12-19 1,12 19-1,0 0 1,0 0-1,0 0 1,0 0-1,20 3 0,-3 4 1,3 4 0,1 1 0,4 5 0,1 6 1,-3 5-1,-2 4 1,-3 6-1,-5 6 1,-3 2 1,-6 1-1,-8-2 1,0-1-2,-4-4 1,-1-6-2,1-5 0,8-29-7,-4 41-13,4-41-8,0 0-5,-4-28 0,24 8-1</inkml:trace>
  <inkml:trace contextRef="#ctx0" brushRef="#br0" timeOffset="-4440.2536">6324-303 39,'0'-18'30,"0"18"1,0 0-2,-16-22-12,16 22-5,0 0-4,-10 36-2,-3-8-2,3 16-1,-6 7-1,1 19 0,-5 4 0,3 8 0,-1-2-1,3-3 1,1-7-2,2-8 1,3-13 0,3-14-1,2-11 0,2-8 1,2-16-1,0 0 1,0 0-1,6-30 0,0-1 0,0-9 0,-1-18 0,3-11-1,4-9 1,1-12-1,3-1 0,2-1 0,1 6 1,-1 3-1,5 15 1,-4 9-1,3 17 1,-3 12-1,-3 14 2,3 14-1,-1 13 1,1 17 0,-1 16 1,3 17 0,-3 14 0,5 18 0,-4 2-1,5 6 0,-3-1 0,2-4-1,-1-8 0,-1-9 1,1-20-2,-3-10 1,1-12 0,-7-13-2,-1-6 0,-12-18-1,0 0-4,0 0-11,10-16-8,-36-14-8,11 11-1,-22-19 0</inkml:trace>
  <inkml:trace contextRef="#ctx0" brushRef="#br0" timeOffset="-4243.2426">6125 156 30,'18'-4'28,"5"4"1,8-10-2,12 11-14,4-13-7,11 0-8,16 1-21,-6-6-4,2-1-1,-8-4-1</inkml:trace>
  <inkml:trace contextRef="#ctx0" brushRef="#br0" timeOffset="-3305.1891">7096-406 19,'0'0'27,"-20"-6"0,20 6-1,0 0-8,-19-3-5,19 3-3,0 0-3,33 14-2,-15-16 0,20 7 0,3-6-2,16 1 1,1-4-2,12 2 0,0-3-1,2 2 0,-4 1 0,-11 0-1,-11 2 0,-5 2 0,-12 5 1,-7 2-1,-14 6 0,-5 8 0,-8 3 1,-7 9-1,-7 6 1,-9 11-1,-7 6 0,-6 5 1,-3 4-2,-7-1 2,-1 1-1,1-3 0,0-2 0,7-8 0,3-10 0,8-7 0,7-8 0,7-6 0,9-7 0,10-16 1,0 0-1,27 12 1,1-17-1,7-4 1,8 0-1,7-3 0,7 0 0,5 0 1,0 1-1,2 2 0,0 1 0,-1 2 0,-5 1 0,-3 2 0,-7 1-1,-11 0 0,2 6-3,-20-10-3,13 20-14,-32-14-9,0 0-3,0 0-1,21-8 1</inkml:trace>
  <inkml:trace contextRef="#ctx0" brushRef="#br0" timeOffset="-2864.1637">8532-378 16,'0'0'28,"0"0"1,0 0 1,0 0-10,0 0-5,5 40-4,-18-19-2,7 19-2,-10-3-2,11 15-1,-9 3-2,14 6 0,-4-1 0,8-1-1,2-3 0,9-2 0,1-5 0,3-8 0,5-6 0,-1-9-1,4-9 1,6-4-1,4-8 1,4-7-1,4-3-1,2-6 1,1-1-2,-5-7-1,6 7-2,-20-18-6,20 19-13,-32-18-9,4 13 0,-19-14 0</inkml:trace>
  <inkml:trace contextRef="#ctx0" brushRef="#br0" timeOffset="-2591.1476">8539-61 38,'32'-6'28,"-1"-6"0,13 10-8,-9-15-6,24 13-6,-12-6-3,7 5-2,-5-2-3,-3-6-4,11 13-16,-18-14-8,-4 7 0,-14-7-2</inkml:trace>
  <inkml:trace contextRef="#ctx0" brushRef="#br0" timeOffset="-2306.1319">8543-457 40,'20'-33'32,"7"20"-1,0-8 1,28 18-16,-14-16-6,23 15-4,-4-8-2,12 8-1,-4 1-1,-2-1-2,0 6-2,-19-14-14,8 19-12,-28-14-4,-4 7-2,-23 0-1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18:24:19.52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210 0 16,'-15'19'24,"15"-19"1,-22 28-5,14-2-7,-13-7-5,9 13-2,-7-8-1,3 6-2,-1-4 0,-1-1-3,3 5-2,-3-11-6,11 5-13,-7-8-5,6 0-1,8-16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18:24:19.85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39 0 21,'0'0'26,"4"26"-2,-6-7-6,2-19-8,-12 35-3,4-15-3,4 2-3,0 1-1,4-23-9,-7 30-14,7-30-3,-6 19 1,6-19-1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18:24:20.6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179-7 23,'17'2'27,"-17"-2"-1,0 0-4,0 0-9,0 0-3,-27-2-4,27 2-1,-31 10-2,11 1-2,-5 1 0,5 0-1,-1 6 0,6-1 0,3 3-1,6-3 1,8 2-1,6-3 0,9-2 0,-17-14 1,43 23-1,-20-16 0,5 0 0,-1-4 1,-4-1-1,-3 2 1,-20-4 1,23 3-1,-23-3 0,0 0 0,0 0 1,-27 21-1,5-14 2,-3 0-1,-4 2 0,-2-4-2,5 9-3,-5-14-16,8 9-6,4-9-3,19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18:24:23.9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1503-4911 5,'0'0'17,"0"0"-2,0 0-3,0 0-3,0 0 0,2-16-3,-2 16 1,0 0-3,0 0 0,0 0-1,0 0-2,27-12 0,-8 8 0,13 1-1,5-3 0,5 3 1,9-2-1,1 1 0,3 1 0,-1 1 0,-5 0-1,-8 0 1,-8 2 0,-4 0 0,-7 2 0,-22-2 0,25 2 0,-25-2 0,0 0 0,6 21 0,-6-21 0,-8 28 0,2-7 1,-6 2-1,1 5 0,-5 3 0,-1 3 0,-3-1 0,-3 5 0,-2 1 0,-3-1-1,-3 6 1,0 0 1,-4 3-1,-2-3 1,-6 1-1,4-1 2,-1-2-2,5-5 1,0-4 0,5-5 0,3-5-1,10-2 1,17-21-1,-24 26 0,24-26 0,-11 16 0,11-16 0,0 0 0,-6 19 0,6-19 0,0 0 0,6 20 0,-6-20 0,7 15 0,-7-15 0,14 16 1,-14-16-1,19 14 0,-19-14 0,24 14 0,-5-9 0,1-1 1,3-1-1,6-1 0,2 0 0,4-2 0,0-2 1,4-1-1,-4-1 0,0 1 0,-2-3 0,-5 1 0,-3 2 0,-2-1 0,-3-1 0,-20 5 1,29-4-1,-29 4 0,0 0 0,21-3 0,-21 3-1,0 0-2,0 0-2,0 0-4,0 0-15,0 0-4,0 0 1,-17 2 19</inkml:trace>
  <inkml:trace contextRef="#ctx0" brushRef="#br0" timeOffset="856.0489">1460-4505 15,'0'0'15,"0"0"-3,-10 21-3,10-21-2,0 0-1,0 0 0,2 23 0,-2-23-1,0 0 0,24 7 0,-7-2 0,1-7-2,7 4 0,2-6 0,8 3-2,-2-5 0,2 3 0,-2-2-1,2 1 0,-4-1 0,1 1 0,-9-1 1,-2 3-1,1 1 0,-5-1 0,1 2 0,-18 0 0,27-2 0,-27 2 0,23-2 1,-23 2-1,0 0-1,20-5 0,-20 5-2,0 0-5,0 0-17,0 0-2,0 0-1,0 0 12</inkml:trace>
  <inkml:trace contextRef="#ctx0" brushRef="#br0" timeOffset="1952.1111">2701-4437 7,'0'0'17,"-2"-19"-3,2 19-3,-7-21-3,7 21-1,-18-16-2,18 16-2,-27-5 0,7 7 0,3 6-1,-8 3 0,3 6 0,-3 6-1,1 5 1,3 2-1,4 3 0,5 1 0,4 2 0,6-2-1,6-3 0,4-5 1,5 1-1,1-12 0,4 1 0,-1-7 0,3-7-1,-1-2 0,2-9-1,3-2 0,-5-6 0,5 1 0,-5-10-1,0 1 1,-3-6 0,2 5 0,-9-4 0,-1 4 2,-2 1-1,-4 4 2,0 5-1,-2 16 2,0-19 0,0 19 0,0 0 1,0 0 1,0 0 0,-4 17 0,10 1 0,-8 1-1,8 9 1,-4 0-1,5 7 0,1-3-1,4 1-1,-2-5-1,1-2 0,5-1-4,-16-25-6,23 26-17,-23-26-1,0 0-1,0 0 16</inkml:trace>
  <inkml:trace contextRef="#ctx0" brushRef="#br0" timeOffset="2261.1293">2919-4390 19,'0'0'27,"31"16"-4,-31-16-7,31 30-5,-21-14-3,15 14-2,-11-6-2,7 9-1,-3 1-2,1-3-1,3 1-4,-11-13-3,13 9-7,-16-12-16,-8-16 2,0 0-2,19 7 26</inkml:trace>
  <inkml:trace contextRef="#ctx0" brushRef="#br0" timeOffset="2552.1457">3100-4388 10,'0'0'23,"-15"-17"-4,15 17-5,0 0-2,1 33-2,-1-33-1,-11 46-2,-3-20-1,6 14-2,-7-3-1,1 3-1,-1-1-3,-3-6 0,6 2-4,-9-16-4,19 7-12,2-26-9,-17 20 2,17-20 5</inkml:trace>
  <inkml:trace contextRef="#ctx0" brushRef="#br0" timeOffset="3099.1773">3129-4591 1,'0'0'10,"0"0"12,12-16-10,-12 16-9,0 0-12,0 0-12,25 9 4,-25-9 17</inkml:trace>
  <inkml:trace contextRef="#ctx0" brushRef="#br0" timeOffset="2868.1639">3240-4340 1,'0'0'12,"0"0"16,0 0 0,0 0-14,-8 31-4,3-15-4,10 12 0,-7-5-2,8 8-1,-2-1-2,0-2-2,2 0-2,-8-9-6,16 6-13,-14-10-7,0-15 1,0 0 8</inkml:trace>
  <inkml:trace contextRef="#ctx0" brushRef="#br0" timeOffset="3604.2057">3458-4535 13,'0'0'23,"0"0"-5,0 0-5,0 0-4,-23 12-3,3-5-3,20-7-2,-33 21 0,33-21 0,-25 27-1,25-27 0,-14 28-1,16-13 1,6 1 0,4 2 0,9-3 0,2 1 0,7 2 0,-1-1 0,2 1 0,-4 1 1,-4-1-1,-1 1 0,-12-2 1,-5 3 0,-10-5 1,-7 5 0,-11-6-1,-1 1 1,-7-6 0,2 2 0,-4-4-1,4-2-1,5 0-4,-1-10-7,25 5-16,-27-5-1,27 5 1,0 0 23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17:38:46.75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3679 503 12,'0'0'23,"0"0"0,-13-23-9,13 23-2,0 0-3,0 0-1,-24-16-1,24 16-1,-21-5-1,21 5-1,-29-2 0,29 2-1,-41 0 1,20 2-1,-11-2-1,5 3 0,-8-1 0,2 3 0,0 1-1,0 1 1,0-2-1,4 5 0,1-1 0,5 3 0,0 2-1,5 2 1,3 2 0,1 1-1,2 2 1,7 3-1,-1 6 1,6 0-1,0 0 1,6 1-2,1-1 2,7 1-2,0-4 2,1 1-1,3-7 0,1 0 1,1-5-1,1-2 1,0-2-1,3-3 1,-1-4-1,2-3 1,3-2-1,1-2 1,0-2-1,2-1 0,0-2 1,0 2-1,-1-2-1,-5 0-1,0 3-1,-25 4-8,41-10-21,-41 10-1,17-5-1,-17 5 0</inkml:trace>
  <inkml:trace contextRef="#ctx0" brushRef="#br0" timeOffset="-3052.1745">3734 79 14,'6'-16'10,"-6"16"-2,0 0 0,0 0 0,0 0-1,0 0 0,0-17-1,0 17-1,0 0 0,0 0 0,0 0 0,0 0-2,0 0 1,0 0-1,0 0-1,0 0 0,0 0 0,0 0-1,0 0-1,-18 10 1,18-10-1,0 0 1,0 0-1,-10 21 0,10-21 0,0 0 1,0 0-1,4 18 1,-4-18 0,0 0 0,0 0 0,18-2 0,-18 2 0,0 0 0,17-12 0,-17 12 0,12-16 0,-12 16-1,8-18 1,-8 18-1,-2-15 1,2 15-1,0 0 0,-18-11 0,18 11 0,-23 7 0,23-7-1,-25 18 1,25-18 0,-20 24-1,14-8 1,6-16 0,-3 28 0,3-28 0,11 28 0,-11-28 0,26 26 0,-9-17 0,-17-9 1,31 10-1,-31-10 1,27-7-1,-27 7 1,20-19 0,-16 2-1,0 1 1,-2-2-1,-4 1 1,0-1-1,2 18 0,-10-24 0,10 24 0,0 0-1,-20-16 1,20 16-1,0 0 1,0 0-1,-19 19 1,19-19 0,-10 23 0,10-23-1,-4 25 1,4-25 0,2 22 0,-2-22 0,8 18 0,-8-18 1,0 0-1,0 0 1,22 3-1,-22-3 1,0 0 0,13-26-1,-13 26 1,6-24 0,-6 24-1,-4-25 0,4 25 0,-10-21 0,10 21 0,-17-9 0,17 9-1,-22 4 1,22-4 0,-17 9-1,17-9 1,-16 15-1,16-15 1,-5 16 0,5-16 0,0 0 0,7 16 0,-7-16 0,0 0 0,18 3 1,-18-3-1,0 0 1,19-14-1,-19 14 1,0 0-1,10-17 0,-10 17 0,0 0 0,0 0 0,0 0 0,0 0 0,0 0-1,-17-4 1,17 4 0,0 0 0,0 0-1,0 0 1,-12 16 0,12-16 1,0 0-1,0 0 0,0 0 1,0 0-1,0 0 0,0 0 0,0 0-5,12-17-18,-12 17-4,0 0 0,17-20-2</inkml:trace>
  <inkml:trace contextRef="#ctx0" brushRef="#br0" timeOffset="1805.1027">3977 527 29,'23'-5'28,"7"1"1,-5-6-12,22 13-5,-14-11-3,19 8-4,-9-7-1,9 3-1,-7-3-1,-4 2-2,0 3-2,-16-12-9,6 12-18,-31 2-1,30-12 1,-30 12-3</inkml:trace>
  <inkml:trace contextRef="#ctx0" brushRef="#br0" timeOffset="1188.0679">4039 513 5,'0'0'24,"0"0"3,0-16-8,0 16-3,0 0-4,0 0-2,0 0-1,2 21-2,-2-21-2,-11 27 0,-3-12-1,10 12 0,-10-3-1,9 8-1,-9 1 1,10 5-2,-2-3 1,6 0-2,-2-1 2,6-1-3,0-5 2,8 0-1,-1-7 1,3-3-1,-2-3 1,3 1 0,-15-16-1,33 23 1,-13-14 0,-1-2 0,3-4-1,3-3 1,0 0 0,6-3 0,2-4-1,1 0 0,-3-2 0,0 0-1,-2 2-1,-4-3-1,2 8-3,-27 2-7,41-14-19,-41 14-1,0 0-1,10-19 1</inkml:trace>
  <inkml:trace contextRef="#ctx0" brushRef="#br0" timeOffset="1490.0851">4090 723 20,'0'0'26,"39"11"-1,-20-11-8,14 10-8,-7-10-4,5 4-2,0-8-1,0 2 1,4-3-4,-8-5-4,12 1-16,-14-2-4,-1-3-1,-7 2 0</inkml:trace>
  <inkml:trace contextRef="#ctx0" brushRef="#br0" timeOffset="-254598.5622">-1641-319 20,'0'0'22,"0"0"-5,0 0-4,0 0-3,0 0-1,0 0-2,0 0-1,0 0-2,0 0 0,0 0 0,0 0 0,0 0-1,0 0 0,0 0 0,-14 23 0,14-23-1,-4 23 0,4-23 0,-4 33 0,0-12 0,4 5-1,-2 2 0,2 6 0,-4 1 0,2 3 1,1-1-2,-1 2 2,0-1-2,-2 1 1,0-3 0,2-2 0,0-5-1,2-1 1,0-3-1,2-6 1,0-3-1,-2-16 0,17 21 1,-17-21-1,31 10 0,-9-6 0,1-2 1,3-1-1,1 1 0,2-2 0,2 4 0,-2-1 0,0 1 0,-3-1 0,1 1 0,-4-3 0,1 3 0,-7-2-1,-17-2 0,29 1-1,-29-1-1,20-3-5,1 12-18,-21-9-7,0 0 1,18-23 0</inkml:trace>
  <inkml:trace contextRef="#ctx0" brushRef="#br0" timeOffset="-256076.6468">18 56 2,'0'0'15,"0"0"-2,0 0-2,-16-17-2,16 17-1,0 0-1,0 0-2,0 0-1,0 0 0,0 0-1,0 0-1,0 0 0,0 0-1,4 17 1,-4-17 0,0 0 0,2 21 0,-2-21 1,0 0 0,0 0 0,0 0-1,0 0 1,0 0-1,0 0 0,0 0 0,0 0-1,0 0-1,0 0 1,14-16-1,-14 16 0,0 0 1,6-15-1,-6 15 1,0 0 0,0 0 0,6-18 0,-6 18 1,0 0-1,0 0 0,0 0 0,0 0 0,0 0-1,-12 21 0,12-21 0,-8 19 0,8-19 0,-2 20 1,2-20-1,2 17 0,-2-17 1,0 0-1,0 0 1,23 4-1,-23-4 1,20-14 0,-20 14 0,15-25-1,-15 25 1,10-28-1,-10 28 1,-2-24 0,2 24-1,0 0 0,-21-18 0,21 18 1,-22 5-1,22-5 0,-19 16-1,19-16 1,-12 19 0,12-19 0,-4 20 0,4-20 0,0 0 0,0 0 1,0 0-1,0 0 0,0 0 1,0 0-2,0 0-3,0 0-17,0 0-8,6-18-2,-6 18-1</inkml:trace>
  <inkml:trace contextRef="#ctx0" brushRef="#br0" timeOffset="-253665.5088">-1122-66 1,'0'0'20,"0"0"6,27-13 0,-5 17-13,-3-10-4,14 10-3,-4-8-1,8 8-2,-4-6-1,2 0-2,-2 2-1,-3-7-4,1 6-13,-14-8-8,-17 9-1,20-19-1</inkml:trace>
  <inkml:trace contextRef="#ctx0" brushRef="#br0" timeOffset="-253998.5279">-1068-299 14,'0'0'24,"0"0"-2,0 0-7,0 0-3,0 0-3,0 0 0,0 0-3,0 0 0,0 0-1,12 24 0,-12-5-1,-6 2-1,4 11 0,-5 1-1,3 6 0,-6-1 0,8 6-1,-4-4 0,4 2 0,0-1 0,6-5 0,0-4-1,2-4 1,4-5-1,3-6 1,-13-17 0,37 23 0,-12-21 0,7-2 0,-1-6-1,6-2 0,-2-3 0,2-3 0,0 2-1,-10-6-2,2 11-2,-15-8-4,13 16-14,-27-1-9,0 0 1,2-19-1</inkml:trace>
  <inkml:trace contextRef="#ctx0" brushRef="#br0" timeOffset="-253381.4923">-1165-334 1,'0'0'24,"27"-18"2,-5 13 0,9 3-13,0-8-4,12 8-3,-2-7-3,3 4-1,-1 0-4,-8-6-8,2 4-16,-6 2-1,-11-2-1,-20 7 12</inkml:trace>
  <inkml:trace contextRef="#ctx0" brushRef="#br0" timeOffset="-243494.9271">8500-399 8,'0'0'16,"0"0"-1,0 0-2,0 0 0,-2-21-3,2 21 1,0 0-2,0 0 0,2-23-2,-2 23 0,0 0-3,0 0 0,0 0-1,0 0 0,0 0 0,0 0 0,-13 25 0,11-4-1,-4-2 1,4 9-1,-2 2 0,2 5 0,0 0-2,2 3 1,0-3-1,2 2 0,-2 0 0,2-2 1,0-2-1,0-1 0,-4-3 0,2-2 1,-2-6-1,0-2 1,2-19-1,-6 24 1,6-24-1,0 0 1,-6 16-1,6-16 1,0 0-1,0 0 1,0 0-1,0 0 1,0-17-1,0 17 0,2-21 0,-2 5 0,0-2 0,2 1 0,-2-1-1,0 1 1,0 1 0,0 16 0,0-24 0,0 24 0,0-18 0,0 18 0,0 0 0,0 0-1,0 0 1,0-17 0,0 17 0,0 0 0,0 0 0,0 0 0,0 0 0,0 0 0,-4-22-1,4 22 1,-2-21 0,2 21 0,-3-29 0,1 9 0,0-2 0,0-1 0,2-2 0,0-3 0,2 0 0,4-1 0,-1 2-1,3-1 1,4 4-2,-1-2 2,5 3-2,0 4 2,1 3-2,3 0 1,1 6 0,2-1 0,3 4 0,-3 0 0,2 4 1,-1 1-1,-1 4 1,0 1 0,-1 2-1,-3 2 1,-1 6 0,-1 1-1,-3 3 2,-1 1-1,-5 6 1,-2 1-1,-4-3 1,-2 1 0,-6-2 0,-4 0-1,-5-2 0,-5 1 1,-3-6-1,-4 1 0,-6-1 0,-2-1 0,0 1 0,0-2-1,2-2 1,3-1 0,5 0 0,6-4-1,19-5 0,-24 7 0,24-7 1,0 0-1,0 0 0,0 0 0,0 0 1,26 18-1,-26-18 1,31 10 0,-14-5 0,7 4 0,-1 2 0,4 3 0,0 0 1,3 2 0,-1 1-1,2 2 1,-4 1-1,-2-1 1,1-3-1,-5 1 1,-1-5-1,-20-12 1,27 20 0,-27-20-1,19 14 1,-19-14-1,0 0-1,0 0-3,6 26-7,-6-26-18,0 0-1,-21 9-1,21-9 0</inkml:trace>
  <inkml:trace contextRef="#ctx0" brushRef="#br0" timeOffset="-242974.8973">9234-418 7,'0'0'27,"0"0"0,0 15 1,0-15-13,0 0-4,-14 34-2,14-34-4,-19 40 1,5-16-1,8 15 0,-6-2-3,7 8 0,-3-1-1,6 1 0,0-2 0,6-1 0,0-9-1,4-5 1,1-5 0,5-6 0,-14-17 0,37 16 0,-12-16 0,4-4 0,6 1-1,2-4 0,8-2-2,-4-3-1,11 5-2,-15-11-5,18 15-16,-22-15-5,0 8 0,-12-6 0</inkml:trace>
  <inkml:trace contextRef="#ctx0" brushRef="#br0" timeOffset="-242693.8808">9224-168 17,'0'0'25,"0"0"0,0 0-10,25-5-5,-25 5-1,45-6-3,-18 3-1,12 1-3,0 0-1,4-3-3,9 5-6,-11-5-16,4-2-2,-2-2 0,-8-3-1</inkml:trace>
  <inkml:trace contextRef="#ctx0" brushRef="#br0" timeOffset="-242365.8623">9189-422 6,'29'-14'23,"-7"7"-1,7-3-6,10 6-3,-4-8-4,9 7 0,-1-4-4,8 5 0,-8-6-2,3 5-1,-7-1-1,-4-1-2,0 7-7,-15-3-18,-20 3 0,23-5-1,-23 5 2</inkml:trace>
  <inkml:trace contextRef="#ctx0" brushRef="#br1" timeOffset="-234522.4139">-722 1418 9,'-2'-15'23,"-2"-5"-1,-8-6-7,9 10-3,-15-15-2,18 31-1,-27-42-2,17 26-2,-12-7-1,22 23 0,-33-26-2,33 26 1,-33-14-1,33 14-1,-25 0 1,25 0-1,-26 9 0,26-9-1,-19 26 0,9-3 1,4 6-1,-1 5 0,1 6 0,4 6 0,-2 3 0,4 3 1,0-1-1,2 0 0,0-2 0,2 0 0,0-4 1,1-1-1,-1-2 1,-2-2-1,0-5 1,-2-3-1,-2-6 0,-4-3-1,4 0-2,2-23-2,-11 33-7,11-33-17,-24 17-1,24-17 0,-23 2 4</inkml:trace>
  <inkml:trace contextRef="#ctx0" brushRef="#br1" timeOffset="-234169.3932">-1210 1782 10,'39'-1'23,"-17"-5"1,11 3-10,4 3-7,-2-4-3,6 3-1,-4-5-2,2 1-2,0 2-3,-8-6-5,-1 0-14,-1 7-1,-29 2 1,33-7 22</inkml:trace>
  <inkml:trace contextRef="#ctx0" brushRef="#br1" timeOffset="-231445.2379">-404 2984 14,'-4'26'16,"4"-7"-2,-2-3-3,6 8-2,-6-4-3,6 8-1,-4-6-1,6 3-1,-8-4 1,4 0-2,-2-5 1,2-1-1,-2-15 0,0 18 0,0-18 0,0 0 0,0 0-1,0 0 0,0 0 0,0 0-1,0 0 1,0 0-1,0 0 1,0 0-1,0 0-1,0 0-3,0 0-4,0 0-9,0 0-9,0 0 0,-8-19 3</inkml:trace>
  <inkml:trace contextRef="#ctx0" brushRef="#br1" timeOffset="-230961.2102">-623 3223 1,'0'0'26,"0"0"0,0 0-4,0 0-6,0 0-4,26 27-2,-26-27-2,13 23-3,-13-23-1,28 35-1,-15-14-1,9 1-1,-3-1-1,-1-3 0,3-2-2,-21-16-2,41 24-7,-41-24-17,24 4-1,-24-4-1,15-16-1</inkml:trace>
  <inkml:trace contextRef="#ctx0" brushRef="#br1" timeOffset="-230447.1808">-143 3041 10,'0'0'23,"0"0"-2,0 0-6,0 0-4,0 0-1,0 0-1,0 16 0,0-16-1,-8 23 0,8-23-2,-18 38 0,1-15-2,1 9-1,-5-3 0,-1 3-2,-1-2 0,0-4 0,3 0-1,1-8-2,9 3-4,-9-19-7,19-2-18,0 0 0,0 0-1,0 0 0</inkml:trace>
  <inkml:trace contextRef="#ctx0" brushRef="#br1" timeOffset="-236537.5289">-464 109 5,'0'0'12,"15"-16"-1,-15 16 0,0 0-3,0 0 0,0 0-1,0 0-1,0 0 0,0 0 0,0 0-1,0 0-1,0 0 1,-8 17-1,-3-1 0,5 10 0,-8 1-1,4 8 0,-7 1-1,3 5 0,-5-3-1,3 2 0,-1-6 0,1-4 0,-1-8-1,3-2 1,14-20-1,-21 21 1,21-21 0,0 0-1,-22 1 1,22-1-1,-4-17 1,4 17-1,2-33 0,0 13 0,2-4 0,2-1 0,0 1 0,4-4-1,-1 5 1,-1-3-1,6 3 1,-5-3-1,7-1 0,-4 5 0,3-1 1,-3 2-1,2 2 1,-3 3-1,-11 16 1,18-25 0,-18 25-1,0 0 1,0 0 0,19-14-1,-19 14 1,0 0 0,0 0-1,18 14 2,-18-14-1,15 23 0,-3-5 0,0 4 1,3 3-1,1 5 1,1 3-1,1-2 1,-3 3-1,5-1 1,-7-3-1,1-2 1,-4-7-1,-1-2 1,-3-3-1,-6-16 1,6 21-1,-6-21 0,0 0 1,0 0-1,0 0-1,0 0 0,0 0-1,0 0-1,0 0-2,0 0-4,0 0-6,-25-12-14,25 12 2,-18-27-1,7 10 25</inkml:trace>
  <inkml:trace contextRef="#ctx0" brushRef="#br1" timeOffset="-235494.469">-414 151 7,'8'-16'18,"-8"16"-3,0 0-2,0 0-3,0 0-2,0 0-2,0 0-2,0 0-1,0 0-1,0 0-1,0 0 0,0 0 0,0 0 1,0 0 0,0 0 1,0 21 1,0-21-1,0 26 1,-2-10 0,6 8-1,-8 1 1,8 6-2,-6 1 1,6 6-1,-6-1 0,4 5 0,-4-1-1,4 4 1,-4-3 0,4 2 0,-4 0 0,2-2-2,-2-4 2,2-3-2,-4-3 2,2-3-2,-2-2 0,2-3 0,-4-4 0,1-5 0,1 1 0,4-16 1,-10 26-1,10-26 0,-6 23 0,6-23 0,-4 18 0,4-18 0,-2 21 0,2-21 0,0 24 0,0-24 0,0 26 0,0-26 0,0 28 0,0-28 0,-2 21 0,2-21 0,2 16 0,-2-16 0,0 0 0,0 0 1,0 0-1,0 0 0,0 0 0,0 0 0,0 0 0,0 0 0,0 0 0,0 0 0,0 16 0,0-16 0,0 0 0,0 21-1,0-21 1,-2 24 0,-2-6 0,2 1 0,-1 2 0,-1-2 0,2 2 0,0-1 0,0-1 0,2-3 0,0-16 0,-2 23 1,2-23-2,0 0 1,2 19-1,-2-19-1,0 0-2,0 0-6,0 0-19,0 0-2,-4-23 0,-10 7 0</inkml:trace>
  <inkml:trace contextRef="#ctx0" brushRef="#br1" timeOffset="-233007.3273">-492 1760 6,'0'0'23,"0"0"-6,-9-21-4,9 21-2,0 0-1,0 0-2,0 0-2,0 0-1,0 0-1,0 0-1,0 0 1,-6 31-1,4-12 0,6 13 0,-4 0 1,2 11-2,-4 1 0,6 10 0,-4 2-1,3 6 0,1-6-1,0 3 1,-4 2-1,6 1 1,-4-1 0,2-3 0,-4-6-1,2-1 1,-4-2 0,4-3-1,-4-10 1,4 1 0,-4-5-1,4-1 0,-2-4 0,2-3 1,2 1 0,-2 1-2,3-3 2,-3 1-1,4-1 1,-6 0-1,6-4 1,-6 2-2,4-5 1,-4-16 0,0 24 0,0-24 0,2 21 0,-2-21 0,0 0 0,-2 21-1,2-21 1,0 0-2,0 0-1,0 0-2,8 23-5,-8-23-12,0 0-8,-18-9 0,18 9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22:52:42.4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6020 9904 8,'-20'-16'17,"1"1"-3,-3 4-2,-2 1-4,2 5-4,-5 2-1,1 6-1,-2 4-1,-4 5-1,-4 5 0,-7 4 0,-3 5 0,-10 3-1,-3 0 0,-4 3 0,-2-4 0,2 1 1,-2-3-1,4-1 0,4-4 1,6 2 0,4-1 1,6 0-2,2 4 2,3 1-1,3 1 1,3 2-2,2 3 2,1 2-1,1 1-1,2 1 1,4 4 0,0-2 0,6 4-1,1-1 1,5 2-1,3 0 0,5 0 1,1 0-1,4-2 0,3 2 1,0 1 0,2 0 1,1 0 0,2 1-1,0-1 1,2-2-1,-1 4 1,2-1 0,0 0-1,-1-5 0,1 2-1,1-5 1,1 0 0,1-2 0,1-5 0,0 0 0,1-7 0,3 1-1,-2-5 2,2-1 0,-2 0 0,2-3-2,0 1 2,-2-3-1,2 2 1,0-2-1,1-1 0,-2-2 0,2-2 0,-2-2 0,2-5 1,0 1 0,2-8-1,-4-1 0,3-1 0,-3-1 1,3 0-1,-4-1 1,0 2-2,1 2 0,-3 0 1,4 3 0,-4-2 0,4 1 0,-2-2 0,1 0 0,-1-2-1,0-1 1,-1-1-1,0-3 1,-1 0-2,0 0 2,1-2-1,-1-2 1,1 1 0,3-2-1,-2 0 1,1-2-1,-2 0 2,1-1-2,1 1 1,0 1 0,1 0-1,-1 1 1,0-1 0,-1 4 0,2-1 0,-2 3 0,3-1 0,-5 4 0,4-1-1,-1 1 1,3 1 0,1 1-1,-1 1 1,1-1-1,1 0 0,1-1 1,-1-1 0,0-2-1,-2 1 1,1-3 0,-1-3-1,1 2 1,-3-4-1,0 2 1,-3-3 0,0 2 0,0-2-1,-2 0 1,-3 2 0,-1-2-1,-2 0 2,-1-2-2,-2 2 1,-1-4-1,-3 0 0,-3-3 0,0 0 0,-3-4 1,-1 2-2,-4-3 1,-2 1 1,-3-3-1,-1-1 1,-4-1 1,1 0-2,-5-1 1,0-2 0,-2 2-1,0-2 0,1 2-1,-1-1 1,-1 1 0,1 2-1,-1 0 1,3 2 0,-3-1 2,0 4 0,-2-1 0,0 3 1,-4 0 0,2 1 0,-3-1 1,-3 4 0,3-2 0,-6 2 0,2 1-1,-2 3 1,4 1-1,-5 4 0,5 2-2,-1 6-6,4 5-13,-3-5-2,6 4 5,-7-12 16</inkml:trace>
  <inkml:trace contextRef="#ctx0" brushRef="#br0" timeOffset="5986.3424">16845 10105 15,'-15'-15'13,"-1"0"-2,-3-4-2,3 2-2,-3-1-2,2 2 0,-2-1-1,0 2-2,0 4-1,-2-1 0,-1 4 0,-2 1-1,-2 2 0,-4 2 0,-1 0 0,-6 1 0,0 2 0,-7 0 0,-2 2 0,-6 2 0,-1 0 0,-4 1 0,-3 3 0,2 2-1,-2-1 1,2 1 0,0 0 0,4 0-1,4 0 1,1 0 0,3-2-1,-2 2 1,4-2 0,0 1-1,1 2 1,0-1 0,2 2-1,1 1 1,3-1 0,4 2 0,3 2-1,4-1 1,1 0-1,6 0 1,-1 4 0,6-2 1,-3 2-1,4 0 0,-1 2 0,1 2 0,-1 0 1,1 2-1,-1-2-1,-2 3 1,3 0 0,-3-1-1,5 2 0,-1-3 0,4 1 0,-1-1 0,5 2 0,2-2 0,0 3 1,4-1-1,2 2 1,1 2 0,1 0 0,3 0 0,-1 1 0,1 1 1,0-2-2,2-1 1,-1 1 0,2-1-1,-1-1 1,2 1-1,2-2 1,0 1 0,3-1 0,1-1-1,0-3 2,3 2-1,1-2 0,-1-2 1,4 2-1,-4-2 0,4 3 0,-2-2 1,2 1-1,-4-2 0,0 1 0,0-3 1,-1 1-2,2-5 2,-5 0-1,4-2 0,-2-1 0,2-3 0,-2-1 0,2 1 0,0-2 0,3 0 0,0 0 0,2 0 0,0 0 0,0 1 0,1 0 0,0 0 0,-2-1 0,0 2 0,-3-2 0,1 3 0,-1-2 0,0-1 1,5 1-1,0 0 0,7-1 0,2 1 0,4-2 0,4 0 0,2-1 0,1-1 0,0-2 0,-1 0 0,-2-3 0,1 0 1,-6-3-1,1-1 1,-3-2 0,0 0 1,-2-1-1,-1 0 1,-1-2-1,-2-1 1,3-1-1,-4 0 0,2-1 0,-1-4 1,-2 1-1,0-3 0,-2 0 0,2-1 1,-4-2-1,1-1 0,-2-1-1,0 2 1,-3-3-1,0 4 1,-3-1-1,1 1 0,-5 0 1,-1 2-1,-1-3 1,-1 2-1,-2-2 1,1-4-2,-2 1 2,0-6-2,-1 0 1,-2-2-1,1-1 0,-2-2 1,0 0-2,-4 1 2,1 0-1,-4-1 1,1 4 0,-3 1 0,0 0-1,0 0 1,-1 2 0,0-2 0,1 2 0,0 0-1,2-1 1,-1 0 0,0 2 0,1 3-1,-2 0 1,-1 4 0,0 1 1,-5 2-1,3 1 0,-5 0 0,0 3 1,-2-3-1,1 0-1,-1-1 1,0 0-1,1 0 1,0-2-1,1-1 0,-1 0 0,-1-1 0,1 2-2,-5-4-2,1 5-11,-4 4-7,-10-3 1,-2 10 15</inkml:trace>
  <inkml:trace contextRef="#ctx0" brushRef="#br0" timeOffset="28185.6117">18381 12004 13,'0'0'19,"0"0"-2,0 0-4,0 0-4,0 0-3,0 0 0,0 0-1,20 6 0,-7-8 1,10 4 0,2-4-1,10 3 0,9-3-2,10 3 0,7-1-2,8 1 1,6 0-2,7 0 1,1 0-1,2 1 0,0-1 1,-1 0-1,2-1 0,0 0 0,-4 0 0,-1-2 0,-5-2 0,-3 1 0,-3-2 0,-4 0 0,-6-2 0,-5 0 0,-1-1 0,0 0 0,3 0 1,1-2-1,-1 1 0,1 0 0,-3 1 0,-2 1 0,-2-2 0,-6 4 0,-6 1 1,-5 1-1,-8-1 1,-3 3 1,-6-1 0,-2 2 0,-15 0 1,15-2 0,-15 2 0,0 0-1,0 0 0,0 0-2,0 0-3,0 0-7,0 0-19,0 0 0,9-10-2,-9 10 1</inkml:trace>
  <inkml:trace contextRef="#ctx0" brushRef="#br0" timeOffset="29720.6993">8484 7104 5,'0'0'12,"-8"-12"-5,8 12-1,0 0-3,0 0 0,0 0-1,13-10-1,1 8 0,6-1 0,8-1 0,9-1 0,13-1 0,7-2-1,12 0 1,5-5-1,9 1 0,5-4-1,3 2 1,0-3 0,1 1 0,-1 2-1,-2 0 1,-2 4-1,-4-1 1,-6 2 0,-2 1 0,-3 2 0,-8-2 0,-3 1 0,-8 0 0,-2 1-1,-6 0 1,-5 2 1,-6 0 0,-7 1 0,-3 1 0,-8 1 1,-1 0-1,-4 1 1,-11 0 0,18 0-1,-18 0 0,19 1 0,-8 0-1,1 0 0,1 0 0,-1-1 0,3 2 0,-2-2 1,-1 1-1,-12-1 0,19 3 0,-19-3-2,0 0-2,9 18-13,-9-18-2,-11 20 6,-5-15 13</inkml:trace>
  <inkml:trace contextRef="#ctx0" brushRef="#br0" timeOffset="135872.7713">1564 4650 5,'0'0'18,"-20"2"-5,20-2 0,-16-5 0,16 5-1,-17-9-2,6-1-3,11 10-1,-21-11-2,21 11-1,-22-9-1,9 5-1,0 1-1,-1 0 0,-2 4 1,-3-1-1,-1 0 0,1 2 0,-2 0 0,3 1 0,-3-1 0,7 3 1,-2-4 0,16-1 0,-19 5 1,19-5 1,0 0 0,-12 2 0,12-2 1,0 0 0,0 0-1,0 0 1,0 0-2,0 0 0,0 0-1,0 0 0,-13 4-1,13-4-1,-5 20 1,0-1 0,0 6 0,-2 9 1,-1 8-1,1 6 1,0 9 0,-1 8 0,-1 6 1,1 8-2,2 6 2,-1 5-2,1 2 1,1 3 0,-2-1 0,2-1 0,0-3 0,1 0 0,-3-3 1,2-2-1,-1-1 1,1-1-1,-3-4-1,0-2 1,0-3-2,2-5 1,-2-8-1,0-3 0,0-8 0,3-5 1,-1-4-1,2-5 0,1-6 1,2-4 0,1-3-1,3-7 1,2-2 0,1-4 1,-6-10-1,22 10 0,-6-9 0,3-2 0,5-4 0,3 3 1,4-4-1,5 0 0,5 1 0,3 1 0,1 1 0,2 1 0,-2 2 0,1 2 0,-2 2-1,-8-1-2,2 6-3,-15-8-9,7 6-14,-12-5 0,-3-2-2,-15 0 1</inkml:trace>
  <inkml:trace contextRef="#ctx0" brushRef="#br0" timeOffset="136522.8083">1506 4954 9,'0'0'20,"12"-4"-1,-12 4-3,0 0-1,0 0-3,18 23-1,-18-23-2,13 26-2,-8-9 0,7 5-3,-3 0-1,4 3-1,-1-2 0,2 2-1,-1-3 1,4-2-3,-3-3-2,-1-4-3,5 3-8,-18-16-11,21 17-2,-21-17 1,15 5-2</inkml:trace>
  <inkml:trace contextRef="#ctx0" brushRef="#br0" timeOffset="137086.8409">1820 4976 8,'0'0'21,"-12"-2"-3,12 2-2,-14 7-3,14-7-1,-23 18-2,11 1-1,-10-3 0,5 9-3,-6-2 1,2 7-3,-4-1 1,6 2-3,-3-2 1,4-1-2,1-1 0,4-3 0,1-3-1,4-4 0,2-4 0,2-1 0,4-12-1,-1 14-1,1-14-4,0 0-9,14 4-12,-14-4 0,18-9-1,-18 9 0</inkml:trace>
  <inkml:trace contextRef="#ctx0" brushRef="#br0" timeOffset="137739.8782">1423 5810 18,'18'1'22,"-18"-1"3,25 10-2,-7 4-6,-8-3-5,11 10-3,-10-4-2,5 10-2,-4-2-1,2 1-1,-3 0-2,-1 0 0,-2-4-2,-2-2-1,3 1-6,-9-21-9,4 19-9,-4-19-1,0 0-1,12-4 0</inkml:trace>
  <inkml:trace contextRef="#ctx0" brushRef="#br0" timeOffset="138257.9079">1832 5743 24,'0'0'21,"0"0"-1,0 0-4,-4 14-1,-12 0-2,3 9-5,-10 1-1,2 6-1,-5 0-1,4 3-2,-2-5 1,3 0-3,3-7 1,5-2-2,2-6 1,11-13-1,-10 15 1,10-15-1,0 0 0,0 0 0,0 0 0,0 0 0,0 0 0,0 0 0,0 0 0,13 8 0,-13-8 0,0 0 1,6 12-2,-6-12 1,4 17 1,-2-4-1,-1 1 0,0 1 0,0 2 0,1-1 0,0 1 0,0 0 1,-1-1-1,0-1 0,2-1-1,-2-2-1,3 2-5,-4-14-9,-1 16-10,1-16-2,2 13 1,-2-13-1</inkml:trace>
  <inkml:trace contextRef="#ctx0" brushRef="#br0" timeOffset="139339.9692">1397 6617 14,'22'-3'9,"2"-3"-2,0 1-2,3-1-1,-1 1-2,4-1-1,-3 0 0,1 0 0,-5 3 0,-2-2 1,-3 1 2,-4 4 3,-14 0 1,18-1 2,-18 1-1,0 0 1,0 0-1,-5 17-1,5-17-1,-15 22-3,2-6-3,1 4 0,-4 4 0,2 5 0,0 0-1,0 1 1,-1-1-1,2-1 0,0-1 1,2-2-1,-1-6 0,0-2 1,3-3-1,9-14 1,-17 17 0,17-17-1,0 0 1,-14 8-1,14-8 1,0 0 0,7-10-1,-7 10 1,18-15 0,-4 5 0,3-2 1,4 0-1,1-2 1,2 3-1,4-1 0,1 1 0,-3 2 0,2 3-1,-2 2 1,-2 3-1,-2 1 0,-1 4 0,-4 0 1,-3 3-2,-2 0 0,-12-7-1,19 17-2,-19-17-5,15 14-16,-15-14-2,0 0-2,0 0 0</inkml:trace>
  <inkml:trace contextRef="#ctx0" brushRef="#br0" timeOffset="140593.0413">1881 4682 6,'5'12'16,"9"-8"-3,3-4 0,5 0-3,8-2-1,4-3-1,6 2-3,3-7-2,2 5-1,-1-4-2,-3 5 1,-8-2-1,-5 2 1,-10 4-1,-7 5 0,-9 6 0,-6 3 1,-8 4 1,-1 7 0,-2 3 0,-1 6 1,-1 2-1,4 4 0,4 0 1,3 8-1,3-1 1,4 5-2,3 5 0,3 2 0,-1 4 0,2 4 0,-2 0 0,2 2-1,-5 1-1,-2-1 2,-2-1 0,-4-1 0,-2-1-1,-3-3 1,1-4 0,0 0 1,0-4-1,2-3 1,1-6-1,2-1 1,0-5 0,2 1 1,-3-4-1,3 2 0,-3-6 0,2 5 0,-1-1-1,0 1 0,3-3-1,0-2 0,1 0-1,1 0 1,0-3-1,3 0 1,0 0 0,1-3 0,-1 1 0,0-2 1,-2 0-1,0-1 1,-2-3-1,-2-1 0,-1-1 0,-3-1 1,0-1-1,-2-2 1,0 1-1,2-2 1,-2-4-1,2 1 1,6-12 0,-9 15 0,9-15 0,0 0 0,-17 10 0,17-10-1,-13-1 1,13 1-1,-21-2-1,5 0-2,16 2-5,-32 8-17,20-1-3,-5-2-2,4 2 0</inkml:trace>
  <inkml:trace contextRef="#ctx0" brushRef="#br0" timeOffset="143082.1833">1336 7570 28,'0'0'22,"-9"-14"-4,-3-1-4,12 15-3,-19-26-3,11 14-1,-9-5-1,4 5-2,-7-2-1,3 5-1,-8-1 0,2 6 0,-3-1-1,1 5-1,-2 4 1,2 4-1,-1 2 0,3 7 1,0 1-1,1 7 1,4 3 0,1 4 0,4 3-1,2 3 1,5 0 0,3 2 0,5-1-1,4-1 1,-1-2-1,6-1 1,-1-2-1,3-3 1,-3 2-1,3-2 0,0-3 2,1-2-2,1-4 2,0-3-2,2-4 2,0-2-2,2-7 0,1-4-2,5 0-3,-9-13-8,9 9-15,-4-11-1,1 0-1,-4-5 1</inkml:trace>
  <inkml:trace contextRef="#ctx0" brushRef="#br0" timeOffset="144472.2633">1374 7898 19,'0'0'25,"-3"-12"-1,3 12-5,-1-10-6,1 10-3,0 0-3,0 0-1,0 0-2,4 14-1,-3-4-1,4 6 0,-1 0 0,4 2 0,0 1-1,3-1 0,1-3 0,2-4-1,-1-4 1,3-2-1,-1-5 0,1-3 0,0-6 1,-2-2-2,-1-3 1,-1-3 0,-3 0-1,-3-2 1,-1 2 0,-2 1 0,-2 4 1,-1 12-1,-1-17 1,1 17 1,0 0-1,0 24 1,0-7 0,4 12 1,-3 4 1,4 8-2,-2 0 1,2 3-2,-4-3 2,-1 2-2,-4-3 2,-1-5-3,-6-5 1,-4-3-1,-3-5 1,-3-3-1,-2-5 1,1-5 0,-1-5-2,-1-3 1,5-3-3,-3-10-3,22 12-16,-20-22-9,23 8-2,-6-11 0</inkml:trace>
  <inkml:trace contextRef="#ctx0" brushRef="#br0" timeOffset="146915.4029">1837 7823 10,'-13'-10'20,"13"10"-4,-12 3-2,12-3-1,-19 11-1,4-6-2,6 11-1,-7-6-2,5 10-1,0-4-2,8 8 0,2-6-1,8 3-1,2-3 0,8-2-1,3-4 0,6-4 0,1-6 0,4-3 0,-2-7 0,0-6-1,3-8 1,-1-5 0,-3-7 0,-3-6-1,-4-5 1,-7-5 0,-4-3 0,-3-2-1,-9 5 1,-3 2-1,-1 5 0,-1 7 0,0 8 0,1 7 0,1 7 0,5 14-1,0 0 1,0 0 0,-13 10 0,11 13 0,-1 8 0,3 10 0,1 7 0,3 4 1,1 4-1,4-1 0,3-1 0,5-5 1,2-8-2,2-6 1,-1-7 0,-1-7 0,-1-7 1,0-5-1,-2-6 1,0-7-1,-2-4 0,1-8-1,1-4 0,-3-8-2,5 0 0,-5-6 0,1 5 1,-5-2-1,0 8 1,-5 2 0,0 9 2,-4 12 2,0 0-1,2 15 1,-4 3-1,4 5 1,-1 1-1,4 2 1,2 0-1,2-3 0,1-4 0,3-5 0,-1-6-1,-1-2 1,-11-6 0,20-3 0,-20 3-1,8-21-1,-10 4 0,-3-5-2,1 1 0,-6-6-1,2 6 0,-4-3-1,5 7 1,-3-1 0,8 7 2,-1 1 0,3 10 1,12-12 2,-12 12 0,25-12 0,-10 2 2,5 1 1,-4-9 0,4 3-1,-5-10 0,0 1 0,-9-7 0,1 2-2,-7-3 1,0 1-1,-4 2 0,0 5 0,-5 1 0,5 8 0,0 5 0,4 10 0,0 0 1,-1 14 0,1 9-1,5 11 1,-1 11-2,4 15 2,-1 8-2,5 8 1,-2 6 0,2 5-1,-1-4 1,-2 0-1,0-8 1,-3-3-2,-3-8 2,-2-6-1,-2-10 0,-1-6 0,-1-8 0,-1-6 1,-4-9-1,0-9 1,8-10 0,-21-6 0,10-9-1,0-8 1,1-10-2,1-8 0,4-4 0,1-10-2,6 0 0,2-3 1,9 3-2,-1 0 1,6 7-1,0 1 2,4 9-1,-1 5 2,1 7 0,-2 4-1,-4 8 2,-3 4-1,-1 7 1,-12 3 0,9 17 0,-10 0 0,-6 5 0,-2 4 1,-5 3-1,0 2 0,-3 0 0,-1-2 0,2-4 2,2-5-2,5-4 2,0-3-3,9-13 3,-5 13-2,5-13 0,0 0 0,20-17-2,-4 7 2,2-2-2,4-1 2,4-2-2,1 0 1,4-2 1,0 1 0,2 0 0,-3-4-1,0 1 0,-6-3 0,1 1-1,-11-4-1,0 4-1,-10-6 1,-1 8-1,-7-2 1,-3 8 0,-4-1 0,11 14 0,-24-7 2,13 13 0,-1 5 0,2 3 1,2 4 1,4 3 0,3 4 1,2-2 0,9 3 1,0-5 0,8 1-1,2-6 0,6 0 1,-1-9 0,5 0 0,1-10-1,0-1 0,0-9 0,2-1 0,-5-7 0,1-3-1,-5-3 0,-4-2-1,-7 2 0,-5 2-1,-5 4 0,-6 1-1,-1 9 0,4 11 0,-20-3 0,7 10 1,4 6-1,0 2 1,5 2 0,0 1 0,6-1 0,0-1 0,6-4-1,-8-12 1,21 17 0,-21-17 0,20 8 0,-20-8 0,20 0 1,-20 0-1,18-1 1,-18 1 0,17-5 0,-17 5 0,19-7 0,-7 2 1,0-2-1,-1-1 0,2-1 0,0-4 0,0 0 0,0-3 0,-2-2 0,0-1 0,0 2 0,-1 1-1,-2 3 2,-8 13 0,14-10 1,-14 10 1,9 18 0,-5 6 0,-4-3 0,3 9 1,-7-3-1,3 4 0,-3-7-1,1-2 0,-1-8-1,2-4 0,2-10 1,0 0-1,0 0 0,1-24-1,5 4-1,2-5 0,4 0 0,-1-3-1,6 4 1,0 0-1,5 8 1,0 5 1,3 8 0,2 5 0,-1 6-1,-4 4-2,4 9-7,-16-3-15,0 3-3,-12-2-2,-7-3 0</inkml:trace>
  <inkml:trace contextRef="#ctx0" brushRef="#br0" timeOffset="147526.4379">1361 8584 20,'0'0'25,"-16"29"0,1-13-6,10 14-2,-18-3-2,18 12-4,-13-5-2,12 11-3,-6-5-1,11 2-3,-1-3 1,10-3-3,3-8 1,2-4-1,3-9 1,8-7-1,3-8 0,2-7-2,3-4-1,-4-7-5,10 3-17,-12-11-4,1 5-2,-10-6-1</inkml:trace>
  <inkml:trace contextRef="#ctx0" brushRef="#br0" timeOffset="147762.4508">1409 8818 12,'19'-11'25,"7"-2"-3,3 4-3,-1-6-8,6 1-10,-4-1-20,-4 3-4,-9-2 1,-6 5-3</inkml:trace>
  <inkml:trace contextRef="#ctx0" brushRef="#br0" timeOffset="147910.4593">1389 8588 12,'19'-25'18,"8"8"-8,4-4-19,-5-3-6,10 6 0</inkml:trace>
  <inkml:trace contextRef="#ctx0" brushRef="#br0" timeOffset="148647.5021">1824 8665 22,'0'0'30,"-13"15"1,13-15-1,-10 26-14,4-11-6,14 8-4,-3-3 0,7 3-3,1-5 0,5-1-2,2-5 2,2-4-3,0-7 0,0-8 0,1-4-1,-2-6 0,-3 0-1,-2-1 1,-2 2-1,-3 1 1,0 4 0,-11 11 1,24 8 1,-5 10-1,1 6 1,4 8 0,-1 5 0,-2 7 0,-2 3 0,-6 1-1,-13-3 0,-11-2 1,-13-4-1,-11-4 0,-9-8 1,-5-8-1,-2-12 1,1-7-1,2-8 0,7-6 0,10-7 0,11-6 0,11-2 0,9-3 0,14 0 0,10-1 0,13 0 0,11-3 0,10-1-1,7 0 0,2 1 0,0 1 0,-4 3-2,-10-3 1,-5 7-3,-18-4 0,-8 11 0,-15-2 0,-6 9 0,-14-1 0,0 10 2,-9 3 0,0 7 3,-1 7 1,0 3 2,8 10 0,2-3 1,12 6 1,2-1 1,13 4-2,2-7 1,11 0-3,3-5 1,2-6-7,10-1-15,-12-13-11,3-3-1,-9-10-2</inkml:trace>
  <inkml:trace contextRef="#ctx0" brushRef="#br0" timeOffset="163810.3689">10807 10975 11,'0'0'10,"11"-11"-2,-11 11-2,0 0-2,0 0-1,0 0-1,0 0-2,0 0 1,13 1-1,-13-1 1,0 0-1,16-1 1,-16 1 0,13-4-1,-13 4 1,10-11-1,-10 11 1,9-12 0,-9 12 0,3-12 1,-3 12 0,0 0 1,0 0 0,0 0 0,-16 3 1,13 9-1,-1 3 1,4 2-3,1 1 1,7 1-1,-2-3 0,6-2-1,0-5 0,2-4 0,-1-7 1,0-4 1,-4-5-1,-3-2 0,-3-2 0,-3 1 0,-4-1 0,-1 5 1,5 10 0,-21-14-1,8 11 0,0 6 1,0 0 0,13-3-1,-17 12 0,17-12-1,-6 13 1,6-13-1,0 0 0,15 10 0,-15-10 0,17-2 0,-17 2 0,17-12 0,-17 12 0,9-17 0,-6 5 0,-3 1 0,-3 1 1,3 10 0,-8-19 0,8 19-1,-14-11 1,14 11-1,-17 0 1,17 0-1,-15 14 1,15-14-1,-11 21 0,9-9 0,2 1 1,1-2-1,-1-11 1,10 15-1,-10-15 1,12 6-1,-12-6 1,12-6-1,-12 6-1,6-16 2,-4 4-2,-5 0 1,-1 1 0,-2-1 0,6 12 0,-20-15 0,8 11 1,1 4-1,-1 3 0,12-3 0,-14 11 0,14-11 0,-4 15 0,4-15-1,9 13 2,-9-13-2,16 6 2,-16-6-1,16-2 0,-16 2 1,15-12-1,-15 12 1,2-15 0,-2 15 0,-10-12 0,10 12 1,-17-4-1,17 4 0,-18 7 0,18-7 0,-8 17-1,8-17 0,7 20-1,-7-20-3,20 16-4,-20-16-11,25 0-8,-13-3-2,-12 3 1</inkml:trace>
  <inkml:trace contextRef="#ctx0" brushRef="#br0" timeOffset="166928.5477">20869 11117 16,'-18'-9'23,"-8"-2"-5,-3-4-5,3 2-4,-6-4-1,3 4 0,-6-7-2,4 4-1,-8-5 0,2 3-1,-8-3-1,3 4 1,-10-4-1,2 4-1,-5-1 0,0 3 0,-3-2 0,1 4-1,-3-1 1,3 3-1,-1-1-1,-1 0 1,1 2-1,-2 0 1,1 1-1,-2 0 0,1-1 0,-1 1 0,0 1-1,4 1 1,0-1 0,5 2 0,3 0 0,0 3 0,1 1 0,2 2-1,-1 4 1,-2 1 0,0 3 0,-4 1-1,-2 3 1,2 3 0,-3 0-1,0 3 1,1 1-1,2 3 1,1 0-1,2 1 1,5-1 0,2 3-1,3-1 2,4 2-2,2 3 2,2 0-1,3 2 0,0-1 0,2 0 1,3 2-1,0-1 0,0 0 0,2-3-1,-2-1 1,2-2-1,0 1 1,3 0-1,-1-3 1,5 3-1,0-1 1,5 1-1,1 0 0,5 2 0,3-1 1,3 2-1,5 2 1,3 1-1,4 2 0,3 4 2,5 2-1,2 2 2,3 0-2,1-1 1,4 1 0,1 0 0,4-1 0,0-4-2,2-1 2,0 2-1,1-2 0,4 0 0,3-1 0,1-1 0,3-3 0,4 2 0,5-4 0,2-3 0,3-4 0,4-3 0,1-3 0,-1-7 0,-2-2-1,1-7 1,-2-3 0,1-3 0,1-5 0,-2-1 0,0-4-1,0 0 1,0 0 0,0-1 0,-3 1 0,0 1 0,-1 1-1,-5 0 1,-2 0 0,-2 1 0,0-1 0,-1 1 0,-1 0 0,1-1 0,-1 2-1,3-5 2,0 3-2,-1 0 2,0-1-1,-1-1 0,-1 2 0,-2-3 0,-2 1 0,-3 2 0,-1-1 0,-3 1 0,-1 1 0,-1-1 0,-1 1 0,-4-1 0,-2 0 0,0-2 1,-1-4-1,0-5 1,-1-1-1,0-2-1,-3-5 0,-2-3 1,-3-2-1,-3-3 0,-2-1 0,-7 0 0,-3-1 1,-6-2 0,-3-2 0,-8 0 0,0 2 0,-8-2 0,-3 4 0,-1 1 1,-4 1-1,-2 3 1,1 1 0,0 5-1,1 2-1,6 12-10,-6-4-16,1 3-1,-1 5-1,-5 1-1</inkml:trace>
  <inkml:trace contextRef="#ctx0" brushRef="#br0" timeOffset="169135.6739">10403 5819 21,'-27'-25'15,"0"4"0,-12-5-2,7 6 0,-14-7-2,9 7-1,-10-8-4,5 7-2,-4-4-1,0 3 0,-3-2-1,-3-1-1,-4 1 0,-5 0 1,-3 2 0,0 5-1,-5-1 1,3 7-1,-4 0 1,4 6-1,-2 2-1,8 4 1,0 3-2,4 0 1,2 4 0,2 2 0,1 4-1,-2 0 1,-1 4 0,-2 2 0,-1 2 0,-2 3 0,0 1-1,0 0 1,4 2 0,1-1-1,5 1 1,4-1 0,2 2-1,3 2 1,3-1 0,2 0 0,3 3 0,2 1 0,3 3 0,2 2-1,4-1 1,2 2-1,3 2 0,5 1 1,3-1-1,4 1 0,3-3 1,1 0-1,5-2 0,0-1 1,3-1-1,1 2 1,0 0-1,1-1 0,1 1 0,2 2 0,1 2 0,0-1 0,3-2 0,3-1 0,0 1 0,2-2 1,4 0-2,2-1 2,3 2-1,1-2 0,2-1 0,1-1 0,1 0 1,3-2-1,-1-2 1,1-2 0,1 0-1,-1-4 0,4-1 2,-1-3-2,4-1 1,-1 0-1,3-3 1,0-2 0,1-3 0,1 1-1,2-3 1,1 1-2,1-4 2,2-3-1,1 0 1,3-4-1,2-2 1,2-3 0,-1-2 0,-2-5 1,0 2-2,0-6 2,-1-1-2,-2-1 1,-5-2-1,2-1 2,-5-2-2,1 2 2,-2-2-1,0 0 0,-3 2 0,-1 0 0,-1 1 1,-2 1-1,-1 3 0,-3 0 0,0 3 0,-2 0 0,-2 4 1,-1-3-1,-3 2 0,1 1 0,-5-1 0,1 0 0,-3-1 1,-1 0-1,-5-2 1,0 0-1,-3-1 1,-2-2-1,-3-3 1,-1-1 0,0-5 0,-1-1-1,2-3 1,-2-4-1,1-1 0,0 0 0,2-3 0,0 1 2,-4 0-2,2 0 1,-4-1 0,0 2 0,-6-1 0,-2-1 1,-4 2-1,-6-1-1,-3 0 1,-2 0-1,-4 0 0,0 0 1,0-1-1,2 1 0,0-2 1,3-1-1,-1-2 1,1 0 0,-3 0-1,-1 2 1,-3 4-1,-6 2-2,0 12-11,-9 5-11,-5 8-1,-4 7-3,-10 2 4</inkml:trace>
  <inkml:trace contextRef="#ctx0" brushRef="#br1" timeOffset="178822.228">4541 5650 4,'0'0'4,"0"0"0,-6 10-1,6-10-1,0 0 2,0 0-1,0 0 1,0 0 0,0 0 1,0 0 1,0 0 1,0 0-1,0 0 1,0 0-1,0 0 1,0 0-1,0 0-1,0 0 0,0 0-2,0 0 0,0 0-1,0 0 0,0 0 0,-8 12-1,8-12 0,0 13 1,1-2 0,-2 0 0,2 4 0,0 1 0,2 1 0,-2 1-1,1 5 2,-1-4 0,0 4-1,-1-1 1,0 2-1,-1-2 0,1 3 0,-3-2 0,2 2-1,0-1-1,1 2 1,-2-1-1,4-1 0,-2 2 0,0-1 1,-2 3-1,2 0 0,-1-1 0,1 1 0,-3-1 0,1 1 0,-1-3 0,2-1 0,-4 0 0,2-2 1,-1-2-2,0-1 2,1 1-1,0 0 0,-1 1 0,1 1 0,1 0-1,-1 1 1,2-1 0,-2 1 0,1 0 0,-1 2-1,1-2 1,-1 1 0,0 1 0,0 3 0,-1 0 0,0 0 0,0 2-1,1-2 1,-1 1 0,2-1 0,0-3-1,1 1 1,1 1 0,1 1 0,1-1-1,-1 2 1,0-1 0,1 2 0,-2 1-1,1-1 1,-2 3 1,-1 1-1,0-1 0,-1 0 0,1 2 0,-1 1 0,-1 2 0,0 1 0,0-2-1,0 0 1,1 3-1,-1 2 1,0 1-1,1 0 1,-1-1-1,3 0 1,-2 0 0,2 0 0,1-1-1,-1-2 1,-1-2 2,2-1-2,0-1 1,0-1-1,0 1 2,2 0-2,-2-1 1,1 1-2,0 1 1,2 0 0,0 3-1,-1-1 1,1 1-1,-1-2 1,1 0 0,0 0 0,-2-2 0,0 0 0,-2-3-1,1 0 1,-1 1 1,-1-2 0,1-1 0,0 1 0,1-2 0,0 1 0,1 3 0,2 0-1,0 1 0,1 2 0,3 5-1,-1 1 1,1 3-1,1 2 0,1 1 0,-2 0 1,2-1-2,-1 1 2,0-3 0,-1 0-1,-1-2 1,-1-1 0,2-1 1,-2 0-1,-3 1 0,4-2 1,-2 1-2,1-3 1,-1 3-1,2-2 0,-1 1 0,1-2 0,1-3 0,-4-3 1,2 0-1,-4-2 1,2-2-1,-2-1 1,-1-2 0,0 2 0,2 1 1,-1 2-1,0-1 1,2-1-1,1 0 1,-3-1-2,4-1 2,-1-2-2,1-2 0,-1-2 1,1-1-2,-1-2 1,0 1 1,-3-2-1,2 1 0,-2-2 1,-1 0 0,0 0-1,0-1 1,-1 0 0,1-1 0,0-1 0,-1-1-1,1-11 1,0 20 0,0-20 0,0 15 0,0-15 0,-2 13 0,2-13 0,-1 11 0,1-11 0,0 0 0,0 0-1,-3 10 1,3-10 0,0 0 0,0 0 0,0 0 0,0 0 0,0 0 0,0 0-1,-1 11 1,1-11 0,0 0 0,0 0-1,3 11 1,-3-11-1,0 0 0,5 12 1,-5-12-1,0 0-1,9 12 1,-9-12 0,0 0 0,12 9-1,-12-9 1,0 0 0,15 9 1,-15-9-1,12 7 1,-12-7-1,13 8 1,-13-8 0,19 12 0,-7-7-1,0 1 1,3 0 0,1-1-1,2 1 1,0 0 0,0 0 0,0 0-1,2 0 1,-2-1 0,-1 2 0,1 0-1,0 0 1,0 0-1,1 0 1,0 0-1,-1 2 1,2-2 0,0 0-1,1 0 1,0 1 0,-2-2 0,2-1-1,-1 2 1,0-2 0,1 0 0,-3-1 0,2 1 0,-2-1-1,0-1 1,0 1 0,0-2 0,-1 1 0,3 0-1,-2 0 1,1 0 0,1 0 0,0 1 1,2-1-1,2 2 2,-1 1-3,2-3 3,-2 2-3,-1-2 2,2 1-1,-4-2 0,2 0 0,-3 0 0,0-2 0,-1-2 0,2 1 1,-1-1-1,0 0 1,1-2 0,1 1-1,1-2-2,0 1 2,1 0-1,0-1 1,1-1-1,-1 2 1,1-1-1,0 0 1,-3 1 1,2 0-1,-2 1 0,-2-1 0,2 2 0,-3-1 0,3 2 1,-1 0-1,-1 1 0,0 0 0,2-1 0,0 1 0,1 0 0,1 0 0,1 0 0,-1 0 0,2 1 0,-1-2 0,0 1 0,0 0 0,-2 0 0,0-1 0,0 0 0,1-2 0,-4 2 0,2-1 0,-2-1 1,2 1-1,-2-1 1,1 0-1,1 1 1,-2 0 0,2-2-1,1 3 1,-3 0-1,3 0 0,0-1 0,2 2-1,-3 0 2,1 2-2,-3-2 1,-1 1 1,0-1-1,-2 0 0,-2 1 0,-2-1 0,-12 0 0,18 0 1,-18 0-1,14 0 0,-14 0 0,12-1 0,-12 1 0,16-1 1,-16 1-1,20-6 0,-8 1 0,1 2 0,1-3 1,-1 0-1,-1 1 1,-1-1-1,-11 6 0,16-7 1,-16 7-1,0 0 0,13-7 0,-13 7 0,0 0 1,14-4-1,-14 4 0,12-4-1,-12 4 1,0 0 0,14-2 0,-14 2 0,0 0 1,0 0-1,0 0 0,0 0-1,0 0-1,0 0-3,0 0-13,-2 13-8,2-13-1,-15 7-1</inkml:trace>
  <inkml:trace contextRef="#ctx0" brushRef="#br1" timeOffset="190183.8779">15349 4830 2,'-22'-3'10,"-2"-2"-1,-2 3-3,3 1 0,-2 1-2,3 1 0,0 1-2,4 3 0,-3 1-1,3 2 0,-2 0 0,-1 2 0,0 1 0,-2 3 0,-2-1 1,0 2-1,-1 0 0,1 1 0,-3 3 0,4 1 1,-4 1-1,0 2 0,2 1 1,-1 2-1,-1 1 1,-1 1-1,3 2 1,-3-1-1,6 2 0,-2 2 0,1 4 0,0-1-1,1 4 0,2 1 1,-1 1-2,3 1 2,-5 2-1,3-1 0,1 1-1,0 4 0,1-3 1,1 2-1,-2 0 0,3 1 1,0 2-1,3 3 0,-1 1 0,3-2 1,0 5-1,3 0 1,1 0-1,2-1 1,2 0-1,1-5 0,3-2 0,3 0 0,0-3 0,1-1 0,2-1 0,2 2-1,0 2 2,2 0 0,0 1-1,3-1 1,4 0-1,0-3 1,6-2-1,-1-5 1,6-6 0,0-3-1,6-5 1,-2-4 0,3-3-1,2-2 2,-2 2-1,0-3 0,0 0 1,-2-1-1,0 1 2,1 0-2,-3-1 1,0 2-1,0-5 2,3 1-2,-2-3 0,3 2 0,1-3 1,2-2-1,5 0 0,1-3 0,3-1 1,2 0 0,5-4-1,0-1 2,3-3-2,0-1 2,-3-2-2,1-4 2,-3 1-3,-3-4 3,-4-3-3,1-1 2,-5-1-1,-1-1 1,-1-1-2,0 1 2,-4-4 0,1 0 0,-4 1 0,-4-3-1,-1-2 1,-2-3-1,-3-4 1,-1-4 0,-2-3 0,-2-1-1,1-6 2,-2 2-1,-1-4 0,-2 0-1,-1-3 1,-2 2 1,-3-2-1,-2-1 0,-4 0 0,-2-3 0,0 1 1,-3-1-1,-1 0 0,1-2 0,0 1 0,1-1-1,1-1 1,0 4-1,2-2 1,-1 3 0,1-1-1,-1 0 1,0 0 0,-2 2 0,-1 4 0,0-1-1,-5 4 1,-1 3-1,-6 3 1,1 4 0,-6 3-2,1 3 1,-3 0 0,1 2 0,-1 2-1,2 0 1,1-1-1,0 2 1,-1 0 1,2-1-1,-5 3 1,1-1-1,-6 2 2,2 3 0,-4 2 0,-3 3-1,-5 6 1,-3 4 0,-8 8-1,-7 5-3,-3 11-6,-8 5-14,-2 5-1,-3 2-2,-1-5-2</inkml:trace>
  <inkml:trace contextRef="#ctx0" brushRef="#br1" timeOffset="200556.4709">4370 11430 16,'14'5'10,"-14"-5"-1,18 2 0,-5-1-2,3 3-2,2-3 0,5 4-2,5-3 0,0 4-1,7 0-1,4 2 0,3-2 0,3 1 0,3 0-1,1 0 1,-1-3-1,3 1 1,-3-3-1,0 1 1,-3-3-1,1 0 1,-4-2-1,0 1 0,-2 0 0,0 1 0,0 0 0,-3 1 0,2 2 0,-4-1 0,-2 1 0,-3 1 1,-1 1-1,-5-2 0,-2 1 0,2-1 0,-5 1 0,3-1 0,-1 1 0,2-3 1,-1 1-2,3-2 2,0-2-1,1-1 0,1-1 0,1-2 0,5-2 0,-1-2-1,2 1 1,1-3 0,0 1-1,3-3 1,-2 1 0,3-1-1,-1 0 1,-5 1 0,7 1 1,-5 3-2,2-2 1,-2 6 0,-3-1 0,-2 2 0,-3 2 0,2 0 0,-7-2 0,1 2 0,-2-1 0,0 0 0,-2-2 0,2 2 0,-2-2 0,1 3 1,-1-1-1,2 1 0,0 0 0,1 2 0,-1 1 0,-2 0 0,-1 1 0,-2 2 0,-2-2 0,-1 2-1,-13-4 1,14 6 1,-14-6-1,0 0 0,0 0 1,0 0-1,0 0 1,0 0 0,0 0 0,0 0-1,0 0 1,0 0-1,-15 0 0,2 1 0,-2 0 1,-4 0 0,-2-2-1,-1-3 0,-1 2 1,-2-4-1,-1 0 1,0-2-1,3-1 0,1 1 0,4 2 0,1 0 0,5 1-1,12 5 1,-14-4-1,14 4 1,0 0-1,0 0 1,22 1 0,-3-1-1,6-1 1,5-2 0,6-1 0,7-3 0,0-3-1,5-1 1,-1-2 0,-1 0 0,-2-2 0,-5 2 0,-5-1 0,-5 5 1,-9-1 0,-4 3 0,-16 7-1,0 0 1,0 0 0,0 0-1,-25-3 1,8 8-1,-1 0 0,-1 1 0,-1 2 0,2 2 0,1 0 0,0 3 0,2 2 0,-3 4 0,1 1 0,0 3 0,-1 6 0,0 2 1,1 2-1,-1 0 1,-1 1-1,0-2 0,0 0-1,-4-1-3,3-5-5,-10 1-11,0-3 1,-5-5-3,0-5 9</inkml:trace>
  <inkml:trace contextRef="#ctx0" brushRef="#br1" timeOffset="201252.5109">4369 11167 12,'18'21'11,"-13"-3"-2,0 5-1,-2 2-2,-5 3 0,0 0-1,-6 3-1,-1 1-1,-5-2-1,-1-1 0,-1-2 0,0-1-1,0-4 0,5 0 0,2-5-1,6-3 0,8-4 0,8-2 1,8-2-2,6-2 2,10-2-1,4-2 0,10 0 0,0 0 0,3 0 0,-5 1 1,-4 1-1,-4 4 0,-12 4-1,-10 2-4,-14 5-10,-10 6-3,-16-3 0,-3 2 1</inkml:trace>
  <inkml:trace contextRef="#ctx0" brushRef="#br1" timeOffset="234911.4359">15971 7515 2,'-24'-13'13,"0"4"-3,-2-3-2,2 4-2,-6 0-1,-1 3 0,-4 0-2,-4 7 0,-3 1-1,-2 4-2,-4 5 0,-2 2 0,0 6 0,-1 1 0,0 7-1,2-2 1,-2 6-1,6 2 1,-2 2 0,2 3-1,-1 0 1,2 2 0,0 0-1,0 3 1,-1 1 0,-1 1 1,5-1-1,-1 1 0,7 3 1,0 3-1,7 3 1,2 1-1,7 2-1,4 0 1,6 4 0,4 0 0,5 2-1,6 2 2,3-4 0,7 4-1,1-1 1,5 3 0,0 6-1,4-2 1,-2-1-1,5-3 1,-2-1-2,0-4 1,3-5 1,3-3 0,-2-9 0,2-1 0,4-5 0,0-3 1,7-3 0,2-3-1,3-5 0,2-5-1,4-5 1,0-5 0,1-5 0,-2-5-1,-3-6 1,-1-3 0,-4-7 0,-2-2-1,-1-2 1,-1-6 0,-1-3-2,0-3 1,-1-4-1,2-4 1,2-2 0,-1-7 0,0-5-1,-3-7 1,3-5 1,-3-4 0,-1-7-1,-2-3 0,-4-8 0,-3-3 1,-10-5-1,-2-2 1,-11-4-1,-6 3 1,-12 1 2,-12 6 0,-10 4 0,-7 10 1,-12 4 0,0 13-1,-9 2 1,4 6-1,-4-1 0,9 6-1,1-2-1,10 3 0,3 3-2,6 2-3,10 12-8,0 0-13,10 6-2,2 5-1,7 1 12</inkml:trace>
  <inkml:trace contextRef="#ctx0" brushRef="#br1" timeOffset="237465.5822">20617 13930 1,'-30'-3'12,"-9"-1"1,0 3-3,-3 2-3,-4 2-1,0 2-1,-1 2 0,4 4-2,-1 1 0,6 2-2,1 1 1,4 4-2,2 0 1,0 1-2,4 1 1,1 3 0,4 1-1,0 2 1,1 2-1,3 3 1,2 6-1,3 2 1,2 7-1,2 2 1,1 4 0,3 2 0,3 0 0,2 0 0,7-1 0,-1-1 0,6-5 0,1-2 1,4-4 0,5-4 0,0 1 0,4-3 0,-2-3 1,8-3 0,-1-1-1,5-4 2,2 0-2,1-2 1,3-2-1,4-4 0,2 1 0,0-4 1,0-5-2,1-1 1,-2-3 0,-1-4-1,0-2 1,-2-4-1,-1-4 1,-1-3-1,-1-4 1,0-3-1,1-7 1,-2 0 0,0-11 0,0 2-1,-1-8 1,-5-2 0,2-7-2,-5-5 1,-2-6 0,-7-8 0,-4-4 0,-6-1 0,-7-1 0,-6 5 0,-8 3 2,-4 6-2,-8 6 2,-4 12-1,-6 6 1,1 4-1,-3 6-2,3 1 0,0 5-3,4 1-4,5 2-13,6 3 0,2-3-2,5 1 1</inkml:trace>
  <inkml:trace contextRef="#ctx0" brushRef="#br0" timeOffset="271306.5176">22469 5915 20,'22'60'21,"2"21"-1,-4 15-7,6 23-2,-2 11-5,2 15-1,-2 3-4,0 1 0,-4-12 0,-3-8-3,-3-18 3,-7-13-1,-7-19 1,-4-14-1,-5-16 1,-1-7-1,-3-10 0,0-9-1,1-3-2,-1-13-4,13-7-11,-14 6-7,14-6-1,-16-16 7</inkml:trace>
  <inkml:trace contextRef="#ctx0" brushRef="#br0" timeOffset="271627.5362">22445 7429 28,'18'16'21,"-3"3"-3,10 10-5,-7 0-5,9 7-2,-3-1-3,4 3-1,-2-5-1,0-3 0,-1-9 0,1-9 0,3-10-3,-4-14-1,6-9-4,-10-14-15,4-13-3,-7-10-1,-3-9 9</inkml:trace>
  <inkml:trace contextRef="#ctx0" brushRef="#br0" timeOffset="272244.5715">22397 6001 3,'0'0'22,"-21"12"0,5 0-4,3 14-4,-10 3-4,6 13-2,-5 2-2,5 7-1,-2-2-3,6-1 0,1-7-2,6-6 1,2-11-1,4-7 1,0-17 0,0 0 1,15-24-1,-4-4 0,-1-12 1,3-5-2,0-6 1,1-2 0,0 4-1,-1 4 0,0 6 1,3 9 0,1 9 0,4 9 1,1 8 0,5 9-1,1 4 1,7 9 0,0 1-1,4 5-1,-1 2 0,-3-3-4,9 8-9,-12-15-14,5-3-2,-11-10 0,-3-6-2</inkml:trace>
  <inkml:trace contextRef="#ctx0" brushRef="#br0" timeOffset="289250.5437">19935 3509 1,'8'-13'14,"-8"13"-12,13-7-8,-13 7-4,18-5 10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18:09:04.48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-8-7 24,'0'0'20,"0"0"-1,-2-16-6,2 16-3,0 0-3,0 0-2,0 0-2,0 0-1,0 0 0,0 0-1,20 18 0,-20-18 0,19 12 0,-19-12 1,30 10 0,-11-1 0,0-5-1,5 1 1,3-2 0,0 1 0,4-2-1,4-1 1,-3-1-1,1 0 0,2-1 1,2 2-1,-6-2 0,8 1 0,-6 0-1,4 1 1,2-1 0,1 4-1,1-2 1,0 1-1,4 1 0,0-1 0,-1 1 0,1-1 0,2 1 2,-4-1-2,-1 1 1,-1-1-1,-4-1 1,0 0 0,-6-1 0,0 1-1,-1-2 1,-3 0-1,2 0 0,-2-2 0,2 2 0,-1-1 0,1-1 0,-2 2 0,4-4-1,-2 4 1,1-1-2,-1-1 2,0 0-2,-2 2 2,-2-2-2,1 2 2,-3 0 0,2 2 0,-3 0 1,1 0-1,-1 1 1,1-1-1,2 0 1,2 1-1,1-1 2,1 0-3,-4-2 2,6 1-1,0-1 0,-1-1 0,1 1 0,-2 0 0,2-2 0,-4 2 0,6-2 0,-5 2 0,1 0 0,2 0 0,0 2 0,0-2 0,2 2 0,0-1 0,2 3 0,0-2-1,2 1 1,0 1 0,2-3 0,-2 3 0,2-1-1,2-1 1,-4 0 0,0-2 0,-2 0 0,-2 0 0,-2-2 0,0 0 0,-4 1 0,-1-1 0,-1 0 0,0 0 0,2-1 0,-1 1 0,1 0 0,0 1 0,2-1 0,1 2 0,-5 0 0,4-2 0,-4 2 0,-1 2 0,-1 0 0,2-1 0,1 1 0,-3 0 0,4-2 0,-3 2 0,1-2 0,0 1 0,0-1 0,1 0 0,-5 0 0,-1 0 0,-1-1 0,1 1 0,-3-2 0,-17 2 0,27-2 1,-27 2-1,22-3 0,-22 3 0,0 0 0,23-6 0,-23 6 0,0 0 0,0 0 1,19-7-1,-19 7 0,0 0 0,0 0-1,0 0 1,0 0-1,18-10 1,-18 10-1,0 0 1,0 0-2,0 0 1,0 0-1,0 0-3,0 0-7,0 0-16,0 0 0,0 0-1,0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18:09:08.58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83 16 1,'-19'-8'10,"19"8"0,0 0-3,-22-6 0,22 6-1,0 0 0,-23-3 0,23 3-1,0 0 0,0 0 0,-20 0 0,20 0-1,0 0 0,0 0 0,0 0 0,0 0 0,0 0 0,24 12 0,-24-12 0,25 4 0,-25-4 0,37 0-1,-16-2 0,11 4-1,-5-4 0,6 4 0,0-4-1,4 2 0,0 0 0,2 0-1,-2 0 1,2 2-1,-2-1 1,3 1-1,-1 0 0,-2 1 1,-2-1-1,2 0 0,0 0 0,-2-1 1,-2-2-1,-2 1 0,1 0 0,1-2 1,-2 0-1,-2 0 0,2 2 0,-2 0 0,0-1 1,1-1-1,5 2 0,-2-2 0,2 2 0,0 0 1,2-2-1,0 2 0,2-1 0,-2 2 0,-2-2 0,0 1 1,-4 0-1,0 0 0,0 0 0,0 0 0,-4 0 0,1 0 0,-1-2 0,-2 2 0,0 0 0,3 0 0,-3 0 0,0 0 0,4 0 1,-1 2-1,-1-1 0,0 1 0,0 0 1,3 0-1,-5-2 1,2 1-1,-2 1 0,3-2 0,-1 2 0,0 0 0,0-2 0,2 1 0,1-1 1,-3 0-1,2 0 0,-2 0 0,1 0 0,-1 0 0,-2-1 0,0 1 0,1 0 0,-1-2 0,0 2 0,-1 0 0,1 0 1,-2 0-1,3 0 0,-1 0 0,-2 0 0,-1 2 0,-1-2 0,-2 0 0,-1 0 0,-1 1 0,1-1 0,-18 0 0,29 0 1,-29 0-1,25 0 0,-25 0 0,20-1 0,-20 1 0,0 0 0,23 0 0,-23 0 0,0 0-1,22 1 1,-22-1 0,0 0 0,0 0-1,19 4 0,-19-4-2,0 0-1,0 0-4,0 0-10,0 0-10,0 0 1,0 0-1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22:27:47.38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7968-5194 1,'-9'-17'16,"9"17"1,-12-18-1,12 18-6,-17-21-1,17 21-1,-25-11-2,25 11 0,-29-8-2,6 7 0,5 6-1,-9-1 0,0 7-1,-4 8 1,2 5-1,-5 4 0,5 8-1,0 1 0,6 4-1,7 0 1,5 2-1,9-7 0,2 3-1,11-7 1,3-4 0,7-2 0,2-4 0,0-3 0,4-6 0,-2-2 0,2-5 0,0-3 0,-3-4 0,-1-7 1,2-1-1,-4-8 0,-2-2 0,-1-11 1,-1-1-1,-5-9 0,3-10 1,-7-6-1,0-6 1,-1-7-1,-3-2 1,-2 0-1,0-2 0,-2 4 0,0 6 0,-2 5 1,0 4 0,0 11 0,0 7 0,-2 8 0,1 8 0,3 20 1,0 0-1,0 0 0,-12 32 1,8 3-2,2 10 1,-2 3-1,4 12 0,-2 0 0,4 2 0,2-1 0,2-3 0,0-4 1,3-3-2,-3-6 2,2-4-2,0-6 2,1-3-2,-1-12 2,-2-1-2,-6-19 0,11 21 1,-11-21-1,0 0 0,0 0 0,22-12 0,-22 12 1,21-37 0,-10 18 0,-1-7 0,2 6-1,-3-3 1,-9 23 0,14-30 0,-14 30-1,0 0 1,0 0-1,0 0 1,0 0 0,0 0 0,2 28 0,2-3 0,1-1 1,3 8-2,2-1 2,5 5-1,-1-8 0,7 0 0,0-4 0,-3-5 0,5-2 0,0-4 0,0-4 0,0-3 0,0-3 0,-3-3 1,1-3-1,0-3 0,-2-1 0,-19 7 1,33-23-1,-33 23 0,31-30 0,-17 12 0,1-3 0,-3-1 0,3-1 0,-1-1 0,1 2 0,2-8 0,-5 9-1,0-5 2,3 2-2,-3 1 2,5 3-2,-5 1 0,7 4 1,-19 15-1,35-24 1,-16 16 0,-19 8-1,33-7 1,-33 7 0,27-2 0,-27 2 0,25 11 0,-17 6 1,5 4 0,-3 1 0,1 6-1,-1 2 1,0 5 0,-3-1-1,-1 0 0,-4-8 0,-4 2 0,-4-4 1,-3-1-1,-5-5 1,-5 1 0,-8 0-1,-4-4 0,-2 3-2,-9-14-6,11 11-16,-12-15-5,3 0-2,-3-9 1</inkml:trace>
  <inkml:trace contextRef="#ctx0" brushRef="#br0" timeOffset="1009.0573">8183-5235 25,'0'0'24,"23"6"-7,-23-6-3,0 0-5,0 0-6,0 0-7,0 0-18,-6-21-3,6 21-1,-4-24 12</inkml:trace>
  <inkml:trace contextRef="#ctx0" brushRef="#br0" timeOffset="1976.1126">9188-5577 10,'0'0'23,"0"0"-3,0 0-5,0 0-3,0 0-1,2 21-1,6 12-2,-14-4-1,14 25 0,-10 4 0,10 18-4,-3 3 0,3 8-2,0 3 0,3 2-1,-1-3 0,2-5 0,-3-9 0,1-4 0,-6-11 0,0-6 1,-2-11-1,-2-6 1,-4-9-1,0-4 1,4-24 0,-10 28-1,10-28 1,0 0 0,-19 8-1,19-8 1,0 0-1,-23-30 0,15 11 0,2-5 0,-1-4 0,1-2-1,2-3 1,2 1 0,0-2 0,0 1 0,2 1 0,0 0 0,2 0 0,0 2 0,2-1 0,0-3 0,5-1 0,1-1 0,5-1 0,-1-2 0,7-3 0,0 3 0,6 2-1,2 5 1,2 2-1,0 6 1,2 5 0,-2 8-1,-2 5 1,-2 6-1,-4 12 1,-4 3 0,-3 7 0,-5 4-1,-3 2 2,-6 2-2,-6 2 2,-2-2-1,-11-6 0,-2-2 0,-6-1 0,-6-2 0,-2-3-2,-4-4-2,8 10-5,-17-18-15,19 9-7,-2-11 0,29-2-1</inkml:trace>
  <inkml:trace contextRef="#ctx0" brushRef="#br0" timeOffset="2975.1702">9920-5050 13,'-18'-13'26,"18"13"-2,-23 2-7,-4-8-6,27 6-3,-46 10-2,27 3-2,-10-8 0,9 10-3,-3-4 1,23-11-2,-31 30 0,22-13 0,5 0-1,4-17 0,0 28-1,0-28 0,15 19-1,-15-19 0,23 7 0,-23-7 1,27-4 0,-27 4 0,24-5 0,-24 5 2,23-6-1,-23 6 1,0 0 0,23 6-1,-23-6 1,0 0 0,25 16 0,-25-16 0,23 14 0,-23-14 0,25 5 0,-25-5 1,33-2-1,-33 2 0,35-13 0,-16 4 1,4-4-1,0 2 0,4-6 0,-5 2 1,5-2-1,-2 0 2,2-1-2,-2-3 1,0 6-1,-2-4 1,0 6-1,-3-2 0,1 6 0,0 0 1,-21 9 0,37-4 0,-37 4 1,33 9 1,-33-9-1,27 23 0,-27-23 0,19 33 0,-15-16 0,5 9-1,-9-5 1,2 1-2,-4-3 2,2 1-1,0-20 0,-5 27 1,5-27-1,0 0 0,-8 16 0,8-16 0,0 0 0,4-18 0,-4 18 0,11-32-1,-3 8 0,4-4 1,3 0-2,-1-2 2,3 2-1,2 2 0,-1 5-1,-1 2 2,2 6-2,-19 13 0,31-7 1,-31 7 0,27 11 1,-15 6 1,-1 0-1,-1 7-1,-2 0 2,1 4-2,-3-3 1,-2 4-1,-2-4 1,-2-3-3,2 4-1,-2-26-7,-8 30-19,8-30-1,0 0-2,-31 8 0</inkml:trace>
  <inkml:trace contextRef="#ctx0" brushRef="#br0" timeOffset="3210.1835">10489-5369 10,'0'0'21,"0"0"-6,0 0-27,0 0-6,33-2 3,-33 2 15</inkml:trace>
  <inkml:trace contextRef="#ctx0" brushRef="#br0" timeOffset="3600.2055">10954-5554 16,'0'0'30,"0"0"0,0 0-4,-19 7-13,27 23-4,-14-4-3,8 17-2,-6 0-1,8 11 0,-4 4-2,4 4 0,0-4 0,7-4-2,-1-6 2,5-3-2,5-7 1,1-8-2,12-10-1,-4-12-2,21 5-5,-19-25-11,21 5-11,-12-12 1,7-3 1</inkml:trace>
  <inkml:trace contextRef="#ctx0" brushRef="#br0" timeOffset="3808.2177">10972-5328 12,'-10'-23'28,"10"23"0,31-33 0,-8 10-21,16 5-7,9 3-6,-6-6-19,9-1-2,-1 1 0,-2 1 10</inkml:trace>
  <inkml:trace contextRef="#ctx0" brushRef="#br0" timeOffset="4336.2475">11470-5269 15,'-8'17'30,"6"6"2,-4 1-2,14 15-18,-12-9-4,16 9-4,-5-5-2,5 1-1,1-5 1,3-4-2,5-11 0,0-3 0,4-7 0,2-5-1,2-5 0,-2-7 0,2-3-1,-5-14 1,3-1-1,-8-4 1,-2 0 1,-5 3 1,-6 1 1,1 7-1,-7 5 1,0 18 1,-9 17 0,7 14 0,-6 9-1,6 16-1,-2 7 0,6 15 0,2 7 0,2 2-1,5-3 0,1-5 1,-2-6-1,-1-8 1,-5-13 0,-4-7 0,-8-15 0,-9-9 0,-8-12 0,-8-5-1,-9-6 1,-7-6-3,1 8-4,-21-18-17,24 18-9,-13-12-2,18 12-1</inkml:trace>
  <inkml:trace contextRef="#ctx0" brushRef="#br0" timeOffset="22395.2809">12545-5455 1,'0'0'17,"0"0"-3,0-17-4,0 17-1,0 0-2,0 0 0,0 0-1,0 0 0,0 0-2,0 0 1,0 0-2,0 0 1,0 0-2,17 24 1,-17-24 0,19 28-1,-19-28 2,27 39-1,-11-14 0,9 5-1,0-2 0,2 5 0,0 6 0,2 3 0,-2-3-1,4 0-1,-8-2 1,2 3 0,-6-7 0,-1-1-1,-3-8 0,-1-1 0,-5-7 0,-1 1 1,-8-17-1,8 23 1,-8-23-1,0 0 0,-2 22-2,2-22 0,0 0-3,-27 8-5,27-8-14,-19 11-5,19-11 0,-31-2 2</inkml:trace>
  <inkml:trace contextRef="#ctx0" brushRef="#br0" timeOffset="22945.312">13010-5364 1,'-21'10'17,"3"6"-1,-3 9-3,-10 3-4,2 7-1,-11 4-1,5 8-3,-6-2 1,1 5-2,-1-3 1,3 2-2,-1-12 0,8 0-2,2-7 1,6-4 0,6-5-1,17-21-1,-25 30-1,25-30-4,-8 22-5,8-22-14,0 0 0,0 0 3,0 0 22</inkml:trace>
  <inkml:trace contextRef="#ctx0" brushRef="#br0" timeOffset="24491.4008">13143-4376 13,'15'-32'13,"1"-5"-2,3 2-2,-7-6-1,5 1-2,-3-6-1,3 5-2,-3-4 0,1 4-1,2-2 0,-3 3-1,1-1 0,-3 6 0,-2-2 0,-1 3 2,-5 4-1,2 2 1,-12 6-1,4 1 1,2 21-1,-17-24 1,17 24-1,-25 4-1,25-4 0,-29 22 0,29-22 0,-27 39-2,13-16 1,-1 6-1,3-1 1,-3-1-1,5 1 1,0 0-2,-1 0 2,3 0 0,2 0 0,-3-2 0,1 0 0,2 0 0,2 2 0,-3-2 0,5 0 0,-2-1 0,2 1 0,2 0-1,2 0 1,0-2 0,0-1 0,3-3 0,1 1 0,0 1 0,-6-22 0,15 32 0,-15-32 0,18 24 0,-18-24 1,21 15-1,-21-15 0,27 8 1,-27-8-1,27 2 1,-27-2 0,29-6 0,-29 6-1,29-9 1,-29 9-1,31-10 0,-31 10 0,27-5-2,-27 5-6,23 2-13,-23-2-5,19 7-1,-19-7 9</inkml:trace>
  <inkml:trace contextRef="#ctx0" brushRef="#br0" timeOffset="25354.4501">13809-4960 1,'0'0'20,"15"-17"-1,-15 17-3,0 0-3,20-4-3,-20 4 0,27-2-2,-27 2-1,52-2-2,-14-3 0,13 5-1,-1-6-1,13 4 0,-3-7-2,0 3 1,-6-1-1,-4-1 0,-13 1-1,-4 1 0,-12 1 0,-21 5 0,23-4-1,-23 4 0,0 0-3,-25 7-4,25-7-15,-29 23-6,10-12 0,-4-3-1</inkml:trace>
  <inkml:trace contextRef="#ctx0" brushRef="#br0" timeOffset="25866.4794">14635-5285 6,'29'-10'24,"-29"10"-3,23 10-4,2 6-3,-25-16-4,37 29-2,-20-13-2,16 9-1,-6 1-1,10 5-2,-1-2 1,5 2-2,-6-1 1,3 2-2,-3-10 2,-4 3-3,-4-9 0,-8-3-3,2 2-2,-21-15-5,18 12-17,-18-12 0,0 0-1,0 0 13</inkml:trace>
  <inkml:trace contextRef="#ctx0" brushRef="#br0" timeOffset="26205.4989">15100-5282 21,'0'0'17,"-27"28"-2,0-11-2,10 13-1,-18-4-1,12 15-4,-16-5 0,6 11-2,-9-5-1,3 5-2,-1-8 1,5 4-4,2-7 1,2-8-3,14 5-4,-6-18-9,15 4-12,8-19 0,0 0-1</inkml:trace>
  <inkml:trace contextRef="#ctx0" brushRef="#br0" timeOffset="26854.536">15330-4934 13,'0'0'24,"25"-10"-5,-25 10-5,19 2-2,-1 10-3,-18-12-2,21 28-1,-12-8-2,7 8-1,-8 4-1,5 3-1,-7 1 0,4-4 0,-5-4 0,-1-4 0,-4-24 0,0 28 0,0-28 0,0 0 1,0 0-1,-19 2 0,19-2 0,-10-26-1,6 7 1,1-2-1,3-5 0,5-4 0,3 2 1,6-2-1,3 2 0,6-1 0,4 2 0,4 1 0,6 2 0,3 3 1,1 1-2,1 1 1,1 4-2,-5-3 0,3 10-2,-14-9-4,6 21-12,-14-6-9,-19 2-1,19 6 1</inkml:trace>
  <inkml:trace contextRef="#ctx0" brushRef="#br0" timeOffset="28219.6137">9719-2962 26,'0'0'21,"31"9"-1,-31-9-5,44 8-3,-19-10-4,18 9-2,-1-7 0,16 6-2,0-4-2,10 0 0,-1-2-1,3 2-1,-1 0-1,-7-2-2,0 7-4,-18-13-8,4 12-13,-15-2-1,-2 3 0,-31-7 19</inkml:trace>
  <inkml:trace contextRef="#ctx0" brushRef="#br0" timeOffset="28459.6278">10053-2583 20,'37'4'21,"11"3"-5,-4-12-4,16 5-3,-8-10-5,10-1-3,-6 4-11,-2-3-13,-10-1-2,-5 2 1</inkml:trace>
  <inkml:trace contextRef="#ctx0" brushRef="#br0" timeOffset="29895.7098">12083-3709 19,'-3'-21'18,"3"21"-3,-2-18-3,2 18-3,0 0-2,-8-23-1,8 23-1,0 0-1,0 0 0,-4 19-1,4 2 0,-2 3-1,2 13 0,0 8 0,4 9 0,-4 10-1,8 5 0,-4 4 0,5 1-1,-3-3 0,2-3 1,-6-11-1,5-2 1,-5-14-1,0-8 0,-4-10 1,2-5 0,0-18-1,-4 21 1,4-21 0,0 0 0,0 0 0,0 0-1,-9-21 1,9 21-1,0-26 0,0 26 0,2-33 0,0 14 0,3 0 0,1-1 0,2 1 0,0-3 0,5 1 0,3 1-1,1-3 1,4 1 0,4 3 0,-2-1-1,6 1 1,-2 0 0,2 4 0,-2 0 0,2 4-1,-2 2 1,0 1 0,-5 5 0,3 3 0,-4 1-1,-2 7 1,1 3 0,-20-11 0,34 34 0,-20-12 0,-1 4 0,-3 2 0,-2 4 0,1-4 0,-7 4 0,0-4 0,-4 0 1,-7-4-1,-1-2 1,-4-3-1,-5 0 1,-4-6-1,-2 0 1,-2-6-1,-2 1 1,2-2-1,0-1 0,-2-3 0,6 2 1,0-4-1,1 2 0,3-2 0,19 0 0,-35 0 0,35 0 0,-31-2 0,31 2 0,-30-6-1,30 6 1,-27-4-2,27 4-1,0 0-2,-31-7-5,31 7-4,0 0-15,0 0 1,0 0-1,0 0 24</inkml:trace>
  <inkml:trace contextRef="#ctx0" brushRef="#br0" timeOffset="31698.8127">12784-3304 1,'0'0'13,"0"0"1,0 0-2,-23-2-3,23 2-1,0 0-1,0 0 0,0 0-1,27-5-1,-27 5 0,42-6-1,-17-1 1,20 5-2,-1-4 0,12 3-2,0-3 1,6 4-2,2-4 1,3 3-1,-7 1 1,0 2-1,-10 0 0,-6 2 0,-9-2 1,-6 2 1,-29-2 0,27 1 0,-27-1 0,0 0 0,0 0-1,0 0-1,0 0-6,-29 2-14,29-2-8,0 0-1,-19 4-1</inkml:trace>
  <inkml:trace contextRef="#ctx0" brushRef="#br0" timeOffset="30998.773">13456-3748 12,'0'0'20,"-12"-19"-4,12 19-4,-17-22 0,17 22-4,-25-19 0,7 6-2,18 13 1,-34-15-2,34 15-2,-33-11 1,33 11-2,-33-4 0,33 4 0,-27-2-1,27 2-1,-23 6 0,23-6-2,-23 9 2,23-9-1,-20 21 0,20-21 0,-19 33 1,11-12-2,2 1 2,-1 6 0,1 2 0,4 4 0,0 5 0,0 0 0,2 6 0,0 4 0,-2 5 0,0 2 0,2 0 0,-2-2 1,-3-2-1,3-1 0,-2-8 0,0-2 1,0-8-1,-2-3 0,2-4-1,-3-3 0,5-3-2,2-20-2,-2 30-3,2-30-4,0 0-12,-4 19-4,4-19 2,0 0 20</inkml:trace>
  <inkml:trace contextRef="#ctx0" brushRef="#br0" timeOffset="34046.9472">12228-1933 23,'0'0'13,"35"-9"-1,-4 5-1,2-9-1,15 5-2,6-10-1,15 5-2,3-4-2,11 4 0,0-2-2,2 6 0,-4 1-1,-2 4 1,-12 6-1,-9 2 0,-13 3 0,-7 3 0,-13 3 0,-7 4 0,-12 1 1,-6 7-1,-6 1 1,-6 6-1,-7 1 1,-2 6-1,-6-1 1,-2 5-1,-2 0 0,-2 0 0,-4 5 2,-5 1-2,1-3 2,-7 1-2,2-4 2,-1 2-2,-1-6 2,4-2-1,1-5 0,5-4-1,5-2 1,8-3 0,4-1-1,7-5 0,6 2 0,8-19 0,-5 26 0,5-26 0,21 18 0,-21-18 0,40 12 1,-11-9-1,4-1 0,6-2 1,9 0-1,4 0 0,2-3 0,8 1 1,-4-2-1,2-2 0,-2 1 0,-1-3 1,1 1-1,-2-1 0,-4 1 1,-3 1-1,-3 1 0,-4-1-1,-5 4 1,-6-2-2,-4 8-3,-27-4-3,33-2-18,-33 2-1,0 0 0,0 0 5</inkml:trace>
  <inkml:trace contextRef="#ctx0" brushRef="#br0" timeOffset="34746.9873">12583-1597 22,'0'0'23,"-19"-3"-4,19 3-2,0 0-6,0 0 0,0 0-3,0 0-2,0 0-2,0 0-1,25 1 0,-4-1-2,6-1 1,6 1-1,12-4 0,7 4-1,9-2 1,5 0-1,0 0 0,3-2 1,-5 3-1,-4-1 0,-2-2 0,-10 0 1,-6 2-1,-9-1 0,-8-1 0,-7 2 1,-18 2-1,0 0 0,19-2-2,-19 2-2,0 0-12,0 0-14,0 0 1,-19-4-2,19 4 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17:34:43.26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8500-399 8,'0'0'16,"0"0"-1,0 0-2,0 0 0,-2-21-3,2 21 1,0 0-2,0 0 0,2-23-2,-2 23 0,0 0-3,0 0 0,0 0-1,0 0 0,0 0 0,0 0 0,-13 25 0,11-4-1,-4-2 1,4 9-1,-2 2 0,2 5 0,0 0-2,2 3 1,0-3-1,2 2 0,-2 0 0,2-2 1,0-2-1,0-1 0,-4-3 0,2-2 1,-2-6-1,0-2 1,2-19-1,-6 24 1,6-24-1,0 0 1,-6 16-1,6-16 1,0 0-1,0 0 1,0 0-1,0 0 1,0-17-1,0 17 0,2-21 0,-2 5 0,0-2 0,2 1 0,-2-1-1,0 1 1,0 1 0,0 16 0,0-24 0,0 24 0,0-18 0,0 18 0,0 0 0,0 0-1,0 0 1,0-17 0,0 17 0,0 0 0,0 0 0,0 0 0,0 0 0,0 0 0,-4-22-1,4 22 1,-2-21 0,2 21 0,-3-29 0,1 9 0,0-2 0,0-1 0,2-2 0,0-3 0,2 0 0,4-1 0,-1 2-1,3-1 1,4 4-2,-1-2 2,5 3-2,0 4 2,1 3-2,3 0 1,1 6 0,2-1 0,3 4 0,-3 0 0,2 4 1,-1 1-1,-1 4 1,0 1 0,-1 2-1,-3 2 1,-1 6 0,-1 1-1,-3 3 2,-1 1-1,-5 6 1,-2 1-1,-4-3 1,-2 1 0,-6-2 0,-4 0-1,-5-2 0,-5 1 1,-3-6-1,-4 1 0,-6-1 0,-2-1 0,0 1 0,0-2-1,2-2 1,3-1 0,5 0 0,6-4-1,19-5 0,-24 7 0,24-7 1,0 0-1,0 0 0,0 0 0,0 0 1,26 18-1,-26-18 1,31 10 0,-14-5 0,7 4 0,-1 2 0,4 3 0,0 0 1,3 2 0,-1 1-1,2 2 1,-4 1-1,-2-1 1,1-3-1,-5 1 1,-1-5-1,-20-12 1,27 20 0,-27-20-1,19 14 1,-19-14-1,0 0-1,0 0-3,6 26-7,-6-26-18,0 0-1,-21 9-1,21-9 0</inkml:trace>
  <inkml:trace contextRef="#ctx0" brushRef="#br0" timeOffset="520.0298">9234-418 7,'0'0'27,"0"0"0,0 15 1,0-15-13,0 0-4,-14 34-2,14-34-4,-19 40 1,5-16-1,8 15 0,-6-2-3,7 8 0,-3-1-1,6 1 0,0-2 0,6-1 0,0-9-1,4-5 1,1-5 0,5-6 0,-14-17 0,37 16 0,-12-16 0,4-4 0,6 1-1,2-4 0,8-2-2,-4-3-1,11 5-2,-15-11-5,18 15-16,-22-15-5,0 8 0,-12-6 0</inkml:trace>
  <inkml:trace contextRef="#ctx0" brushRef="#br0" timeOffset="801.0457">9224-168 17,'0'0'25,"0"0"0,0 0-10,25-5-5,-25 5-1,45-6-3,-18 3-1,12 1-3,0 0-1,4-3-3,9 5-6,-11-5-16,4-2-2,-2-2 0,-8-3-1</inkml:trace>
  <inkml:trace contextRef="#ctx0" brushRef="#br0" timeOffset="1129.064">9189-422 6,'29'-14'23,"-7"7"-1,7-3-6,10 6-3,-4-8-4,9 7 0,-1-4-4,8 5 0,-8-6-2,3 5-1,-7-1-1,-4-1-2,0 7-7,-15-3-18,-20 3 0,23-5-1,-23 5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00:30:16.1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7005 9192 6,'0'0'4,"17"3"-1,-17-3 0,12 3-2,-12-3 1,0 0-2,15 4 1,-15-4-1,0 0 1,0 0-1,13 4 0,-13-4 1,0 0-1,0 0-1,11 11-4,-11-11-7,5 12 9,-5-12 3</inkml:trace>
  <inkml:trace contextRef="#ctx0" brushRef="#br0" timeOffset="61580.5222">16092 13544 7,'0'0'15,"0"0"-1,0 0-2,0 0-4,0 0-2,12 13-1,-12-13-1,20 6 0,-5-5 0,3 2-2,3-3 0,6 1 0,3-1-2,2-2 1,3-1-1,3-2 1,1-1-1,3-2 0,1-1 0,3-4-1,-2-4 1,4 1-1,0-4 1,1-1-1,1-1 0,4 0 0,1-1 1,0-2-1,3 2 1,-1-2 0,-1 2-1,1-2 1,-2 3 0,-2-2 0,0 1-1,1 0 1,1 1 0,1-3-1,2 3 0,4-3 0,7 0 0,4-3 0,3 1 0,1-2 0,7-1 0,3-1 1,2 1 0,4 0 0,3-2 1,5 4-1,4-2 2,5-1-1,4 3 1,5-1 0,7 1 0,8 1 0,1-1 0,1 0-1,5 1 0,3 5 1,3-1-1,2 3 2,-5-2-2,-4 6 3,-8-1-2,1 6 2,-14-4-1,-1 7 1,-13-2 0,-5 5-1,-13-1 1,-2 5-1,-13-2 1,-4 5-1,-12-3-1,-7 3 0,-11 0-2,-11-3-8,-5 6-18,-22-5-2,0 0-1,0 0-2</inkml:trace>
  <inkml:trace contextRef="#ctx0" brushRef="#br0" timeOffset="62398.5689">21786 11500 21,'7'-22'26,"6"1"-1,4-1-8,13 11-5,-1-3-3,12 16-1,-2 1 0,12 17-1,-5 3-1,7 17-1,-6 3-1,4 14 0,-10 4 0,-1 6-1,-10 1-1,-4 3 1,-10-1-1,-5 2 0,-4-5 0,-6-2-1,-3-8-1,-2-4 1,-1-6-1,-2-7 1,2-10-1,0-6 1,1-9-1,4-15 1,-5 10-1,5-10 1,-4-21-1,4-2 1,0-10-1,2-8 0,1-7 1,2-6-2,2-7 2,0-7-1,4-2-2,2-2 1,2 1 0,1-1-1,2 1 0,1 1 1,1 2-1,2 10 1,0 8 1,0 3-1,-1 9 1,2 4 0,-1 9 0,0 5 0,2 8-2,-5-1-3,7 15-14,-13-10-9,5 10-6,-18-2-1,25 6-1</inkml:trace>
  <inkml:trace contextRef="#ctx0" brushRef="#br0" timeOffset="63487.6307">22271 12682 41,'-7'-28'29,"-1"7"-1,-5-7-5,7 16-10,-15-8-2,7 13-4,-11 3-2,-1 12-2,-10 6-1,4 14 0,-7 11-2,1 15 2,2 10-3,2 9 2,4 2-1,13 1 1,11-1 0,7-5-2,8-7 2,7-12-1,6-11 1,5-10-1,2-10 0,1-6 0,-2-9 1,-2-11-1,-1-7 0,-1-5 0,-6-6 0,-2-4 0,-4-4 0,-5 2 0,-3-1 0,-1 5 0,-2 4-1,-2 2 1,1 7 0,0 13-1,4-13 1,-4 13-1,18 6 1,-4 2 0,2 3 0,3 4 1,2 1 0,0 5 0,-3 1 0,0 6-1,-6 0 2,-3 2-2,-5 1 0,-4-4-2,2 5-5,-9-14-13,10 4-10,-3-22-2,0 0-1,0 0 0</inkml:trace>
  <inkml:trace contextRef="#ctx0" brushRef="#br0" timeOffset="63984.6591">22642 12726 52,'13'-7'31,"-8"23"1,-13 5-12,9 23-8,-12 2-5,5 12-2,-5 3-2,3 3-1,-2-2-1,2-7 0,1-10 0,2-8 0,1-12 1,3-6-2,1-19 2,0 0-2,0 0 1,-6-23 1,6-8-3,3-11 2,3-13-3,0-10 2,4-3-1,2-3 0,4 2 0,1 3 0,3 9 0,1 11 1,0 13 0,0 12 1,-1 11 0,5 11 1,-3 12 0,3 15 0,-5 9 0,2 17 0,-5 8-1,4 9 0,-5 2 0,-2 2 0,-2-1-1,-5-7 0,2-6-1,-5-13-2,4-5-5,-17-18-13,13-1-9,-20-14-4,5-7 0,-14-15 0</inkml:trace>
  <inkml:trace contextRef="#ctx0" brushRef="#br0" timeOffset="64159.6691">22598 13130 21,'5'-16'27,"8"0"0,5-4-1,7-5-14,8 5-7,7-3-5,3-2-21,5-1-4,2 0-1,-2 2-1</inkml:trace>
  <inkml:trace contextRef="#ctx0" brushRef="#br0" timeOffset="64622.6962">23173 12734 19,'10'-14'28,"2"2"0,3-5-2,11 8-9,-8-7-6,13 11-4,-8-4-2,7 10-1,-5 0-1,2 10-1,-8 3 0,0 9 0,-8 5 0,-3 10-1,-11 5 0,-3 7 1,-8 1-1,-6 3 0,-6-3 1,0-1-1,-2-7 0,2-5 1,3-9-2,2-6 1,5-6 0,6-3 0,5-3-1,5-11 0,4 15 1,7-9-2,5-1 0,6 0 1,4-3 0,5 0 0,3-4-1,3-2 0,5-3-3,-6-7-2,15 6-12,-15-16-11,11 4-3,-11-10-2,7 3 1</inkml:trace>
  <inkml:trace contextRef="#ctx0" brushRef="#br0" timeOffset="64930.7138">23892 12721 37,'-10'14'32,"-9"2"0,8 17-7,-11-5-9,14 19-6,-8-4-3,11 8-2,1-3-2,9 1-1,3-8-1,8-2 1,5-10-2,3-6 1,5-8-1,3-5 0,3-8 0,1-7-3,3-4-1,-6-12-6,8 6-15,-16-16-8,4 7-1,-15-11-1</inkml:trace>
  <inkml:trace contextRef="#ctx0" brushRef="#br0" timeOffset="65151.7259">23870 13012 31,'0'0'32,"-12"-3"0,12 3-1,21-24-17,9 14-7,-2-8-4,13 1-1,-1-2-1,3-5-4,-1 8-5,-11-11-16,3 8-7,-16-3 0,-3 8-1</inkml:trace>
  <inkml:trace contextRef="#ctx0" brushRef="#br0" timeOffset="65326.7365">23920 12689 32,'-22'-12'30,"6"-11"1,13 1-1,3-10-16,19 7-7,3-4-4,10 0-2,5 4-5,0-6-15,5 14-10,-11-2-3,-2 9 1</inkml:trace>
  <inkml:trace contextRef="#ctx0" brushRef="#br0" timeOffset="66351.7949">22480 13937 20,'-16'-14'27,"2"5"2,-3-5-4,17 14-7,-35-16-5,19 14-4,-12-1-2,4 10-3,-7 1-1,0 10 0,-4 1 0,3 9-1,1 4 0,5 5-1,5 1 0,9 0 0,8-2 0,11-2 0,7-7-2,8-5 2,4-8-1,4-8 0,0-8-1,1-9 1,-3-5-1,-3-10-1,-2-1 1,-6-3 0,-1 2-2,-6 1 2,-1 5-1,-5 3 1,1 7 0,-5 12 0,0 0 0,0 0 0,17 0 2,-17 0-1,20 19 0,-7-6 0,2 0 0,2-1 0,0-3 1,0-4-1,1-6 1,1-5 0,-2-9-2,3-3 2,-2-6-1,3-2 0,-3-1 0,2 2 1,-3 4-1,-1 5 1,-2 4 0,-2 10 1,-12 2-1,19 16 1,-13 2 1,0 5-2,-2 2 1,1 2 0,-2-3-1,-1 0 0,0-6 1,-1-4-2,-1-14 1,1 12 0,-1-12-1,-2-13 1,3-2-2,0-6 1,3-4-1,4-1 0,3-4-1,4 3 2,3 5-2,4 4 1,1 6 0,2 7 1,0 9-1,-2 4 1,-1 7-1,-3 5 1,-2 3 1,-2 2-1,0 4-1,-6-9-6,12 8-13,-16-18-10,12 3-1,-17-13-2,27-6-1</inkml:trace>
  <inkml:trace contextRef="#ctx0" brushRef="#br0" timeOffset="67275.8479">23299 13821 30,'0'0'33,"0"0"-1,-13 1 0,-6 6-13,7 15-10,-9-2-5,6 7-1,-1 1 0,5 0-2,4 0 0,3-5-1,8-5 1,3-6-1,4-5 0,1-8-2,3-3-2,-2-8 1,3-1-1,-4-3 1,1 3-1,-3 0 2,-10 13 0,21-7 2,-21 7 3,21 28 0,-14-2 0,5 11 0,-4 4 1,1 9-2,-4 0 1,0 4-1,-5-5-2,-5-1 1,-3-7 0,-3-6-1,-6-10 1,-1-9 0,-2-9 0,-1-14-2,3-7 1,1-11-1,6-4-1,2-7 0,7 0 0,4-5-1,9 2 0,4-1 0,9 2 1,2-2 0,7 2-1,0-3 2,2-2-1,0-4 1,-2-3-1,-5-4 2,-6 3-1,-7-2 0,-8 4 2,-7 5-1,-6 6 0,-3 10 1,-5 9 0,1 13 1,-6 8 0,5 16 0,1 7 0,4 14 0,1 4 0,6 8 0,0 2-1,9 1 0,3-3 1,7-4-1,5-9 0,4-7 0,4-9 0,2-7 0,3-9 1,3-9-2,-2-6 0,-2-6 0,-2-6-1,-2-6 1,-4-5-2,-6-1 1,-5 1-1,-7 1 1,-4 4 0,-7 2 0,-3 9 0,-6 8 1,-1 9 0,-1 8 0,1 10 0,4 5 1,4 4 0,5 4 0,5-1 1,7 0-1,4-5 0,5-4 0,3-6 1,0-5-1,2-9-1,-3-6-1,3-1-4,-7-15-6,10 8-14,-17-13-6,8 7-3,-11-7-1</inkml:trace>
  <inkml:trace contextRef="#ctx0" brushRef="#br0" timeOffset="70123.0102">15791 14307 13,'0'0'15,"0"0"-1,0 0-3,0 0-2,0 0-1,0 0-2,0 0-1,0 0 0,-13-2-2,13 2 1,0 0-1,0 0 0,0 0-1,0 0 1,-6-10-1,6 10-1,0 0 0,-2-11 1,2 11-1,0 0 0,-2-15 0,2 15 0,-2-12 0,2 12 1,-2-12-1,2 12 1,-2-14-1,2 14 0,-1-16 0,1 16 0,-1-19 0,1 9 0,-1-3 0,1-1 0,0 0 0,0-2 0,-2-2 0,4 1-1,-4-2 1,4 2-1,-4-2 1,2 3-1,0-2-1,0 2 1,-1-1-1,0 1 1,1-2-1,0 1 1,0-1 0,0 0-1,1-1 2,0 0-2,2 2 2,-2-1-1,0 3 0,2 0 1,-2 0-1,1 2 0,-1 1 1,-1 1-1,1-1 0,-1 2 1,0-2-1,2-1 0,-1 0 0,-1 2 0,1-4 0,0 4 0,1-1 0,-2 12 0,1-20 0,-1 20 0,3-16 1,-3 16-1,1-14 0,-1 14 0,0-15 1,0 15-1,-1-18 0,1 18 0,-2-16 0,2 16 0,0-16 0,0 16 0,-1-16 0,1 16 0,0-10 0,0 10 0,0 0 0,0 0 0,0-12 0,0 12 0,0 0 1,0 0-1,0 0 0,0 0 0,0 0 1,0 0-1,0 0 0,0 0 0,0 0 0,0 0 0,0 0 0,0 0 0,0 0 1,0 0-1,0 0-1,0 0-5,8 18-15,-8-18-4,6 10-3,-6-10-1</inkml:trace>
  <inkml:trace contextRef="#ctx0" brushRef="#br0" timeOffset="88071.0367">15897 13807 6,'0'0'14,"0"0"-2,0 0-3,0 0-1,0 0-1,0 0-2,0 0-1,0 0 0,0 0-1,0 0 0,0 0-1,0 0 1,0 0 0,0 0-1,12 1 0,-12-1 0,18 9-1,-6-3 0,-12-6 0,22 12 0,-22-12-1,17 9 2,-17-9 0,0 0 1,11 5 0,-11-5 0,0 0 0,0 0 0,-15-2 0,15 2-2,-17-3 0,17 3-1,-22-8 1,10 4-1,1-2 0,-1 2 0,12 4 0,-19-10 1,19 10-1,-15-8 0,15 8 1,0 0-1,0 0 0,-8-11 0,8 11 0,0 0 1,17 1-1,-17-1 0,25 11 1,-8 0 0,2 1-1,5 3 1,0 1-1,2-1 1,-2 0-1,-2-2 1,-4-2 0,-4-3 0,-14-8 1,12 9-1,-12-9 1,-15 0 0,-1-4 0,-3-1-1,-4-3 0,-2-2 0,-1-1-1,2-2 0,1-1 1,3 0-1,4 1 0,4 1 0,2 2 0,10 10-1,-10-15 1,10 15 0,0 0-1,3-11 1,-3 11 0,11 1 0,-11-1-1,20 6 1,-9-1 0,1 0 0,0-1 0,-12-4 0,21 11-1,-21-11-1,18 11-12,-18-11-11,0 0-1,0 0-3,0 0-1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17:34:32.16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-1641-319 20,'0'0'22,"0"0"-5,0 0-4,0 0-3,0 0-1,0 0-2,0 0-1,0 0-2,0 0 0,0 0 0,0 0 0,0 0-1,0 0 0,0 0 0,-14 23 0,14-23-1,-4 23 0,4-23 0,-4 33 0,0-12 0,4 5-1,-2 2 0,2 6 0,-4 1 0,2 3 1,1-1-2,-1 2 2,0-1-2,-2 1 1,0-3 0,2-2 0,0-5-1,2-1 1,0-3-1,2-6 1,0-3-1,-2-16 0,17 21 1,-17-21-1,31 10 0,-9-6 0,1-2 1,3-1-1,1 1 0,2-2 0,2 4 0,-2-1 0,0 1 0,-3-1 0,1 1 0,-4-3 0,1 3 0,-7-2-1,-17-2 0,29 1-1,-29-1-1,20-3-5,1 12-18,-21-9-7,0 0 1,18-23 0</inkml:trace>
  <inkml:trace contextRef="#ctx0" brushRef="#br0" timeOffset="933.0534">-1122-66 1,'0'0'20,"0"0"6,27-13 0,-5 17-13,-3-10-4,14 10-3,-4-8-1,8 8-2,-4-6-1,2 0-2,-2 2-1,-3-7-4,1 6-13,-14-8-8,-17 9-1,20-19-1</inkml:trace>
  <inkml:trace contextRef="#ctx0" brushRef="#br0" timeOffset="600.0343">-1068-299 14,'0'0'24,"0"0"-2,0 0-7,0 0-3,0 0-3,0 0 0,0 0-3,0 0 0,0 0-1,12 24 0,-12-5-1,-6 2-1,4 11 0,-5 1-1,3 6 0,-6-1 0,8 6-1,-4-4 0,4 2 0,0-1 0,6-5 0,0-4-1,2-4 1,4-5-1,3-6 1,-13-17 0,37 23 0,-12-21 0,7-2 0,-1-6-1,6-2 0,-2-3 0,2-3 0,0 2-1,-10-6-2,2 11-2,-15-8-4,13 16-14,-27-1-9,0 0 1,2-19-1</inkml:trace>
  <inkml:trace contextRef="#ctx0" brushRef="#br0" timeOffset="1217.0697">-1165-334 1,'0'0'24,"27"-18"2,-5 13 0,9 3-13,0-8-4,12 8-3,-2-7-3,3 4-1,-1 0-4,-8-6-8,2 4-16,-6 2-1,-11-2-1,-20 7 12</inkml:trace>
  <inkml:trace contextRef="#ctx0" brushRef="#br0" timeOffset="-1478.0839">18 56 2,'0'0'15,"0"0"-2,0 0-2,-16-17-2,16 17-1,0 0-1,0 0-2,0 0-1,0 0 0,0 0-1,0 0-1,0 0 0,0 0-1,4 17 1,-4-17 0,0 0 0,2 21 0,-2-21 1,0 0 0,0 0 0,0 0-1,0 0 1,0 0-1,0 0 0,0 0 0,0 0-1,0 0-1,0 0 1,14-16-1,-14 16 0,0 0 1,6-15-1,-6 15 1,0 0 0,0 0 0,6-18 0,-6 18 1,0 0-1,0 0 0,0 0 0,0 0 0,0 0-1,-12 21 0,12-21 0,-8 19 0,8-19 0,-2 20 1,2-20-1,2 17 0,-2-17 1,0 0-1,0 0 1,23 4-1,-23-4 1,20-14 0,-20 14 0,15-25-1,-15 25 1,10-28-1,-10 28 1,-2-24 0,2 24-1,0 0 0,-21-18 0,21 18 1,-22 5-1,22-5 0,-19 16-1,19-16 1,-12 19 0,12-19 0,-4 20 0,4-20 0,0 0 0,0 0 1,0 0-1,0 0 0,0 0 1,0 0-2,0 0-3,0 0-17,0 0-8,6-18-2,-6 18-1</inkml:trace>
  <inkml:trace contextRef="#ctx0" brushRef="#br0" timeOffset="256403.6653">3977 527 29,'23'-5'28,"7"1"1,-5-6-12,22 13-5,-14-11-3,19 8-4,-9-7-1,9 3-1,-7-3-1,-4 2-2,0 3-2,-16-12-9,6 12-18,-31 2-1,30-12 1,-30 12-3</inkml:trace>
  <inkml:trace contextRef="#ctx0" brushRef="#br0" timeOffset="255786.6301">4039 513 5,'0'0'24,"0"0"3,0-16-8,0 16-3,0 0-4,0 0-2,0 0-1,2 21-2,-2-21-2,-11 27 0,-3-12-1,10 12 0,-10-3-1,9 8-1,-9 1 1,10 5-2,-2-3 1,6 0-2,-2-1 2,6-1-3,0-5 2,8 0-1,-1-7 1,3-3-1,-2-3 1,3 1 0,-15-16-1,33 23 1,-13-14 0,-1-2 0,3-4-1,3-3 1,0 0 0,6-3 0,2-4-1,1 0 0,-3-2 0,0 0-1,-2 2-1,-4-3-1,2 8-3,-27 2-7,41-14-19,-41 14-1,0 0-1,10-19 1</inkml:trace>
  <inkml:trace contextRef="#ctx0" brushRef="#br0" timeOffset="256088.6473">4090 723 20,'0'0'26,"39"11"-1,-20-11-8,14 10-8,-7-10-4,5 4-2,0-8-1,0 2 1,4-3-4,-8-5-4,12 1-16,-14-2-4,-1-3-1,-7 2 0</inkml:trace>
  <inkml:trace contextRef="#ctx0" brushRef="#br0" timeOffset="254598.5622">3679 503 12,'0'0'23,"0"0"0,-13-23-9,13 23-2,0 0-3,0 0-1,-24-16-1,24 16-1,-21-5-1,21 5-1,-29-2 0,29 2-1,-41 0 1,20 2-1,-11-2-1,5 3 0,-8-1 0,2 3 0,0 1-1,0 1 1,0-2-1,4 5 0,1-1 0,5 3 0,0 2-1,5 2 1,3 2 0,1 1-1,2 2 1,7 3-1,-1 6 1,6 0-1,0 0 1,6 1-2,1-1 2,7 1-2,0-4 2,1 1-1,3-7 0,1 0 1,1-5-1,1-2 1,0-2-1,3-3 1,-1-4-1,2-3 1,3-2-1,1-2 1,0-2-1,2-1 0,0-2 1,0 2-1,-1-2-1,-5 0-1,0 3-1,-25 4-8,41-10-21,-41 10-1,17-5-1,-17 5 0</inkml:trace>
  <inkml:trace contextRef="#ctx0" brushRef="#br0" timeOffset="251546.3873">3734 79 14,'6'-16'10,"-6"16"-2,0 0 0,0 0 0,0 0-1,0 0 0,0-17-1,0 17-1,0 0 0,0 0 0,0 0 0,0 0-2,0 0 1,0 0-1,0 0-1,0 0 0,0 0 0,0 0-1,0 0-1,-18 10 1,18-10-1,0 0 1,0 0-1,-10 21 0,10-21 0,0 0 1,0 0-1,4 18 1,-4-18 0,0 0 0,0 0 0,18-2 0,-18 2 0,0 0 0,17-12 0,-17 12 0,12-16 0,-12 16-1,8-18 1,-8 18-1,-2-15 1,2 15-1,0 0 0,-18-11 0,18 11 0,-23 7 0,23-7-1,-25 18 1,25-18 0,-20 24-1,14-8 1,6-16 0,-3 28 0,3-28 0,11 28 0,-11-28 0,26 26 0,-9-17 0,-17-9 1,31 10-1,-31-10 1,27-7-1,-27 7 1,20-19 0,-16 2-1,0 1 1,-2-2-1,-4 1 1,0-1-1,2 18 0,-10-24 0,10 24 0,0 0-1,-20-16 1,20 16-1,0 0 1,0 0-1,-19 19 1,19-19 0,-10 23 0,10-23-1,-4 25 1,4-25 0,2 22 0,-2-22 0,8 18 0,-8-18 1,0 0-1,0 0 1,22 3-1,-22-3 1,0 0 0,13-26-1,-13 26 1,6-24 0,-6 24-1,-4-25 0,4 25 0,-10-21 0,10 21 0,-17-9 0,17 9-1,-22 4 1,22-4 0,-17 9-1,17-9 1,-16 15-1,16-15 1,-5 16 0,5-16 0,0 0 0,7 16 0,-7-16 0,0 0 0,18 3 1,-18-3-1,0 0 1,19-14-1,-19 14 1,0 0-1,10-17 0,-10 17 0,0 0 0,0 0 0,0 0 0,0 0 0,0 0-1,-17-4 1,17 4 0,0 0 0,0 0-1,0 0 1,-12 16 0,12-16 1,0 0-1,0 0 0,0 0 1,0 0-1,0 0 0,0 0 0,0 0-5,12-17-18,-12 17-4,0 0 0,17-20-2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17:34:52.23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-722 1418 9,'-2'-15'23,"-2"-5"-1,-8-6-7,9 10-3,-15-15-2,18 31-1,-27-42-2,17 26-2,-12-7-1,22 23 0,-33-26-2,33 26 1,-33-14-1,33 14-1,-25 0 1,25 0-1,-26 9 0,26-9-1,-19 26 0,9-3 1,4 6-1,-1 5 0,1 6 0,4 6 0,-2 3 0,4 3 1,0-1-1,2 0 0,0-2 0,2 0 0,0-4 1,1-1-1,-1-2 1,-2-2-1,0-5 1,-2-3-1,-2-6 0,-4-3-1,4 0-2,2-23-2,-11 33-7,11-33-17,-24 17-1,24-17 0,-23 2 4</inkml:trace>
  <inkml:trace contextRef="#ctx0" brushRef="#br0" timeOffset="353.0199">-1210 1782 10,'39'-1'23,"-17"-5"1,11 3-10,4 3-7,-2-4-3,6 3-1,-4-5-2,2 1-2,0 2-3,-8-6-5,-1 0-14,-1 7-1,-29 2 1,33-7 22</inkml:trace>
  <inkml:trace contextRef="#ctx0" brushRef="#br0" timeOffset="3077.1759">-404 2984 14,'-4'26'16,"4"-7"-2,-2-3-3,6 8-2,-6-4-3,6 8-1,-4-6-1,6 3-1,-8-4 1,4 0-2,-2-5 1,2-1-1,-2-15 0,0 18 0,0-18 0,0 0 0,0 0-1,0 0 0,0 0 0,0 0-1,0 0 1,0 0-1,0 0 1,0 0-1,0 0-1,0 0-3,0 0-4,0 0-9,0 0-9,0 0 0,-8-19 3</inkml:trace>
  <inkml:trace contextRef="#ctx0" brushRef="#br0" timeOffset="3561.2037">-623 3223 1,'0'0'26,"0"0"0,0 0-4,0 0-6,0 0-4,26 27-2,-26-27-2,13 23-3,-13-23-1,28 35-1,-15-14-1,9 1-1,-3-1-1,-1-3 0,3-2-2,-21-16-2,41 24-7,-41-24-17,24 4-1,-24-4-1,15-16-1</inkml:trace>
  <inkml:trace contextRef="#ctx0" brushRef="#br0" timeOffset="4075.2331">-143 3041 10,'0'0'23,"0"0"-2,0 0-6,0 0-4,0 0-1,0 0-1,0 16 0,0-16-1,-8 23 0,8-23-2,-18 38 0,1-15-2,1 9-1,-5-3 0,-1 3-2,-1-2 0,0-4 0,3 0-1,1-8-2,9 3-4,-9-19-7,19-2-18,0 0 0,0 0-1,0 0 0</inkml:trace>
  <inkml:trace contextRef="#ctx0" brushRef="#br0" timeOffset="-2015.115">-464 109 5,'0'0'12,"15"-16"-1,-15 16 0,0 0-3,0 0 0,0 0-1,0 0-1,0 0 0,0 0 0,0 0-1,0 0-1,0 0 1,-8 17-1,-3-1 0,5 10 0,-8 1-1,4 8 0,-7 1-1,3 5 0,-5-3-1,3 2 0,-1-6 0,1-4 0,-1-8-1,3-2 1,14-20-1,-21 21 1,21-21 0,0 0-1,-22 1 1,22-1-1,-4-17 1,4 17-1,2-33 0,0 13 0,2-4 0,2-1 0,0 1 0,4-4-1,-1 5 1,-1-3-1,6 3 1,-5-3-1,7-1 0,-4 5 0,3-1 1,-3 2-1,2 2 1,-3 3-1,-11 16 1,18-25 0,-18 25-1,0 0 1,0 0 0,19-14-1,-19 14 1,0 0 0,0 0-1,18 14 2,-18-14-1,15 23 0,-3-5 0,0 4 1,3 3-1,1 5 1,1 3-1,1-2 1,-3 3-1,5-1 1,-7-3-1,1-2 1,-4-7-1,-1-2 1,-3-3-1,-6-16 1,6 21-1,-6-21 0,0 0 1,0 0-1,0 0-1,0 0 0,0 0-1,0 0-1,0 0-2,0 0-4,0 0-6,-25-12-14,25 12 2,-18-27-1,7 10 25</inkml:trace>
  <inkml:trace contextRef="#ctx0" brushRef="#br0" timeOffset="-972.055">-414 151 7,'8'-16'18,"-8"16"-3,0 0-2,0 0-3,0 0-2,0 0-2,0 0-2,0 0-1,0 0-1,0 0-1,0 0 0,0 0 0,0 0 1,0 0 0,0 0 1,0 21 1,0-21-1,0 26 1,-2-10 0,6 8-1,-8 1 1,8 6-2,-6 1 1,6 6-1,-6-1 0,4 5 0,-4-1-1,4 4 1,-4-3 0,4 2 0,-4 0 0,2-2-2,-2-4 2,2-3-2,-4-3 2,2-3-2,-2-2 0,2-3 0,-4-4 0,1-5 0,1 1 0,4-16 1,-10 26-1,10-26 0,-6 23 0,6-23 0,-4 18 0,4-18 0,-2 21 0,2-21 0,0 24 0,0-24 0,0 26 0,0-26 0,0 28 0,0-28 0,-2 21 0,2-21 0,2 16 0,-2-16 0,0 0 0,0 0 1,0 0-1,0 0 0,0 0 0,0 0 0,0 0 0,0 0 0,0 0 0,0 0 0,0 16 0,0-16 0,0 0 0,0 21-1,0-21 1,-2 24 0,-2-6 0,2 1 0,-1 2 0,-1-2 0,2 2 0,0-1 0,0-1 0,2-3 0,0-16 0,-2 23 1,2-23-2,0 0 1,2 19-1,-2-19-1,0 0-2,0 0-6,0 0-19,0 0-2,-4-23 0,-10 7 0</inkml:trace>
  <inkml:trace contextRef="#ctx0" brushRef="#br0" timeOffset="1515.0866">-492 1760 6,'0'0'23,"0"0"-6,-9-21-4,9 21-2,0 0-1,0 0-2,0 0-2,0 0-1,0 0-1,0 0-1,0 0 1,-6 31-1,4-12 0,6 13 0,-4 0 1,2 11-2,-4 1 0,6 10 0,-4 2-1,3 6 0,1-6-1,0 3 1,-4 2-1,6 1 1,-4-1 0,2-3 0,-4-6-1,2-1 1,-4-2 0,4-3-1,-4-10 1,4 1 0,-4-5-1,4-1 0,-2-4 0,2-3 1,2 1 0,-2 1-2,3-3 2,-3 1-1,4-1 1,-6 0-1,6-4 1,-6 2-2,4-5 1,-4-16 0,0 24 0,0-24 0,2 21 0,-2-21 0,0 0 0,-2 21-1,2-21 1,0 0-2,0 0-1,0 0-2,8 23-5,-8-23-12,0 0-8,-18-9 0,18 9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17:35:00.06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274 106 11,'-6'-19'22,"6"19"-5,0-18-2,0 18-4,-6-17-1,6 17-1,-9-16-2,9 16-1,-14-16-2,14 16 0,-20-10-2,20 10 0,-25-7 0,8 3-1,17 4 0,-28 4 0,28-4 0,-27 12 0,27-12 0,-27 23 0,13-7 0,5-1 0,-1 6-1,0 0 1,4 4 1,0 1-2,5 2 2,-1 0-1,2 2 0,-2 0 1,4 3-1,-2 0 1,2 0-1,-2-1 1,0 3-1,-2-3 1,0 3-2,-2-6 2,2 3-2,0-2 0,-2-1 0,0-1 1,2-1-1,-2-1 0,2 2 0,0-2 0,0 0 0,0 4-1,-1-9-2,4 7-2,-1-28-4,0 42-11,0-42-9,-5 25-1,5-25 0</inkml:trace>
  <inkml:trace contextRef="#ctx0" brushRef="#br0" timeOffset="432.0246">-170 637 9,'0'0'20,"0"0"-3,0 0-4,12-18-3,-12 18-1,0 0-1,16-24 0,-16 24-2,17-14 0,-17 14 0,25-13-1,-7 10 0,-18 3-1,31-11-1,-13 1-1,5 3 1,2-2-2,4 4 1,1-2-1,5 2-1,0-1 0,2 1-1,1 3-1,-6-3-3,5 12-5,-20-9-17,6 2-1,-23 0 0,0 0-1</inkml:trace>
  <inkml:trace contextRef="#ctx0" brushRef="#br0" timeOffset="2580.1475">221-997 2,'0'0'19,"0"0"1,0 0-8,0 0-1,0 0-4,0 0 0,0 0-2,0 0 0,-5 21 0,6-2 1,-8-3-1,9 12 0,-8-3-1,6 10 0,-8-2-1,8 4-1,-4-1 1,4 3-1,-2 1 0,2 0-1,-4-3 1,4 0-1,-4-6 1,1 1-2,-3-4 1,2-2-1,0-6 1,0-1 0,4-19-1,-10 28 0,10-28 1,-7 19-1,7-19-1,0 0 1,-4 18-1,4-18 0,0 0-1,0 0 0,-4 15 0,4-15 1,0 0-1,0 0 1,0 0-1,0 0 0,0 0 0,0 0-2,8 20-1,-8-20-3,0 0-6,0 0-11,0 0-1,0 0 1,0 0 13</inkml:trace>
  <inkml:trace contextRef="#ctx0" brushRef="#br0" timeOffset="1908.1086">301-1027 8,'0'0'19,"-23"-14"0,23 14-7,0 0-4,-29 11-3,29-11-1,-33 24-1,15-5 0,-5-1 0,5 5-1,-1-2-1,-1 2 0,5-4 0,3 0-1,12-19 1,-19 25 0,19-25 0,0 0 1,-18 17-1,18-17 0,0 0-1,-17 4 1,17-4-1,0 0 1,0 0-2,0 0 1,-18 0-1,18 0 1,0 0-1,0 0 0,0 0 0,0 0 1,0 0-1,0 0 1,0 0 0,0 0 1,0 0 0,0 0 0,0 0 0,8-18 0,-8 18 1,0 0-1,10-19 1,-10 19-1,7-18 0,-7 18 0,12-22 0,-12 22-1,16-28 1,-7 12-1,1-2 0,2-3 0,3 0 0,5 0 0,-3 0 0,1-2 0,1 4 0,-1-2 0,1 4 0,-1 1 0,-18 16 0,25-25 1,-25 25-1,21-17 0,-21 17 1,0 0-1,0 0 1,22-2 0,-22 2 2,9 25-1,-3-6 0,4 9 0,-2-2 0,7 9 1,-5-2-1,6 4-1,-5-3 0,1-5 0,-2-4 0,-2-2-1,-3-6 0,-5-17-2,4 26-4,-4-26-10,0 0-11,-23 9-1,23-9 0,-23-5 5</inkml:trace>
  <inkml:trace contextRef="#ctx0" brushRef="#br0" timeOffset="4984.2851">291 885 7,'4'-16'20,"-4"16"-2,0 0-1,-7-21-3,7 21-3,0 0-2,0 0-1,-10-21-1,10 21-1,0 0-1,0 0-1,0 0 0,0 0-1,0 0 0,0 0 0,0 0-1,0 0 0,0 0 0,0 0 0,0 0 0,8 20-1,-8-5 1,5 6-1,-1 4 0,4 7 0,-2 3 0,2 5 0,-1-2-1,3 4 1,-4-3-1,2 3 1,0-4 0,-3-1 0,-1-2-1,0-2 1,-2-3 0,0 0 0,-2-2-1,0-3 1,0-3-1,-2-2 1,2-1-1,-2-2 0,2-17 1,-6 30-2,4-12 2,1-1-1,-3 2 1,2 1-1,-2 1 1,0 0-1,2 0 1,-2 1-1,0-2 0,0-1 0,2 0 0,0 0 0,-2-1 0,1 1 1,1-3-1,-2 0 0,4-16 0,-4 26 0,4-26 0,-6 21 0,6-21 0,-4 18 0,4-18 1,-6 15-1,6-15 0,0 0 0,-7 21 0,7-21-1,0 0 1,-8 21 0,8-21-1,0 0 0,-4 20 0,4-20-1,0 0-2,0 0-2,2 17-8,-2-17-17,0 0 0,-16-16 0,16 16 0</inkml:trace>
  <inkml:trace contextRef="#ctx0" brushRef="#br0" timeOffset="6088.3482">33 1843 21,'0'0'25,"0"0"0,0 0-4,-8-16-7,8 16-4,0 0-1,0 0-2,0 0 0,21 18 0,-21-18-2,20 19-1,-20-19-2,27 30 0,-11-11-1,5 2 0,-2-2-1,3 2 1,-1-1-1,-1-5 0,-20-15 1,37 20-1,-20-17 0,-17-3 0,31-5 1,-31 5-2,29-21 1,-15 3-1,2-1 0,-5-2 0,5 0 0,-3-3-1,3 3 1,-2-2 0,-1 3 0,-1-1 0,0 4 0,-3-1 1,-1 3-1,-2-1 1,-6 16 0,10-26-1,-10 26 1,7-20 0,-7 20 0,0 0 0,10-15 0,-10 15 0,0 0 0,0 0 0,0 0 1,0 0-1,0 0 1,0 0-1,0 0 0,0 0 1,-21 17-1,21-17 0,-12 19 0,12-19-1,-10 28-1,10-28-4,-2 30-21,2-30-2,-11 32-1,11-32 0</inkml:trace>
  <inkml:trace contextRef="#ctx0" brushRef="#br0" timeOffset="2.04955E6">331 2314 31,'0'0'16,"0"0"-2,0 0 0,0 0-4,0 0-2,0 0-1,0 0-1,0 0-2,25 3 0,-25-3-1,0 0-1,23 13 0,-23-13 0,28 14-1,-9-4 1,-1 1-1,5 1 0,-2-1-1,5 1 1,-3-2-1,2 3 1,-1-3 0,-1-1-1,-2 0 0,-1-1 1,-20-8-1,29 13 1,-29-13-1,25 10 0,-25-10 0,18 11 1,-18-11-1,0 0 0,17 12 0,-17-12 0,0 0 0,0 0 1,0 0-1,10 16 1,-10-16-1,0 0 1,0 0 0,0 0-1,0 0 1,-6 15-1,6-15 1,0 0-1,0 0 0,0 0 1,0 0-1,-19 18 0,19-18 1,0 0-1,-18 9 0,18-9 1,-17 8-1,17-8 0,-26 9 1,26-9-1,-31 11 1,14-6-1,-3 2 1,1 2-1,-1-1 0,3 1 1,-1 0 0,18-9-1,-31 16 2,31-16-2,-21 14 2,21-14-2,0 0 1,-18 12-1,18-12 0,0 0 1,0 0-1,0 0 1,0 0-1,0 0 0,0 0 0,-7 16 1,7-16-1,0 0 0,0 0 1,0 0-1,0 0-3,0 0-6,0 0-17,0 0-3,0 0-3,5-28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17:34:28.14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-3661-5757 12,'0'0'11,"0"0"-2,0 0 0,0 0-1,0 0-1,0 0 0,0 0 0,0 0-1,0 0 0,0 0-1,0 0 1,0 0-1,0 0 0,0 0-1,-21 0 0,21 0 0,0 0-1,-10 19 0,10-19 0,-10 16-1,10-16 0,-11 30 0,1-13 0,4 8 0,-2-1 0,4 10-1,-3 2 1,3 10 0,-4-1-1,4 10 1,-2 1-1,4 3 1,-4 1-2,4-2 2,1-2-2,-1-4 2,-4-3-2,2-2 1,0-5 0,0 0 0,-4-7 0,2 1-2,3-8 2,-3 0-1,2-4 0,0-5 0,0-1 0,2-2 0,2-16 0,-2 24 0,2-24 0,-2 21 0,2-21 0,0 18 0,0-18 0,0 0 0,2 17 1,-2-17-1,0 0 0,0 0 0,0 0 0,0 0 1,0 0-1,0 0 0,0 0 1,0 0-1,0 0 0,0 0 0,2-21 0,-2 21 0,4-31-1,-4 11 1,2-1 0,-2-5 0,2-4-1,-2-1 2,2-4-2,-4-2 2,0 0-2,0 0 1,0 1 0,0-1 0,0 4 0,0 1 0,0 2 0,2-1-1,2-2 2,-2 1-2,2-3 1,2-2 0,-2-1 1,0-1-2,2 2 1,-2 1 0,0-1 0,0 2 0,2 3 1,-2 1-1,-1 5 0,1 1 0,0 2 0,2 2 0,2 0 0,-2 6 0,-4 15 0,14-28-1,-14 28 1,21-23 0,-21 23 0,29-21 0,-11 10 0,3 1-1,0-1 2,3 1-2,1 1 1,0 0 0,1 2 0,-1 0 0,2 4 0,0 1-1,1 0 1,-1 4-1,-4 0 1,1 3 0,-5 2 0,-19-7 0,29 19-1,-29-19 1,12 30 0,-10-14 0,-4 3 0,-2 0 0,-2 4 0,-5-2 0,-3 4 0,0-1 0,1 1 0,-1 3 0,-2-2 0,5 2 0,-1-2 0,4 0 0,1-1 0,-3-2 0,2-1 0,-2-4 1,-1-1-1,11-17 0,-28 28 0,28-28 0,-31 22 1,31-22-1,-35 15 0,16-8 0,-3 2 0,-1-2 0,-2 0 0,0 2 0,-1-2-1,1 0 1,0 2-1,-1-4-2,7 5-1,-6-10-4,25 0-13,-22 16-12,22-16 1,-19 5-1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17:59:11.54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13123 3546 17,'0'0'18,"0"0"-2,0 0-2,-18-13-2,18 13-1,0 0 0,0 0-2,-10-17 0,10 17-1,0 0-1,0 0-1,0 0-2,0 0 0,0 0 0,0 0-1,18 23-1,-1-4 0,1 4-1,9 6 1,2 1-1,8 3-1,0 1 1,2-1-1,-4-5 1,-4-3-1,-1-6 0,-7-3 0,-23-16 0,27 19-1,-27-19 0,0 0-3,0 0-1,0 0-4,14 16-14,-14-16-8,0 0 1,-18-18-1</inkml:trace>
  <inkml:trace contextRef="#ctx0" brushRef="#br0" timeOffset="580.033">13533 3414 12,'0'0'20,"0"0"-2,0 0-3,0 0-3,0 0-3,-19 4 0,19-4-2,-22 21 0,9-2-1,-15 0-1,3 11 0,-12 0-2,6 7 0,-10-1-1,8 3 0,-2-4-1,6 0 0,4-7-1,7-3 0,6-6-2,12-19-1,-15 26-2,15-26-2,0 0-8,0 0-13,0 0 1,0 0-1,0 0 7</inkml:trace>
  <inkml:trace contextRef="#ctx0" brushRef="#br0" timeOffset="1911.1088">13714 3707 20,'0'0'24,"0"0"-2,0 0-4,0 0-7,0 0-2,0 0-1,-10 31-1,10-31-1,-9 44 1,-1-21-2,10 14-1,-8-8-2,6 8 1,-4-5-1,4-1-1,-1-5 1,1-3-2,-2-5 2,2-1-2,2-17 2,-6 23-2,6-23 0,-4 16 0,4-16 0,0 0 1,0 0-1,0 0 1,0 0 0,0 0-1,0 0 1,0 0-1,0 0 1,0 0 0,-8-18-2,6 2 1,2-1-1,0-6 1,2-1-1,0-3 1,4-1-2,0 0 2,2 0 0,1 2 0,1 0 0,4 0-1,-1 1 1,1 2 0,1 4 0,-1 0-1,2 3 1,-16 16 0,29-25-1,-29 25 1,27-15 0,-27 15 0,20-6-1,-20 6 1,17 9-1,-17-9 1,10 23 0,-10-23 0,2 31 0,-4-11 1,-4-1-1,-4 2 0,-1-2 0,-3-1 0,-4-2 0,1-1 0,17-15-1,-31 25 1,31-25-1,-26 16 1,26-16-1,-17 10 0,17-10-1,0 0 1,0 0 0,0 0 0,-6 16 0,6-16 0,0 0 1,18 10-1,-18-10 1,23 11 1,-23-11-1,31 16 1,-11-9 1,1 3-1,4 1 1,4 1-1,-1-2 2,1 4-2,-2-1 1,-2-3-1,-3 1 1,-1-3-2,-21-8 2,20 14-2,-20-14 1,0 0 0,0 0 0,0 0 0,0 0 0,0 0-1,0 0-2,0 0-3,25 6-19,-25-6-6,0 0-3,2-18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18:09:02.81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-6581 2463 5,'17'-19'14,"-17"19"-2,0 0 0,0 0-3,20-11 1,-20 11-3,0 0-1,0 0 0,0 0-1,0 0-1,0 0-1,0 0 1,0 0-1,0 0 1,0 0-1,0 0 0,0 0 0,0 0 0,0 0-1,0 0 1,-16 16-1,16-16 0,-21 16 0,3-9 0,1 5 0,-7-2-1,3 3 0,-5-3-1,3 2 1,-2 1-1,2-3 1,-1 1-1,5-1 0,-1-1 0,20-9 0,-29 14 1,29-14-1,-21 12 0,21-12 0,0 0 0,-20 11 0,20-11-1,0 0 1,0 0 0,0 0 0,0 0 0,0 0-1,12 17 1,-12-17 1,21 11 0,-21-11 0,29 15 1,-11-6-1,-1 2 1,7-1-1,-1 4 2,4 2-3,1-4 1,5 4 0,-2-2-1,2 2 1,6-4-1,-2 0 1,-2-5-1,-2 0 0,-4-2 0,-4 1 0,-1-5 0,-7 1 1,-17-2-1,0 0-1,20 6-3,-20-6-4,0 0-17,-24 3-3,24-3-1,-27-2 0</inkml:trace>
  <inkml:trace contextRef="#ctx0" brushRef="#br1" timeOffset="-595066.0359">-5267 2186 16,'0'0'19,"-19"-5"-2,19 5-2,0 0-4,0 0-1,0 0-1,0 0-3,0 0 0,0 0-2,0 0 0,0 0-1,0 0 0,0 0 0,0 0 0,23 19 0,-23-19 0,20 26-1,-9-10 0,5 5 0,-1 0 0,3 5-1,-1-3-1,-1 2 1,0-1 0,-1-3-1,-1-1 0,-3-3 1,-1-1-1,-10-16 0,16 24 1,-16-24-1,11 18 0,-11-18-1,0 0 0,0 0-2,14 21-1,-14-21-2,0 0-4,0 0-15,0 0-3,4-21-1,-4 21 1</inkml:trace>
  <inkml:trace contextRef="#ctx0" brushRef="#br1" timeOffset="-594141.983">-4977 2125 16,'0'0'15,"0"0"-2,0 0-2,0 0-3,0 0-1,-2 16 0,2-16-2,0 0 0,0 0 0,-17 17-1,17-17 0,-18 21 0,18-21 0,-23 32 0,5-15-1,5 11 0,-11-5-1,5 7 0,-4-6 0,1 6-1,-1-2 0,3 0 0,1-5-1,1 0 0,7-4 0,-1-3 0,4-1 0,8-15-1,-8 20-1,8-20-1,0 0 0,0 0-1,0 0-2,0 0-3,0 0-8,0 0-9,24 1 2,-24-1-1</inkml:trace>
  <inkml:trace contextRef="#ctx0" brushRef="#br1" timeOffset="-592909.9126">-4773 2384 26,'0'0'24,"0"0"-5,0 0-4,0 0-5,0 0-1,-23-7-3,23 7-1,-8 18-2,8-18 1,-15 28-2,11-7 1,-6 0-1,4 3-1,-5-1 1,1 1-1,0-3-1,2 0 1,2-5 0,3 0-1,3-16 2,-6 21-1,6-21 0,0 0 0,0 0 0,17 17 0,-17-17 0,27-1 0,-27 1-2,39-4 2,-15 2 0,1 1-1,4-1 1,-2 0-1,1 2 0,1-2 1,-6 2-1,-1 0 0,-5-1 0,-17 1 0,25 0 1,-25 0-1,0 0 1,0 0 0,0 0 0,18 0 0,-18 0-1,0 0 1,0 0-1,0 0-2,0 0-1,0 0-7,0 0-18,0 0-2,0 0 0,-21-4-2</inkml:trace>
  <inkml:trace contextRef="#ctx0" brushRef="#br0" timeOffset="2999.1714">-2926 2177 9,'2'-17'24,"-2"17"0,0 0-5,-2-26-5,2 26-3,0 0-3,0 0-2,10-20-1,-10 20-1,0 0-1,0 0 0,0 0-2,0 0 0,11 16 1,-9 0-1,0 5 0,4 7 1,-4 3-1,2 11 1,-2-1-1,2 4 0,-2-3 0,2 2 0,0-4-1,-2-1 1,1-8 0,1-1-1,-2-7 1,0-2-1,-2-5 2,0-16-1,2 21 1,-2-21-2,0 0 2,0 0-1,0 0 1,0 15-2,0-15 0,0 0 1,0 0-1,0 0 0,0 0 0,0 0 0,0 0 0,0 0 0,0 0 0,0 0 0,0 0 0,0 0-1,0 0 1,0 0 0,0 0 0,0 0 0,0 0 0,0 0 0,0 0 0,0 0 0,0 0-1,0 0 1,0 0-1,0 0 1,0 0-1,-8-22 1,8 22-1,8-28 1,-2 12 0,2-3-1,2-1 1,1 1 0,5-2 0,1 2-1,3 0 1,1 3-1,2 2 1,1 2-1,-1 5 1,2 1-1,-1 6 1,-1 4-1,0 3 1,-1 2 0,-1 3-1,-3 2 1,-3 2 0,-1 1 0,-4 1-1,-3-1 1,-3 1 0,-2-1 0,-2-1 2,-2 0-2,2-16 1,-7 26 0,7-26 1,-16 23-1,16-23 1,-21 15-1,3-9 0,18-6 0,-37 5 0,16-5-1,-1-2 1,-1 0-1,4-1-1,-7-4-3,26 7-7,-37 0-15,37 0-5,-21-4-1,21 4-1</inkml:trace>
  <inkml:trace contextRef="#ctx0" brushRef="#br0" timeOffset="-1.88612E6">-11068 3366 13,'0'0'25,"-4"-19"0,4 19-5,0 0-6,0 0-4,0 0-2,4 16-1,4 17-1,-12 0-1,10 20 0,-10 3 1,8 17-3,-10 4 1,4 7-2,-8-5 1,4-2-2,-3-8 0,-1-3 0,-2-8 0,0-9 0,-1-11-1,3-6 1,-2-9-1,3-2 1,9-21 0,-16 16-1,16-16 0,0 0 1,-8-32-1,12 7 0,2-6 1,4-6-1,3-5 0,7-7 0,1 0 0,7 0-1,5 4 1,2 3-1,5 5 0,3 4 1,2 10 0,-2 9-1,2 10 1,-5 8 0,-1 12 0,-6 8 1,-5 9 0,-5 8-1,-5 4-1,-5 6 2,-7 1-1,-6-1 1,-10-7-1,-3-2 1,-9-5-1,-7-8 1,-6-7-1,-4-8 1,-8-9 0,3-5-1,-3-5 0,2-6 1,2-1-1,6-2 0,8 1-1,4-1 0,25 14-3,-21-22-6,21 22-21,21-9-2,2 11 0,-5-9-1</inkml:trace>
  <inkml:trace contextRef="#ctx0" brushRef="#br0" timeOffset="-1.86622E6">-9437 3354 16,'0'0'22,"0"0"0,0 0-8,0 0-3,0 0-3,0 0 1,0 0-1,3 33 0,-10-17-2,13 17 0,-10-3-2,8 14 0,-6 1 0,7 8-3,-3-1 1,4 6-1,0-4 1,2 1-1,-2-6 0,-1 0-1,-1-7 0,-2-5 1,-4-6-1,0-3 1,-3-7-1,-3-5 1,8-16-1,-16 23 0,16-23 1,0 0-1,-17 10 0,17-10 0,0 0 0,0 0 0,-4-24 0,4 24 0,6-28 0,-2 10 0,1-3 0,1 2 0,0-2 1,-2 2-1,2-2 0,-2 0 0,2 0 0,-1 0-1,3 0 1,2-2 0,2 0 0,3 0 0,5 1-1,1 2 2,6 1-2,2 1 1,5 4-1,-1 4 1,0 3-1,0 7 1,0 5 1,-2 7-2,0 6 2,-4 6-2,-3 10 2,-1 3-1,-3-1 1,-5 6 0,-5-3 0,-4-1 0,-8-1 0,-4 0 0,-10-7 1,-3-1-1,-8-2 0,-5-1 0,-3-7 0,-2 0 0,0-5-1,2-3 1,4-6-1,4-5 0,6-2-2,3-8-1,18 10-4,-17-26-8,17 26-18,9-27 0,11 19 0,-8-10 0</inkml:trace>
  <inkml:trace contextRef="#ctx0" brushRef="#br0" timeOffset="-1.86444E6">-8268 3823 11,'-6'-29'26,"0"11"2,6 18-7,-25-37-7,25 37-3,-31-30-3,31 30 0,-35-22-2,17 16-1,-7-2-2,4 8 0,-7 3-1,3 9-2,-4 4 2,2 7-2,1 5 1,5 9-1,4 0 0,5 1 0,8 1 0,8-4 0,8-2-1,3-7 1,7-8-1,1-10 0,4-4-1,-2-11 1,1-5 0,-3-9 0,0-7 1,-5-2-1,-3 0 1,-3-1-1,-2 4 1,-4 5 0,-4 2 1,-2 20-1,0 0 0,0 0 1,0 0-1,4 41 1,-2-12 0,5 8 0,1 2-1,6 1 1,-1-2-1,3-1 0,3-9 0,1-5 1,-1-7-1,1-8 0,-1-6 0,3-9 1,-3-5-1,2-6 0,-1-4 1,-1-6-1,1-4 0,1-1 0,1-4 1,-1 2-2,0 0 2,3 4-2,3 1 1,2 7 1,0 4-1,1 8 0,-3 9 0,2 8 1,-2 6-1,-1 7 1,-7 8-1,-3 4 0,-9 2 1,-3 4 0,-8-2-1,-7-3 1,-9-3-1,-7-4 1,-6-6-1,-2-5 0,-2-7 0,0-3-1,4-6 0,2-3 0,5-1 0,7-4 0,19 10 0,-18-14 0,18 14 0,0 0 0,22-4 0,-5 10 1,9 2-1,5 5 1,2-1 0,4 0 1,2-1-1,4-4 1,-3-6-1,5-4 1,-6-8 0,0-1-1,-2-9 1,0 0 0,-2-7 0,-2-2 0,-4-3 0,-1 2-1,-9-3 1,-5 5-1,-9 1 1,-3 1-1,-7 6 1,5 21-1,-33-16 0,9 18 0,-1 7 0,-2 10 0,1 8 0,3 4 0,4 4-1,5 5 1,10 1 0,6 1 0,10-2 0,5-5 0,10-5-1,8-4 1,6-7 0,6-8 0,6-8 0,3-8 0,0-9 0,3-5 0,-5-9 0,-3-6 0,-4-2 0,-7-6 0,-7-4 0,-9-1 1,-7-6-2,-3-1 1,-6-4 0,-6-1 0,-4-3-1,-2 3 2,-2 1-2,0 2 1,0 7 0,-1 9 0,-1 7 0,0 10 0,8 23-1,-18-11 1,18 11 1,-25 41-1,14-3 0,-1 11 1,0 9 0,2 10 0,3 4 0,3 5 0,6-5 0,2 0-1,3-9 1,3-6-1,2-8 0,-1-10 0,5-11-1,2-12 0,3-6-1,-2-13-2,13-3-1,-9-15-1,12 4 0,-8-18 0,10 9 0,-12-15 0,7 8 2,-11-5 2,-2 6 2,-5 4 2,-6 0 1,-8 28 1,6-35 1,-6 35 0,0 0 1,0 0 0,-18 0-1,16 23-2,-8 0 0,9 10 0,-3 2-1,4 7 0,0 0-2,7 2 1,3-4 0,4-7-1,-3-3 0,3-7 0,2-6-2,-16-17-3,33 18-15,-33-18-12,21-25 0,-17-3-1,8 0-1</inkml:trace>
  <inkml:trace contextRef="#ctx0" brushRef="#br0" timeOffset="-1.86427E6">-6596 3477 11,'0'0'7,"0"0"-6,0 0-1,4 17-18</inkml:trace>
  <inkml:trace contextRef="#ctx0" brushRef="#br0" timeOffset="-1.86349E6">-6258 3669 37,'0'0'30,"0"0"1,0 0-10,26 46-9,-34-18-2,16 19-4,-10-3-1,4 12-1,-6-4-1,4 1-2,-6-8 1,4-3-1,-4-14 0,2-5 0,4-23-1,-6 18 1,6-18-1,0-21 0,6-2 0,4-9-1,3-6 0,1-6-1,8 2 0,-1-2 0,0 9 1,1 6 0,3 9 0,-2 12 0,1 15 1,1 7 0,2 5 0,1 5 0,3 3 1,4 1-1,2-4 0,4-3 1,-1-7-1,3-7 1,2-7-1,2-7 1,-5-5-1,1-7 1,-4-8-1,-4 1 1,-6-5-1,-3-1 1,-11 1-1,-5 1 1,-8 2-2,-6 5 2,-4 5-1,8 18 0,-35-19 0,12 21-1,-2 7 2,-3 5-2,3 10 2,2 8-1,3 3 1,7 5-1,5 0 2,10 4-1,4-2 0,9 0 1,5-3-1,3-6 0,4-3 0,4-6 0,2-5-1,6-6 1,0-8-2,-2-12-3,14 12-22,-22-22-7,8 6-1,-16-10-1</inkml:trace>
  <inkml:trace contextRef="#ctx0" brushRef="#br0" timeOffset="-1.86084E6">-3557 3748 33,'0'0'27,"24"-7"-1,-1 14-8,-23-7-6,47 2-3,-22-4-3,18 11-1,-4-8-1,13 5-1,-3-5 0,3-1-4,1 4-2,-12-15-11,2 13-14,-12-9-1,-2 7-1,-12-7 0</inkml:trace>
  <inkml:trace contextRef="#ctx0" brushRef="#br0" timeOffset="-1.86118E6">-3000 3426 32,'-2'-21'26,"-4"-7"-1,8 9-5,-16-18-7,16 16-4,-17-14-1,11 15-2,-12-9-2,5 11 0,-9-3-1,20 21-1,-39-26 0,16 19 0,-2 3-1,-1 4-1,-1 7 1,-2 6-1,0 8 0,1 8 0,3 8 0,6 9 0,5 3 0,4 5 0,8 4 0,8 1 0,6 1 0,3-4 0,3-2 1,1-5-2,1-2 2,-3-3 0,-3-7 0,-4-4 0,-4-5 0,-5-5-2,1 0-2,-2-23-4,-3 28-23,3-28 0,-22 14-2,3-18 1</inkml:trace>
  <inkml:trace contextRef="#ctx0" brushRef="#br0" timeOffset="-1.85882E6">-1751 3688 39,'0'0'25,"19"-1"2,-19 1-9,31-2-8,-13-5-4,17 9-2,0-8-1,12 6-1,-1-5-1,9 3 0,-1 1-3,-3-6-4,3 8-14,-13-6-7,-2 5 0,-16-5-2</inkml:trace>
  <inkml:trace contextRef="#ctx0" brushRef="#br0" timeOffset="-1.85915E6">-1356 3365 22,'-10'-25'22,"-2"1"2,-5-6-7,17 30-5,-35-44-3,35 44-2,-35-28-1,35 28 0,-28-19-2,28 19 0,-19-6-1,19 6 0,0 0-1,-18 21 0,11-5-1,3 12 0,0 5 0,2 8 0,2 6-1,2 7 1,0 4-1,4 0 0,0-2 2,1-2-2,-1-3 1,2-4 0,-4-3 0,0-5-1,0-6 0,-6-7-2,4 2-6,-2-28-17,-14 32-4,14-32 0,-18 7-1</inkml:trace>
  <inkml:trace contextRef="#ctx0" brushRef="#br0" timeOffset="-1.85593E6">-607 3694 26,'0'0'25,"2"-16"1,-2 16-6,2-16-5,-14-3-4,12 19-2,-12-23-1,12 23-3,-23-26 0,23 26-2,-35-21 0,11 16-1,-3 1-1,0 8 0,-6 3-1,0 8 0,2 5 0,2 4 0,3 6 1,7 3-2,7 0 2,8 2-1,8 2 1,8-2-1,7-1 1,5-5-1,3-2 1,2-5-1,0-4 1,2-4-1,0-11 0,-1-3 1,-3-3-1,-2-8 1,-3-4-1,-3-5 0,-5-6 0,-5-2 1,-5-2-2,-4-3 1,-8-4 0,1-1 0,-9 3-1,-1 0 2,-5 1-2,1 5 1,-1 4 0,1 4-2,3 12-1,-3-3-6,21 12-19,0 0-3,-14 28 0,14-28-1</inkml:trace>
  <inkml:trace contextRef="#ctx0" brushRef="#br0" timeOffset="-1.85482E6">-12 3625 21,'-20'-19'26,"20"19"-1,-27-19 1,2 5-12,25 14-5,-39-7-2,20 14-2,-13-5 0,7 12-1,-10 0-1,6 10 0,-2-1 0,6 8-2,1 1 2,9 3-2,7 0 0,8 2 0,8-4 0,7-1-1,9-6 1,5-3 0,6-8-1,8-4 1,1-9-1,7-6 0,1-8 0,5-4 0,3-5 0,0-2-1,-1-3 0,-7 2 1,-7-3-1,-6 3 1,-10-1 0,-11 4 1,-12 0-1,-8 4 1,-16-1 0,-3 4 0,-10 2 0,-4 5 0,-4 5-1,-2 7 1,0 4-1,6 3 0,4 6 0,7 3 0,7 3 0,7 1 0,8 0 1,6-4-2,8-2 2,5-2-1,3-4 0,1-8 0,4-3 0,1-6-1,1-1 1,-4-4 0,1-1 0,-3-3-1,0 5 1,-21 8 0,32-13 0,-32 13 0,25 6 0,-25-6 0,27 29 0,-9-8 0,1 2 0,2 0 0,5 0 0,1-4 1,2-7-1,2-8 0,4-8 1,-2-6-1,2-11 0,0-4 1,-1-8-2,-3-7 1,-2-10 0,-4-7 0,-3-12 0,-7-8 0,-1-5 0,-7-4 0,-3 1 0,-4 2 0,-4 11 0,-1 11 0,-3 12 1,-2 18-1,-2 13 0,12 18 0,-23 4 0,9 18 0,1 15 0,3 14 1,0 14 0,3 10 0,1 7-1,8 6 2,2-2-1,3-4 0,3-7 1,6-8-2,-1-11 2,3-11-2,1-10 1,1-8 0,-1-8-2,1-9 1,3-1-3,-6-18-5,18 9-20,-17-17-4,9 5-2,-15-13 1</inkml:trace>
  <inkml:trace contextRef="#ctx0" brushRef="#br0" timeOffset="-1.85247E6">1591 3983 31,'18'-7'28,"-18"7"1,29-28-1,-22-2-15,23 11-4,-15-16-3,16 1 0,-11-9-3,9-1 1,-10-11-1,5-1-1,-9-7 0,1-1-1,-8-5 0,-4 6-1,-6 4 1,-4 4-1,-4 10 1,-4 10-1,-3 10 0,-3 13 0,1 7 0,0 10-1,-1 7 1,1 13 0,-1 8-1,1 9 1,1 9-1,3 7 1,3 7-1,4 1 1,6 4 0,4-3 0,6-3 1,6-2-1,7-10 0,2-6 0,5-8 1,1-8-2,2-7 1,4-9 1,2-11-1,2-6 0,4-9 0,-1-8 1,3-2-1,-2-5 0,-4-4 0,-4-1 1,-8-1-1,-7 1 0,-9 6 0,-11 3 0,-6 6 0,-11 3 0,-4 9-1,-3 6 1,-3 8-1,2 5 1,1 9 0,5 3-1,5 7 1,10 3 0,8-1 0,4-2 0,8-3 1,5-4-1,4-5-1,2-7 2,5-9-1,-1-8 0,0-4 0,2-9 0,-6-5 0,2-5 0,-1-4 0,1 0 0,-4 0 0,-2 4 0,-1 1 0,-3 6 0,-1 5 0,-18 14 0,27-7 0,-27 7 0,18 18 1,-13-1 0,-1 6-1,0 5 0,-2-2 1,0 2-1,-2-3 1,0-4-1,0-4 0,0-17 0,-2 20 1,2-20-1,0 0 1,0 0-1,0 0 0,-17-28 1,19 8-2,-1-1 1,9-1-1,2-1 1,3 0-1,3 0 1,5 7-1,5 4 0,1 5 1,0 4-1,0 6 1,-2 4 0,2 7 0,-1 2 0,-3 7 1,2 0-2,0-1 2,3-2-2,1-5 1,2-4 0,2-9 0,0-4 0,-2-10 0,-4-4 1,-2-7-1,-5-1 0,-7-4 0,-7-2 1,-10 5-1,-4 2 1,-5 2-1,11 21 1,-33-22-1,11 20 0,1 9 0,3 7 0,7 7 0,5 9-1,10 8 1,3 4 0,7 4 0,4 3 0,3 2 0,-2 1-1,-1 1 1,-8-3 0,-6-2 0,-10-3 1,-8-5-1,-7-3 0,-7-5 0,-5-6 1,-4-8-1,0-8 0,1-8 0,2-6 1,7-8-1,6-7 0,7-6 0,10-4 0,10-3 0,6-3 0,11 2-1,8-4 1,4 4 0,6-1 0,2 1 0,2 0-1,-1-4 1,-1-1 0,2-3 0,-4-2 0,-4-6-1,-4-2 1,-4-4 0,-4-2 1,-7 1-1,-3 0 0,-11 3 0,-2 8 1,-4 8-1,-2 5 0,1 15 0,3 17 1,0 0-1,-24 35 0,18 2 0,2 8 0,1 9 0,5 6 0,1 1 0,7 0 1,6-5-1,1-5 0,5-9 1,3-8-2,0-12 2,4-6-1,1-14 0,1-13-1,-2-6 1,0-9 0,0-9-1,-2-7 1,-1-4-1,-5-3 1,-3 3-1,-5 1 1,-3 5 0,-2 3-1,-4 9 2,-2 9-1,-2 19 0,0 0 0,0 0 0,-8 22 1,4 10-1,-2 5 0,0 6 1,-1 5-1,-1 2 1,4 1-1,-2-7 0,2-7 1,2-6-1,0-6 0,0-8 0,2-17 1,0 0-1,0 0 0,24-15-1,-11-10 1,3-1-2,1-6 1,9 3 0,-3-3 0,4 6-1,-2 8 2,5 8-2,-3 10 2,4 8 1,0 8-1,2 5 0,0 9 0,0 0 1,2 1-1,-2-3 1,1-5-1,-3-5-1,-4-11-2,6 5-6,-33-12-18,39-19-5,-24-4 0,1 2-1</inkml:trace>
  <inkml:trace contextRef="#ctx0" brushRef="#br0" timeOffset="-1.8522E6">3387 3372 27,'41'-23'30,"-10"4"1,15 6-1,-1-17-12,19 23-7,-3-15-4,13 9-3,-4-4-2,3 1-2,-1 7-5,-19-6-22,1 13-4,-13-9 0,-10 10-1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22:28:20.31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18,'0'0'13,"19"7"-1,6-3 0,-5-6-1,18 6-2,-5-10-2,19 10 0,-5-8-3,22 4 0,-7-2-1,11 4-1,2-4 0,8 4-1,0-2 0,4 2-1,6 0 1,3 2-1,5-1 0,5 1 0,2 0 0,0-2 1,2 2-1,-4-3 0,0-1 0,-5 2 0,-9-2 1,-3 0-1,-8 0 0,-7 0 0,-1 0 0,-2-2 0,-7 2 0,-2-1 0,3-1 1,-7 2-1,2-2 0,-6 2 0,0-2 0,-9 2 0,-3-2 1,-9 2-1,-4-2 1,-6 2 0,-23 0 0,33-4 1,-33 4-1,19-3 1,-19 3 0,0 0-1,0 0 1,18-10-1,-18 10-1,0 0-1,0 0-6,0 0-19,0 0-2,0 0 0,0 0-2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22:57:55.4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4655 17090 8,'-11'0'17,"11"0"-1,0 0-2,0 0-5,23-3-4,-10-1 0,9 4 1,-1-2-1,8 3 1,1 0-2,9 1 0,3 0-1,10 2 0,-2-4 0,11 1 0,4-4 0,8 1 0,4-10 0,12 4 0,-4-6 0,6 3-1,1-5 1,5 5-1,-5-4-1,4 4 1,-5 2-1,1 1-1,-4 0 1,2 5 0,-7-3 0,1 3 1,-3 1-2,-2 4 1,-7 1-1,1 4 1,-4 0-1,-2 3 0,3 2-1,0 0 1,0 4 0,-3-3-1,1 0 2,-4-3-2,-2 1 2,-4-4-2,-3 1 1,-5 0-1,-7-6 0,3 4 1,-7-4-1,-1 5 1,-1-5-1,0 3 1,-5-2 0,-1-1 0,-3-1 0,-1-1 0,1 0 1,-2-1-1,-3-1 0,-1-1 1,-3 0-1,0-1 0,-3 2 0,-4-5-6,5 14-15,-17-7-8,0 0 0,0 0-3</inkml:trace>
  <inkml:trace contextRef="#ctx0" brushRef="#br0" timeOffset="47471.7148">20502 10902 1,'-9'-21'16,"12"11"6,5-2-3,4-4-6,14 4-1,-4-8-3,14 9-1,1-7-1,9 8-2,-2-4-1,8 5-1,-1 5-2,2 4-1,0 3 0,-4 7 0,-4 4 0,-9 5 1,-5 5-1,-10 6 1,-12 5 0,-13 5 0,-14 1 0,-8 5-1,-13 1 1,-8 2 0,-9-1 0,-1 0 0,-1-7 0,5-2 1,4-2-1,6-5 1,8-3-1,13-3 1,9-4 0,14-2 0,11-3-1,16-5 0,10-5 0,12-1 0,7-5-1,8-3 1,3-5 0,3-3-1,-1-3 0,-4-1 0,-3 3-2,-10-4-2,-3 9-6,-13-9-16,-1 7-3,-14-5-1,0 6-1</inkml:trace>
  <inkml:trace contextRef="#ctx0" brushRef="#br0" timeOffset="47740.7301">21398 11058 8,'23'-7'28,"10"-3"-1,8-4-3,17 12-11,1-7-2,16 7-4,-2 0-1,3 6-3,-2-1-3,-6 2-4,-2 8-7,-20-4-16,-1 1 0,-17-1-1,-8-6-1</inkml:trace>
  <inkml:trace contextRef="#ctx0" brushRef="#br0" timeOffset="48020.7465">21817 10928 1,'0'0'12,"11"-9"10,14 4-2,8 2-13,11-2-2,10 4 1,3-2-1,7 9 1,-5 0-2,2 8 1,-11 5 0,-6 9 0,-20 0 0,-8 9-1,-19-3 1,-8 4-3,-15-1 0,-7-5-5,1-2-17,-7-13-6,7-9-2,4-12 0</inkml:trace>
  <inkml:trace contextRef="#ctx0" brushRef="#br0" timeOffset="48662.7828">22987 10753 15,'0'0'31,"0"0"-1,4 15 1,-23-4-16,10 18-6,-13-2-4,2 9-1,-9 5 0,3 4-3,-5-2 1,0 2-2,-3-6 1,0-2-1,1-6 0,-1-6-1,3-9-1,-3-10-1,8-3-1,0-13-3,13 1-3,-6-17-1,19 8-1,-7-11 0,20 12 0,-8-8 3,19 12 1,-5 2 6,11 8 5,6 14 1,-1-1 4,9 14 0,-3-3 2,9 11-1,-8-5-1,10 8-1,-15-9-1,7 0-1,-7-10-2,-1-3 0,-6-13 0,1-5 0,-5-12-1,0-7-1,-5-8 1,-2-9-1,-3-5-1,-3-2 1,-6-2-1,-3 2 0,-5 2 0,-4 4 0,-6 4 0,-2 8 0,-3 6 0,-6 9 0,-3 7 0,-5 9 0,0 9 0,-4 4-2,7 13-7,-12-4-16,15 7-5,-5-3-2,12 3 0</inkml:trace>
  <inkml:trace contextRef="#ctx0" brushRef="#br0" timeOffset="49756.846">21452 12139 31,'-36'-7'28,"-4"11"1,-11 1-5,7 21-8,-14-4-5,10 15-4,-4 0-2,10 12-1,5-1-1,12 5-1,10-4 0,11-4-2,11-6 1,10-11-1,9-9 0,7-17-1,6-13-1,1-15 0,1-13-1,-2-16 1,-4-11-1,-8-10 1,-6-4 0,-7 1 0,-7 3 2,-7 5-1,-4 13 3,-2 10-1,-1 14 1,1 14-1,-2 8 2,8 12-1,-11 27 0,11 8 0,0 8-1,7 13 0,1 6-1,7 6 1,3 0-2,6-8 1,3-6-1,-1-12 1,1-11-1,-2-14 1,0-13-2,-7-15 0,0-7-1,-8-13-1,2-3 0,-7-9-1,3 4 2,-7 2-1,2 9 1,-3 5 2,0 23 0,0 0 2,1 20-1,2 9 1,3 3 0,2 2 0,1 0 0,4 0 0,0-10-1,1-7 1,0-11 0,3-11 0,-5-11 0,4-9 0,-2-13 0,0-4 0,2-6 1,1 2-1,-1 2 2,3 9-1,-4 4 1,6 14-1,-4 10 1,2 12-1,-5 4 0,-2 12 0,-5 6-2,-7 4-1,-2 14-8,-13-13-15,0 7-6,-10-13 0,2-2-2</inkml:trace>
  <inkml:trace contextRef="#ctx0" brushRef="#br0" timeOffset="49914.855">21665 11815 44,'3'-15'27,"1"3"-3,2 1-11,6 3-35,12 5-4,7 1-3,4-3 0</inkml:trace>
  <inkml:trace contextRef="#ctx0" brushRef="#br0" timeOffset="50303.8772">22149 11785 48,'2'43'34,"-11"10"0,7 20 0,-11 4-23,13 24-3,-4 2-5,3 6-2,-3-4 0,0-5 0,-3-13-1,0-15 1,-4-15-1,-1-12 1,-2-18-2,-3-17 0,0-15 0,2-17-1,3-10 1,2-17-1,3-9-1,5-8 1,7-4 0,4 1 0,9 6 1,3 4 0,5 12-1,4 9 1,0 14 1,-2 11 0,1 11 0,-3 9-1,-6 8 1,-4 7 1,-8 6-2,-4 3 1,-4 4-4,-8-9-5,6 6-14,-8-15-6,8-2 0,2-15-1</inkml:trace>
  <inkml:trace contextRef="#ctx0" brushRef="#br0" timeOffset="50981.916">22451 12122 53,'3'-10'30,"-12"-2"-1,9 12-8,-29 7-10,19 9-6,-9 2-2,8 9-1,-1 1-1,6 2 0,4 0-1,5-2 0,3-4-2,2-9 0,8-6-1,-5-12-2,9-2-2,-6-14 0,7 5-1,-9-12 1,6 9 0,-8-6 2,3 9 2,-4 2 1,-9 12 4,13-8 0,-13 8 1,12 6 1,-12-6 0,14 7 0,-14-7 0,22-4-1,-9-6 0,4 1 0,0-7 0,1 2 0,-1-3 1,1 4-1,-5 0 0,4 10 1,-17 3 0,22 7-1,-16 7 0,1 8 0,-5 1-1,2 6 0,-2-1-1,-2-1 0,-2-3-1,2-6 1,-1-7-1,1-11 0,0 0 0,10-25 0,-3 0-1,2-7 1,3-2-1,-1-1 1,2 3-1,0 2 0,0 7 1,0 7 0,0 7 1,0 8-1,-1 7 1,-1 5 0,0 4-1,-2 8 1,-3 4 0,1 3 0,-5 2-2,-2-2 1,-1 1-4,-7-13-7,12 6-15,-4-24-5,-13 3-1,0-20-1</inkml:trace>
  <inkml:trace contextRef="#ctx0" brushRef="#br0" timeOffset="51138.9248">22821 11722 20,'-2'-15'28,"2"15"0,0 0-6,12-10-24,-12 10-20,26 3-5,-3-3 0</inkml:trace>
  <inkml:trace contextRef="#ctx0" brushRef="#br0" timeOffset="51348.9369">23114 11799 53,'-11'35'33,"7"10"1,-3-4-3,8 13-23,-2-3-5,6 2-2,3-9-2,1-10-2,8-1-7,-17-33-16,23 15-5,-14-27 0,3-5-2</inkml:trace>
  <inkml:trace contextRef="#ctx0" brushRef="#br0" timeOffset="51528.9472">23068 11809 45,'-22'-5'34,"22"5"-4,-6-13 0,6 13-19,13-7-11,0-1-4,13 6-13,-7-8-14,12 8-2,-5-3 2,4 14 0</inkml:trace>
  <inkml:trace contextRef="#ctx0" brushRef="#br0" timeOffset="51888.9674">23291 12049 46,'-5'11'32,"7"1"-1,-2-12-2,0 0-20,0 0-5,0 0-2,0 0-1,11-8 0,-4-4-2,-1-3 1,2 0-1,0-2 0,2 5 0,-2 1 0,-8 11 1,18-3 0,-18 3 1,13 31 1,-9 1 0,1 11 1,-2 5-1,1 8 1,-4 2-2,1 2 1,-2-3 0,-2-6-1,-2-6 0,-3-8 0,-2-8 0,-3-8-1,-3-6-1,-5-12-3,8 2-15,-11-20-9,11-2-5,-7-15 0,13 2-1</inkml:trace>
  <inkml:trace contextRef="#ctx0" brushRef="#br0" timeOffset="52172.9842">23605 11942 48,'0'0'33,"-14"7"1,14-7-1,14 11-24,17 2-4,7-3-3,13 2 0,4-3-1,6-1-1,8 2-2,-5-8-3,-3 7-5,-21-13-15,0 5-8,-19-9 0,-7 4 0</inkml:trace>
  <inkml:trace contextRef="#ctx0" brushRef="#br0" timeOffset="52470.0008">23913 11840 11,'0'0'26,"22"-6"3,-4 7-6,-3-6-7,15 12-4,-6-7-3,11 14-1,-11-5-3,6 12 0,-9 1-2,0 13 0,-11 1-1,-3 9-1,-17 3 1,-1 4 0,-9-2-1,0-2-1,-1-3-3,-5-17-12,14 3-13,-5-22-4,17-9 0,-6-11-2</inkml:trace>
  <inkml:trace contextRef="#ctx0" brushRef="#br0" timeOffset="52874.0239">24527 11716 5,'-19'-9'31,"1"10"0,4 16 1,-15 2-12,17 22-7,-14-3-3,16 16-3,0 2-2,11 11-2,4-2 0,15-1-2,8-9-1,8-6 0,5-9 0,0-12 0,2-15 0,0-15 1,-7-16-1,-5-13 0,-7-11 1,-6-9-1,-8-7 1,-6-7 0,-9 4 0,-8 6-1,-10 7-1,-9 11 1,-9 9-1,-10 9-5,8 26-17,-20 1-9,8 11-3,-4-4-1</inkml:trace>
  <inkml:trace contextRef="#ctx0" brushRef="#br0" timeOffset="71390.0831">17768 17296 44,'-8'-31'31,"-10"-1"-5,10 9-4,-19-8-8,12 15-3,-13-2-5,3 11-1,-10-1 0,5 5-2,-7 3 0,2 5-1,-4 3 0,0 9-2,-3 5 3,2 9-3,1 6 3,6 5-4,0 5 3,7 7-3,5 8 3,10 1-2,8 2 0,11 0-1,8 3 0,7-1 1,8 3 1,5-5 0,6-3 1,3-6 0,1-4-1,-46-52 2,94 71-2,-94-71 0,98 27-4,-98-27-3,107-18-19,-107 18-10,95-75 0,-54 23-1</inkml:trace>
  <inkml:trace contextRef="#ctx0" brushRef="#br0" timeOffset="71932.1143">18557 17287 28,'-14'-21'32,"-7"-3"-1,3 9 0,-14-4-17,11 19-6,-13 1-2,5 16-4,-9 8 2,7 10-2,0 8 1,10 11-2,8 2 2,12 6-1,7 0-1,19-4-1,11-4 0,-36-54 3,101 83-3,-42-57 0,-1-12 2,2-13-3,-6-15 1,-5-14 1,-10-12 0,-11-6-3,-15-5 3,-15-8 0,-15-2-2,-15-2 0,-11 4 0,-10 8 1,-5 11-5,-7 3-6,18 17-18,-3 3-3,13 14-2,9 3 0</inkml:trace>
  <inkml:trace contextRef="#ctx0" brushRef="#br0" timeOffset="72720.1594">19193 17230 24,'12'-8'33,"-12"8"2,11 21-1,-11 4-12,13 25-10,-11 10-3,9 17-6,2 15 1,4 7-1,-1 1-2,2-5 1,-1-8-1,-2-9 0,-2-13 0,0-19 0,-13-46 1,0 0-2,0 0 0,0 0 0,-26-58 0,7-2-1,-5-8-2,-3-9 0,1-6 0,3 1-1,5 5 2,4 2-2,8 5 2,5 4 1,10 6 0,7 6 2,4 7-2,8 5 2,4 7-2,2 12 2,3 12-2,4 11 0,-2 12 3,-3 15-3,-5 11 4,-6 12-3,-12 6 2,-7 5-2,-11-2 2,-8-2-1,-7-8-1,-3-7 1,-2-10-1,2-11 0,5-9 0,4-8 0,14-4 1,-15-7-1,15 7 1,12-4-1,4 11 1,-16-7 0,0 0 0,87 68-1,-87-68 2,83 99-2,-39-41 0,-4 3-3,4-1-5,-17 0-17,-27-60-10,61 68 1,-61-68-3</inkml:trace>
  <inkml:trace contextRef="#ctx0" brushRef="#br0" timeOffset="73321.1937">20004 17389 53,'0'0'34,"19"14"-1,-16 8-10,14 25-9,-15 5-6,14 13-3,-6 6-1,3 0-1,-3-2-2,-1-11 2,-2-10-3,-7-48 0,6 58 0,-6-58 1,0 0-1,0 0-2,-35-72 2,16 21-2,1-16 2,-3-9 0,4-7 0,3 1-1,5 0-2,5 4 3,8 3-1,11 7 0,6 13 0,5 13 1,7 15-1,3 15 2,1 13-1,-2 15-1,-6 17 3,-4 16-2,-8 7 1,-10 7-1,-11 2 1,-9 1-1,-9-2 1,-2-10 0,-1-12-2,-1-11 1,4-10 0,5-6 0,6-7 0,11-8-1,0 0 2,0 0-2,26 4 2,-26-4-1,0 0 0,71 41 0,-71-41 1,63 58-1,-63-58-8,60 84-15,-60-84-11,58 66 0,-58-66-1</inkml:trace>
  <inkml:trace contextRef="#ctx0" brushRef="#br0" timeOffset="73629.2114">20589 17382 68,'0'0'37,"24"9"-2,-20 3-5,12 22-23,-10 13-4,6 11 0,-2 10-2,4 2 0,6 2-2,2-4 3,5-6-2,4-12 1,-31-50-2,77 62 1,-77-62 0,88-2-1,-88 2-2,80-37-11,-80 37-15,73-63-6,-44 22 0,-20 3-1</inkml:trace>
  <inkml:trace contextRef="#ctx0" brushRef="#br0" timeOffset="73826.222">20721 17755 57,'12'-5'34,"3"-9"-1,20-7 0,0 2-27,14-2-5,3 2-6,-1-3-9,6 0-16,-21 0-3,1 4 0,-19 1-1</inkml:trace>
  <inkml:trace contextRef="#ctx0" brushRef="#br0" timeOffset="73982.2314">20682 17475 43,'-12'-23'31,"14"-7"-1,16-8-1,9 3-30,9-1-26,15 3-2,2-2-1,5 6-2</inkml:trace>
  <inkml:trace contextRef="#ctx0" brushRef="#br0" timeOffset="74478.2599">21769 17397 28,'-13'-16'35,"5"2"-1,-11-6 1,10 7-15,-20-8-8,10 11-6,-10 1-2,3 12-2,-6 6 0,2 5-1,0 7 0,7 6-1,7 4 1,8 7-1,11 0-1,10 0 2,13-1-2,9 4 1,6-5-1,-41-36 1,98 63-1,-98-63 2,94 55-1,-94-55-1,66 53 2,-66-53-1,21 58 0,-21-58 1,-28 62 1,28-62-2,-68 56 1,68-56-1,-89 41-1,89-41-2,-77 16-14,77-16-13,-62-9-6,62 9 0,0 0-1</inkml:trace>
  <inkml:trace contextRef="#ctx0" brushRef="#br0" timeOffset="74981.2887">22144 17426 56,'-3'-13'35,"3"13"-1,-5 20-4,14 8-21,-6 7-5,7 7-1,-1 5-2,3 4 0,-2-2 1,-10-49-1,16 77 0,-16-77 0,3 54 0,-3-54-1,0 0 1,-36 7 1,17-28-2,-2-3 1,0-14 0,0-5-1,5-16-1,7-3 1,9-2 0,5 0-1,10 6-1,6 2 2,9 6-1,6 9 1,6 15 0,-1 11 0,1 13 1,2 8-2,-5 10 2,-8 13-2,-10 7 3,-10 5-2,-11 1 1,-9 0-1,-10 1-1,-12-5 1,-4 2-5,-13-11-14,20-4-11,-11-13-6,16-5 1,-5-12-2</inkml:trace>
  <inkml:trace contextRef="#ctx0" brushRef="#br0" timeOffset="75441.315">23009 17451 30,'-16'-8'32,"-12"-3"2,2 10-1,-15 0-16,17 14-6,-12 9-6,10 12-1,0 7-2,11 6 1,8 6-2,7 2 0,6-2 0,11-2-2,-17-51 1,49 81 1,-49-81-1,56 39 0,-56-39 0,0 0 3,65-22-2,-57-6 2,-7-11-3,-8-6 0,-8-7 1,-7-3-1,-8-2 0,-4 4-2,-2 4-1,-2 4-3,15 16-14,-11-1-10,21 11-5,-2 4 0,15 15-1</inkml:trace>
  <inkml:trace contextRef="#ctx0" brushRef="#br0" timeOffset="75992.346">23170 17496 39,'0'0'35,"-11"21"-1,12-2 0,-12 3-22,11-22-5,14 75-5,-5-28 0,-1-1-1,1 4-1,0-3 1,-9-47 1,13 68-2,-13-68 0,0 0 2,0 0 1,0 0-1,0 0 0,-26-36-2,14-7-1,3-9 1,-1-3 0,3-4-2,4 3 0,3 9 1,1 9 0,5 6 1,5 14 0,3 15 1,5 12 0,6 12-1,4 11 1,-1 5-1,-28-37 0,65 90 0,-65-90 0,60 85-1,-60-85 1,41 58 1,-41-58 0,0 0 0,26 17 1,-25-30-2,-2-9 1,-5-13 0,-1-5-1,1-12-2,-2-5 1,3-2-1,0-3-1,5 6-1,-3 1-6,20 23-15,-15-3-9,15 17-1,-6 2 0</inkml:trace>
  <inkml:trace contextRef="#ctx0" brushRef="#br0" timeOffset="76239.3607">23683 17333 32,'0'0'36,"18"31"-1,-14-6 0,14 18-18,-15-2-8,14 13-4,-8 5-4,-3-2 0,-2 1-2,-5-7 0,1-51-5,-14 88-17,14-88-9,0 0-2,0 0 0</inkml:trace>
  <inkml:trace contextRef="#ctx0" brushRef="#br0" timeOffset="76500.3756">23634 17382 25,'14'-23'33,"-1"-3"1,13 12 0,-8-6-16,24 18-7,-7 2-5,8 14-2,-5 7-1,5 10 0,-6 9-1,-4 9 0,-9 8-1,-8 2 0,-10 5-1,-9 0 0,-11 1-1,-7-5-1,-4-3 0,-10-8-10,35-49-16,-58 62-7,58-62-1,0 0 1</inkml:trace>
  <inkml:trace contextRef="#ctx0" brushRef="#br0" timeOffset="76792.3919">24120 17411 45,'20'19'35,"-26"-2"0,12 11-1,-17 4-25,18 9-4,-5 8-3,5 0-1,1 1 1,6-2-1,-14-48 0,39 79 1,-39-79-2,48 55-1,-48-55 1,52 15-1,-52-15-6,0 0-15,79-31-10,-69 7-5,8-8 2</inkml:trace>
  <inkml:trace contextRef="#ctx0" brushRef="#br0" timeOffset="77018.4051">24173 17694 39,'0'0'35,"8"-13"0,12 3 0,-4-6-25,16 4-6,3-2-1,4 0-3,-2 4-1,-7-3-4,8 14-13,-23-8-12,1 4-4,-16 3 0,0 0-1</inkml:trace>
  <inkml:trace contextRef="#ctx0" brushRef="#br0" timeOffset="77170.4132">24132 17376 40,'8'-33'31,"10"-2"-2,0 5-14,5 3-33,6 6-9,1 3-2,5 7 0</inkml:trace>
  <inkml:trace contextRef="#ctx0" brushRef="#br0" timeOffset="77768.4474">24498 17436 42,'0'0'36,"0"0"0,0 0-1,-11 17-24,22 8-5,-4 9-5,4 5 2,0 8-2,0 4-1,-2 3 0,-1-3 0,-3-3-1,-5-48 1,4 77 1,-4-77-2,0 0 0,-24 47 1,24-47-1,0 0 2,-31-49-1,17 14-2,5-9-1,0-4 2,4-4 0,2 3 0,3 3 0,3 6-1,4 7 2,5 9 0,2 10 2,6 11 0,-2 9-1,5 12 2,-2 7-1,1 9 0,-22-34-1,43 81 2,-43-81-2,34 83 0,-34-83-1,23 67 1,-23-67-1,0 0 1,0 0-1,25 26-1,-21-45 1,-2-5 0,1-16-1,-2-4-1,2-9 2,-3-3-2,2-2 2,3 3-1,1 1 1,-1 6-1,3 10 0,-1 8-3,6 18-4,-13 12-15,16-1-10,-13 11-2,8 12-1</inkml:trace>
  <inkml:trace contextRef="#ctx0" brushRef="#br0" timeOffset="78497.4897">25062 17425 15,'0'0'33,"-7"-14"1,7 14-1,-15-7-13,15 7-8,-14 16-5,6 3-1,-9 7-3,4 5 0,-4 9 0,17-40-1,-21 92 0,14-45 0,0 1-2,7-48 0,4 85 0,-4-85 0,17 61 0,-17-61 1,0 0-2,0 0-1,56 17 3,-56-17-1,0 0 0,49-58-2,-28 32-4,-14 2-10,18 3-13,-21-4-6,10 3-1,-14 1-1</inkml:trace>
  <inkml:trace contextRef="#ctx0" brushRef="#br0" timeOffset="78813.5077">25137 17507 32,'0'0'34,"0"0"0,0 0-8,-4 23-10,-8-3-7,11 7-3,-8 3-2,9-30-2,-5 76 0,5-76-2,1 68 0,-1-68 0,12 50 0,-12-50 1,0 0-2,0 0 1,0 0 0,63 11-1,-63-11-5,0 0-7,59-36-16,-51 19-7,8 3 2,-13-4-2</inkml:trace>
  <inkml:trace contextRef="#ctx0" brushRef="#br0" timeOffset="79045.5212">25120 17661 26,'0'0'34,"0"0"0,8-19-1,11 16-19,-6-8-8,12 3-3,-2-2-1,6-3-3,5 5-6,-16-4-15,12 1-11,-19-1 0,5 6-1</inkml:trace>
  <inkml:trace contextRef="#ctx0" brushRef="#br0" timeOffset="79247.5323">25131 17433 30,'7'-15'34,"-3"-4"0,12 3-1,-10-12-18,19 9-9,-4 1-5,-1-3-14,18 8-15,-15-8-5,7 6-2,-10-3 0</inkml:trace>
  <inkml:trace contextRef="#ctx0" brushRef="#br0" timeOffset="85973.9168">13257 16857 40,'0'-14'28,"-8"-6"-2,8 20-6,-9-25-6,9 25-3,-4-13-3,4 13-3,-3 11-1,5 9-1,-1 4-1,3 9-1,0 10 0,4 7 1,1 3-2,0 3 1,1-4 0,-1-2-1,-1-10 0,-2-5-1,-2-11 2,-4-9-4,-1-5 3,1-10-4,-16-7 1,2-7 0,1 0-3,-10-7 3,2 0-3,-6-8 4,1 1-2,-5-2 2,2-2-1,2 0 2,4-3 0,3-5 0,7-2 2,5-1-2,10-4 2,7-4 0,6-4 1,10 3 0,1 2 1,6 8 0,0 4 1,5 11 0,-3 7 0,7 18 0,-4 10-1,2 13 0,-6 7-1,2 9 0,-5 4 0,-4 6-1,-6-2 0,-9 0 1,-9-4-1,-6-5 0,-8-5 0,-9-2 0,-5-5-1,-4-3 0,-3-4-1,-2-4-2,5 2-6,-10-14-14,18 8-9,-6-13-2,17 4 1</inkml:trace>
  <inkml:trace contextRef="#ctx0" brushRef="#br0" timeOffset="87107.9818">14111 16928 38,'0'0'27,"-15"-5"0,15 16-4,0-11-9,-5 22-4,3-1-3,10 10-2,-1 0-1,4 4 0,4-3-2,3 1 0,1-6-1,2-5 0,0-10 0,1-6-1,0-10 1,-1-4-1,-5-9 0,-1-7-1,-2-4 2,-2-3-2,-3-1 1,0 2-1,-3 1 2,-2 4-2,1 9 2,-1 5-1,-3 11 1,13 0 0,-3 11 0,0 5 0,3 9-1,1 3 2,-1 1-1,0 0 0,-1-2 0,-3-5 1,-3-3-2,-1-4 2,-5-15-1,0 0 0,0 0-1,0 0 1,-3-27-1,1 6 0,4-5 0,-1-1-1,1-1 0,5 2 0,5 2 1,2 6-1,8 9 0,0 8 1,4 7 0,1 6 0,3 12 0,-3 4 0,-2 6-1,-7 1-1,0 6-4,-18-12-16,11 5-10,-19-16 0,5-8 0,-12-16-2</inkml:trace>
  <inkml:trace contextRef="#ctx0" brushRef="#br0" timeOffset="87266.991">14345 16764 53,'-9'-10'30,"1"-1"-2,8 11-9,17-2-36,0 11-9,10 9-3,0-5-2</inkml:trace>
  <inkml:trace contextRef="#ctx0" brushRef="#br0" timeOffset="88989.0899">15021 16871 57,'0'0'29,"-9"-11"-1,9 11-7,5 11-10,9 5-5,-5 0-3,8 7 1,-3-1-2,6 5 0,-1-3-1,2-1 0,-3-4-1,0-4 0,-4-5 0,1-8 0,-4-4 0,-11 2-1,15-24 1,-13 7 0,0-4-1,-2 0 0,1 2 1,0 3-1,2 4 2,-3 12-1,18-7 0,-1 15 1,5 4-1,5 4 1,3 1-1,1 2 1,-1-2-1,-2-2 1,-3-6-1,-4-5 1,-7-7-1,-14 3 1,9-22-1,-11 4 1,-5-7-1,-2-2-1,0-2 0,0 1 0,2 4 0,3-1 0,10 5 0,1 3 0,9 6 0,2 3 0,5 4 1,2 3 0,-2 2-1,-2 1 1,-4 2 1,-4 4 0,-13-8 0,12 26 1,-12-9 0,-2 6 1,-1 3-1,4 3 0,0 1-1,4 0 1,4-2-2,4 3 1,4-6-1,0-6 1,1-10-1,-1-5 0,-1-8 0,-2-5 0,-5-7 1,-5-9-1,-4-2 0,-5-1-1,-4 3 1,-4 1 0,-3 5 0,-1 0-1,0 6 1,3 3-1,14 10 0,-18-12 0,18 12 0,0 0 0,0 0 0,21-11 1,-6 9-1,2 0 1,4 1-1,0 3 1,1 3 0,0 2 0,0 5 0,-3 5 0,-1 1 0,-1 2 0,-4 1 0,0-1 1,-5-1-1,-2-4 1,0-3-1,-6-12 1,5 14-1,-5-14 0,0 0 1,5-16-1,-2 2 0,-1-4-1,3-7 1,1-5 0,0-3-1,1-4 0,0-1 1,0-1-1,-1 1 1,-1 2-1,1 5 1,-4 0-1,1 6 1,-2 5 0,0 5 0,-1 3 0,0 12 0,0 0 0,0 0 0,3 13 0,-3 6 1,3 6 0,-2 4-1,2 6 2,-2 5-1,4 2 0,-1 0 0,4 0 0,1 0-1,2 1 1,2-2-2,4-3 2,3-7-1,-1-4 1,3-6-2,3-7 1,-1-6-1,1-16 1,1-6 0,-3-6-3,-1-3 3,-1-4-2,-3-5 2,-3 1-2,-6 1 3,-4 5-2,-5 3 1,-3 3 1,-2 4-1,-1 5 0,6 10 1,-19-5-1,19 5 0,-16 15-1,9-1 1,5 2 0,0 5-1,4 0 1,3 0 0,1 0 0,5-3 0,-1-4 0,-1-4-1,-9-10 1,18 6 0,-18-6 0,11-16 0,-9 0-1,-2-7 1,-1-5 0,-2-7 0,-2-7 0,-1-7 0,-2-2-1,0-3 2,2 3-1,0 3 2,2 8-1,1 9 1,5 15 1,-2 16 0,11 26 0,-4 13 0,6 12 0,3 9-2,3 5 1,3 3-1,3 3-1,0-10-1,-1-15 0,2-6-3,-11-20-12,16 4-9,-31-24-9,22-5 0,-25-20-3</inkml:trace>
  <inkml:trace contextRef="#ctx0" brushRef="#br0" timeOffset="89905.1419">11764 17527 23,'0'0'28,"0"0"-2,0 0-7,-10-11-4,13 23-2,-10 1-2,12 17-3,-5-30-3,2 93-1,-2-30 0,6 13-1,-4 5-2,2-3 1,-1-1-1,-1-10-1,1-11 1,-3-56 0,2 72-4,-2-72 0,0 0-1,0 0-2,0 0-4,0 0-7,0 0-15,0 0-3,-27-75 3,27 75 10</inkml:trace>
  <inkml:trace contextRef="#ctx0" brushRef="#br0" timeOffset="90229.1607">11767 17477 7,'22'-24'20,"2"1"-2,-3-1-2,4 3-4,-6-1-1,8 11-1,-10 0 0,9 12-2,-12 4 0,8 12-1,-7 1-2,2 10 1,-10 1-3,1 4 1,-8-3-3,-5 1 1,-7-1-1,-5-1 0,-7-2 0,-5-4-1,29-23-2,-59 43-2,59-43-14,-54 38-11,35-32-2,-2-8-2,21 2 0</inkml:trace>
  <inkml:trace contextRef="#ctx0" brushRef="#br0" timeOffset="90794.1931">12302 17866 31,'0'0'31,"-19"-54"0,26 34-9,-14 6-8,7 14-3,0 0-4,0 0-2,0 0 0,19 51-2,-19-51-1,9 97 1,-4-36 1,1 2-2,-2 7 0,1-4-2,1-7 0,1-9 0,-7-50 0,13 71-1,-13-71 1,0 0 0,0 0 1,0 0 1,0 0-2,64-46 0,-64 46 1,36-57 0,-36 57-1,44-51 0,-44 51 0,0 0 1,71-48-1,-71 48 0,0 0-2,58-10-5,-58 10-18,0 0-10,37 57-3,-37-57 0</inkml:trace>
  <inkml:trace contextRef="#ctx0" brushRef="#br0" timeOffset="92902.3133">13895 18238 41,'0'0'32,"0"0"-4,0 0-9,0 0-6,0 0-6,0 0-2,-29 82-3,19-28-4,-6 8-9,11 6-21,-6-10-2,11-58-1,-16 79 3</inkml:trace>
  <inkml:trace contextRef="#ctx0" brushRef="#br0" timeOffset="93711.36">14534 17688 33,'3'65'28,"-3"-65"-1,17 94-6,-13-44-9,11 10-4,-7-9-2,4 3-4,-3-6-1,-9-48-1,19 73 0,-19-73 0,0 0 0,0 0-2,16 46-1,-16-46-1,0 0 1,0 0-1,-28-59 0,28 59 1,-28-56 0,28 56 3,-32-70 0,32 70 0,-29-77 1,29 77 1,-19-82-1,16 35-1,4 5 0,6-3 0,4 4 1,9-6 0,1 6 1,7-3 1,2 7 0,5 3 1,-6 0 1,4 6-1,-7 5-1,1 5 0,-3 5-2,-2 7 0,-5 5 0,1 8 0,-4 4 0,2 6 1,-6 1-1,0 6 1,-4 1 0,-3 1 1,-6-1-1,-1 1-1,-7-3 0,0-2 1,-4 0-3,-3-2 0,18-19-4,-35 47-6,35-47-18,0 0-3,-39 49 0,39-49-1</inkml:trace>
  <inkml:trace contextRef="#ctx0" brushRef="#br0" timeOffset="94616.4113">15192 17990 48,'0'0'30,"0"0"2,0 0-8,0 0-10,0 0-5,0 0-4,0 54-1,0-54-1,13 87-1,-3-32-1,-2 0-1,0-1 1,-2-8-1,-6-46 2,11 70-2,-11-70 0,0 0 1,0 0 0,0 0 0,0 0 0,0 0-1,-20-57 0,20 57 0,-17-86 1,11 36-2,-1 0 2,3-1-1,4 1 0,2-1 0,3 2 0,4 1-1,1 2 1,6 6-2,-1 1 0,1 9-1,-3 3 1,1 10-1,-2 7 1,-12 10 0,0 0 2,0 0 1,0 0-2,19 54 1,-19-54-1,0 56 3,0-56-1,4 60 1,-4-60-1,11 56-4,-11-56 6,0 0-2,36 52 0,-36-52-1,0 0 1,65 32 0,-65-32-2,58 24 4,-58-24-2,65 34 2,-65-34 0,65 41-3,-65-41-1,60 46 2,-60-46 0,0 0-1,66 62 0,-66-62 0,0 0-1,0 0-1,37 47-5,-37-47-19,0 0-9,0 0-1,0 0-2</inkml:trace>
  <inkml:trace contextRef="#ctx0" brushRef="#br0" timeOffset="97856.5966">13158 17802 30,'0'0'27,"0"0"1,-49-14-7,59-2-7,-11 5-5,15-3-2,-14 14-2,26-21-1,-9 13-1,12 0-1,2 4 0,9 3 1,3-1-1,9 3 0,2 3-1,6-1 0,5 1-1,1 1 1,0-2-1,-4-3 0,-2 1 1,-8-1-1,-8 0-1,-8-2 0,-9 2-1,-12-2-3,-15 2-7,0 0-15,11 26-3,-11-26-3,0 0 2</inkml:trace>
  <inkml:trace contextRef="#ctx0" brushRef="#br0" timeOffset="98396.628">13770 17608 17,'0'0'25,"-11"-1"-1,11 1-3,0 0-9,0 0-3,0 0-3,19 6-1,-19-6-1,33 11 0,-13-4 0,10 4 0,-1-3-1,7 2-1,-2 1 0,2 0-1,-2-1 0,-1 0 0,-33-10-1,56 15 2,-56-15-1,37 15 1,-37-15-1,18 6 2,-18-6-3,0 0 2,0 0-1,0 0 0,0 0 1,-46 63-2,46-63 0,-35 49-3,35-49-8,-31 64-20,31-64 0,-24 48-2,24-48 0</inkml:trace>
  <inkml:trace contextRef="#ctx0" brushRef="#br0" timeOffset="99139.6705">13301 17513 17,'0'0'26,"-9"18"-1,2 0-1,-10-5-13,8 10-3,-8-2-4,5 4 0,-8-2-2,4-1 0,16-22-1,0 0 2,-50 47-1,37-36-1,13-11-1,0 0 1,0 0 0,0 0 0,0 0 0,0 0-1,0 0-1,0 0 2,0 0 1,0 0-1,62 34-1,-62-34 1,0 0 0,74 17 1,-74-17-1,61 13 1,-61-13-1,57 10 0,-57-10-1,0 0-5,74 28-17,-74-28-7,0 0-2,0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23:01:15.4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24425 4003 26,'-13'-7'26,"13"7"-2,-10-12-10,10 12-28,0 0-7,22-7-3,-5 7-2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18:09:04.48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-8-7 24,'0'0'20,"0"0"-1,-2-16-6,2 16-3,0 0-3,0 0-2,0 0-2,0 0-1,0 0 0,0 0-1,20 18 0,-20-18 0,19 12 0,-19-12 1,30 10 0,-11-1 0,0-5-1,5 1 1,3-2 0,0 1 0,4-2-1,4-1 1,-3-1-1,1 0 0,2-1 1,2 2-1,-6-2 0,8 1 0,-6 0-1,4 1 1,2-1 0,1 4-1,1-2 1,0 1-1,4 1 0,0-1 0,-1 1 0,1-1 0,2 1 2,-4-1-2,-1 1 1,-1-1-1,-4-1 1,0 0 0,-6-1 0,0 1-1,-1-2 1,-3 0-1,2 0 0,-2-2 0,2 2 0,-1-1 0,1-1 0,-2 2 0,4-4-1,-2 4 1,1-1-2,-1-1 2,0 0-2,-2 2 2,-2-2-2,1 2 2,-3 0 0,2 2 0,-3 0 1,1 0-1,-1 1 1,1-1-1,2 0 1,2 1-1,1-1 2,1 0-3,-4-2 2,6 1-1,0-1 0,-1-1 0,1 1 0,-2 0 0,2-2 0,-4 2 0,6-2 0,-5 2 0,1 0 0,2 0 0,0 2 0,0-2 0,2 2 0,0-1 0,2 3 0,0-2-1,2 1 1,0 1 0,2-3 0,-2 3 0,2-1-1,2-1 1,-4 0 0,0-2 0,-2 0 0,-2 0 0,-2-2 0,0 0 0,-4 1 0,-1-1 0,-1 0 0,0 0 0,2-1 0,-1 1 0,1 0 0,0 1 0,2-1 0,1 2 0,-5 0 0,4-2 0,-4 2 0,-1 2 0,-1 0 0,2-1 0,1 1 0,-3 0 0,4-2 0,-3 2 0,1-2 0,0 1 0,0-1 0,1 0 0,-5 0 0,-1 0 0,-1-1 0,1 1 0,-3-2 0,-17 2 0,27-2 1,-27 2-1,22-3 0,-22 3 0,0 0 0,23-6 0,-23 6 0,0 0 0,0 0 1,19-7-1,-19 7 0,0 0 0,0 0-1,0 0 1,0 0-1,18-10 1,-18 10-1,0 0 1,0 0-2,0 0 1,0 0-1,0 0-3,0 0-7,0 0-16,0 0 0,0 0-1,0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00:13:27.80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330 34 14,'0'-21'24,"0"21"-3,0 0-3,0 0-4,-31-19-2,31 19-2,-33 14-2,15 9-1,-15-2-1,4 15-2,-10 4 0,6 12 0,-2 0-2,8 8 0,3-1-1,7-2 0,5-1-1,12-4 0,6-9 0,8-5 0,1-5 0,5-6 0,1-5 0,2-10-2,7 2-3,-7-16-8,12 6-16,-10-9-2,4-4 1,-7-5-2</inkml:trace>
  <inkml:trace contextRef="#ctx0" brushRef="#br0" timeOffset="1668.0951">1231 349 8,'-22'-7'24,"-3"-2"0,-4-1-5,7 12-3,-9-9-3,12 15-4,-16-11-1,13 18-2,-9-4-2,8 12-1,-4-3-1,7 6 0,3 2-1,7 0 0,4 2 0,4-4-1,8-4 0,4 1 1,1-6-1,7-3 1,1-7-1,5-3 1,-1-6-1,4-7 1,3-3-1,-1-7 0,0-4 0,0-5-1,-2-1 1,-1-9-1,-5-4 1,-2-1 0,-1-4 0,-6-2-1,-3 2 2,-3 0-2,-4 0 1,-4 7 0,-2 4 0,0 4 1,-3 6-1,1 5 1,-2 6-1,8 15 1,-10-18 0,10 18 0,0 0 0,-11 18 1,5-3-1,4 12 0,-4 2 1,4 8-1,-2 3 0,4 5 0,2 2 0,2 0 0,6-4-1,1-1 0,3-4 0,2-5 0,5-5 0,2-4 0,3-10 0,5-7 1,0-5-1,6-7 1,-2-8-1,6-2 1,-6-6-1,0-3 0,-4-1 0,-6-1 0,-7 2 1,-5-1-1,-5 5 0,-6 0 0,-4 5 0,2 15-1,-17-21 1,17 21 0,-26 0 0,26 0-1,-35 23 1,16-4 0,1 2-1,3 5 0,3 3 1,2 4-1,6 4 1,4-4 0,8 0-1,4-2 1,5-1 0,7-8 1,1-3-1,6-8 0,4-10 0,4-6 1,-2-10-1,4-6 1,-2-11-1,0-2 1,-4-8 0,-4-5-1,-6-3 1,-3-2-1,-5-1 1,-5 5-1,-6 3 1,-4 1-1,-2 8 0,-2 6 0,-2 7 0,0 8-1,4 15 1,0 0 0,0 0 1,0 0-1,-14 36 1,8 1 0,0 11 0,1 10 0,-5 6 0,6 11 0,-2 3-1,6-1 1,4-1-2,4-3 1,4-9 0,1-3 0,7-10 0,1-10 0,0-9 0,-1-8 1,-1-8-1,1-6 1,-20-10 0,25-7 0,-25 7-1,8-31 1,-14 8-1,-6-3 0,-7-4 0,-6 1 0,-7 1 0,-4 2-1,0 2 1,0 1 0,4 6-1,3-1 1,10 4-1,19 14-1,-16-26 1,24 11 0,11 1 0,11-5-1,9-2 1,3-2 1,11-3-1,1 2 1,1 1 0,-3 1 0,-7 3 1,-4 3-1,-6 2 0,-8 5 0,-7 4 0,-20 5 1,23 0 0,-23 0 0,4 23-1,-6-2 1,-2 1 0,0 8 0,0 1-1,2 0 0,0 4-2,0-9-1,10 5-5,-8-31-12,10 26-10,-10-26-2,0 0 0,14-20-1</inkml:trace>
  <inkml:trace contextRef="#ctx0" brushRef="#br0" timeOffset="3097.1772">2626 330 16,'0'0'26,"0"0"-3,-10 17-2,23-1-5,-13-16-2,14 21-3,-14-21-2,14 26-2,-14-26-2,9 33 0,-11-18-1,6 6 0,-8 0-2,4 2 1,-5-4-2,1 2 0,-4-6 0,4 1 0,4-16 0,-12 19-1,12-19 1,0 0 0,0 0-1,0 0 0,0 0 1,-7-23-1,12 4 0,5-1 0,2-5 0,3 3 0,3-1-1,1 4 1,3 5 0,1 2 0,0 10-1,-1 4 1,-1 5 0,1 5 0,-1 7 0,0 0 0,-1 6-1,1 1 1,1 1 0,-1-2 0,1-3 0,1-3 0,-6-5 0,3-3 1,-1-6-1,5-9 1,3-6-1,0-4 1,2-8-1,2-5 0,2-6 1,1 0-2,-3-1 1,-6 1 0,-8 3-1,-5 1 1,-4 8-1,-10 3 0,2 18 1,-21-19-1,-1 19 0,-5 4 1,-6 1-1,-2 7 1,0 5 0,6 4-1,-1 4 1,9 2 0,9 1 0,9 2 0,12 1-1,11-3 2,7-4-1,6-3 0,10-7 0,5-5 0,5-6 0,3-6 1,1-6-1,1-5 0,2-5 0,-1-4 0,-3-6 1,-3-1-1,-7-3 0,-3 0 1,-10-2-1,-3 4 0,-13 0 1,-5 7-1,-10 4 0,-6 5 0,4 15 0,-37-9 0,10 16 0,-6 5 0,-4 6 0,2 4 0,3 4-1,3 4 1,8 1 0,7 0 0,10-1 0,6-4 0,6-2 0,6-6 0,5-6-1,3-5 1,1-9 0,2-7 0,0-10 0,1-3 0,-3-10 0,-3-8-1,-7-6 2,-3-8-1,-6-2 0,-2 0 1,-4 4-1,-4 4 1,2 6 0,-2 11-1,0 8 1,6 23-1,0 0 1,0 0 1,-9 21-1,13 10 0,-1 4-1,7 10 2,-2 0-2,6 6 1,3-1-1,3 1 0,1-5-2,-2-6 0,7 4-5,-15-25-13,22 12-9,-15-24-4,11-2-1,-8-20 0</inkml:trace>
  <inkml:trace contextRef="#ctx0" brushRef="#br0" timeOffset="3764.2153">4789 29 34,'6'-17'28,"-6"17"1,0 0-6,-6-16-6,6 16-5,0 0-3,4 30-2,-12-15-3,8 13 1,-6 5-2,6 9 0,-2 3-2,4 5 1,-2 1-2,6 1 1,0-2-1,2-3 1,-3-7-1,1-5 0,-2-9 1,0-3-1,-2-8 0,-2-15 1,0 0-1,0 0 0,0 0 0,-6-22 0,6 1-1,2-5 0,6 0 0,2-4 0,5 2 0,5-1 0,5 6 0,4 2-1,8 7 2,2 4-1,2 3 0,4 7 1,-5 5-1,1 6 1,-2 3 0,-4 5 0,-13 3 0,-7 6 1,-11-2 0,-10 2 0,-9-4-1,-9-3 1,-13-2 0,-2-3 0,-3-6-1,1-4 0,2-5 0,2-4 0,10 1-3,-1-12-3,28 14-12,-15-17-9,15 17-6,19-26 0,7 15-1</inkml:trace>
  <inkml:trace contextRef="#ctx0" brushRef="#br0" timeOffset="4244.2426">5450 366 30,'0'0'30,"-19"0"1,19 0 0,-20 18-18,28 9-4,-16-7-3,22 11-1,-8-7-2,13 6 0,-1-6-2,7 2 0,2-8-1,5-6 1,-1-7-2,0-10 1,0-6-1,-8-10 0,4-3 0,-9-5 0,0 2 0,-9 0 0,1 6 1,-4 5 0,-6 16 1,0 0 1,0 0 0,19 35 0,-13-4 0,6 14 0,-3 2 0,7 9 0,-6 0-1,3-1 0,-3-6 0,-2-6 0,-12-8 0,-4-5 1,-15-11-1,-8-5-1,-12-11 1,-8-6-1,-1-3-2,-12-11-6,21 12-13,-21-20-10,29 12-3,-2-10-2,37 23 1</inkml:trace>
  <inkml:trace contextRef="#ctx0" brushRef="#br0" timeOffset="5643.3228">6909 114 19,'-5'-26'25,"3"0"1,8 9-5,-8-13-7,19 15-5,-9-10-2,21 8 0,-11-2-2,15 5-1,-4-2-1,12 4 0,-4 0 0,5 3-1,-3 6 0,4 3-1,-8 1 0,2 8 0,-8 0 0,0 8 0,-9 2 1,-1 6-1,-11-1 1,-2 9 0,-12-3 0,-4 3 0,-11-2 0,-6 2 0,-12-4 0,-4 1-1,-7-6 0,-1-3-1,-2-3 1,3-5-2,7 0 0,2-8-3,22 9-7,-14-21-13,33 7-9,0 0 1,17-4-3</inkml:trace>
  <inkml:trace contextRef="#ctx0" brushRef="#br0" timeOffset="5236.2995">7013 55 17,'-2'-15'24,"2"15"-3,4-21-3,-4 21-3,3-23-1,-3 23-2,6-21-2,-6 21-1,0 0-3,0 0-1,2-17 0,-2 17-2,-4 17 1,4 4-1,-4 3-1,2 11-1,1 3 1,2 11-1,1 3-1,4 0 1,0 1-1,2-1 0,0-4 0,-1-4-1,1-3 0,-4-9-1,4-3-1,-10-10-1,8 6-3,-6-25-3,-2 21-9,2-21-13,-20-7 1,5-9 0,15 16 1</inkml:trace>
  <inkml:trace contextRef="#ctx0" brushRef="#br0" timeOffset="6186.3536">7754 639 31,'0'0'29,"21"-5"1,-21 5-5,0 0-6,0 0-7,8 35-2,-18-20-4,12 15-1,-8-6-2,2 9 0,-3 0-2,-3-1 0,-2-1-2,-1-9-1,3 10-6,-15-22-15,19 8-8,-14-17-3,20-1 0</inkml:trace>
  <inkml:trace contextRef="#ctx0" brushRef="#br0" timeOffset="7031.4022">8392 62 18,'0'0'27,"0"0"0,0 0-2,17-3-7,-17 3-4,0 0-5,-17 22-2,19-1-2,-14-2 0,10 11 0,-7-2-2,5 8 0,-4 2-1,6 1 0,-2-3-1,2 2 1,2 1-2,2-1 1,2-2-1,4-3 1,1-3-1,5-1 0,2-4 1,3-4-1,2-4 1,3-3-1,-1-7 0,4-2 0,3-3 0,-1-4 0,2-3-2,0-7-1,8 3-3,-14-21-11,18 16-12,-20-17-5,8 5 1,-17-10-1</inkml:trace>
  <inkml:trace contextRef="#ctx0" brushRef="#br0" timeOffset="7827.4471">8760 149 47,'-10'-24'28,"20"8"2,19 6-12,-4-9-10,26 10-4,-3-3-2,9-1-7,9 10-16,-12-4-7,1 4-2,-7-3 0</inkml:trace>
  <inkml:trace contextRef="#ctx0" brushRef="#br0" timeOffset="7400.4232">8900 165 19,'0'0'29,"-10"29"1,-4-13-7,16 20-4,-17-15-5,19 19-4,-14-12-4,14 10-2,-2-8-2,7 1 0,-1-7 0,6-1-1,1-4 0,5-3 0,1-6 0,5-5 0,5-5-1,2-5 0,8 0-3,-2-12-2,15 11-8,-21-18-15,20 10-4,-16-14 0,3 9 0</inkml:trace>
  <inkml:trace contextRef="#ctx0" brushRef="#br0" timeOffset="7632.4362">8911 321 16,'31'0'26,"-7"-5"-2,5-2-9,14 7-2,-4-5-6,7 0-7,5-2-19,-10 5-4,-8-5-2,-6 2-1</inkml:trace>
  <inkml:trace contextRef="#ctx0" brushRef="#br0" timeOffset="8160.4668">9769 554 22,'-6'31'30,"1"-15"0,5 8 1,0-24-15,-14 51-4,-2-29-6,11 13-1,-9-5-4,0-4-4,10 8-16,-13-16-11,13-1-1,4-17-1</inkml:trace>
  <inkml:trace contextRef="#ctx0" brushRef="#br0" timeOffset="8888.5084">10147 158 22,'0'0'30,"0"0"1,2 34-2,-16-16-16,20 22-2,-18-9-4,16 14-2,-10-3-2,8 3 0,0-5-2,0-2 0,0-8-1,2-4 1,-2-9 0,-2-17 0,-4 16-1,4-16 1,-14-19 0,5-4-1,-1-4 1,-2-10-1,1-6 0,1-8-1,2-4 1,4-3 0,6 1-1,4 5 1,6 0-1,5 6 1,5 6-1,3 4 0,6 6 1,4 6-1,2 5 1,2 7 0,-4 10 0,-2 5 1,-4 8-1,-4 10 1,-9 5 0,-8 7 0,-8 2 0,-12 5 0,-5-6-1,-9 1 1,-7-2 0,-2-3-1,-2-6 0,0-5 0,2-5 0,6-4 0,6-3-1,5-1 1,18-6-1,0 0 1,0 0 0,4 22-1,14-10 1,5 6 0,4 3 0,4 3 1,4 2-1,4 4 0,-2-3 1,2 1-1,-4-5 0,-4-6 1,-2 1-3,-7-11-1,9 6-10,-31-13-12,29-12-6,-23-5-2,10-4 1</inkml:trace>
  <inkml:trace contextRef="#ctx0" brushRef="#br0" timeOffset="9240.5285">10835 76 37,'18'4'31,"-18"-4"2,8 39-11,-22-21-4,24 24-7,-24-8-3,14 12-2,-10-5-3,9 6-1,-5-5 0,6 0-1,4-8-1,1-4 1,7-7 0,6-4 0,7-7-1,8-7 0,6-7 1,4-5-2,9-5 0,-3-10-2,7 6-4,-17-21-10,14 20-13,-28-18-3,0 9-1,-25-7 1</inkml:trace>
  <inkml:trace contextRef="#ctx0" brushRef="#br0" timeOffset="9461.5412">10771 238 14,'0'0'30,"0"0"-1,31-2 1,0 5-13,-3-13-8,24 10-1,-9-5-5,6 0-3,3 6-8,-19-9-16,6 1-5,-19-4 0,-20 11-2</inkml:trace>
  <inkml:trace contextRef="#ctx0" brushRef="#br0" timeOffset="9624.5504">10713 17 26,'0'0'28,"12"-23"-1,15 15 0,2-1-24,18-3-17,3 5-11,9-2-1,-5-1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18:09:08.58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83 16 1,'-19'-8'10,"19"8"0,0 0-3,-22-6 0,22 6-1,0 0 0,-23-3 0,23 3-1,0 0 0,0 0 0,-20 0 0,20 0-1,0 0 0,0 0 0,0 0 0,0 0 0,0 0 0,24 12 0,-24-12 0,25 4 0,-25-4 0,37 0-1,-16-2 0,11 4-1,-5-4 0,6 4 0,0-4-1,4 2 0,0 0 0,2 0-1,-2 0 1,2 2-1,-2-1 1,3 1-1,-1 0 0,-2 1 1,-2-1-1,2 0 0,0 0 0,-2-1 1,-2-2-1,-2 1 0,1 0 0,1-2 1,-2 0-1,-2 0 0,2 2 0,-2 0 0,0-1 1,1-1-1,5 2 0,-2-2 0,2 2 0,0 0 1,2-2-1,0 2 0,2-1 0,-2 2 0,-2-2 0,0 1 1,-4 0-1,0 0 0,0 0 0,0 0 0,-4 0 0,1 0 0,-1-2 0,-2 2 0,0 0 0,3 0 0,-3 0 0,0 0 0,4 0 1,-1 2-1,-1-1 0,0 1 0,0 0 1,3 0-1,-5-2 1,2 1-1,-2 1 0,3-2 0,-1 2 0,0 0 0,0-2 0,2 1 0,1-1 1,-3 0-1,2 0 0,-2 0 0,1 0 0,-1 0 0,-2-1 0,0 1 0,1 0 0,-1-2 0,0 2 0,-1 0 0,1 0 1,-2 0-1,3 0 0,-1 0 0,-2 0 0,-1 2 0,-1-2 0,-2 0 0,-1 0 0,-1 1 0,1-1 0,-18 0 0,29 0 1,-29 0-1,25 0 0,-25 0 0,20-1 0,-20 1 0,0 0 0,23 0 0,-23 0 0,0 0-1,22 1 1,-22-1 0,0 0 0,0 0-1,19 4 0,-19-4-2,0 0-1,0 0-4,0 0-10,0 0-10,0 0 1,0 0-1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22:27:47.38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7968-5194 1,'-9'-17'16,"9"17"1,-12-18-1,12 18-6,-17-21-1,17 21-1,-25-11-2,25 11 0,-29-8-2,6 7 0,5 6-1,-9-1 0,0 7-1,-4 8 1,2 5-1,-5 4 0,5 8-1,0 1 0,6 4-1,7 0 1,5 2-1,9-7 0,2 3-1,11-7 1,3-4 0,7-2 0,2-4 0,0-3 0,4-6 0,-2-2 0,2-5 0,0-3 0,-3-4 0,-1-7 1,2-1-1,-4-8 0,-2-2 0,-1-11 1,-1-1-1,-5-9 0,3-10 1,-7-6-1,0-6 1,-1-7-1,-3-2 1,-2 0-1,0-2 0,-2 4 0,0 6 0,-2 5 1,0 4 0,0 11 0,0 7 0,-2 8 0,1 8 0,3 20 1,0 0-1,0 0 0,-12 32 1,8 3-2,2 10 1,-2 3-1,4 12 0,-2 0 0,4 2 0,2-1 0,2-3 0,0-4 1,3-3-2,-3-6 2,2-4-2,0-6 2,1-3-2,-1-12 2,-2-1-2,-6-19 0,11 21 1,-11-21-1,0 0 0,0 0 0,22-12 0,-22 12 1,21-37 0,-10 18 0,-1-7 0,2 6-1,-3-3 1,-9 23 0,14-30 0,-14 30-1,0 0 1,0 0-1,0 0 1,0 0 0,0 0 0,2 28 0,2-3 0,1-1 1,3 8-2,2-1 2,5 5-1,-1-8 0,7 0 0,0-4 0,-3-5 0,5-2 0,0-4 0,0-4 0,0-3 0,0-3 0,-3-3 1,1-3-1,0-3 0,-2-1 0,-19 7 1,33-23-1,-33 23 0,31-30 0,-17 12 0,1-3 0,-3-1 0,3-1 0,-1-1 0,1 2 0,2-8 0,-5 9-1,0-5 2,3 2-2,-3 1 2,5 3-2,-5 1 0,7 4 1,-19 15-1,35-24 1,-16 16 0,-19 8-1,33-7 1,-33 7 0,27-2 0,-27 2 0,25 11 0,-17 6 1,5 4 0,-3 1 0,1 6-1,-1 2 1,0 5 0,-3-1-1,-1 0 0,-4-8 0,-4 2 0,-4-4 1,-3-1-1,-5-5 1,-5 1 0,-8 0-1,-4-4 0,-2 3-2,-9-14-6,11 11-16,-12-15-5,3 0-2,-3-9 1</inkml:trace>
  <inkml:trace contextRef="#ctx0" brushRef="#br0" timeOffset="1009.0573">8183-5235 25,'0'0'24,"23"6"-7,-23-6-3,0 0-5,0 0-6,0 0-7,0 0-18,-6-21-3,6 21-1,-4-24 12</inkml:trace>
  <inkml:trace contextRef="#ctx0" brushRef="#br0" timeOffset="1976.1126">9188-5577 10,'0'0'23,"0"0"-3,0 0-5,0 0-3,0 0-1,2 21-1,6 12-2,-14-4-1,14 25 0,-10 4 0,10 18-4,-3 3 0,3 8-2,0 3 0,3 2-1,-1-3 0,2-5 0,-3-9 0,1-4 0,-6-11 0,0-6 1,-2-11-1,-2-6 1,-4-9-1,0-4 1,4-24 0,-10 28-1,10-28 1,0 0 0,-19 8-1,19-8 1,0 0-1,-23-30 0,15 11 0,2-5 0,-1-4 0,1-2-1,2-3 1,2 1 0,0-2 0,0 1 0,2 1 0,0 0 0,2 0 0,0 2 0,2-1 0,0-3 0,5-1 0,1-1 0,5-1 0,-1-2 0,7-3 0,0 3 0,6 2-1,2 5 1,2 2-1,0 6 1,2 5 0,-2 8-1,-2 5 1,-2 6-1,-4 12 1,-4 3 0,-3 7 0,-5 4-1,-3 2 2,-6 2-2,-6 2 2,-2-2-1,-11-6 0,-2-2 0,-6-1 0,-6-2 0,-2-3-2,-4-4-2,8 10-5,-17-18-15,19 9-7,-2-11 0,29-2-1</inkml:trace>
  <inkml:trace contextRef="#ctx0" brushRef="#br0" timeOffset="2975.1702">9920-5050 13,'-18'-13'26,"18"13"-2,-23 2-7,-4-8-6,27 6-3,-46 10-2,27 3-2,-10-8 0,9 10-3,-3-4 1,23-11-2,-31 30 0,22-13 0,5 0-1,4-17 0,0 28-1,0-28 0,15 19-1,-15-19 0,23 7 0,-23-7 1,27-4 0,-27 4 0,24-5 0,-24 5 2,23-6-1,-23 6 1,0 0 0,23 6-1,-23-6 1,0 0 0,25 16 0,-25-16 0,23 14 0,-23-14 0,25 5 0,-25-5 1,33-2-1,-33 2 0,35-13 0,-16 4 1,4-4-1,0 2 0,4-6 0,-5 2 1,5-2-1,-2 0 2,2-1-2,-2-3 1,0 6-1,-2-4 1,0 6-1,-3-2 0,1 6 0,0 0 1,-21 9 0,37-4 0,-37 4 1,33 9 1,-33-9-1,27 23 0,-27-23 0,19 33 0,-15-16 0,5 9-1,-9-5 1,2 1-2,-4-3 2,2 1-1,0-20 0,-5 27 1,5-27-1,0 0 0,-8 16 0,8-16 0,0 0 0,4-18 0,-4 18 0,11-32-1,-3 8 0,4-4 1,3 0-2,-1-2 2,3 2-1,2 2 0,-1 5-1,-1 2 2,2 6-2,-19 13 0,31-7 1,-31 7 0,27 11 1,-15 6 1,-1 0-1,-1 7-1,-2 0 2,1 4-2,-3-3 1,-2 4-1,-2-4 1,-2-3-3,2 4-1,-2-26-7,-8 30-19,8-30-1,0 0-2,-31 8 0</inkml:trace>
  <inkml:trace contextRef="#ctx0" brushRef="#br0" timeOffset="3210.1835">10489-5369 10,'0'0'21,"0"0"-6,0 0-27,0 0-6,33-2 3,-33 2 15</inkml:trace>
  <inkml:trace contextRef="#ctx0" brushRef="#br0" timeOffset="3600.2055">10954-5554 16,'0'0'30,"0"0"0,0 0-4,-19 7-13,27 23-4,-14-4-3,8 17-2,-6 0-1,8 11 0,-4 4-2,4 4 0,0-4 0,7-4-2,-1-6 2,5-3-2,5-7 1,1-8-2,12-10-1,-4-12-2,21 5-5,-19-25-11,21 5-11,-12-12 1,7-3 1</inkml:trace>
  <inkml:trace contextRef="#ctx0" brushRef="#br0" timeOffset="3808.2177">10972-5328 12,'-10'-23'28,"10"23"0,31-33 0,-8 10-21,16 5-7,9 3-6,-6-6-19,9-1-2,-1 1 0,-2 1 10</inkml:trace>
  <inkml:trace contextRef="#ctx0" brushRef="#br0" timeOffset="4336.2475">11470-5269 15,'-8'17'30,"6"6"2,-4 1-2,14 15-18,-12-9-4,16 9-4,-5-5-2,5 1-1,1-5 1,3-4-2,5-11 0,0-3 0,4-7 0,2-5-1,2-5 0,-2-7 0,2-3-1,-5-14 1,3-1-1,-8-4 1,-2 0 1,-5 3 1,-6 1 1,1 7-1,-7 5 1,0 18 1,-9 17 0,7 14 0,-6 9-1,6 16-1,-2 7 0,6 15 0,2 7 0,2 2-1,5-3 0,1-5 1,-2-6-1,-1-8 1,-5-13 0,-4-7 0,-8-15 0,-9-9 0,-8-12 0,-8-5-1,-9-6 1,-7-6-3,1 8-4,-21-18-17,24 18-9,-13-12-2,18 12-1</inkml:trace>
  <inkml:trace contextRef="#ctx0" brushRef="#br0" timeOffset="22945.312">13010-5364 1,'-21'10'17,"3"6"-1,-3 9-3,-10 3-4,2 7-1,-11 4-1,5 8-3,-6-2 1,1 5-2,-1-3 1,3 2-2,-1-12 0,8 0-2,2-7 1,6-4 0,6-5-1,17-21-1,-25 30-1,25-30-4,-8 22-5,8-22-14,0 0 0,0 0 3,0 0 22</inkml:trace>
  <inkml:trace contextRef="#ctx0" brushRef="#br0" timeOffset="22395.2809">12545-5455 1,'0'0'17,"0"0"-3,0-17-4,0 17-1,0 0-2,0 0 0,0 0-1,0 0 0,0 0-2,0 0 1,0 0-2,0 0 1,0 0-2,17 24 1,-17-24 0,19 28-1,-19-28 2,27 39-1,-11-14 0,9 5-1,0-2 0,2 5 0,0 6 0,2 3 0,-2-3-1,4 0-1,-8-2 1,2 3 0,-6-7 0,-1-1-1,-3-8 0,-1-1 0,-5-7 0,-1 1 1,-8-17-1,8 23 1,-8-23-1,0 0 0,-2 22-2,2-22 0,0 0-3,-27 8-5,27-8-14,-19 11-5,19-11 0,-31-2 2</inkml:trace>
  <inkml:trace contextRef="#ctx0" brushRef="#br0" timeOffset="24491.4008">13143-4376 13,'15'-32'13,"1"-5"-2,3 2-2,-7-6-1,5 1-2,-3-6-1,3 5-2,-3-4 0,1 4-1,2-2 0,-3 3-1,1-1 0,-3 6 0,-2-2 0,-1 3 2,-5 4-1,2 2 1,-12 6-1,4 1 1,2 21-1,-17-24 1,17 24-1,-25 4-1,25-4 0,-29 22 0,29-22 0,-27 39-2,13-16 1,-1 6-1,3-1 1,-3-1-1,5 1 1,0 0-2,-1 0 2,3 0 0,2 0 0,-3-2 0,1 0 0,2 0 0,2 2 0,-3-2 0,5 0 0,-2-1 0,2 1 0,2 0-1,2 0 1,0-2 0,0-1 0,3-3 0,1 1 0,0 1 0,-6-22 0,15 32 0,-15-32 0,18 24 0,-18-24 1,21 15-1,-21-15 0,27 8 1,-27-8-1,27 2 1,-27-2 0,29-6 0,-29 6-1,29-9 1,-29 9-1,31-10 0,-31 10 0,27-5-2,-27 5-6,23 2-13,-23-2-5,19 7-1,-19-7 9</inkml:trace>
  <inkml:trace contextRef="#ctx0" brushRef="#br0" timeOffset="25354.4501">13809-4960 1,'0'0'20,"15"-17"-1,-15 17-3,0 0-3,20-4-3,-20 4 0,27-2-2,-27 2-1,52-2-2,-14-3 0,13 5-1,-1-6-1,13 4 0,-3-7-2,0 3 1,-6-1-1,-4-1 0,-13 1-1,-4 1 0,-12 1 0,-21 5 0,23-4-1,-23 4 0,0 0-3,-25 7-4,25-7-15,-29 23-6,10-12 0,-4-3-1</inkml:trace>
  <inkml:trace contextRef="#ctx0" brushRef="#br0" timeOffset="26205.4989">15100-5282 21,'0'0'17,"-27"28"-2,0-11-2,10 13-1,-18-4-1,12 15-4,-16-5 0,6 11-2,-9-5-1,3 5-2,-1-8 1,5 4-4,2-7 1,2-8-3,14 5-4,-6-18-9,15 4-12,8-19 0,0 0-1</inkml:trace>
  <inkml:trace contextRef="#ctx0" brushRef="#br0" timeOffset="25866.4794">14635-5285 6,'29'-10'24,"-29"10"-3,23 10-4,2 6-3,-25-16-4,37 29-2,-20-13-2,16 9-1,-6 1-1,10 5-2,-1-2 1,5 2-2,-6-1 1,3 2-2,-3-10 2,-4 3-3,-4-9 0,-8-3-3,2 2-2,-21-15-5,18 12-17,-18-12 0,0 0-1,0 0 13</inkml:trace>
  <inkml:trace contextRef="#ctx0" brushRef="#br0" timeOffset="26854.536">15330-4934 13,'0'0'24,"25"-10"-5,-25 10-5,19 2-2,-1 10-3,-18-12-2,21 28-1,-12-8-2,7 8-1,-8 4-1,5 3-1,-7 1 0,4-4 0,-5-4 0,-1-4 0,-4-24 0,0 28 0,0-28 0,0 0 1,0 0-1,-19 2 0,19-2 0,-10-26-1,6 7 1,1-2-1,3-5 0,5-4 0,3 2 1,6-2-1,3 2 0,6-1 0,4 2 0,4 1 0,6 2 0,3 3 1,1 1-2,1 1 1,1 4-2,-5-3 0,3 10-2,-14-9-4,6 21-12,-14-6-9,-19 2-1,19 6 1</inkml:trace>
  <inkml:trace contextRef="#ctx0" brushRef="#br0" timeOffset="28219.6137">9719-2962 26,'0'0'21,"31"9"-1,-31-9-5,44 8-3,-19-10-4,18 9-2,-1-7 0,16 6-2,0-4-2,10 0 0,-1-2-1,3 2-1,-1 0-1,-7-2-2,0 7-4,-18-13-8,4 12-13,-15-2-1,-2 3 0,-31-7 19</inkml:trace>
  <inkml:trace contextRef="#ctx0" brushRef="#br0" timeOffset="28459.6278">10053-2583 20,'37'4'21,"11"3"-5,-4-12-4,16 5-3,-8-10-5,10-1-3,-6 4-11,-2-3-13,-10-1-2,-5 2 1</inkml:trace>
  <inkml:trace contextRef="#ctx0" brushRef="#br0" timeOffset="29895.7098">12083-3709 19,'-3'-21'18,"3"21"-3,-2-18-3,2 18-3,0 0-2,-8-23-1,8 23-1,0 0-1,0 0 0,-4 19-1,4 2 0,-2 3-1,2 13 0,0 8 0,4 9 0,-4 10-1,8 5 0,-4 4 0,5 1-1,-3-3 0,2-3 1,-6-11-1,5-2 1,-5-14-1,0-8 0,-4-10 1,2-5 0,0-18-1,-4 21 1,4-21 0,0 0 0,0 0 0,0 0-1,-9-21 1,9 21-1,0-26 0,0 26 0,2-33 0,0 14 0,3 0 0,1-1 0,2 1 0,0-3 0,5 1 0,3 1-1,1-3 1,4 1 0,4 3 0,-2-1-1,6 1 1,-2 0 0,2 4 0,-2 0 0,2 4-1,-2 2 1,0 1 0,-5 5 0,3 3 0,-4 1-1,-2 7 1,1 3 0,-20-11 0,34 34 0,-20-12 0,-1 4 0,-3 2 0,-2 4 0,1-4 0,-7 4 0,0-4 0,-4 0 1,-7-4-1,-1-2 1,-4-3-1,-5 0 1,-4-6-1,-2 0 1,-2-6-1,-2 1 1,2-2-1,0-1 0,-2-3 0,6 2 1,0-4-1,1 2 0,3-2 0,19 0 0,-35 0 0,35 0 0,-31-2 0,31 2 0,-30-6-1,30 6 1,-27-4-2,27 4-1,0 0-2,-31-7-5,31 7-4,0 0-15,0 0 1,0 0-1,0 0 24</inkml:trace>
  <inkml:trace contextRef="#ctx0" brushRef="#br0" timeOffset="31698.8127">12784-3304 1,'0'0'13,"0"0"1,0 0-2,-23-2-3,23 2-1,0 0-1,0 0 0,0 0-1,27-5-1,-27 5 0,42-6-1,-17-1 1,20 5-2,-1-4 0,12 3-2,0-3 1,6 4-2,2-4 1,3 3-1,-7 1 1,0 2-1,-10 0 0,-6 2 0,-9-2 1,-6 2 1,-29-2 0,27 1 0,-27-1 0,0 0 0,0 0-1,0 0-1,0 0-6,-29 2-14,29-2-8,0 0-1,-19 4-1</inkml:trace>
  <inkml:trace contextRef="#ctx0" brushRef="#br0" timeOffset="30998.773">13456-3748 12,'0'0'20,"-12"-19"-4,12 19-4,-17-22 0,17 22-4,-25-19 0,7 6-2,18 13 1,-34-15-2,34 15-2,-33-11 1,33 11-2,-33-4 0,33 4 0,-27-2-1,27 2-1,-23 6 0,23-6-2,-23 9 2,23-9-1,-20 21 0,20-21 0,-19 33 1,11-12-2,2 1 2,-1 6 0,1 2 0,4 4 0,0 5 0,0 0 0,2 6 0,0 4 0,-2 5 0,0 2 0,2 0 0,-2-2 1,-3-2-1,3-1 0,-2-8 0,0-2 1,0-8-1,-2-3 0,2-4-1,-3-3 0,5-3-2,2-20-2,-2 30-3,2-30-4,0 0-12,-4 19-4,4-19 2,0 0 20</inkml:trace>
  <inkml:trace contextRef="#ctx0" brushRef="#br0" timeOffset="34046.9472">12228-1933 23,'0'0'13,"35"-9"-1,-4 5-1,2-9-1,15 5-2,6-10-1,15 5-2,3-4-2,11 4 0,0-2-2,2 6 0,-4 1-1,-2 4 1,-12 6-1,-9 2 0,-13 3 0,-7 3 0,-13 3 0,-7 4 0,-12 1 1,-6 7-1,-6 1 1,-6 6-1,-7 1 1,-2 6-1,-6-1 1,-2 5-1,-2 0 0,-2 0 0,-4 5 2,-5 1-2,1-3 2,-7 1-2,2-4 2,-1 2-2,-1-6 2,4-2-1,1-5 0,5-4-1,5-2 1,8-3 0,4-1-1,7-5 0,6 2 0,8-19 0,-5 26 0,5-26 0,21 18 0,-21-18 0,40 12 1,-11-9-1,4-1 0,6-2 1,9 0-1,4 0 0,2-3 0,8 1 1,-4-2-1,2-2 0,-2 1 0,-1-3 1,1 1-1,-2-1 0,-4 1 1,-3 1-1,-3 1 0,-4-1-1,-5 4 1,-6-2-2,-4 8-3,-27-4-3,33-2-18,-33 2-1,0 0 0,0 0 5</inkml:trace>
  <inkml:trace contextRef="#ctx0" brushRef="#br0" timeOffset="34746.9873">12583-1597 22,'0'0'23,"-19"-3"-4,19 3-2,0 0-6,0 0 0,0 0-3,0 0-2,0 0-2,0 0-1,25 1 0,-4-1-2,6-1 1,6 1-1,12-4 0,7 4-1,9-2 1,5 0-1,0 0 0,3-2 1,-5 3-1,-4-1 0,-2-2 0,-10 0 1,-6 2-1,-9-1 0,-8-1 0,-7 2 1,-18 2-1,0 0 0,19-2-2,-19 2-2,0 0-12,0 0-14,0 0 1,-19-4-2,19 4 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17:34:43.26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8500-399 8,'0'0'16,"0"0"-1,0 0-2,0 0 0,-2-21-3,2 21 1,0 0-2,0 0 0,2-23-2,-2 23 0,0 0-3,0 0 0,0 0-1,0 0 0,0 0 0,0 0 0,-13 25 0,11-4-1,-4-2 1,4 9-1,-2 2 0,2 5 0,0 0-2,2 3 1,0-3-1,2 2 0,-2 0 0,2-2 1,0-2-1,0-1 0,-4-3 0,2-2 1,-2-6-1,0-2 1,2-19-1,-6 24 1,6-24-1,0 0 1,-6 16-1,6-16 1,0 0-1,0 0 1,0 0-1,0 0 1,0-17-1,0 17 0,2-21 0,-2 5 0,0-2 0,2 1 0,-2-1-1,0 1 1,0 1 0,0 16 0,0-24 0,0 24 0,0-18 0,0 18 0,0 0 0,0 0-1,0 0 1,0-17 0,0 17 0,0 0 0,0 0 0,0 0 0,0 0 0,0 0 0,-4-22-1,4 22 1,-2-21 0,2 21 0,-3-29 0,1 9 0,0-2 0,0-1 0,2-2 0,0-3 0,2 0 0,4-1 0,-1 2-1,3-1 1,4 4-2,-1-2 2,5 3-2,0 4 2,1 3-2,3 0 1,1 6 0,2-1 0,3 4 0,-3 0 0,2 4 1,-1 1-1,-1 4 1,0 1 0,-1 2-1,-3 2 1,-1 6 0,-1 1-1,-3 3 2,-1 1-1,-5 6 1,-2 1-1,-4-3 1,-2 1 0,-6-2 0,-4 0-1,-5-2 0,-5 1 1,-3-6-1,-4 1 0,-6-1 0,-2-1 0,0 1 0,0-2-1,2-2 1,3-1 0,5 0 0,6-4-1,19-5 0,-24 7 0,24-7 1,0 0-1,0 0 0,0 0 0,0 0 1,26 18-1,-26-18 1,31 10 0,-14-5 0,7 4 0,-1 2 0,4 3 0,0 0 1,3 2 0,-1 1-1,2 2 1,-4 1-1,-2-1 1,1-3-1,-5 1 1,-1-5-1,-20-12 1,27 20 0,-27-20-1,19 14 1,-19-14-1,0 0-1,0 0-3,6 26-7,-6-26-18,0 0-1,-21 9-1,21-9 0</inkml:trace>
  <inkml:trace contextRef="#ctx0" brushRef="#br0" timeOffset="520.0298">9234-418 7,'0'0'27,"0"0"0,0 15 1,0-15-13,0 0-4,-14 34-2,14-34-4,-19 40 1,5-16-1,8 15 0,-6-2-3,7 8 0,-3-1-1,6 1 0,0-2 0,6-1 0,0-9-1,4-5 1,1-5 0,5-6 0,-14-17 0,37 16 0,-12-16 0,4-4 0,6 1-1,2-4 0,8-2-2,-4-3-1,11 5-2,-15-11-5,18 15-16,-22-15-5,0 8 0,-12-6 0</inkml:trace>
  <inkml:trace contextRef="#ctx0" brushRef="#br0" timeOffset="801.0457">9224-168 17,'0'0'25,"0"0"0,0 0-10,25-5-5,-25 5-1,45-6-3,-18 3-1,12 1-3,0 0-1,4-3-3,9 5-6,-11-5-16,4-2-2,-2-2 0,-8-3-1</inkml:trace>
  <inkml:trace contextRef="#ctx0" brushRef="#br0" timeOffset="1129.064">9189-422 6,'29'-14'23,"-7"7"-1,7-3-6,10 6-3,-4-8-4,9 7 0,-1-4-4,8 5 0,-8-6-2,3 5-1,-7-1-1,-4-1-2,0 7-7,-15-3-18,-20 3 0,23-5-1,-23 5 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17:34:32.16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-1641-319 20,'0'0'22,"0"0"-5,0 0-4,0 0-3,0 0-1,0 0-2,0 0-1,0 0-2,0 0 0,0 0 0,0 0 0,0 0-1,0 0 0,0 0 0,-14 23 0,14-23-1,-4 23 0,4-23 0,-4 33 0,0-12 0,4 5-1,-2 2 0,2 6 0,-4 1 0,2 3 1,1-1-2,-1 2 2,0-1-2,-2 1 1,0-3 0,2-2 0,0-5-1,2-1 1,0-3-1,2-6 1,0-3-1,-2-16 0,17 21 1,-17-21-1,31 10 0,-9-6 0,1-2 1,3-1-1,1 1 0,2-2 0,2 4 0,-2-1 0,0 1 0,-3-1 0,1 1 0,-4-3 0,1 3 0,-7-2-1,-17-2 0,29 1-1,-29-1-1,20-3-5,1 12-18,-21-9-7,0 0 1,18-23 0</inkml:trace>
  <inkml:trace contextRef="#ctx0" brushRef="#br0" timeOffset="933.0534">-1122-66 1,'0'0'20,"0"0"6,27-13 0,-5 17-13,-3-10-4,14 10-3,-4-8-1,8 8-2,-4-6-1,2 0-2,-2 2-1,-3-7-4,1 6-13,-14-8-8,-17 9-1,20-19-1</inkml:trace>
  <inkml:trace contextRef="#ctx0" brushRef="#br0" timeOffset="600.0343">-1068-299 14,'0'0'24,"0"0"-2,0 0-7,0 0-3,0 0-3,0 0 0,0 0-3,0 0 0,0 0-1,12 24 0,-12-5-1,-6 2-1,4 11 0,-5 1-1,3 6 0,-6-1 0,8 6-1,-4-4 0,4 2 0,0-1 0,6-5 0,0-4-1,2-4 1,4-5-1,3-6 1,-13-17 0,37 23 0,-12-21 0,7-2 0,-1-6-1,6-2 0,-2-3 0,2-3 0,0 2-1,-10-6-2,2 11-2,-15-8-4,13 16-14,-27-1-9,0 0 1,2-19-1</inkml:trace>
  <inkml:trace contextRef="#ctx0" brushRef="#br0" timeOffset="1217.0697">-1165-334 1,'0'0'24,"27"-18"2,-5 13 0,9 3-13,0-8-4,12 8-3,-2-7-3,3 4-1,-1 0-4,-8-6-8,2 4-16,-6 2-1,-11-2-1,-20 7 12</inkml:trace>
  <inkml:trace contextRef="#ctx0" brushRef="#br0" timeOffset="-1478.0839">18 56 2,'0'0'15,"0"0"-2,0 0-2,-16-17-2,16 17-1,0 0-1,0 0-2,0 0-1,0 0 0,0 0-1,0 0-1,0 0 0,0 0-1,4 17 1,-4-17 0,0 0 0,2 21 0,-2-21 1,0 0 0,0 0 0,0 0-1,0 0 1,0 0-1,0 0 0,0 0 0,0 0-1,0 0-1,0 0 1,14-16-1,-14 16 0,0 0 1,6-15-1,-6 15 1,0 0 0,0 0 0,6-18 0,-6 18 1,0 0-1,0 0 0,0 0 0,0 0 0,0 0-1,-12 21 0,12-21 0,-8 19 0,8-19 0,-2 20 1,2-20-1,2 17 0,-2-17 1,0 0-1,0 0 1,23 4-1,-23-4 1,20-14 0,-20 14 0,15-25-1,-15 25 1,10-28-1,-10 28 1,-2-24 0,2 24-1,0 0 0,-21-18 0,21 18 1,-22 5-1,22-5 0,-19 16-1,19-16 1,-12 19 0,12-19 0,-4 20 0,4-20 0,0 0 0,0 0 1,0 0-1,0 0 0,0 0 1,0 0-2,0 0-3,0 0-17,0 0-8,6-18-2,-6 18-1</inkml:trace>
  <inkml:trace contextRef="#ctx0" brushRef="#br0" timeOffset="251546.3873">3734 79 14,'6'-16'10,"-6"16"-2,0 0 0,0 0 0,0 0-1,0 0 0,0-17-1,0 17-1,0 0 0,0 0 0,0 0 0,0 0-2,0 0 1,0 0-1,0 0-1,0 0 0,0 0 0,0 0-1,0 0-1,-18 10 1,18-10-1,0 0 1,0 0-1,-10 21 0,10-21 0,0 0 1,0 0-1,4 18 1,-4-18 0,0 0 0,0 0 0,18-2 0,-18 2 0,0 0 0,17-12 0,-17 12 0,12-16 0,-12 16-1,8-18 1,-8 18-1,-2-15 1,2 15-1,0 0 0,-18-11 0,18 11 0,-23 7 0,23-7-1,-25 18 1,25-18 0,-20 24-1,14-8 1,6-16 0,-3 28 0,3-28 0,11 28 0,-11-28 0,26 26 0,-9-17 0,-17-9 1,31 10-1,-31-10 1,27-7-1,-27 7 1,20-19 0,-16 2-1,0 1 1,-2-2-1,-4 1 1,0-1-1,2 18 0,-10-24 0,10 24 0,0 0-1,-20-16 1,20 16-1,0 0 1,0 0-1,-19 19 1,19-19 0,-10 23 0,10-23-1,-4 25 1,4-25 0,2 22 0,-2-22 0,8 18 0,-8-18 1,0 0-1,0 0 1,22 3-1,-22-3 1,0 0 0,13-26-1,-13 26 1,6-24 0,-6 24-1,-4-25 0,4 25 0,-10-21 0,10 21 0,-17-9 0,17 9-1,-22 4 1,22-4 0,-17 9-1,17-9 1,-16 15-1,16-15 1,-5 16 0,5-16 0,0 0 0,7 16 0,-7-16 0,0 0 0,18 3 1,-18-3-1,0 0 1,19-14-1,-19 14 1,0 0-1,10-17 0,-10 17 0,0 0 0,0 0 0,0 0 0,0 0 0,0 0-1,-17-4 1,17 4 0,0 0 0,0 0-1,0 0 1,-12 16 0,12-16 1,0 0-1,0 0 0,0 0 1,0 0-1,0 0 0,0 0 0,0 0-5,12-17-18,-12 17-4,0 0 0,17-20-2</inkml:trace>
  <inkml:trace contextRef="#ctx0" brushRef="#br0" timeOffset="256403.6653">3977 527 29,'23'-5'28,"7"1"1,-5-6-12,22 13-5,-14-11-3,19 8-4,-9-7-1,9 3-1,-7-3-1,-4 2-2,0 3-2,-16-12-9,6 12-18,-31 2-1,30-12 1,-30 12-3</inkml:trace>
  <inkml:trace contextRef="#ctx0" brushRef="#br0" timeOffset="255786.6301">4039 513 5,'0'0'24,"0"0"3,0-16-8,0 16-3,0 0-4,0 0-2,0 0-1,2 21-2,-2-21-2,-11 27 0,-3-12-1,10 12 0,-10-3-1,9 8-1,-9 1 1,10 5-2,-2-3 1,6 0-2,-2-1 2,6-1-3,0-5 2,8 0-1,-1-7 1,3-3-1,-2-3 1,3 1 0,-15-16-1,33 23 1,-13-14 0,-1-2 0,3-4-1,3-3 1,0 0 0,6-3 0,2-4-1,1 0 0,-3-2 0,0 0-1,-2 2-1,-4-3-1,2 8-3,-27 2-7,41-14-19,-41 14-1,0 0-1,10-19 1</inkml:trace>
  <inkml:trace contextRef="#ctx0" brushRef="#br0" timeOffset="256088.6473">4090 723 20,'0'0'26,"39"11"-1,-20-11-8,14 10-8,-7-10-4,5 4-2,0-8-1,0 2 1,4-3-4,-8-5-4,12 1-16,-14-2-4,-1-3-1,-7 2 0</inkml:trace>
  <inkml:trace contextRef="#ctx0" brushRef="#br0" timeOffset="254598.5622">3679 503 12,'0'0'23,"0"0"0,-13-23-9,13 23-2,0 0-3,0 0-1,-24-16-1,24 16-1,-21-5-1,21 5-1,-29-2 0,29 2-1,-41 0 1,20 2-1,-11-2-1,5 3 0,-8-1 0,2 3 0,0 1-1,0 1 1,0-2-1,4 5 0,1-1 0,5 3 0,0 2-1,5 2 1,3 2 0,1 1-1,2 2 1,7 3-1,-1 6 1,6 0-1,0 0 1,6 1-2,1-1 2,7 1-2,0-4 2,1 1-1,3-7 0,1 0 1,1-5-1,1-2 1,0-2-1,3-3 1,-1-4-1,2-3 1,3-2-1,1-2 1,0-2-1,2-1 0,0-2 1,0 2-1,-1-2-1,-5 0-1,0 3-1,-25 4-8,41-10-21,-41 10-1,17-5-1,-17 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17:34:52.23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-722 1418 9,'-2'-15'23,"-2"-5"-1,-8-6-7,9 10-3,-15-15-2,18 31-1,-27-42-2,17 26-2,-12-7-1,22 23 0,-33-26-2,33 26 1,-33-14-1,33 14-1,-25 0 1,25 0-1,-26 9 0,26-9-1,-19 26 0,9-3 1,4 6-1,-1 5 0,1 6 0,4 6 0,-2 3 0,4 3 1,0-1-1,2 0 0,0-2 0,2 0 0,0-4 1,1-1-1,-1-2 1,-2-2-1,0-5 1,-2-3-1,-2-6 0,-4-3-1,4 0-2,2-23-2,-11 33-7,11-33-17,-24 17-1,24-17 0,-23 2 4</inkml:trace>
  <inkml:trace contextRef="#ctx0" brushRef="#br0" timeOffset="353.0199">-1210 1782 10,'39'-1'23,"-17"-5"1,11 3-10,4 3-7,-2-4-3,6 3-1,-4-5-2,2 1-2,0 2-3,-8-6-5,-1 0-14,-1 7-1,-29 2 1,33-7 22</inkml:trace>
  <inkml:trace contextRef="#ctx0" brushRef="#br0" timeOffset="3077.1759">-404 2984 14,'-4'26'16,"4"-7"-2,-2-3-3,6 8-2,-6-4-3,6 8-1,-4-6-1,6 3-1,-8-4 1,4 0-2,-2-5 1,2-1-1,-2-15 0,0 18 0,0-18 0,0 0 0,0 0-1,0 0 0,0 0 0,0 0-1,0 0 1,0 0-1,0 0 1,0 0-1,0 0-1,0 0-3,0 0-4,0 0-9,0 0-9,0 0 0,-8-19 3</inkml:trace>
  <inkml:trace contextRef="#ctx0" brushRef="#br0" timeOffset="3561.2037">-623 3223 1,'0'0'26,"0"0"0,0 0-4,0 0-6,0 0-4,26 27-2,-26-27-2,13 23-3,-13-23-1,28 35-1,-15-14-1,9 1-1,-3-1-1,-1-3 0,3-2-2,-21-16-2,41 24-7,-41-24-17,24 4-1,-24-4-1,15-16-1</inkml:trace>
  <inkml:trace contextRef="#ctx0" brushRef="#br0" timeOffset="4075.2331">-143 3041 10,'0'0'23,"0"0"-2,0 0-6,0 0-4,0 0-1,0 0-1,0 16 0,0-16-1,-8 23 0,8-23-2,-18 38 0,1-15-2,1 9-1,-5-3 0,-1 3-2,-1-2 0,0-4 0,3 0-1,1-8-2,9 3-4,-9-19-7,19-2-18,0 0 0,0 0-1,0 0 0</inkml:trace>
  <inkml:trace contextRef="#ctx0" brushRef="#br0" timeOffset="-2015.115">-464 109 5,'0'0'12,"15"-16"-1,-15 16 0,0 0-3,0 0 0,0 0-1,0 0-1,0 0 0,0 0 0,0 0-1,0 0-1,0 0 1,-8 17-1,-3-1 0,5 10 0,-8 1-1,4 8 0,-7 1-1,3 5 0,-5-3-1,3 2 0,-1-6 0,1-4 0,-1-8-1,3-2 1,14-20-1,-21 21 1,21-21 0,0 0-1,-22 1 1,22-1-1,-4-17 1,4 17-1,2-33 0,0 13 0,2-4 0,2-1 0,0 1 0,4-4-1,-1 5 1,-1-3-1,6 3 1,-5-3-1,7-1 0,-4 5 0,3-1 1,-3 2-1,2 2 1,-3 3-1,-11 16 1,18-25 0,-18 25-1,0 0 1,0 0 0,19-14-1,-19 14 1,0 0 0,0 0-1,18 14 2,-18-14-1,15 23 0,-3-5 0,0 4 1,3 3-1,1 5 1,1 3-1,1-2 1,-3 3-1,5-1 1,-7-3-1,1-2 1,-4-7-1,-1-2 1,-3-3-1,-6-16 1,6 21-1,-6-21 0,0 0 1,0 0-1,0 0-1,0 0 0,0 0-1,0 0-1,0 0-2,0 0-4,0 0-6,-25-12-14,25 12 2,-18-27-1,7 10 25</inkml:trace>
  <inkml:trace contextRef="#ctx0" brushRef="#br0" timeOffset="-972.055">-414 151 7,'8'-16'18,"-8"16"-3,0 0-2,0 0-3,0 0-2,0 0-2,0 0-2,0 0-1,0 0-1,0 0-1,0 0 0,0 0 0,0 0 1,0 0 0,0 0 1,0 21 1,0-21-1,0 26 1,-2-10 0,6 8-1,-8 1 1,8 6-2,-6 1 1,6 6-1,-6-1 0,4 5 0,-4-1-1,4 4 1,-4-3 0,4 2 0,-4 0 0,2-2-2,-2-4 2,2-3-2,-4-3 2,2-3-2,-2-2 0,2-3 0,-4-4 0,1-5 0,1 1 0,4-16 1,-10 26-1,10-26 0,-6 23 0,6-23 0,-4 18 0,4-18 0,-2 21 0,2-21 0,0 24 0,0-24 0,0 26 0,0-26 0,0 28 0,0-28 0,-2 21 0,2-21 0,2 16 0,-2-16 0,0 0 0,0 0 1,0 0-1,0 0 0,0 0 0,0 0 0,0 0 0,0 0 0,0 0 0,0 0 0,0 16 0,0-16 0,0 0 0,0 21-1,0-21 1,-2 24 0,-2-6 0,2 1 0,-1 2 0,-1-2 0,2 2 0,0-1 0,0-1 0,2-3 0,0-16 0,-2 23 1,2-23-2,0 0 1,2 19-1,-2-19-1,0 0-2,0 0-6,0 0-19,0 0-2,-4-23 0,-10 7 0</inkml:trace>
  <inkml:trace contextRef="#ctx0" brushRef="#br0" timeOffset="1515.0866">-492 1760 6,'0'0'23,"0"0"-6,-9-21-4,9 21-2,0 0-1,0 0-2,0 0-2,0 0-1,0 0-1,0 0-1,0 0 1,-6 31-1,4-12 0,6 13 0,-4 0 1,2 11-2,-4 1 0,6 10 0,-4 2-1,3 6 0,1-6-1,0 3 1,-4 2-1,6 1 1,-4-1 0,2-3 0,-4-6-1,2-1 1,-4-2 0,4-3-1,-4-10 1,4 1 0,-4-5-1,4-1 0,-2-4 0,2-3 1,2 1 0,-2 1-2,3-3 2,-3 1-1,4-1 1,-6 0-1,6-4 1,-6 2-2,4-5 1,-4-16 0,0 24 0,0-24 0,2 21 0,-2-21 0,0 0 0,-2 21-1,2-21 1,0 0-2,0 0-1,0 0-2,8 23-5,-8-23-12,0 0-8,-18-9 0,18 9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17:35:00.06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274 106 11,'-6'-19'22,"6"19"-5,0-18-2,0 18-4,-6-17-1,6 17-1,-9-16-2,9 16-1,-14-16-2,14 16 0,-20-10-2,20 10 0,-25-7 0,8 3-1,17 4 0,-28 4 0,28-4 0,-27 12 0,27-12 0,-27 23 0,13-7 0,5-1 0,-1 6-1,0 0 1,4 4 1,0 1-2,5 2 2,-1 0-1,2 2 0,-2 0 1,4 3-1,-2 0 1,2 0-1,-2-1 1,0 3-1,-2-3 1,0 3-2,-2-6 2,2 3-2,0-2 0,-2-1 0,0-1 1,2-1-1,-2-1 0,2 2 0,0-2 0,0 0 0,0 4-1,-1-9-2,4 7-2,-1-28-4,0 42-11,0-42-9,-5 25-1,5-25 0</inkml:trace>
  <inkml:trace contextRef="#ctx0" brushRef="#br0" timeOffset="432.0246">-170 637 9,'0'0'20,"0"0"-3,0 0-4,12-18-3,-12 18-1,0 0-1,16-24 0,-16 24-2,17-14 0,-17 14 0,25-13-1,-7 10 0,-18 3-1,31-11-1,-13 1-1,5 3 1,2-2-2,4 4 1,1-2-1,5 2-1,0-1 0,2 1-1,1 3-1,-6-3-3,5 12-5,-20-9-17,6 2-1,-23 0 0,0 0-1</inkml:trace>
  <inkml:trace contextRef="#ctx0" brushRef="#br0" timeOffset="2580.1475">221-997 2,'0'0'19,"0"0"1,0 0-8,0 0-1,0 0-4,0 0 0,0 0-2,0 0 0,-5 21 0,6-2 1,-8-3-1,9 12 0,-8-3-1,6 10 0,-8-2-1,8 4-1,-4-1 1,4 3-1,-2 1 0,2 0-1,-4-3 1,4 0-1,-4-6 1,1 1-2,-3-4 1,2-2-1,0-6 1,0-1 0,4-19-1,-10 28 0,10-28 1,-7 19-1,7-19-1,0 0 1,-4 18-1,4-18 0,0 0-1,0 0 0,-4 15 0,4-15 1,0 0-1,0 0 1,0 0-1,0 0 0,0 0 0,0 0-2,8 20-1,-8-20-3,0 0-6,0 0-11,0 0-1,0 0 1,0 0 13</inkml:trace>
  <inkml:trace contextRef="#ctx0" brushRef="#br0" timeOffset="1908.1086">301-1027 8,'0'0'19,"-23"-14"0,23 14-7,0 0-4,-29 11-3,29-11-1,-33 24-1,15-5 0,-5-1 0,5 5-1,-1-2-1,-1 2 0,5-4 0,3 0-1,12-19 1,-19 25 0,19-25 0,0 0 1,-18 17-1,18-17 0,0 0-1,-17 4 1,17-4-1,0 0 1,0 0-2,0 0 1,-18 0-1,18 0 1,0 0-1,0 0 0,0 0 0,0 0 1,0 0-1,0 0 1,0 0 0,0 0 1,0 0 0,0 0 0,0 0 0,8-18 0,-8 18 1,0 0-1,10-19 1,-10 19-1,7-18 0,-7 18 0,12-22 0,-12 22-1,16-28 1,-7 12-1,1-2 0,2-3 0,3 0 0,5 0 0,-3 0 0,1-2 0,1 4 0,-1-2 0,1 4 0,-1 1 0,-18 16 0,25-25 1,-25 25-1,21-17 0,-21 17 1,0 0-1,0 0 1,22-2 0,-22 2 2,9 25-1,-3-6 0,4 9 0,-2-2 0,7 9 1,-5-2-1,6 4-1,-5-3 0,1-5 0,-2-4 0,-2-2-1,-3-6 0,-5-17-2,4 26-4,-4-26-10,0 0-11,-23 9-1,23-9 0,-23-5 5</inkml:trace>
  <inkml:trace contextRef="#ctx0" brushRef="#br0" timeOffset="4984.2851">291 885 7,'4'-16'20,"-4"16"-2,0 0-1,-7-21-3,7 21-3,0 0-2,0 0-1,-10-21-1,10 21-1,0 0-1,0 0-1,0 0 0,0 0-1,0 0 0,0 0 0,0 0-1,0 0 0,0 0 0,0 0 0,0 0 0,8 20-1,-8-5 1,5 6-1,-1 4 0,4 7 0,-2 3 0,2 5 0,-1-2-1,3 4 1,-4-3-1,2 3 1,0-4 0,-3-1 0,-1-2-1,0-2 1,-2-3 0,0 0 0,-2-2-1,0-3 1,0-3-1,-2-2 1,2-1-1,-2-2 0,2-17 1,-6 30-2,4-12 2,1-1-1,-3 2 1,2 1-1,-2 1 1,0 0-1,2 0 1,-2 1-1,0-2 0,0-1 0,2 0 0,0 0 0,-2-1 0,1 1 1,1-3-1,-2 0 0,4-16 0,-4 26 0,4-26 0,-6 21 0,6-21 0,-4 18 0,4-18 1,-6 15-1,6-15 0,0 0 0,-7 21 0,7-21-1,0 0 1,-8 21 0,8-21-1,0 0 0,-4 20 0,4-20-1,0 0-2,0 0-2,2 17-8,-2-17-17,0 0 0,-16-16 0,16 16 0</inkml:trace>
  <inkml:trace contextRef="#ctx0" brushRef="#br0" timeOffset="6088.3482">33 1843 21,'0'0'25,"0"0"0,0 0-4,-8-16-7,8 16-4,0 0-1,0 0-2,0 0 0,21 18 0,-21-18-2,20 19-1,-20-19-2,27 30 0,-11-11-1,5 2 0,-2-2-1,3 2 1,-1-1-1,-1-5 0,-20-15 1,37 20-1,-20-17 0,-17-3 0,31-5 1,-31 5-2,29-21 1,-15 3-1,2-1 0,-5-2 0,5 0 0,-3-3-1,3 3 1,-2-2 0,-1 3 0,-1-1 0,0 4 0,-3-1 1,-1 3-1,-2-1 1,-6 16 0,10-26-1,-10 26 1,7-20 0,-7 20 0,0 0 0,10-15 0,-10 15 0,0 0 0,0 0 0,0 0 1,0 0-1,0 0 1,0 0-1,0 0 0,0 0 1,-21 17-1,21-17 0,-12 19 0,12-19-1,-10 28-1,10-28-4,-2 30-21,2-30-2,-11 32-1,11-32 0</inkml:trace>
  <inkml:trace contextRef="#ctx0" brushRef="#br0" timeOffset="2.04955E6">331 2314 31,'0'0'16,"0"0"-2,0 0 0,0 0-4,0 0-2,0 0-1,0 0-1,0 0-2,25 3 0,-25-3-1,0 0-1,23 13 0,-23-13 0,28 14-1,-9-4 1,-1 1-1,5 1 0,-2-1-1,5 1 1,-3-2-1,2 3 1,-1-3 0,-1-1-1,-2 0 0,-1-1 1,-20-8-1,29 13 1,-29-13-1,25 10 0,-25-10 0,18 11 1,-18-11-1,0 0 0,17 12 0,-17-12 0,0 0 0,0 0 1,0 0-1,10 16 1,-10-16-1,0 0 1,0 0 0,0 0-1,0 0 1,-6 15-1,6-15 1,0 0-1,0 0 0,0 0 1,0 0-1,-19 18 0,19-18 1,0 0-1,-18 9 0,18-9 1,-17 8-1,17-8 0,-26 9 1,26-9-1,-31 11 1,14-6-1,-3 2 1,1 2-1,-1-1 0,3 1 1,-1 0 0,18-9-1,-31 16 2,31-16-2,-21 14 2,21-14-2,0 0 1,-18 12-1,18-12 0,0 0 1,0 0-1,0 0 1,0 0-1,0 0 0,0 0 0,-7 16 1,7-16-1,0 0 0,0 0 1,0 0-1,0 0-3,0 0-6,0 0-17,0 0-3,0 0-3,5-28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17:34:28.14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-3661-5757 12,'0'0'11,"0"0"-2,0 0 0,0 0-1,0 0-1,0 0 0,0 0 0,0 0-1,0 0 0,0 0-1,0 0 1,0 0-1,0 0 0,0 0-1,-21 0 0,21 0 0,0 0-1,-10 19 0,10-19 0,-10 16-1,10-16 0,-11 30 0,1-13 0,4 8 0,-2-1 0,4 10-1,-3 2 1,3 10 0,-4-1-1,4 10 1,-2 1-1,4 3 1,-4 1-2,4-2 2,1-2-2,-1-4 2,-4-3-2,2-2 1,0-5 0,0 0 0,-4-7 0,2 1-2,3-8 2,-3 0-1,2-4 0,0-5 0,0-1 0,2-2 0,2-16 0,-2 24 0,2-24 0,-2 21 0,2-21 0,0 18 0,0-18 0,0 0 0,2 17 1,-2-17-1,0 0 0,0 0 0,0 0 0,0 0 1,0 0-1,0 0 0,0 0 1,0 0-1,0 0 0,0 0 0,2-21 0,-2 21 0,4-31-1,-4 11 1,2-1 0,-2-5 0,2-4-1,-2-1 2,2-4-2,-4-2 2,0 0-2,0 0 1,0 1 0,0-1 0,0 4 0,0 1 0,0 2 0,2-1-1,2-2 2,-2 1-2,2-3 1,2-2 0,-2-1 1,0-1-2,2 2 1,-2 1 0,0-1 0,0 2 0,2 3 1,-2 1-1,-1 5 0,1 1 0,0 2 0,2 2 0,2 0 0,-2 6 0,-4 15 0,14-28-1,-14 28 1,21-23 0,-21 23 0,29-21 0,-11 10 0,3 1-1,0-1 2,3 1-2,1 1 1,0 0 0,1 2 0,-1 0 0,2 4 0,0 1-1,1 0 1,-1 4-1,-4 0 1,1 3 0,-5 2 0,-19-7 0,29 19-1,-29-19 1,12 30 0,-10-14 0,-4 3 0,-2 0 0,-2 4 0,-5-2 0,-3 4 0,0-1 0,1 1 0,-1 3 0,-2-2 0,5 2 0,-1-2 0,4 0 0,1-1 0,-3-2 0,2-1 0,-2-4 1,-1-1-1,11-17 0,-28 28 0,28-28 0,-31 22 1,31-22-1,-35 15 0,16-8 0,-3 2 0,-1-2 0,-2 0 0,0 2 0,-1-2-1,1 0 1,0 2-1,-1-4-2,7 5-1,-6-10-4,25 0-13,-22 16-12,22-16 1,-19 5-1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17:59:11.54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13123 3546 17,'0'0'18,"0"0"-2,0 0-2,-18-13-2,18 13-1,0 0 0,0 0-2,-10-17 0,10 17-1,0 0-1,0 0-1,0 0-2,0 0 0,0 0 0,0 0-1,18 23-1,-1-4 0,1 4-1,9 6 1,2 1-1,8 3-1,0 1 1,2-1-1,-4-5 1,-4-3-1,-1-6 0,-7-3 0,-23-16 0,27 19-1,-27-19 0,0 0-3,0 0-1,0 0-4,14 16-14,-14-16-8,0 0 1,-18-18-1</inkml:trace>
  <inkml:trace contextRef="#ctx0" brushRef="#br0" timeOffset="580.033">13533 3414 12,'0'0'20,"0"0"-2,0 0-3,0 0-3,0 0-3,-19 4 0,19-4-2,-22 21 0,9-2-1,-15 0-1,3 11 0,-12 0-2,6 7 0,-10-1-1,8 3 0,-2-4-1,6 0 0,4-7-1,7-3 0,6-6-2,12-19-1,-15 26-2,15-26-2,0 0-8,0 0-13,0 0 1,0 0-1,0 0 7</inkml:trace>
  <inkml:trace contextRef="#ctx0" brushRef="#br0" timeOffset="1911.1088">13714 3707 20,'0'0'24,"0"0"-2,0 0-4,0 0-7,0 0-2,0 0-1,-10 31-1,10-31-1,-9 44 1,-1-21-2,10 14-1,-8-8-2,6 8 1,-4-5-1,4-1-1,-1-5 1,1-3-2,-2-5 2,2-1-2,2-17 2,-6 23-2,6-23 0,-4 16 0,4-16 0,0 0 1,0 0-1,0 0 1,0 0 0,0 0-1,0 0 1,0 0-1,0 0 1,0 0 0,-8-18-2,6 2 1,2-1-1,0-6 1,2-1-1,0-3 1,4-1-2,0 0 2,2 0 0,1 2 0,1 0 0,4 0-1,-1 1 1,1 2 0,1 4 0,-1 0-1,2 3 1,-16 16 0,29-25-1,-29 25 1,27-15 0,-27 15 0,20-6-1,-20 6 1,17 9-1,-17-9 1,10 23 0,-10-23 0,2 31 0,-4-11 1,-4-1-1,-4 2 0,-1-2 0,-3-1 0,-4-2 0,1-1 0,17-15-1,-31 25 1,31-25-1,-26 16 1,26-16-1,-17 10 0,17-10-1,0 0 1,0 0 0,0 0 0,-6 16 0,6-16 0,0 0 1,18 10-1,-18-10 1,23 11 1,-23-11-1,31 16 1,-11-9 1,1 3-1,4 1 1,4 1-1,-1-2 2,1 4-2,-2-1 1,-2-3-1,-3 1 1,-1-3-2,-21-8 2,20 14-2,-20-14 1,0 0 0,0 0 0,0 0 0,0 0 0,0 0-1,0 0-2,0 0-3,25 6-19,-25-6-6,0 0-3,2-18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18:09:02.81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-6581 2463 5,'17'-19'14,"-17"19"-2,0 0 0,0 0-3,20-11 1,-20 11-3,0 0-1,0 0 0,0 0-1,0 0-1,0 0-1,0 0 1,0 0-1,0 0 1,0 0-1,0 0 0,0 0 0,0 0 0,0 0-1,0 0 1,-16 16-1,16-16 0,-21 16 0,3-9 0,1 5 0,-7-2-1,3 3 0,-5-3-1,3 2 1,-2 1-1,2-3 1,-1 1-1,5-1 0,-1-1 0,20-9 0,-29 14 1,29-14-1,-21 12 0,21-12 0,0 0 0,-20 11 0,20-11-1,0 0 1,0 0 0,0 0 0,0 0 0,0 0-1,12 17 1,-12-17 1,21 11 0,-21-11 0,29 15 1,-11-6-1,-1 2 1,7-1-1,-1 4 2,4 2-3,1-4 1,5 4 0,-2-2-1,2 2 1,6-4-1,-2 0 1,-2-5-1,-2 0 0,-4-2 0,-4 1 0,-1-5 0,-7 1 1,-17-2-1,0 0-1,20 6-3,-20-6-4,0 0-17,-24 3-3,24-3-1,-27-2 0</inkml:trace>
  <inkml:trace contextRef="#ctx0" brushRef="#br1" timeOffset="-595066.0359">-5267 2186 16,'0'0'19,"-19"-5"-2,19 5-2,0 0-4,0 0-1,0 0-1,0 0-3,0 0 0,0 0-2,0 0 0,0 0-1,0 0 0,0 0 0,0 0 0,23 19 0,-23-19 0,20 26-1,-9-10 0,5 5 0,-1 0 0,3 5-1,-1-3-1,-1 2 1,0-1 0,-1-3-1,-1-1 0,-3-3 1,-1-1-1,-10-16 0,16 24 1,-16-24-1,11 18 0,-11-18-1,0 0 0,0 0-2,14 21-1,-14-21-2,0 0-4,0 0-15,0 0-3,4-21-1,-4 21 1</inkml:trace>
  <inkml:trace contextRef="#ctx0" brushRef="#br1" timeOffset="-594141.983">-4977 2125 16,'0'0'15,"0"0"-2,0 0-2,0 0-3,0 0-1,-2 16 0,2-16-2,0 0 0,0 0 0,-17 17-1,17-17 0,-18 21 0,18-21 0,-23 32 0,5-15-1,5 11 0,-11-5-1,5 7 0,-4-6 0,1 6-1,-1-2 0,3 0 0,1-5-1,1 0 0,7-4 0,-1-3 0,4-1 0,8-15-1,-8 20-1,8-20-1,0 0 0,0 0-1,0 0-2,0 0-3,0 0-8,0 0-9,24 1 2,-24-1-1</inkml:trace>
  <inkml:trace contextRef="#ctx0" brushRef="#br1" timeOffset="-592909.9126">-4773 2384 26,'0'0'24,"0"0"-5,0 0-4,0 0-5,0 0-1,-23-7-3,23 7-1,-8 18-2,8-18 1,-15 28-2,11-7 1,-6 0-1,4 3-1,-5-1 1,1 1-1,0-3-1,2 0 1,2-5 0,3 0-1,3-16 2,-6 21-1,6-21 0,0 0 0,0 0 0,17 17 0,-17-17 0,27-1 0,-27 1-2,39-4 2,-15 2 0,1 1-1,4-1 1,-2 0-1,1 2 0,1-2 1,-6 2-1,-1 0 0,-5-1 0,-17 1 0,25 0 1,-25 0-1,0 0 1,0 0 0,0 0 0,18 0 0,-18 0-1,0 0 1,0 0-1,0 0-2,0 0-1,0 0-7,0 0-18,0 0-2,0 0 0,-21-4-2</inkml:trace>
  <inkml:trace contextRef="#ctx0" brushRef="#br0" timeOffset="2999.1714">-2926 2177 9,'2'-17'24,"-2"17"0,0 0-5,-2-26-5,2 26-3,0 0-3,0 0-2,10-20-1,-10 20-1,0 0-1,0 0 0,0 0-2,0 0 0,11 16 1,-9 0-1,0 5 0,4 7 1,-4 3-1,2 11 1,-2-1-1,2 4 0,-2-3 0,2 2 0,0-4-1,-2-1 1,1-8 0,1-1-1,-2-7 1,0-2-1,-2-5 2,0-16-1,2 21 1,-2-21-2,0 0 2,0 0-1,0 0 1,0 15-2,0-15 0,0 0 1,0 0-1,0 0 0,0 0 0,0 0 0,0 0 0,0 0 0,0 0 0,0 0 0,0 0 0,0 0-1,0 0 1,0 0 0,0 0 0,0 0 0,0 0 0,0 0 0,0 0 0,0 0 0,0 0-1,0 0 1,0 0-1,0 0 1,0 0-1,-8-22 1,8 22-1,8-28 1,-2 12 0,2-3-1,2-1 1,1 1 0,5-2 0,1 2-1,3 0 1,1 3-1,2 2 1,1 2-1,-1 5 1,2 1-1,-1 6 1,-1 4-1,0 3 1,-1 2 0,-1 3-1,-3 2 1,-3 2 0,-1 1 0,-4 1-1,-3-1 1,-3 1 0,-2-1 0,-2-1 2,-2 0-2,2-16 1,-7 26 0,7-26 1,-16 23-1,16-23 1,-21 15-1,3-9 0,18-6 0,-37 5 0,16-5-1,-1-2 1,-1 0-1,4-1-1,-7-4-3,26 7-7,-37 0-15,37 0-5,-21-4-1,21 4-1</inkml:trace>
  <inkml:trace contextRef="#ctx0" brushRef="#br0" timeOffset="-1.88612E6">-11068 3366 13,'0'0'25,"-4"-19"0,4 19-5,0 0-6,0 0-4,0 0-2,4 16-1,4 17-1,-12 0-1,10 20 0,-10 3 1,8 17-3,-10 4 1,4 7-2,-8-5 1,4-2-2,-3-8 0,-1-3 0,-2-8 0,0-9 0,-1-11-1,3-6 1,-2-9-1,3-2 1,9-21 0,-16 16-1,16-16 0,0 0 1,-8-32-1,12 7 0,2-6 1,4-6-1,3-5 0,7-7 0,1 0 0,7 0-1,5 4 1,2 3-1,5 5 0,3 4 1,2 10 0,-2 9-1,2 10 1,-5 8 0,-1 12 0,-6 8 1,-5 9 0,-5 8-1,-5 4-1,-5 6 2,-7 1-1,-6-1 1,-10-7-1,-3-2 1,-9-5-1,-7-8 1,-6-7-1,-4-8 1,-8-9 0,3-5-1,-3-5 0,2-6 1,2-1-1,6-2 0,8 1-1,4-1 0,25 14-3,-21-22-6,21 22-21,21-9-2,2 11 0,-5-9-1</inkml:trace>
  <inkml:trace contextRef="#ctx0" brushRef="#br0" timeOffset="-1.86622E6">-9437 3354 16,'0'0'22,"0"0"0,0 0-8,0 0-3,0 0-3,0 0 1,0 0-1,3 33 0,-10-17-2,13 17 0,-10-3-2,8 14 0,-6 1 0,7 8-3,-3-1 1,4 6-1,0-4 1,2 1-1,-2-6 0,-1 0-1,-1-7 0,-2-5 1,-4-6-1,0-3 1,-3-7-1,-3-5 1,8-16-1,-16 23 0,16-23 1,0 0-1,-17 10 0,17-10 0,0 0 0,0 0 0,-4-24 0,4 24 0,6-28 0,-2 10 0,1-3 0,1 2 0,0-2 1,-2 2-1,2-2 0,-2 0 0,2 0 0,-1 0-1,3 0 1,2-2 0,2 0 0,3 0 0,5 1-1,1 2 2,6 1-2,2 1 1,5 4-1,-1 4 1,0 3-1,0 7 1,0 5 1,-2 7-2,0 6 2,-4 6-2,-3 10 2,-1 3-1,-3-1 1,-5 6 0,-5-3 0,-4-1 0,-8-1 0,-4 0 0,-10-7 1,-3-1-1,-8-2 0,-5-1 0,-3-7 0,-2 0 0,0-5-1,2-3 1,4-6-1,4-5 0,6-2-2,3-8-1,18 10-4,-17-26-8,17 26-18,9-27 0,11 19 0,-8-10 0</inkml:trace>
  <inkml:trace contextRef="#ctx0" brushRef="#br0" timeOffset="-1.86444E6">-8268 3823 11,'-6'-29'26,"0"11"2,6 18-7,-25-37-7,25 37-3,-31-30-3,31 30 0,-35-22-2,17 16-1,-7-2-2,4 8 0,-7 3-1,3 9-2,-4 4 2,2 7-2,1 5 1,5 9-1,4 0 0,5 1 0,8 1 0,8-4 0,8-2-1,3-7 1,7-8-1,1-10 0,4-4-1,-2-11 1,1-5 0,-3-9 0,0-7 1,-5-2-1,-3 0 1,-3-1-1,-2 4 1,-4 5 0,-4 2 1,-2 20-1,0 0 0,0 0 1,0 0-1,4 41 1,-2-12 0,5 8 0,1 2-1,6 1 1,-1-2-1,3-1 0,3-9 0,1-5 1,-1-7-1,1-8 0,-1-6 0,3-9 1,-3-5-1,2-6 0,-1-4 1,-1-6-1,1-4 0,1-1 0,1-4 1,-1 2-2,0 0 2,3 4-2,3 1 1,2 7 1,0 4-1,1 8 0,-3 9 0,2 8 1,-2 6-1,-1 7 1,-7 8-1,-3 4 0,-9 2 1,-3 4 0,-8-2-1,-7-3 1,-9-3-1,-7-4 1,-6-6-1,-2-5 0,-2-7 0,0-3-1,4-6 0,2-3 0,5-1 0,7-4 0,19 10 0,-18-14 0,18 14 0,0 0 0,22-4 0,-5 10 1,9 2-1,5 5 1,2-1 0,4 0 1,2-1-1,4-4 1,-3-6-1,5-4 1,-6-8 0,0-1-1,-2-9 1,0 0 0,-2-7 0,-2-2 0,-4-3 0,-1 2-1,-9-3 1,-5 5-1,-9 1 1,-3 1-1,-7 6 1,5 21-1,-33-16 0,9 18 0,-1 7 0,-2 10 0,1 8 0,3 4 0,4 4-1,5 5 1,10 1 0,6 1 0,10-2 0,5-5 0,10-5-1,8-4 1,6-7 0,6-8 0,6-8 0,3-8 0,0-9 0,3-5 0,-5-9 0,-3-6 0,-4-2 0,-7-6 0,-7-4 0,-9-1 1,-7-6-2,-3-1 1,-6-4 0,-6-1 0,-4-3-1,-2 3 2,-2 1-2,0 2 1,0 7 0,-1 9 0,-1 7 0,0 10 0,8 23-1,-18-11 1,18 11 1,-25 41-1,14-3 0,-1 11 1,0 9 0,2 10 0,3 4 0,3 5 0,6-5 0,2 0-1,3-9 1,3-6-1,2-8 0,-1-10 0,5-11-1,2-12 0,3-6-1,-2-13-2,13-3-1,-9-15-1,12 4 0,-8-18 0,10 9 0,-12-15 0,7 8 2,-11-5 2,-2 6 2,-5 4 2,-6 0 1,-8 28 1,6-35 1,-6 35 0,0 0 1,0 0 0,-18 0-1,16 23-2,-8 0 0,9 10 0,-3 2-1,4 7 0,0 0-2,7 2 1,3-4 0,4-7-1,-3-3 0,3-7 0,2-6-2,-16-17-3,33 18-15,-33-18-12,21-25 0,-17-3-1,8 0-1</inkml:trace>
  <inkml:trace contextRef="#ctx0" brushRef="#br0" timeOffset="-1.86427E6">-6596 3477 11,'0'0'7,"0"0"-6,0 0-1,4 17-18</inkml:trace>
  <inkml:trace contextRef="#ctx0" brushRef="#br0" timeOffset="-1.86349E6">-6258 3669 37,'0'0'30,"0"0"1,0 0-10,26 46-9,-34-18-2,16 19-4,-10-3-1,4 12-1,-6-4-1,4 1-2,-6-8 1,4-3-1,-4-14 0,2-5 0,4-23-1,-6 18 1,6-18-1,0-21 0,6-2 0,4-9-1,3-6 0,1-6-1,8 2 0,-1-2 0,0 9 1,1 6 0,3 9 0,-2 12 0,1 15 1,1 7 0,2 5 0,1 5 0,3 3 1,4 1-1,2-4 0,4-3 1,-1-7-1,3-7 1,2-7-1,2-7 1,-5-5-1,1-7 1,-4-8-1,-4 1 1,-6-5-1,-3-1 1,-11 1-1,-5 1 1,-8 2-2,-6 5 2,-4 5-1,8 18 0,-35-19 0,12 21-1,-2 7 2,-3 5-2,3 10 2,2 8-1,3 3 1,7 5-1,5 0 2,10 4-1,4-2 0,9 0 1,5-3-1,3-6 0,4-3 0,4-6 0,2-5-1,6-6 1,0-8-2,-2-12-3,14 12-22,-22-22-7,8 6-1,-16-10-1</inkml:trace>
  <inkml:trace contextRef="#ctx0" brushRef="#br0" timeOffset="-1.86084E6">-3557 3748 33,'0'0'27,"24"-7"-1,-1 14-8,-23-7-6,47 2-3,-22-4-3,18 11-1,-4-8-1,13 5-1,-3-5 0,3-1-4,1 4-2,-12-15-11,2 13-14,-12-9-1,-2 7-1,-12-7 0</inkml:trace>
  <inkml:trace contextRef="#ctx0" brushRef="#br0" timeOffset="-1.86118E6">-3000 3426 32,'-2'-21'26,"-4"-7"-1,8 9-5,-16-18-7,16 16-4,-17-14-1,11 15-2,-12-9-2,5 11 0,-9-3-1,20 21-1,-39-26 0,16 19 0,-2 3-1,-1 4-1,-1 7 1,-2 6-1,0 8 0,1 8 0,3 8 0,6 9 0,5 3 0,4 5 0,8 4 0,8 1 0,6 1 0,3-4 0,3-2 1,1-5-2,1-2 2,-3-3 0,-3-7 0,-4-4 0,-4-5 0,-5-5-2,1 0-2,-2-23-4,-3 28-23,3-28 0,-22 14-2,3-18 1</inkml:trace>
  <inkml:trace contextRef="#ctx0" brushRef="#br0" timeOffset="-1.85882E6">-1751 3688 39,'0'0'25,"19"-1"2,-19 1-9,31-2-8,-13-5-4,17 9-2,0-8-1,12 6-1,-1-5-1,9 3 0,-1 1-3,-3-6-4,3 8-14,-13-6-7,-2 5 0,-16-5-2</inkml:trace>
  <inkml:trace contextRef="#ctx0" brushRef="#br0" timeOffset="-1.85915E6">-1356 3365 22,'-10'-25'22,"-2"1"2,-5-6-7,17 30-5,-35-44-3,35 44-2,-35-28-1,35 28 0,-28-19-2,28 19 0,-19-6-1,19 6 0,0 0-1,-18 21 0,11-5-1,3 12 0,0 5 0,2 8 0,2 6-1,2 7 1,0 4-1,4 0 0,0-2 2,1-2-2,-1-3 1,2-4 0,-4-3 0,0-5-1,0-6 0,-6-7-2,4 2-6,-2-28-17,-14 32-4,14-32 0,-18 7-1</inkml:trace>
  <inkml:trace contextRef="#ctx0" brushRef="#br0" timeOffset="-1.85593E6">-607 3694 26,'0'0'25,"2"-16"1,-2 16-6,2-16-5,-14-3-4,12 19-2,-12-23-1,12 23-3,-23-26 0,23 26-2,-35-21 0,11 16-1,-3 1-1,0 8 0,-6 3-1,0 8 0,2 5 0,2 4 0,3 6 1,7 3-2,7 0 2,8 2-1,8 2 1,8-2-1,7-1 1,5-5-1,3-2 1,2-5-1,0-4 1,2-4-1,0-11 0,-1-3 1,-3-3-1,-2-8 1,-3-4-1,-3-5 0,-5-6 0,-5-2 1,-5-2-2,-4-3 1,-8-4 0,1-1 0,-9 3-1,-1 0 2,-5 1-2,1 5 1,-1 4 0,1 4-2,3 12-1,-3-3-6,21 12-19,0 0-3,-14 28 0,14-28-1</inkml:trace>
  <inkml:trace contextRef="#ctx0" brushRef="#br0" timeOffset="-1.85482E6">-12 3625 21,'-20'-19'26,"20"19"-1,-27-19 1,2 5-12,25 14-5,-39-7-2,20 14-2,-13-5 0,7 12-1,-10 0-1,6 10 0,-2-1 0,6 8-2,1 1 2,9 3-2,7 0 0,8 2 0,8-4 0,7-1-1,9-6 1,5-3 0,6-8-1,8-4 1,1-9-1,7-6 0,1-8 0,5-4 0,3-5 0,0-2-1,-1-3 0,-7 2 1,-7-3-1,-6 3 1,-10-1 0,-11 4 1,-12 0-1,-8 4 1,-16-1 0,-3 4 0,-10 2 0,-4 5 0,-4 5-1,-2 7 1,0 4-1,6 3 0,4 6 0,7 3 0,7 3 0,7 1 0,8 0 1,6-4-2,8-2 2,5-2-1,3-4 0,1-8 0,4-3 0,1-6-1,1-1 1,-4-4 0,1-1 0,-3-3-1,0 5 1,-21 8 0,32-13 0,-32 13 0,25 6 0,-25-6 0,27 29 0,-9-8 0,1 2 0,2 0 0,5 0 0,1-4 1,2-7-1,2-8 0,4-8 1,-2-6-1,2-11 0,0-4 1,-1-8-2,-3-7 1,-2-10 0,-4-7 0,-3-12 0,-7-8 0,-1-5 0,-7-4 0,-3 1 0,-4 2 0,-4 11 0,-1 11 0,-3 12 1,-2 18-1,-2 13 0,12 18 0,-23 4 0,9 18 0,1 15 0,3 14 1,0 14 0,3 10 0,1 7-1,8 6 2,2-2-1,3-4 0,3-7 1,6-8-2,-1-11 2,3-11-2,1-10 1,1-8 0,-1-8-2,1-9 1,3-1-3,-6-18-5,18 9-20,-17-17-4,9 5-2,-15-13 1</inkml:trace>
  <inkml:trace contextRef="#ctx0" brushRef="#br0" timeOffset="-1.85247E6">1591 3983 31,'18'-7'28,"-18"7"1,29-28-1,-22-2-15,23 11-4,-15-16-3,16 1 0,-11-9-3,9-1 1,-10-11-1,5-1-1,-9-7 0,1-1-1,-8-5 0,-4 6-1,-6 4 1,-4 4-1,-4 10 1,-4 10-1,-3 10 0,-3 13 0,1 7 0,0 10-1,-1 7 1,1 13 0,-1 8-1,1 9 1,1 9-1,3 7 1,3 7-1,4 1 1,6 4 0,4-3 0,6-3 1,6-2-1,7-10 0,2-6 0,5-8 1,1-8-2,2-7 1,4-9 1,2-11-1,2-6 0,4-9 0,-1-8 1,3-2-1,-2-5 0,-4-4 0,-4-1 1,-8-1-1,-7 1 0,-9 6 0,-11 3 0,-6 6 0,-11 3 0,-4 9-1,-3 6 1,-3 8-1,2 5 1,1 9 0,5 3-1,5 7 1,10 3 0,8-1 0,4-2 0,8-3 1,5-4-1,4-5-1,2-7 2,5-9-1,-1-8 0,0-4 0,2-9 0,-6-5 0,2-5 0,-1-4 0,1 0 0,-4 0 0,-2 4 0,-1 1 0,-3 6 0,-1 5 0,-18 14 0,27-7 0,-27 7 0,18 18 1,-13-1 0,-1 6-1,0 5 0,-2-2 1,0 2-1,-2-3 1,0-4-1,0-4 0,0-17 0,-2 20 1,2-20-1,0 0 1,0 0-1,0 0 0,-17-28 1,19 8-2,-1-1 1,9-1-1,2-1 1,3 0-1,3 0 1,5 7-1,5 4 0,1 5 1,0 4-1,0 6 1,-2 4 0,2 7 0,-1 2 0,-3 7 1,2 0-2,0-1 2,3-2-2,1-5 1,2-4 0,2-9 0,0-4 0,-2-10 0,-4-4 1,-2-7-1,-5-1 0,-7-4 0,-7-2 1,-10 5-1,-4 2 1,-5 2-1,11 21 1,-33-22-1,11 20 0,1 9 0,3 7 0,7 7 0,5 9-1,10 8 1,3 4 0,7 4 0,4 3 0,3 2 0,-2 1-1,-1 1 1,-8-3 0,-6-2 0,-10-3 1,-8-5-1,-7-3 0,-7-5 0,-5-6 1,-4-8-1,0-8 0,1-8 0,2-6 1,7-8-1,6-7 0,7-6 0,10-4 0,10-3 0,6-3 0,11 2-1,8-4 1,4 4 0,6-1 0,2 1 0,2 0-1,-1-4 1,-1-1 0,2-3 0,-4-2 0,-4-6-1,-4-2 1,-4-4 0,-4-2 1,-7 1-1,-3 0 0,-11 3 0,-2 8 1,-4 8-1,-2 5 0,1 15 0,3 17 1,0 0-1,-24 35 0,18 2 0,2 8 0,1 9 0,5 6 0,1 1 0,7 0 1,6-5-1,1-5 0,5-9 1,3-8-2,0-12 2,4-6-1,1-14 0,1-13-1,-2-6 1,0-9 0,0-9-1,-2-7 1,-1-4-1,-5-3 1,-3 3-1,-5 1 1,-3 5 0,-2 3-1,-4 9 2,-2 9-1,-2 19 0,0 0 0,0 0 0,-8 22 1,4 10-1,-2 5 0,0 6 1,-1 5-1,-1 2 1,4 1-1,-2-7 0,2-7 1,2-6-1,0-6 0,0-8 0,2-17 1,0 0-1,0 0 0,24-15-1,-11-10 1,3-1-2,1-6 1,9 3 0,-3-3 0,4 6-1,-2 8 2,5 8-2,-3 10 2,4 8 1,0 8-1,2 5 0,0 9 0,0 0 1,2 1-1,-2-3 1,1-5-1,-3-5-1,-4-11-2,6 5-6,-33-12-18,39-19-5,-24-4 0,1 2-1</inkml:trace>
  <inkml:trace contextRef="#ctx0" brushRef="#br0" timeOffset="-1.8522E6">3387 3372 27,'41'-23'30,"-10"4"1,15 6-1,-1-17-12,19 23-7,-3-15-4,13 9-3,-4-4-2,3 1-2,-1 7-5,-19-6-22,1 13-4,-13-9 0,-10 10-1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22:28:20.31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18,'0'0'13,"19"7"-1,6-3 0,-5-6-1,18 6-2,-5-10-2,19 10 0,-5-8-3,22 4 0,-7-2-1,11 4-1,2-4 0,8 4-1,0-2 0,4 2-1,6 0 1,3 2-1,5-1 0,5 1 0,2 0 0,0-2 1,2 2-1,-4-3 0,0-1 0,-5 2 0,-9-2 1,-3 0-1,-8 0 0,-7 0 0,-1 0 0,-2-2 0,-7 2 0,-2-1 0,3-1 1,-7 2-1,2-2 0,-6 2 0,0-2 0,-9 2 0,-3-2 1,-9 2-1,-4-2 1,-6 2 0,-23 0 0,33-4 1,-33 4-1,19-3 1,-19 3 0,0 0-1,0 0 1,18-10-1,-18 10-1,0 0-1,0 0-6,0 0-19,0 0-2,0 0 0,0 0-2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00:13:37.94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82 0 41,'48'21'32,"-5"-2"-1,14 25-5,-24-13-10,23 25-5,-27-7-3,2 16-3,-17-2-1,-6 9-1,-18-6-1,-7-1-1,-13-5 0,-11-4-2,-3 0-4,-20-23-16,21 9-9,-20-26-5,19 1-2,-1-18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23:04:31.5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21253 10481 8,'-8'-14'26,"-4"-5"1,2 6-5,-15-9-5,11 11-5,-17-7-2,6 11-2,-13-2-3,5 10-2,-9 2 0,2 8-2,0 2 0,0 5 1,5 5-2,5 0 1,12 3-2,7 1 1,11-2 0,12 1-1,13 1 1,12 0-1,11-1 0,11 2 1,4 0-1,5 0 1,-1 2 0,-3 1 0,-7 0 0,-11 1 0,-11 1 0,-13 3 1,-14 0 0,-12 2-1,-11-2 2,-10 0-2,-10-1 2,-6-1-2,-6-5 2,-1-3-2,1-8 1,2-4-1,3-5 0,7-9 1,5-6-1,7-7 1,6-6-1,7-4 0,2-5-1,7-3 1,3 1 0,4 0 0,4 2-1,3 0 1,4 2-1,0 2 2,3 5-2,1 1 0,2 8-5,-8-8-12,8 14-12,-10-3-1,3 8 0,-16-1 0</inkml:trace>
  <inkml:trace contextRef="#ctx0" brushRef="#br0" timeOffset="879.0498">21784 10967 37,'-18'-4'30,"18"4"0,-24-6-11,24 6-5,0 0-5,0 0-3,0 0-2,28 1-2,-2-2-1,6-1 0,11-3 0,7-1 0,5 1-2,1-1-1,1 3-2,-8-4-4,5 13-6,-21-3-17,-2 13-1,-19-1 1,-7 10 0</inkml:trace>
  <inkml:trace contextRef="#ctx0" brushRef="#br0" timeOffset="1051.0597">22044 11208 6,'0'0'27,"-13"3"2,13-3 0,0 0-14,34-11-4,-15 2-4,15 2-3,1-3-4,2-5-10,11 1-18,-4-3 0,0-2-3,-5-3 1</inkml:trace>
  <inkml:trace contextRef="#ctx0" brushRef="#br0" timeOffset="2794.1597">23321 10405 29,'-9'-15'27,"-1"4"-4,-7-5-7,5 10-5,-10-4-3,5 7-1,-9-1-1,4 6-2,-7-1 1,1 7-3,-2 2 1,5 5-1,-3 2 0,5 7-1,4 3 0,4 3 0,5 3-1,6 3 0,4 1 0,6 2 0,5-1 0,2 1 0,2-4 0,2-3 0,0-1 0,1-3 0,-1-4 0,-1-3 1,-2-2-2,-1-3 2,-1-2-1,-1-2 0,0 0 0,-11-12 0,20 17 0,-7-11 1,4-2-2,4-4 1,2-2 0,3-2 0,3-2 0,-1-1 0,1-1 0,-2 0-1,-4 1 0,-6 0-1,0 5-4,-17 2-6,16-3-18,-16 3-2,0 0 1,-13 6-2</inkml:trace>
  <inkml:trace contextRef="#ctx0" brushRef="#br0" timeOffset="5566.3182">22915 11201 10,'0'0'16,"0"0"-1,0 0-3,0 0-1,0 0-2,0 0 0,0 0-1,0 0 0,26 10-2,-11-14 1,13 4-1,2-6-1,14 4 0,1-5-2,12 1-2,2-2 0,6 0-1,0 0 0,-3-1 0,0 2 0,-5 2 0,-6-1 0,-7 1 0,-5 2 0,-9 0 0,-7 1 0,-4 1-1,-6 0 1,-1 1 0,-12 0-1,17 1 1,-17-1-1,17 1 0,-17-1-2,14 2-1,-2 4-4,-12-6-10,0 0-11,0 0 0,2 11-1</inkml:trace>
  <inkml:trace contextRef="#ctx0" brushRef="#br0" timeOffset="6431.3676">23058 11546 20,'-19'-5'27,"19"5"-1,0 0-7,-10-11-7,22 9-4,-1-8-3,11 3-1,2-6-2,9 1 0,3-3-1,8 1 0,0 0-1,4 0 0,-1 3 0,0 4-1,-3 3 1,-5 4 0,-7 3 0,-5 5 1,-9 5-1,-7 7 1,-11 1-1,-9 7 0,-11 1 0,-6 3 1,-5 2-1,-5 1 0,-6-3 3,1 1-2,-1-2 1,2-2 0,2-1 1,2-3-1,2-3 0,5-1 0,1-1-2,4 0 1,2-5 0,4 3-1,3-5 0,4 1 0,4-2 0,4 0 0,5 0 0,-2-12 0,13 15 0,0-9 1,4-4-1,5-2 1,4-5 0,3-2-1,6-3 1,4-4-1,2-2 0,3-1 0,-2 0-1,3-2 1,-3 3 0,1 1-1,-5 1 1,-3 1-1,1 7-2,-9-3-1,4 10-5,-16-8-7,4 9-15,-19-2 0,16 2 0,-16-2 8</inkml:trace>
  <inkml:trace contextRef="#ctx0" brushRef="#br0" timeOffset="6819.39">23195 11674 21,'-11'-4'27,"11"4"-3,0 0-6,0 0-6,0 0-2,0 0-2,22-7-2,-9 3-3,10 3 0,2-4 0,9 3-1,2-2-1,8-1-2,1 3-3,-1-8-9,10 6-16,-14-4-2,-1 3-1,-15-2 5</inkml:trace>
  <inkml:trace contextRef="#ctx0" brushRef="#br0" timeOffset="13073.7477">21075 12574 16,'0'0'20,"0"0"-4,0 0-3,0 0-2,0 0-1,0 0-1,-12-8-3,12 8 1,0 0-1,0 0-1,0 0 0,21 6-1,-7-8 0,12 6 1,3-9-2,14 6 1,2-5-2,11 4 0,1-5-1,4 4 0,1 0-1,-4 2 0,-3 4 0,-7-1 1,-9 2-1,-6 2 0,-7-1 0,-6 4 0,-20-11 0,12 20 1,-15-9-1,-5 4 0,-4 2 0,-4 3 1,-5 2-1,-3 4 0,-3 0 0,-3 5 0,-1 3-1,-4 2 1,0 0 0,2 2 0,-2 1 0,0-3 0,3-1 0,3-3 0,3-4 0,4-4 0,3-4 0,6-2 0,6-4 0,3-3 0,4-11-1,4 18 1,-4-18 0,17 10 0,-6-9 0,3 1 1,3-5-1,3 0 0,1-2 0,2-2 1,3 0-1,2-2 1,2-1-1,3 1 0,0 1 1,2 1-1,0 0 1,0 1-1,-1 4 0,-3-1-1,-1 5-2,-5-5-3,3 11-8,-12-9-15,5 6-1,-21-5 0,20 1 0</inkml:trace>
  <inkml:trace contextRef="#ctx0" brushRef="#br0" timeOffset="13513.7728">21312 12886 12,'0'0'24,"0"0"2,0 0 0,0 0-10,17-4-5,-4-1-4,12 8-1,-1-9 0,13 6-1,-2-6-2,10 1 0,-1 0-2,2-1-2,-2 5-4,-11-9-8,4 11-15,-11-3-1,-4 6 0,-11-1-1</inkml:trace>
  <inkml:trace contextRef="#ctx0" brushRef="#br0" timeOffset="13959.7984">22214 13065 26,'0'0'26,"0"0"2,1-15-5,12 15-12,-13 0-4,32-13-2,-11 6-1,8 2-2,3 1-4,0-3-4,6 12-8,-8-4-13,-2 6 0,-8 2-1,-5 6 1</inkml:trace>
  <inkml:trace contextRef="#ctx0" brushRef="#br0" timeOffset="14140.8084">22387 13282 15,'0'0'27,"-7"12"1,7-12-1,23-3-11,-10-8-7,14 8-2,-2-10-3,9 3-2,2 0-6,-2-6-17,1 5-6,-7-3-2,-1 1 1</inkml:trace>
  <inkml:trace contextRef="#ctx0" brushRef="#br0" timeOffset="15520.8873">23631 10843 13,'0'0'26,"-6"-12"-1,6 12-6,0 0-5,-4 19-3,-5-9-3,10 11-2,-9-2-1,10 7-1,-5-1-1,3 5-2,3-4-1,-3-8-6,13 5-17,-13-10-7,0-13-1,0 0 0</inkml:trace>
  <inkml:trace contextRef="#ctx0" brushRef="#br0" timeOffset="16577.9482">23360 12535 8,'-2'-12'24,"-2"0"-2,-3-6-6,7 18-3,-10-24-3,10 24-1,-13-20-2,13 20 0,-18-13-2,18 13 0,-24-7-1,13 8-1,-5 2 1,2 6-1,-6 0 0,5 9-1,-5 3 1,4 8-1,-3 3 0,5 4 0,0 2 0,5 2-1,2 2-1,5-2 1,2-2-1,4-2 0,3-2 0,2-3 0,3-3 0,1-5 0,3-3 0,-1-2 1,1-4-2,-1-4-2,6 3-6,-21-13-16,29 5-5,-16-8-2,3 2 0</inkml:trace>
  <inkml:trace contextRef="#ctx0" brushRef="#br0" timeOffset="17117.9791">23502 12781 14,'0'0'23,"16"-16"-1,-8 5-6,8 7-7,-5-4-2,6 9-1,-4-1-2,3 12 1,-8 5-1,2 11 0,-9 5-1,-1 8 0,-7 0 0,-4 5 0,-4-5-1,2 0 1,-6-9-1,5-5 0,2-11 0,5-2-1,7-14 1,-3 10-1,3-10 0,20-3-1,-4-3 0,8 0 1,4-1-1,5-1 0,2 0 0,0 0 0,0 4-3,-5-4-2,3 12-7,-16-7-17,4 7 0,-21-4-2,17 7 2</inkml:trace>
  <inkml:trace contextRef="#ctx0" brushRef="#br0" timeOffset="17505.0011">23077 13416 7,'12'2'29,"-12"-2"0,18-6 1,6 8-11,-5-12-5,20 10-3,-3-11-3,20 9-2,2-6-2,15 6-2,2-2 0,4 2-2,-2 2 1,-4-1-3,-6 4-2,-15-5-9,0 8-19,-24-6 1,-4 7-3,-24-7 1</inkml:trace>
  <inkml:trace contextRef="#ctx0" brushRef="#br0" timeOffset="18336.0487">23590 13689 20,'-7'-11'25,"7"11"-1,-18-6-7,-3 3-8,6 10-2,-12-4-1,5 11-1,-10-4 0,8 8-1,-5-4 1,7 9-2,-1-6 0,9 5 0,1-2-1,7 2-1,4 0 0,6 1-1,2-2 1,6 1-1,3-2 1,6 1-1,3-3 2,1 2-2,5 0 1,1 2-1,-2 0 2,-1 3-2,-2-2 0,-4 3 1,-5 1-1,-5 0 1,-11-2 0,1 2 0,-9-2 0,-2-3 0,-5-2 0,-3-2-1,-4 0 1,-1-5 0,-1-3-1,-3-4 0,0-4 1,1-2-1,1-2 1,2-3-1,2-3 0,3 0 0,4-1 0,3-2 0,10 11-1,-12-21 1,10 7 0,2-2 0,3-2-1,4 0 1,3-2 0,2 0 0,1-1 0,3 1-1,2 3-1,-4-3-2,7 9-7,-13-7-18,7 5-3,-8-2 1,-7 15-3</inkml:trace>
  <inkml:trace contextRef="#ctx0" brushRef="#br0" timeOffset="21971.2566">23826 12469 1,'-20'-15'21,"-11"-5"3,5 2-5,0 3-10,-7-7-3,0 3-1,-8-6 1,0 2-2,-9-3 0,3 2 0,-9-4 0,2 6-1,-7-2 0,1 3-1,-6-2 0,-3 4 0,-3-1 0,-2 3-1,-1-1 0,-1 2-1,0 2 1,-2 3 0,-1-2-1,4 5 0,-3 1 0,-5 2 0,-1 3 0,-6 1 0,1 3-1,-5 1 1,2 4-1,0 2 1,3 1-1,2 3 0,0 3 0,1 2 0,5 6 0,1 0-1,6 5 0,2 0 0,8 5-1,3 0 1,9 3 0,4 3-1,7 1 2,3-2 0,5 7 0,3 1-1,5-2 1,3 1 0,7-1 0,5-2 0,9 3-1,2-2 1,12 2 0,6-1 0,4 7 0,4-1 1,4 4 0,4 1 0,6 5 0,1 2-1,2-4 1,-2 3 0,6-4 0,-3 4-1,2-1 1,-2 1-1,-1-4 1,1 1 0,-5-1 1,1-2-1,-4 2 1,-1-4-1,2 1 1,-5 0-1,2-4 1,2 3 0,-5-3-1,2 2 1,-1 0-1,2 0 1,-2-2-1,1-2 1,1-1-1,0-5 1,6-1 0,1-3 0,2-6 0,1-3 0,1-3 0,2-3 0,-4-4 1,1-1-2,-3-4 1,-2 0-1,1-6 0,2 2 1,0-4-1,1 2 0,3-3 0,-2 2 1,4-1-1,1-1 0,-1-2 0,0 1 1,3-2 0,-1-2-1,-2-1 1,2-1-1,-4-2 0,3 0 1,-4-3-2,0-3 1,-2-1 0,0-1-1,-1-3 1,1-3 0,1 1 0,1-1-1,0-1 2,0 1-2,2-2 0,0-1 1,1 0 0,-1-2 0,-3 0-1,2-4 1,-4-2-1,0-2 1,-6-2 1,0 1-1,-2-2 0,0-1 0,-3-1 0,-1 1-1,0-3 2,1 3-2,-3-2 1,0 0 0,-2-3 0,-1 1 1,1-1-2,-3 1 2,-2-2-2,-3-2 2,-3 0-1,-2-1 1,-6-2-1,0 1 2,-7-1 0,-1 0 0,-4 0 1,-1 1-1,-2 0 0,0 3 0,0-2-1,2 1 0,-3-2 0,3-2 0,-2-2 0,3 2 0,-2-3-1,0 0 2,-4 0-1,1 2 0,-4 0 1,2 3-1,-5 1 1,2 1 0,-3-2-1,1 5 0,0-2 1,-1 0-2,0 0 1,-4-1 0,0 1 0,1 2 0,-2-2-1,0 3 1,-2 2-1,0 1 1,0 2-1,1 2-2,5 11-11,-11-8-15,3 5-3,-10-2-2,-12 1-2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9T00:05:49.8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13031 11194 20,'0'0'12,"0"0"-2,0 0-2,0 0-1,-21-10-3,3 4-1,-6 0-3,-8 0 0,-7-1 1,-7-2 0,-6 1 1,-8-3 0,-3 0 0,-9-1 0,-2 0 1,-9-2 0,-6 4 0,-7-3-1,-5 1 1,-8-1 0,-1 5 0,-10-4-1,-4 5 0,-9-1-1,4 2 0,-5 1-1,-1 1 0,-3 2 1,-5 1-1,-2 2 0,1 1 0,0 0 1,-4 2-1,-4 3 1,-9 1-2,-1 0 0,-1-1 0,-2 0 1,-10-1-2,-1-2 2,-3-2-1,0-2 1,-2-1 1,-2-3-1,2 0 1,-2-1-1,7-2 2,-2 1-3,-2-1 2,1 0-1,2-1 1,2 0-1,-8 0 0,2 1 0,-2 1 1,3 0 0,-1-1 0,-2 3 0,2 1 0,3 2 0,6 0 0,-2 2 0,-3-1 0,2 0-1,2-1 1,0-1-1,-5-1 1,-1-2 0,0-2-1,6-1 0,1 1 1,1-1-1,1 2 0,8 3 0,7 3 0,4 2 0,5 4 0,-1 3 0,6 4 0,4 3 1,8 5 0,2 4 0,3 3-1,1 3 1,1 4-2,4 1 2,5 4-2,3 2 0,3 3-1,1 1 1,8 2 1,4 3-1,9 2 0,6 4 0,6 3 0,10 4 3,6 2-2,10 3 1,7 5-1,12 3 1,12 2 0,9 2 0,14-1 0,8-1-3,11-6 2,8-1-1,9-5 0,6-7 1,5-6-1,9-2 0,0-6 1,3 0-1,3 0 2,6-3-2,0 0 1,7 0 0,4 0 0,1 0 0,2-1 1,5-1-1,3-2 0,-1-3 1,6-2-1,2-1 0,1-5 0,1-2 0,2 0-1,0-3 1,3-2-1,1-2 1,5 0 0,-1-6 0,2 2 0,3-5 0,2 0 1,4-1 0,6-1 0,3-1 0,0 0 0,-1 0 0,2-2 0,3 1 0,6 0-1,-2-3 1,-2 2-1,-2-3 1,0-2-1,4 0 1,4-2-1,0-2 0,-3 0 0,3-3 0,5 0 0,4-3 0,1 2 0,-1 0 0,-4 0-1,-2 1 1,1 2 0,-2 2 0,-2 0-1,-9 3 1,-3 1-1,-3 1 1,5-1 0,3-1-1,1-1 1,-1-2-1,0-3 0,5 1 1,3-5 0,6 0 0,0-2 0,-1-1-1,-1-3 1,5-1 0,2-1 0,1-3-1,-3-3 1,-5 1-2,3-3 2,-2 1-1,0-2 1,-8-1-1,-6 0 1,-4 0 0,0-1-1,-1 3 1,-4-1-1,-4 0 1,-5 3 0,1 2 0,-2 1-1,-3 1 2,0 3-2,-4 0 1,-4 2 0,-4 1 0,0 0 0,-5 1 0,-1 0 1,-3 0-1,-4 0 0,-1-1 0,-2 1 0,-1-2 1,1 1-1,-6-2 0,-3-3 0,-1 2 0,-2-3 0,-7-2 1,-2 0-1,-4-4 1,-4 0-1,-3-3 1,-4-1-1,-4-8 0,-9-3 1,-3-8-1,-7-8-1,-8-7 2,-5-4-2,-6-8 1,-7-2 0,-5-2 0,-2 2 0,-5 5 0,-2 5 1,-1 8-1,-1 3 2,0 9-2,-1 8 1,-1 6 0,3 6 0,-3 5 0,1 6 0,-1 2 0,0 5-1,-1 0 1,0 3-1,-2-1 0,1 1 0,-2 0 0,0 1 0,0-2 0,0 1 0,0-2 0,0 1 0,0-2 0,2 2 0,-1 0 0,1 1-1,-2 2 1,-3 2 0,-2 2 0,-1 1 0,-3 3-1,-2 1 1,-4 2 0,-1-1 0,-2 0 0,-2-3 0,2 0 0,-2-5 0,-1-4 0,1-1 0,2-2 0,0-2 0,1 0 0,1 2-1,5 3-2,-3-1-3,7 8-16,-3 0-7,-1 0-1,-2-2 3</inkml:trace>
  <inkml:trace contextRef="#ctx0" brushRef="#br0" timeOffset="15286.8744">15821 13326 13,'-4'-16'12,"4"16"-2,-3-15 0,3 15-2,-2-10 0,2 10 0,0 0-1,-5-13 1,5 13-1,0 0 1,0 0-2,0 0 0,0 0-1,0 0 0,-8 17-1,0-3-1,4 11 0,-5 3 0,3 12-1,-5 1 1,6 9-1,-1 1-1,3 3 1,2-2-1,2-4 0,4-3-1,3-9 0,2-6 0,3-8 1,2-5-1,-3-7 0,1-3 0,-13-7 1,21 7-1,-21-7 1,14 0-1,-14 0 0,12-6 1,-12 6-1,17-16 0,-5 2 0,3-5 0,3-4 0,4-5 0,2-5 0,2-3 0,0-4-1,-2-1 2,0 1-2,-4-2 1,0 3 0,-5 3 0,-2 3 0,-1 6 0,-2 5 0,1 5-1,-1 4 1,3 8 0,0 9 1,1 6-1,3 8 1,-1 7-1,1 9 1,-3 5 0,2 6 1,-4 2-2,1-2 1,-5-3-1,-1-4 0,-3-8 1,-2-5-1,-2-8 1,0-17 0,0 0 0,0 0 0,-14-20 0,11-4-1,2-9 1,1-5-1,5-4 0,4-3-1,4 7 1,3 3-1,2 9 1,3 6-1,1 10 1,1 10-1,-1 9 1,0 11 0,-1 4 1,0 8-1,-4 5 0,-1 4 1,-4-1-1,-3-3 0,-4-3 0,-1-7 1,-2-6-1,-1-9 1,-1-12-1,3-13 0,2-12-1,2-12 0,8-8 0,2-6 0,5-1 0,2-1-1,6 8 2,-1 12-1,-1 12 2,-1 15 0,-1 14 0,-4 14 0,-2 11 0,-2 8 0,-4 8-1,-1 1 0,-2 6-5,-9-13-16,5 2-8,-10-20-2,-2-8-1</inkml:trace>
  <inkml:trace contextRef="#ctx0" brushRef="#br0" timeOffset="16663.9531">17305 13439 47,'-3'-19'34,"-2"6"-2,-13-3-1,0 9-25,-8 4-3,2 7 0,-3 6 0,2 7-2,1 6 0,6 8 0,3 3-1,10 3 0,6 3-1,8-4 1,8-2-2,4-9 0,5-5-1,-1-16-1,4-4-1,-9-15-1,2-2 0,-9-11 1,-1 1 1,-7-1 1,-1 3 2,-3 6 1,-2 4 2,1 15 2,0 0-1,0 0 1,14 10 0,0 5-2,3 3 1,8 4-1,2 0 0,5-1 0,3-2-1,3-5 1,1-5-1,1-5 0,-2-10-1,-2-7 1,-2-7-1,-6-5 0,-3-5 1,-7 2-1,-6 0 1,-3 6-1,-9 5 1,0 17 1,-12-8-1,2 23 1,-2 9 0,4 14 0,2 8-1,5 9 1,2 6-2,8 4 1,7-1 0,3 2-1,0-7 1,1-5-1,-7-8 1,-8-7-1,-5-6 0,-12-9 0,-7-7 0,-10-13-1,-3-5 0,-3-9 0,3-7-1,2-5 1,8-1-1,6-5 1,14 2 0,8 1 0,13 0-1,9 2 2,13 2-1,8-2 1,10 0-1,4-1 1,4-3-1,-1-2 1,-1-3 0,-5-3-1,-6-2 0,-14-3-2,-9 2 0,-14-2 0,-9 6 0,-14 2 1,-5 10 0,-10 7 1,-5 12 1,0 12 2,-2 10 0,6 11 0,5 7-1,8 6 1,5 3-1,10 0 0,8-3 0,11-6-1,8-4 0,3-11-1,3-8 0,0-9 0,0-8-2,-6-11 0,4-6-2,-14-17-2,6 0 1,-14-10 0,6 2 3,-8-2 1,4 4 2,0 4 2,-3 5 3,8 16 1,-4 1 1,12 16 1,-4 2-3,6 12-1,-5 1-1,3 9-1,-6 4 0,-5 7 0,-12 1-2,-10 3 1,-15-1-2,-13-6-8,-4 7-20,-17-11-2,-1-4 0,-6-11-2</inkml:trace>
  <inkml:trace contextRef="#ctx0" brushRef="#br0" timeOffset="17201.9839">19884 12837 50,'-22'-7'32,"-2"9"0,5 21-1,-8 11-23,16 23-4,-2 14-3,5 12 1,3 10-1,3 5 0,5 0-1,5-5 1,2-9-2,2-10-1,2-12-2,-5-19-5,5-4-21,-12-19-1,-2-20 0,-15 0-1</inkml:trace>
  <inkml:trace contextRef="#ctx0" brushRef="#br0" timeOffset="18265.0447">19537 13514 35,'39'-14'27,"6"-2"0,6-6-5,4 7-18,5-4-3,2 2-2,-3 2-1,-5 0 0,-3 4 0,-9 3 0,-3 7 1,-6 5 2,-12 6 1,-3 7 2,-12 4 0,2 10 2,-12-2 0,3 10 0,-11-4 0,6 6 0,-10-6-2,7-1-1,-4-7-1,5-5 0,-1-5-1,9-17 0,0 0-1,0 0 0,-4-24-1,11-5-1,3-5 0,2-6-1,6-2 0,-1-1 0,6 7 1,-2 3 0,1 8 1,-3 10 1,1 5 0,-3 10 1,-3 6 0,0 9 1,-6 4 0,-1 9 0,-5 3-1,2 7 1,-3 3-1,2 2 1,2 1-2,2-3 0,3-2 0,4-8 0,2-5-1,-1-8 1,2-7-1,-1-12 0,-3-7 0,-5-11-2,-2-6 1,-10-10-1,-1-2 1,-11-7-1,0 3 1,-8-1 0,2 6 1,-1 3 0,3 7 1,7 5-1,7 5 2,8 4-2,10 2 1,6 3-1,8 1 1,5 5 0,6 3 1,-1 7-1,-1 5 1,1 7 1,-6 4-1,-3 5 2,-8 2-1,-3 3 1,-9-4 0,-1 0 0,-7-8 0,0-2-1,-3-8 0,4-13 0,0 0-2,-10-13 0,11-9 0,1-6-2,5-3 1,1-2 0,2 2-1,2 2 1,2 10 1,0 9 0,2 9 0,-2 9 1,2 8-1,-1 5 1,-2 4 0,0 3-1,-2-1 1,-1-3-1,-2-4 0,-1-7 0,-7-13 0,0 0-1,17-14-1,-10-12-1,6-4 0,0-6 1,4-1 0,1 2 1,1 6 1,1 11 1,-1 9 1,2 19 1,-4 10-1,0 11-2,6 19-17,-7-3-12,3 4-1,-3-6-2,0-6-1</inkml:trace>
  <inkml:trace contextRef="#ctx0" brushRef="#br0" timeOffset="18707.0698">21612 13319 51,'19'1'33,"-16"15"-1,6 20 0,-12 5-27,14 18-1,-7 2-2,9 8 0,-6-4-2,6-8 1,-1-9-2,-2-13 1,5-16-2,-15-19-1,24-8-3,-18-24-9,4-3-15,-10-13-1,4-1 0,-8-6 0</inkml:trace>
  <inkml:trace contextRef="#ctx0" brushRef="#br0" timeOffset="18925.0825">21490 13103 39,'0'0'19,"0"0"-17,0 0-2,22-6-27,-1 9 0</inkml:trace>
  <inkml:trace contextRef="#ctx0" brushRef="#br0" timeOffset="19270.1021">21891 13330 60,'-3'33'34,"7"10"-1,-7-8-4,12 15-24,-5-3-1,7 1-3,-1-5-1,-1-7 1,0-8-1,-1-11 0,-8-17 0,17-8-1,-7-16 1,-1-13-2,4-6 1,0-8-1,4 2 0,1 0 1,4 11 0,0 9 0,2 11 2,3 17-1,0 10 1,2 11 0,1 9-2,-3 4-3,5 11-10,-7-12-16,2-4-2,-9-14 0,3-9 0</inkml:trace>
  <inkml:trace contextRef="#ctx0" brushRef="#br0" timeOffset="19701.1268">22413 12761 46,'7'39'34,"-5"9"-2,9 16 0,-5 1-24,11 15-5,0 0 0,6-3-2,5-9-1,4-10 0,2-13 0,0-13-1,1-12 0,-2-15 0,0-9-1,-7-15-1,2-7-1,-11-10 0,-1-2 0,-10-6 2,-6 5 0,-6 1 2,-7 9 0,-2 12 3,-9 7 1,3 16 0,-4 7 0,7 14-1,4 4 1,9 6-2,6 0-1,12 0 0,8-3 0,9-2-1,6-8-1,4-6 1,3-7-3,-7-12-7,8-1-21,-15-12-1,-2-4-1,-17-11 0</inkml:trace>
  <inkml:trace contextRef="#ctx0" brushRef="#br0" timeOffset="19855.1353">22432 13019 2,'25'-32'3,"17"-1"-2,6 2-2,0-1-3</inkml:trace>
  <inkml:trace contextRef="#ctx0" brushRef="#br0" timeOffset="20207.1558">23020 13211 42,'21'18'34,"-21"-18"-1,27 28 0,-16-11-21,11 17-6,-8-1-1,6 9-3,-6 0 0,-1 1-1,-7-6 0,-2-2 0,-3-8-1,-3-6 0,-3-8 0,5-13 0,-16-6-2,6-15 0,3-3-1,-2-10-2,8 1 0,-6-9-4,15 11-2,-8-10-10,14 16-10,-2 3 0,10 10 0,-5 2 11</inkml:trace>
  <inkml:trace contextRef="#ctx0" brushRef="#br0" timeOffset="21064.2048">23343 13322 23,'0'0'31,"0"0"1,12 17-2,-12-17-12,3 17-6,-7-6-5,9 7-2,-5 2-2,4 5 0,-4 0-2,2 3 1,-2-1-2,0-2 1,0-2-1,-1-4 1,0-4-1,-2-5 1,3-10-1,-4 11 0,4-11 0,0 0 0,0 0 0,0-13-1,0 13 1,5-16-1,-1 3 1,2-1-1,0 1 0,2-3 1,0 0-1,-1 0 0,2 2 1,1 0-1,-1 2 1,-9 12 0,20-14 0,-8 13 0,1 4 0,3 2 0,-1 5 0,5 1 0,0 2 0,4 1 0,2 0 0,1-3 0,3-4 0,-2-4 0,-1-5-1,-1-6 1,-1-5 0,-4-5 0,-7-3 0,-4-2-1,-4-1 1,-8 0 0,-2 3 0,-5 4 0,-2 3 0,-2 4 0,-2 8 0,1 6 0,1 5 0,3 6 0,6 4 0,5 3 0,7 2 0,6 2 0,7-1 0,5-3 0,5-5 0,2-4 0,-1-7 0,-1-6 0,-2-8-1,-5-7 1,-4-5 1,-5-8-2,-4-8 0,-7-10 0,-4-4-2,-8-13 0,-1-1 0,-6-6 1,1 2 0,-3 6 2,3 8 0,2 15 1,1 14 1,11 25 2,-8 21-1,13 18 1,3 11-1,10 14-1,4 5 0,8 6-1,2-3-1,6-5 0,0-10-1,-3-12-1,-2-7-1,-7-19-5,4-1-18,-30-18-7,18-13-1,-26-11-1</inkml:trace>
  <inkml:trace contextRef="#ctx0" brushRef="#br0" timeOffset="21226.2141">23910 13139 27,'12'-15'32,"7"-5"-2,12-5-2,8-1-24,7-5-30,4-3-2,0-3-4,-4-3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9-13T20:39:38.5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15453 16384 34,'-6'-11'27,"0"-1"-4,6 12-5,-10-13-6,10 13-4,0 0-1,-8 8-3,8-8-1,-7 27-2,4-9 1,4 6-2,-1 0 1,4 1-1,1-4 0,1-4 0,1-4 1,2-6 0,-9-7 0,17-9 0,-11-6 1,1-3-1,-5-4 1,1 1-1,-4-1 0,-1 4 0,-2 3-1,4 15 1,-10-10-1,10 10 0,-12 12 0,8 1-1,3 6 1,1 0-1,3 2 1,2-3-1,1 0 1,1-5 0,-7-13 0,16 11 0,-16-11 0,15-11 1,-11-5-1,1-1 0,-3-4 1,-1-1-1,-3 0 1,0 2 0,-3 2 0,1 5 0,4 13-1,-12-11 0,12 11 0,-12 4 0,12-4-1,-7 16-4,9 1-4,-2-17-21,-3 20-1,3-20 0,0 0-3</inkml:trace>
  <inkml:trace contextRef="#ctx0" brushRef="#br0" timeOffset="1039.0592">18453 16306 13,'0'0'25,"0"0"-2,-13 25-11,8-12-6,4 9-3,0-3 0,2 6-2,1-6 0,3-1-1,-1-4 1,3-2 1,-7-12 0,11 8 0,-11-8 1,12-10 0,-9-4 0,2 3-1,-5-6 2,2 5-1,-3-4 0,1 6-1,0 10 0,-5-14 0,5 14-1,0 0 0,0 0 0,-6 13-2,6-13 1,4 17-1,-4-17 1,5 18 0,-5-18 0,4 10 1,-4-10 0,0 0 0,0 0-1,0 0 1,-5-17-1,5 17 0,-10-17-1,2 7-2,8 10-9,-10-5-16,10 5-2,-12-1 2,12 1 5</inkml:trace>
  <inkml:trace contextRef="#ctx0" brushRef="#br0" timeOffset="2534.1447">15994 17092 4,'0'0'23,"0"0"-6,9 21-1,-9-21-2,22 32-1,-12-11 0,17 16-4,-6-3 0,14 15-4,-1-3 2,13 4-4,3 1 0,10 1-2,7-8 0,11-1 1,5-8 0,9-3 0,2-11-2,5-6 2,4-10-2,0-8 1,-7-7 0,-4-9 0,-7-7 0,-6-6 0,-10-7 0,-8-4-1,-14-5 0,-11-1 0,-10 4-2,-11-3-2,-6 8-4,-11-8-2,2 18-15,-10-5-6,-2 10-1,-2 2-1</inkml:trace>
  <inkml:trace contextRef="#ctx0" brushRef="#br0" timeOffset="2954.1689">17183 17109 1,'0'0'13,"-6"13"11,6-13-11,17 14-5,-3-11-1,9 6 2,1-7-2,10 2 0,2-5 0,12 4-2,-2-5 0,7 4-1,1-1-1,2 5 0,-1 1 0,0 5-2,-5 5 3,-4 6-1,-9 5 1,-3 8-1,-15 0 2,-6 8-2,-13-4 0,-7 8 0,-13 1-4,-8-2-8,28-47-23,-59 86 0,28-56-1,-2-7-2</inkml:trace>
  <inkml:trace contextRef="#ctx0" brushRef="#br0" timeOffset="3475.1987">18539 17457 1,'0'0'14,"14"30"17,-10 2-1,-4-32-15,9 94-4,-9-33-1,6 17-3,-4 0-2,5 6-3,-3-6-1,0-3 0,-1-12 0,-2-11-3,-1-52-4,-4 60-4,4-60-3,0 0-3,0 0-5,-19-83-4,14 19 2</inkml:trace>
  <inkml:trace contextRef="#ctx0" brushRef="#br0" timeOffset="3853.2203">18527 17488 18,'10'-72'20,"3"10"-3,10 7 0,-4 1-5,11 12 1,-6 5-4,10 19 1,-8 7-5,4 17 1,-9 8-1,1 17-3,-9 7 2,-1 13-3,-10-1 2,-7 6-2,-7 0 1,-3 0-2,-7-3-1,-1-7 2,-2-7-1,-2-8 0,3-5-1,2-7 0,3-5 0,3-6-1,5-5 0,11-3-1,0 0 1,0 0 2,0 0 0,0 0 1,41 35 0,-41-35 1,63 51 1,-24-15 0,2 4-2,2 4-2,2 6-2,-3 1-5,6 0-13,-8-10-14,-40-41 0,71 52-1</inkml:trace>
  <inkml:trace contextRef="#ctx0" brushRef="#br0" timeOffset="4305.2462">19418 18024 28,'0'0'33,"0"0"0,-15 83-14,17-33-9,-9 17-3,9 6-3,-4 10-7,-4-5-8,13-1-22,-1-11-3,-6-66 1,13 71 20</inkml:trace>
  <inkml:trace contextRef="#ctx0" brushRef="#br0" timeOffset="4869.2783">19920 17255 28,'-3'34'29,"3"13"-7,-3 2-6,10 19-3,-5-2-4,10 14-3,1-10-2,7 4-1,1-8-1,5-3 1,2-11-2,-28-52 1,67 70-2,-67-70-3,81 17-6,-81-17-14,79-42-9,-39 1-1,-2-10 0</inkml:trace>
  <inkml:trace contextRef="#ctx0" brushRef="#br0" timeOffset="5076.2902">19935 17563 1,'17'-13'23,"17"-3"3,7-9-7,13-4-41,18-5-2,0-8 2,11 1 22</inkml:trace>
  <inkml:trace contextRef="#ctx0" brushRef="#br0" timeOffset="10861.6212">14919 16228 26,'-5'-16'27,"5"16"1,-18-24-5,18 24-9,-21-15-2,12 15-3,-9-12-2,5 13-3,-6 0 0,0 13-1,-5 5-2,1 10 1,-3 10-1,2 12-1,1 10 1,2 9-1,4 3 1,4-3-1,9-2-1,4-6 1,6-7-1,6-11 1,3-11-1,4-10 0,2-9 0,0-8 0,3-5-2,-6-11-3,8 4-6,-14-12-18,6 6-1,-9-7-1,1 5 0</inkml:trace>
  <inkml:trace contextRef="#ctx0" brushRef="#br0" timeOffset="11173.6391">14955 16718 22,'0'0'31,"0"0"1,0 0-1,-1 35-13,-3-13-10,6 18-2,-3-4-3,4 14-1,-2 6-3,-1 0-5,7 1-24,-6-7-2,1-6-1,-2-13 0</inkml:trace>
  <inkml:trace contextRef="#ctx0" brushRef="#br0" timeOffset="12071.6905">19068 15952 4,'-13'-15'26,"-5"-1"-2,0 4-4,2 17-6,-10-4-2,8 15-4,-8-2-1,7 21-2,-5 7-1,6 14 1,0 0-2,5 7-2,2-1 1,6 2-1,2-2 0,6-5-1,5-9 1,3-7-2,3-2-1,3-9-1,6 0-4,-5-19-9,7 4-14,0-12 0,3-3-1,-3-10 14</inkml:trace>
  <inkml:trace contextRef="#ctx0" brushRef="#br0" timeOffset="12433.7112">19181 16506 18,'0'0'27,"4"-19"-1,-4 1-9,12 11-8,-7-8-1,8 9-1,-4-7-2,6 11 0,-6 0 1,4 13-2,-7 7-1,1 12 0,-5 4-1,0 7 1,-3 0-2,-1 1 0,0-4-1,0-4 0,1-8 0,2-8 0,-1-18 0,12 12 0,3-15-3,3-20-9,13 6-19,5-15 0,13-5-2,10-11-1</inkml:trace>
  <inkml:trace contextRef="#ctx0" brushRef="#br0" timeOffset="19427.111">21680 14848 1,'0'0'24,"-2"28"1,-4 1-7,4 17-6,-8 6-4,5 16 0,-5 1-5,3 1-1,1-5-2,-1-7 0,1-9 0,2-11 1,1-13-3,-2-13-1,5-12 0,0 0 0,-7-23-1,1-5 1,4-5-1,-4-14 0,3-5 3,-2-11-1,3-5 3,3-3-1,3-4 1,4 3-1,3 1-1,5 5 2,3 6-1,5 7 1,-2 10 0,6 8 2,-4 10-1,1 12 1,-3 9 1,1 14 0,-7 8-1,0 11 0,-8 5 2,-1 9-2,-8-2 0,-4 4-1,-6-3 0,-4-2 0,-3-5 1,-2-3-2,-2-8-1,2-3 1,0-4-1,4-6 1,2 0-2,2-3 1,5 2-1,7-10 0,-6 23 0,8-11 0,4 9 0,1 3 0,5 4 0,2-1 0,0 1 1,4-2 0,-1-1 0,2-4 0,-1-9 0,2-4 0,-1-9 1,2-6-1,0-7 1,0-7-1,-1-4 0,-1-2 0,-1-2 1,-4 0-2,-1 0 1,-4 3 0,-3 2 0,-4 4 0,-2 2 0,-1 3 0,-4 5 1,5 10-1,-14-11 0,4 13 0,0 5 0,-1 6 1,-1 7-1,1 7 2,0 7-2,1 5 2,3 3-1,4 3-1,2-2 1,5-2-1,3-5 0,4-4 0,3-9-2,3-11-3,9-2-13,-4-15-11,5-6 0,-3-10-2</inkml:trace>
  <inkml:trace contextRef="#ctx0" brushRef="#br0" timeOffset="20865.1934">22321 14998 14,'0'0'29,"-11"6"0,-1 1-10,5 14-7,-8 3-5,6 11-2,-3 1-2,5 6-2,3-1 0,6 0-1,4-6-1,6-5 0,5-9-1,3-12-1,6-6-2,-3-17-1,9-3-1,-8-15-1,6 0 1,-8-11 0,2 7 3,-8-2 2,-3 6 4,-1 9 3,-10 4 1,-2 19 1,0 0 1,-3 11-1,-4 9 0,6 12-3,-2 0-2,3 7-1,3 0 0,3 0-1,2-5 0,5-4 0,1-10 1,-1-6 0,1-10-1,-1-6 1,-2-9 0,-3-8-2,-3-5 0,-4-10-1,-2-2-1,-6-5 0,1 3 0,-3 0 0,2 6 1,-3 4-2,5 7 1,0 4 0,5 17 0,3-18 0,-3 18-1,16-9 1,-2 8 0,-1-3 1,6 5 1,-2 1 1,4 2 0,-2 2 0,1 3-1,-2 5 2,-2 3 0,0 3 0,-4 3 0,-1 4 1,-4 1-1,0 1 2,-3 0-2,2-1 1,-4-4-1,1-2 0,-2-7 0,3-3-1,-4-12-1,9 7-1,-9-7 0,15-17 0,-6 3-1,-2-11-1,3-1-1,-6-10 0,2 2 1,-6-4 1,-2 3 2,-4 5 0,-2 1 2,-2 8 1,0 3 1,1 8-1,9 10 0,-14-9-1,14 9-1,0 0-1,0 0 0,0 0 0,19 12-1,-5-6 1,4 0 1,4-1 0,3-1-1,1-1 1,3-3 1,-1-4-1,0-2 1,1-2 1,-6-5-1,-1 2 2,-5-7 0,-2 4 1,-10-5 0,3 7 1,-12-5 0,4 17 0,-20-16-1,7 16 0,-3 3-2,1 9 0,-1 6-1,4 5-1,1 7-2,7 4 1,7 7 1,0-4-1,8 4 1,1-5 0,3-2 0,2-7 0,0-5 1,3-8 0,-4-8-1,3-7 0,-2-6-1,-1-8 0,2-4-2,-3-8-1,5 4-1,-6-5 1,7 6-1,-8-2 1,6 9 0,-6 2 1,3 6 1,-3 9 2,0 3 0,-3 7 0,-1 3 0,2 2 1,-5 0 1,2 2 2,-6-5 1,6 1 1,-8-15 1,3 13 0,-3-13 1,0-13-1,-5-8 0,10 3-2,-4-13-2,6-1-1,2-7 0,4-1-2,3 3-1,-1-5-8,11 12-19,-7-1-5,1 9-2,-6 5 7</inkml:trace>
  <inkml:trace contextRef="#ctx0" brushRef="#br0" timeOffset="21719.2423">22260 15789 5,'0'0'28,"-9"2"0,9-2-5,-4 30-9,-2-10-5,8 20-1,-4-2-2,4 15 0,-2-3-3,2 5 0,1 1-2,1-4 0,-1-8 0,1-8 0,-1-7-1,0-7 2,-2-7-2,-1-15-1,0 0 0,-10-5-2,7-12-1,-7-11-2,7 3 1,-6-14-1,6 4 1,-4-11 1,7 3 0,1-2 1,4 2 3,3-2-1,1 3 2,4 1-1,1 0 1,2 5 0,0 2 1,1 9-1,-1 3 0,-2 6 0,-3 2 0,0 10 1,-11 4-1,13 11 1,-12 6-1,-1 11 1,-4 7-1,-1 9 1,-5 3 0,1 2-1,-2-1-1,-1-5 1,0-6-1,3-6 0,1-10 0,1-9-2,7-12 1,0 0-1,0 0-1,0 0 1,13 0 0,-4-5 1,4 3 0,2 5 2,0 1-1,4 9 1,-1 4 0,1 2-1,1 12-4,-5-10-13,1 8-11,-3-3-1,-2-4 0</inkml:trace>
  <inkml:trace contextRef="#ctx0" brushRef="#br0" timeOffset="21921.2538">22650 16210 12,'1'20'30,"-1"4"0,-2 4-4,0 3-26,2 6-9,-2-5-18,1-8-1,3-5-1</inkml:trace>
  <inkml:trace contextRef="#ctx0" brushRef="#br0" timeOffset="22183.2688">22959 15785 15,'0'0'33,"-3"30"0,2 5 0,-8-1-23,11 19-5,-5-1-2,6 8 0,1-1-4,3-4 1,5-6-2,1-12-2,10-4-3,-10-22-16,11 1-7,-4-16-2,1-8 1</inkml:trace>
  <inkml:trace contextRef="#ctx0" brushRef="#br0" timeOffset="22357.2788">23001 16084 6,'-4'-30'27,"14"0"-3,-4-14-6,12 1-35,9-3-8,-1-6-2,4 4 22</inkml:trace>
  <inkml:trace contextRef="#ctx0" brushRef="#br0" timeOffset="33533.918">22142 16916 1,'-8'-2'20,"8"2"-1,0 0-3,0 0-6,0 0-1,0 0-2,19 1-1,-7-6-1,10 5 0,1-7 0,11 5-2,0-5 0,5 1-1,0-1-1,1 1 0,-6 2-1,-2 1 1,-6 2-1,-6 2 1,-4 2 0,-6 5 0,-10-8 0,5 23 0,-11-6 0,-2 4 0,-6 7 0,-3 4 0,-3 2-1,-3 3 1,-2 0 0,1 1-1,2-3 1,0 0-2,6-6 2,2-2-2,5-3 2,4-2-3,5-6 2,4-1-1,6-2 1,3-2 0,2-4-1,5 0 2,2-4-1,3-2 1,1-1-1,2-1 1,1-2 0,0-1-1,0-2 1,-2 0 0,-1 1-1,-2-1 0,0 2 0,-5-2-3,4 6-4,-11-2-18,7 2-7,-6-2 0,1-1 4</inkml:trace>
  <inkml:trace contextRef="#ctx0" brushRef="#br0" timeOffset="36226.072">23764 14407 1,'-53'-28'5,"2"-3"1,-11 8-1,-2-6-1,-2 6-1,-2 0 1,-4 6 0,-5-2-1,1 6 0,-5-2 1,2 7-1,-6-2 0,4 5 1,-3-1-2,2 2 1,-1 1-1,2 2 0,-2-1-1,5 4 1,-2 0-1,5 1-1,-1 1 1,4 2 0,0 0 1,3 2 0,2 0 0,1 2 0,0 2 0,2 2 0,0 6 0,2 4 0,0 9-2,2 7 1,0 7-1,5 5 1,2 6 0,2 3-1,4 8 1,0 2-1,4 4 1,4 3-1,3 10 0,4 5 0,6 7 0,1 9 0,4 5 0,4 7 1,5 6-2,3 4 2,6 2-1,2 0-1,4 4 0,6 1 0,6-2 0,3-4-1,8-1 1,0 4 0,5-9 0,3 4 0,4-9 0,-2 4 0,5-12 0,-2 9 1,1-18 0,4 7-2,2-13 0,1 4 1,9-11-2,2 2 2,5-5-1,7-3-1,8-3 0,3-11 1,9-5 0,5-10 1,8-5-1,0-13 1,7-10 0,2-12 0,6-5 1,-2-9-1,5-6 1,-3-7 1,-4-9 0,1-5 0,0-8 0,-3-2 0,-1-13 1,2-7-1,-10-10 0,4 1-1,-10-12 1,5 1-2,-14-10 0,3 3 1,-11-12-1,4-4 0,-14 4 1,8-18-1,-13 9 1,5-22 0,-11 15 1,1-27 1,-11 21 0,-6-14 0,-7 4 2,-14-5 0,-6 1 0,-13 4 1,-11-4 1,-10 6-1,-10-7 1,-12 10 0,-5-8-2,-4 8 0,-9-8 0,-1 5-2,-1-4 0,-5 6 0,5-3-3,-3 0 1,0-2 1,-6 4-1,2 5 1,-10 6 0,-1 4-1,-8 7 0,-5 10-2,-16 5-10,1 19-18,-17 15-2,-13 9 0,-12 16 21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8T00:33:53.43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15027 3846 24,'-15'-7'23,"-1"6"1,0 12-1,-4 0-7,9 23-3,-11 2-4,11 19-2,-8 3-2,9 15-1,1-2-1,6 5-1,5-5 0,7-6-2,8-6-1,5-15-3,14-4-10,-1-21-13,16-11-3,-1-19 1,11-9-3</inkml:trace>
  <inkml:trace contextRef="#ctx0" brushRef="#br0" timeOffset="640.0358">15744 3880 36,'0'0'24,"-1"-16"1,5 29-3,-13 4-5,13 24-5,-9 1-5,8 19 0,-5 4-1,6 16-3,-6 0 0,6 4-2,0-9-1,-1-3 1,-1-8-1,0-8-1,-2-9 1,0-11 1,-3-10 0,1-8-1,2-19 1,0 0 0,-16-9 0,13-17-1,1-11 1,2-9 0,2-5-1,5-6 1,5-1 0,3 5-1,5 4 0,0 9 0,4 11 0,-1 9 0,0 11 0,-1 11 0,-5 11 0,-4 8-1,-4 7 2,-5 7-1,-6 3 1,-5 4-1,-5 0 0,-3-4-1,-2-7 1,0-6-1,3-3-2,-3-12-4,16 3-11,1-13-11,4-18-2,3-6 0,17 2-1</inkml:trace>
  <inkml:trace contextRef="#ctx0" brushRef="#br0" timeOffset="1145.0653">16353 4250 33,'0'0'27,"0"0"2,-17 13-2,-7 10-7,-13-9-9,8 15-4,-10-2-3,8 9-1,0-3-1,10 3-1,8-4 0,13-2-1,4-3-1,9-6 2,9-8-1,3-7 0,3-9 0,1-6 1,-3-7-1,-4-6 0,-3-5 0,-7-4 1,-5 1-1,-7 0 1,-4 3-2,-5 2 2,0 5-2,-3 3 1,5 4-1,4 1 1,3 12-1,12-18 0,5 8 0,7 0 0,6-2 1,3-1 0,2 3-1,0 2 1,-2 3 0,-5 4 0,-4 7 1,-5 5 0,-7 8 0,-5 7-1,-5 2 1,-2 4-1,-3 1 1,1 2-1,-1-3 0,0-5-4,9-1-2,-6-26-8,16 20-13,-16-20-2,29-14-2,-16-8 1</inkml:trace>
  <inkml:trace contextRef="#ctx0" brushRef="#br0" timeOffset="1293.0739">16608 4207 49,'-26'-11'28,"5"7"0,-1-4-2,22 8-16,-14-5-11,13-6-16,15 8-9,0-8-1,10 3-1,-1-7-2</inkml:trace>
  <inkml:trace contextRef="#ctx0" brushRef="#br0" timeOffset="1864.1067">16856 4067 33,'-4'20'27,"3"4"2,-5-2 0,8 12-11,-10-6-10,14 10-2,-4-6-2,6 6-1,-5-8 0,3 3-2,-4-8 0,2-3-1,0-5 1,0-6-2,-4-11 2,0 0-1,0 0-1,8-18 1,-3-4-1,0-9 0,5 1-1,-2-4 1,5 5-1,0 1 1,1 8 1,-1 11 0,2 10 2,-1 11-1,-1 5 1,4 9-1,0 2 1,2 3-2,-1-2 1,4-1-1,-2-5 1,-1-6-2,2-10 1,-3-7 2,0-10-2,-1-10 1,-3-7-1,-3-10-1,2-7-1,-7-10-1,2 2 0,-7-1 0,1 8 1,-6 3 0,2 11 1,0 10 1,2 21 1,0 0 1,-4 24 0,9 8 0,2 3-1,3 7 0,2 1 0,3 1-1,3-1-2,-1-8-5,12 5-13,-15-15-9,2-2 0,-10-10-2</inkml:trace>
  <inkml:trace contextRef="#ctx0" brushRef="#br0" timeOffset="2034.1165">17183 4221 45,'0'-34'27,"13"-6"0,14-6-2,16 0-19,12 3-19,10-7-11,1 2-3,-2 5-1,-8 8-1</inkml:trace>
  <inkml:trace contextRef="#ctx0" brushRef="#br0" timeOffset="2781.1592">18115 4273 26,'-22'-3'29,"7"1"-3,-4 3 1,-5-5-14,7 12-4,-6-2-5,3 6-1,1 0-2,2 4 1,3 0-1,4 4-2,5-1 2,7-2-3,4-2 2,3-3-2,5-4 1,2-5-1,0-5 0,-2-8 1,0-2-3,-5-8 2,-2 1-2,-10-8 1,0 3-1,-10-5 2,2 6-1,-9-3 0,5 6 1,-5-1 1,10 4 0,3-1 0,10 1 0,9-3 0,7-1 0,10-6 0,4-1 1,6-2-1,0-2 1,1 2 0,-3 3 1,-5 5 1,-8 3 1,-6 20 2,-12 10 1,-1 24 0,-10 9 0,4 20 2,-9 5-2,11 20-2,-5 4 0,12 7-3,3-9 0,8-6-2,0-10 1,3-10-2,0-13 2,-1-12 0,-4-16 0,-4-15 1,-13-9 0,10-25-1,-15-1 1,-6-5 0,-7-3-1,-6-1 1,-4 1-1,-1 3 0,0 8-3,-1-3-6,16 13-15,-2-11-4,15 5-3,2-7 1</inkml:trace>
  <inkml:trace contextRef="#ctx0" brushRef="#br0" timeOffset="3409.1949">18805 4508 20,'-1'13'29,"1"-13"-2,0 0 0,14-18-15,-6-11-4,10-2-3,-2-16-2,4-7 1,-3-11-3,1-6 1,-5 0-2,-4 4 0,-6 7 1,-6 8-2,-2 12 1,-5 16 0,-4 17 0,-4 23 1,-3 18 1,1 15 0,1 12-1,3 14 0,2 10 1,8 10-2,3 0 1,9-2-1,6-6 0,8-7-1,2-10 1,4-10 0,-2-15 0,1-13 0,-3-15 0,-3-14-1,-4-13-1,-6-18-2,-3-4-2,-10-16-1,3 1 1,-13-9-1,1 9 1,-12-3 0,4 12 1,-6 5 3,2 10 2,1 6 1,4 5-1,4 7 1,16 5-1,-17-7 0,17 7 0,0 0 0,0 0 0,19-7 1,-6 2-1,4-2 1,1-2-2,3-7-2,3 5-8,0-7-10,-2-3-1,3 1-1,-7-2 6</inkml:trace>
  <inkml:trace contextRef="#ctx0" brushRef="#br0" timeOffset="3676.2098">19153 4221 36,'4'17'28,"3"7"0,-3-3-7,11 11-11,-10-5-2,8 4-7,-3-5-2,-5-7-9,7-1-16,-12-18-2,0 0-1,0 0 0</inkml:trace>
  <inkml:trace contextRef="#ctx0" brushRef="#br0" timeOffset="3879.2219">19132 4048 18,'17'7'28,"-5"2"0,-12-9-1,28 28-14,-14-17-4,11 11-3,-2-3-5,2-2-7,7 6-18,-6-6-4,3 2 1,-4-5-3</inkml:trace>
  <inkml:trace contextRef="#ctx0" brushRef="#br0" timeOffset="4125.2356">19594 4167 18,'-16'6'30,"-5"-2"-2,1 7 2,-13-3-15,14 17-3,-15-5-6,9 10-1,-6-2-2,7 5-1,-1 1-2,4-5-4,12 5-5,-4-14-16,15-3-5,-2-17 0,15 6-1</inkml:trace>
  <inkml:trace contextRef="#ctx0" brushRef="#br0" timeOffset="4729.27">19816 4177 34,'0'0'29,"1"-11"1,-9-1-9,8 12-6,-12-2-5,12 2-5,-18 5 0,18-5-2,-18 17-2,12-5 0,0 2-2,4-2 0,6 0-1,-4-12 0,18 16-2,-6-18 1,4 4-1,0-8 0,2 3 0,-4-4 1,5 7 1,-5 0 1,1 5 1,0 3 1,-1 3 1,1 4 0,0-2 0,0 3 1,-2-7-1,2 1 0,-15-10 0,24-3-1,-15-9 1,4-6-1,-5-9 0,1-5 0,-4-13 0,3-7-1,-3-9 1,-2 0-1,-4 3 1,-2 3 0,-2 5 1,2 10-1,-3 11 1,2 18 1,4 11 0,-12 24-1,8 4 1,6 12-1,-1 4 0,4 7-1,1 2 0,6-1 0,2-5-2,2-5 0,2-7-3,-4-14-2,10 2-10,-24-23-12,19 6-4,-19-17-1,4-3 1</inkml:trace>
  <inkml:trace contextRef="#ctx0" brushRef="#br0" timeOffset="4870.278">20052 3957 38,'-4'-12'28,"2"-5"0,9 3-1,2-5-21,9 1-13,12 2-19,0-3-1,2 3-2,2 4 1</inkml:trace>
  <inkml:trace contextRef="#ctx0" brushRef="#br0" timeOffset="5064.2891">20443 4191 31,'-1'39'33,"-4"-11"-2,4-1 1,-6-13-17,12 7-7,-6-10-4,1-11-2,13 11-4,-13-11-6,18-15-17,-13-4-5,6 0-1,-6-13-3</inkml:trace>
  <inkml:trace contextRef="#ctx0" brushRef="#br0" timeOffset="5960.341">20691 4101 18,'0'19'24,"0"6"1,-5-9-5,7 10-2,-9-13-5,11 8-4,-10-11-3,9 6-1,-3-16-2,0 15-1,0-15-1,0 0 1,0 0-1,0 0-1,0 0 1,10-20-1,-6 6 0,-1-5-1,-1 1 1,-2-3-1,0 3 0,-2 1-1,-1 4 1,3 13 0,-13-10 1,13 10-1,-11 12 1,7 1 0,2 2-1,4 0 1,3 0 0,4-1 0,6-4 0,4-4 1,1-5-1,1-2 0,-1-3 1,-1-2-1,-5-1 1,1 1-1,-15 6 0,11-8 0,-11 8 1,0 0-1,0 0 0,0 0 1,15 15-1,-15-15 1,11 16 0,-11-16 0,16 16 0,-16-16 0,13 13 0,-13-13 0,0 0 0,0 0 0,11 8 0,-11-8 0,0 0 0,0 0 0,-5-13-1,5 13 1,-1-15-1,1 15 0,3-20 0,-1 10-1,-2 10 1,9-20 0,-9 20 0,9-14 0,-9 14 0,9-11 0,-9 11 0,12-2 0,-12 2 0,13 3 0,-13-3 0,18 10 0,-18-10 1,21 13-2,-9-4 0,-12-9-3,24 17-8,-24-17-15,14 3-3,-14-3-2,12-10 0</inkml:trace>
  <inkml:trace contextRef="#ctx0" brushRef="#br0" timeOffset="6294.3593">21125 3736 38,'10'16'33,"10"14"0,-8 3-6,15 25-7,-18-3-9,9 20-3,-14-1-3,-2 8-3,-14 0-1,-9-4-3,0 5-16,-20-24-10,7-4-7,-10-21-3,5-13-1</inkml:trace>
  <inkml:trace contextRef="#ctx0" brushRef="#br0" timeOffset="66075.7787">18967 6175 38,'0'0'27,"-13"-16"-3,15 27-4,-13 1-6,11 24-4,-10 4-3,7 22-3,-3 9 0,3 19-1,-2 7-1,2 8-1,2-1 0,2-3-1,2-5 0,1-12 0,1-7-1,-1-16-1,4-10-3,-8-23-5,10-3-19,-10-25-2,0 0 0,-1-17-2</inkml:trace>
  <inkml:trace contextRef="#ctx0" brushRef="#br0" timeOffset="66447.8007">18854 6175 33,'25'-43'22,"9"7"-2,-4-6-4,12 17-4,-4-3-2,7 16-3,-8 5-1,4 18-1,-7 6-2,0 16 1,-8 6-2,-3 11 1,-14 1-1,-4 7 1,-11 0-2,-6 0 1,-11-1 0,-6-2-1,-4-6 0,-1-5-1,0-4 0,3-8-3,9 1-7,-5-14-17,15-5-4,12-14-2,-13 0-1</inkml:trace>
  <inkml:trace contextRef="#ctx0" brushRef="#br0" timeOffset="67340.8518">20319 6405 24,'-9'-27'28,"7"7"1,-8-3-8,10 23-7,-8-22-3,8 22-2,-1 18-3,2 10-1,-3 11-2,0 12-2,1 10 1,1 11-1,-1 5 0,-1 3-1,0-7 0,1-2 0,-2-12 0,0-9 1,-1-11 0,2-10-1,-5-12 1,7-17 0,0 0 0,-15-7 0,11-16-1,3-7 1,3-7-1,2-4 0,3-2 0,2 1-1,5 5 1,3 5 0,1 10-1,3 9 1,-1 12-1,3 9 1,-1 8 0,1 7 0,-2 8 0,1 6-1,1 6-2,-5-6-2,9 5-5,-11-17-7,13 3-14,-9-18-1,9-5 0,-8-17 5</inkml:trace>
  <inkml:trace contextRef="#ctx0" brushRef="#br0" timeOffset="67901.8838">20819 6687 48,'-11'-23'33,"-1"12"-2,-13 0-11,12 20-7,-11 0-6,7 13-3,-3 3-3,6 8 0,5 2-1,4 1 0,6 0 0,4-4-1,7-5 1,1-8-1,4-6 0,2-9-1,3-9 0,-3-8-1,0-3 0,-3-7 0,-2 2 0,-4-3 0,1 6 2,-6 2-1,-5 16 2,0 0 1,15-1-1,-7 16 2,1 5-1,4 6 0,0 2 0,3 1 0,-2-3 0,2-2 0,-3-4-1,0-5 1,-13-15 0,20 3 0,-9-17 0,0-5 0,1-11 0,4-5 0,-1-5 0,6-2-1,1 2 0,4 5 0,1 7 0,3 7 0,0 11 1,0 11-1,-2 8 1,1 10 0,-6 5 0,-2 8 1,-8 2-1,-7 3 0,-7 2 0,-7-3 0,-6-1-1,-7-7-3,4 1-9,-14-18-12,14-2-8,-5-16-2,13-4 0</inkml:trace>
  <inkml:trace contextRef="#ctx0" brushRef="#br0" timeOffset="69103.9526">21783 6759 11,'-14'-7'28,"14"7"0,-9-16-3,23 16-9,-2-11-6,16 7-3,1-7 0,14 5-2,2-4-1,8 6-1,0 0-2,0 4 0,-2 3 0,-7 5 0,-9 5 0,-9 6 0,-14 6 0,-11 8 0,-13 4-1,-7 5 0,-10 1 1,-2 1-1,-2-1-1,1-5 1,8-4-1,7-4 1,9-6-1,11-7 1,10-5-1,10-5 1,9-6-1,7-5 1,5-5 1,2-7-1,2-5 0,0-6 0,-4-3 1,-3-7-1,-6 1 0,-5 0 0,-8 0 0,-7 2-1,-9 4 1,-7 6 0,-7 9 0,-9 8-1,-2 11 1,-5 3-1,4 12 1,0 6-1,5 6 0,6 2 1,6 1-1,9-3 0,6-2 1,6-5-1,4-8 1,3-7 0,3-9 0,2-10 1,-2-7-1,0-8 1,1-5 0,-3-4-1,-1-5 1,-1 3-1,-3 2 1,-3 5 0,-4 7 1,0 6-1,-1 6 1,0 10-1,-1 7 1,0 9-1,-1 2 0,1 4 0,-2 3-1,-1 2 1,-3-3-1,-3-3 1,0-4 0,-3-7-1,0-10 0,0 0 1,0 0-1,-13-22-1,13 1 0,0-7 0,3-4-1,-1-3 0,6 3 1,0 0-1,2 5 1,-1 4-1,3 7 2,-4 4-1,-8 12 1,17-2 0,-17 2 0,9 23 1,-5-2-1,-1 5 1,1 3 0,4 5-1,2 1 0,5-1 1,3-2-2,4-3 2,4-8-1,4-5 0,1-9 0,0-10 0,1-7 0,0-9 0,-5-8 0,-5-7 0,-7-4 1,-7-1-2,-7 1 2,-6 4-1,-12 3 1,-5 6-1,-6 6 1,-3 8-1,-3 7 0,-1 5-2,5 16-10,-14-9-11,14 13-9,-9-2-1,7 6-1</inkml:trace>
  <inkml:trace contextRef="#ctx0" brushRef="#br0" timeOffset="70065.007">20236 8087 27,'-5'-27'29,"-12"-4"2,8 6-10,-19-9-6,12 17-6,-16-6-1,6 16-3,-11 6-1,2 12-1,-4 13 0,3 14-1,-1 8 0,7 8-1,7 7-1,8-1 1,11-2-1,9-5 0,13-13 0,7-12 0,8-15 0,5-14-1,2-14 2,2-15-2,-3-10 1,0-13 0,-8-8-1,-5-6 0,-6-7 1,-4-2-1,-8 3 0,-7 4 1,-2 7 0,-6 11-1,-1 10 2,-1 15-1,9 26 1,-20 7 0,11 22-1,2 16 0,2 8 0,4 10 0,2 6 1,7 0 0,5-4-1,3-9 1,7-9-1,4-8 1,4-13-1,3-12-1,2-9-2,-4-13-1,5-6-2,-10-19-4,7 3-5,-18-19 0,8 10 2,-18-6 6,3 9 4,-6 4 3,-7 5 3,4 27 4,-12-14 7,15 34 0,-13 0-1,14 17-5,-4 0-3,7 7-1,1 0-1,5 3-1,0-5 0,3-3-1,0-10-3,-3-8-2,7 1-12,-20-22-9,21-1-7,-19-17-1,3-3-2</inkml:trace>
  <inkml:trace contextRef="#ctx0" brushRef="#br0" timeOffset="70235.0173">20574 7915 23,'-14'-4'29,"14"4"-2,0 0-2,0 0-27,0 0-19,13-13-4,8 9-2,7 1 0</inkml:trace>
  <inkml:trace contextRef="#ctx0" brushRef="#br0" timeOffset="70540.034">20927 7871 18,'-14'9'30,"-6"8"1,-8-5-1,7 13-17,-10-9-4,11 8-4,1-1-2,9 3 1,8-4-2,13-1-2,7-1 1,8-2-1,6 1 1,6-3-1,2-2 1,-1-2-2,-3 1 2,-5 0-1,-6 0 1,-8 3 1,-13-1-1,-7 3 0,-10-2 1,-6 0-1,-5 1-3,-4-8-5,7 6-16,-9-16-7,11-2-3,-2-14 0</inkml:trace>
  <inkml:trace contextRef="#ctx0" brushRef="#br0" timeOffset="71020.0621">21273 7713 21,'12'4'33,"-12"-4"0,10 35-1,-13-12-19,10 27-4,-7 5-2,8 19-1,-4 4-2,1 11-1,-1 1-1,1 1 0,-2-5 0,-2-7-1,-2-11-1,-2-11 1,-3-13-1,-2-15 1,-4-16-1,-1-15 0,0-13 0,-2-16-1,2-12 0,0-14-1,4-4 1,4-7-1,6 0 1,3-1 0,9 6-1,4 8 0,5 10 1,1 10 0,3 8-1,-1 8 2,-3 9-2,-2 10 2,-3 12 2,-5 6-1,-6 8 1,-4 3 0,-4 5-1,-3 0-1,1 3-3,-7-11-5,12 4-14,-10-18-7,9-12-4,0 0 0</inkml:trace>
  <inkml:trace contextRef="#ctx0" brushRef="#br0" timeOffset="71774.1047">21703 7937 30,'4'-12'32,"-4"12"1,-10-11-1,10 11-19,-28 8-5,12 3-4,-2 2-2,1 5-1,3 5-1,2 1 2,6-1-2,1 0 0,10-4-1,-2-3 1,7-2-2,-10-14 0,22 8 0,-22-8-2,23-8-2,-23 8 4,22-5-1,-10 4 0,0 5 2,-1 6 0,2 3 2,4 6-1,-1 0 2,3 1-1,-1 0 0,3-3 0,-3-4 1,2-5 0,-3-9-1,-1-6 1,0-8-1,0-5 1,-3-9-2,1-3 0,1-1-1,2 0 1,-1 4-2,2 3 2,-1 5-2,0 7 2,1 7 1,0 9 0,-4 4 1,1 11-1,-4 2 3,1 7-2,-3 3 1,1 3-1,-2-1 0,0-2-1,-2-2 1,0-6-1,-3-3-1,1-8 0,-4-10-1,0 0 0,13-3-1,-9-16-3,5-1-5,-9-19-6,13 4-2,-14-16-1,14 15 2,-14-12 3,10 16 6,-8-1 4,0 6 10,-1 27 6,7-17 4,6 28 2,-13-11-2,17 29-2,-12-10-4,12 15-2,-7-2-2,6 5-2,-5-2-2,0-2-2,-1-1-3,-9-13-12,11 3-8,-12-22-8,0 0-4,-5-21 1</inkml:trace>
  <inkml:trace contextRef="#ctx0" brushRef="#br0" timeOffset="71965.1163">22240 7636 28,'-16'-12'31,"16"12"0,-8-20-2,8 20-23,15-12-13,-10 0-18,8 5-4,-13 7-1,26-14 0</inkml:trace>
  <inkml:trace contextRef="#ctx0" brushRef="#br0" timeOffset="72161.1274">22490 7767 44,'10'51'33,"-11"-5"0,6 11-11,-9-10-9,12 8-5,-3-10-3,4-2-3,3-8 1,1-8-4,6-7-1,-3-20-11,16 1-14,-15-19-6,4-5-1,-12-12-2</inkml:trace>
  <inkml:trace contextRef="#ctx0" brushRef="#br0" timeOffset="72329.1371">22478 7829 26,'-4'-13'30,"4"-3"-2,8-1 0,1-4-24,12-4-15,6 5-15,-1-1-2,3 5-1,-2 2 8</inkml:trace>
  <inkml:trace contextRef="#ctx0" brushRef="#br0" timeOffset="72699.1583">22893 7989 27,'2'41'35,"4"0"-1,-9-11 0,10 5-19,-10-15-4,14 2-6,-5-12-2,-6-10-2,21 3-2,-11-15-1,7-2-6,-10-20-9,16 7-7,-16-15 1,15 14 4,-17-8 6,10 14 6,-6 6 5,-9 16 7,28 11 11,-22 12 8,19 24-1,-14-2-2,19 22-7,-14-2-4,8 8-3,-8-5-3,0-3 0,-10-10-3,-5-9 0,-7-14-1,-10-12-3,-3-5-9,-16-24-11,10 7-8,-14-17-6,7 6 0</inkml:trace>
  <inkml:trace contextRef="#ctx0" brushRef="#br0" timeOffset="77683.4433">19569 10158 27,'-1'-17'31,"-6"3"-1,7 14-5,-17-9-8,23 25-5,-15 5-5,9 18-3,-4 6 0,4 18 0,-4 11-1,4 15 0,-3 2-1,5 0 0,-4-8-1,2-7 0,0-11-1,0-14 0,-1-13-1,-2-15 1,-1-11-1,4-12 0,-16-7-1,3-12-1,0-7 1,-6-12-2,5-8 0,-8-14-1,9-2 1,-2-7 0,7 3 2,-1-4-2,9 4 1,4 3 1,5 6 1,8 5 2,7 3 0,10 4 1,4-2 0,8 6 2,4 0 0,4 5-1,0 2 0,4 9 0,-7 6-1,1 11 0,-6 7 0,-5 12 0,-7 9 0,-7 10 0,-10 7-1,-9 6 1,-19 2-1,-7 6 1,-13-2 0,-6-3 0,-10-3-1,-1-4-1,2-5-1,0-11-4,16 4-10,-6-25-11,19 2-7,0-15-1,18-3-1</inkml:trace>
  <inkml:trace contextRef="#ctx0" brushRef="#br0" timeOffset="78077.4659">20460 9660 25,'0'0'30,"-2"-11"0,2 11-6,0 0-7,-19 1-5,16 18-2,-17 2-3,4 14-2,-6 4-2,3 11 0,-7 4-2,3 3 1,1-3-3,2-6 1,9-5-2,0-13-3,12 2-9,-1-32-14,6 16-4,-6-16-2,20-15 0</inkml:trace>
  <inkml:trace contextRef="#ctx0" brushRef="#br0" timeOffset="79166.5281">22275 9973 26,'-15'-17'28,"6"0"0,-1-8-6,14 7-8,-8-12-3,16 9-4,-2-8-2,11 5-2,2 0 0,11 9-1,-1 3 0,6 14 0,-1 9 0,1 16-1,-7 12 0,-1 14 1,-10 8-1,-7 6 1,-10 6-1,-5-1-1,-8 0 0,-7-7-2,1-2-2,-8-17-11,11 7-13,-9-17-5,11-3-1,-3-13 0</inkml:trace>
  <inkml:trace contextRef="#ctx0" brushRef="#br0" timeOffset="79342.5378">22552 10936 29,'3'17'32,"-3"-17"-2,-2 12 0,2-12-26,0 0-18,4-15-13,5-2-3,8-5 0</inkml:trace>
  <inkml:trace contextRef="#ctx0" brushRef="#br0" timeOffset="79655.5552">23089 10029 27,'1'-32'30,"7"1"2,-3-5-8,14 14-9,-10-8-5,14 16-2,-6 2-2,6 18-2,-5 11-1,0 15 0,-5 11-2,-2 11 1,-5 10-1,-3 8-1,-4 5-1,-7-2-1,1 2-4,-10-14-12,14 5-11,-10-20-5,7-8-1,-3-16 1</inkml:trace>
  <inkml:trace contextRef="#ctx0" brushRef="#br0" timeOffset="79819.5654">23346 10810 52,'4'12'35,"5"0"-1,-9-12-7,0 0-45,14 11-11,-14-11-7,0 0-1</inkml:trace>
  <inkml:trace contextRef="#ctx0" brushRef="#br1" timeOffset="181815.3994">14015 12699 12,'0'0'10,"0"0"0,0 0-3,0 0 0,0 0-2,0 0-1,-1 13-2,1-13 0,4 15 1,-4-15-2,4 14 1,-4-14 0,0 0 0,0 0 0,0 0-1,12-1 1,-12 1 0,4-15-1,-4 15 1,3-17 0,-3 17 1,2-13-1,-2 13 1,0 0-1,0 0 1,0 0-1,0 0 0,-8 16-1,8-16 0,-3 18-1,3-7 1,2-1-1,-2-10 0,4 18 0,-4-18 0,5 10 0,-5-10 0,0 0 1,11 5-1,-11-5 1,0 0 0,9-15 0,-9 15 0,4-17 0,-4 17 0,0-17 0,0 17 0,-2-14 0,2 14 1,0 0-1,0 0 0,-12-8 0,12 8-1,0 0 1,0 0-1,-6 11 0,6-11 0,0 0 0,0 11 0,0-11 0,0 0 1,0 0-1,0 0 1,0 0 0,0 0 0,0 0 0,0 0 0,-3-13-1,3 13-2,0 0-11,0 0-11,10-14-4,-1 1-1,6-4 3</inkml:trace>
  <inkml:trace contextRef="#ctx0" brushRef="#br1" timeOffset="189989.8669">10809 14304 9,'0'0'9,"0"0"-4,0 0-4,0 0-12,0 0-1,0 0 12,0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7T23:57:53.76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173 0 30,'0'0'22,"0"0"-3,0 0-4,0 0-5,0 0-1,0 0-3,0 0-1,-19 16-2,17 5 1,-10-2-1,6 11 1,-9-2-1,7 7 0,-10 0 0,7 7-2,-5-4 2,4 2-3,-3-1 2,5-2-3,-1-2 3,1 0-3,6-7 1,0-2 0,4-1 0,2-3 0,4-1 0,5-3 0,3-2 0,4-4 0,3-2 0,2-4 1,5-3-1,1-5 0,6-1 0,2-4-1,0 0 1,-2-5-2,4 1-2,-10-8-4,12 14-11,-16-13-11,0 6 0,-11-7-1</inkml:trace>
  <inkml:trace contextRef="#ctx0" brushRef="#br0" timeOffset="362.0206">126 317 13,'16'-16'24,"5"-2"-4,9 6-3,-5-11-7,12 9-1,-8-12-3,8 10-1,-4-6-3,2 4-2,-4 6-4,-4-6-8,-1 8-12,-5 3-2,-21 7 0,27-9 13</inkml:trace>
  <inkml:trace contextRef="#ctx0" brushRef="#br0" timeOffset="1429.0815">1047 381 1,'0'0'23,"0"0"2,-18-24-5,18 24-4,-21-16-5,21 16-1,-35-16-3,17 11-1,-15-2-2,10 7 0,-10-3-2,0 6 0,-4 1 1,4 8-3,-4-2 2,6 8-2,-1-2 2,5 3-2,2 2 1,7 2-2,5 1 2,7 1-1,6-1 0,8 1 0,3-2 0,7-4 0,5-2-1,3-4 1,3-5 0,2-6 0,4-2 0,-4-9-1,6-3 1,-4-5-1,2-4 1,-4-4 0,0-3 0,-5 2 0,-1-2 0,-4 1 1,-5 5 0,-3 4 0,-5 2-1,-8 16 1,12-19 0,-12 19 1,0 0-1,0 0-1,8 23 1,-6-4-1,0 2 1,0 7-1,-2 2 1,3 0-1,-1 0 0,0-4 0,0-3 0,0-6 0,-2-17 1,4 23-1,-4-23 1,0 0 0,0 0 0,0 0 0,8-18-1,-2 1 1,1-6 0,5-1-1,2-4 0,3 1 0,3-1 0,1 4 0,2 4 0,1 3 1,1 3-1,-2 3 0,1 6 0,-3 2 0,-1 3 0,-1 5 0,-19-5 0,27 21 0,-17-4 0,-4 4 0,-2 0 0,-2 4 1,-4-2-1,0 1 1,-2-4-1,2-5 0,2-15 0,-6 23 1,6-23-1,0 0-1,0 0 0,0 0-2,22-3-3,-22-18-12,21 10-13,-13-12-1,13 4-1,-9-7 1</inkml:trace>
  <inkml:trace contextRef="#ctx0" brushRef="#br0" timeOffset="2296.1313">1481 441 10,'0'0'20,"0"-16"-2,0 16-4,3-16-3,-3 16-2,0 0-1,30-19-2,-30 19 0,37-17-1,-20 6-1,10 2 0,-3-1-2,3 1 0,-4 0-1,3 6 0,-7-1 0,2 4 1,-21 0 0,30 14-1,-30-14 1,15 32-1,-13-13 2,4 7-2,-6-1 1,0 1-2,-2-1 0,2-4-1,2 2-2,-2-23-6,4 31-15,-4-31-4,0 0-2,0 0 0</inkml:trace>
  <inkml:trace contextRef="#ctx0" brushRef="#br0" timeOffset="3336.1907">2434 79 31,'-16'-16'18,"16"16"-3,-19-11-2,19 11-2,-24 0-3,24 0-2,-31 13-1,31-13-1,-37 26-1,20-5 0,-7-2-1,7 7 1,1 1-1,7 6 0,1-2 1,6 4-2,0-1 1,8-1-2,2-2 2,3 3-2,1-6 2,5-6-2,-1 1 0,3-5 1,-1-6-1,3 0 1,1-6-1,-1-3 1,-1-3-1,3-3 0,-2-3 0,1-1 0,-1-3-1,1-1 1,-1-5 0,-2 1-1,-1-6 1,-2-2 1,-5-3-2,-1-6 2,-4-3-2,-2 0 2,-4-3-2,-6 1 2,-2-2-2,-2 3 1,-1-1 0,-1 5 0,-2 4 0,-1 0-1,-1 5 1,1 1 0,-3 4 0,1 2-1,17 16 1,-37-15-1,15 13 1,-1 4-1,0 6 1,-5 5-1,1 2 1,0 5-1,2 1 1,1 3 0,3-1 0,5 3 0,3-3 0,5 2 1,4-4-1,6 0 0,2-6 0,6 3 1,3-2 0,5-2-1,5-2 0,4 2 1,2-4 0,8 1 0,0-4-1,2 0 1,0-5 0,0-2-1,0-2 1,-6-3-2,2 3-2,-14-9-4,15 17-10,-36-6-12,36-7 0,-36 7-2</inkml:trace>
  <inkml:trace contextRef="#ctx0" brushRef="#br0" timeOffset="3629.2073">2903 234 12,'17'-5'27,"5"-5"-2,1 6-4,-4-12-8,16 15-5,-7-10-5,3 4-2,2 7-8,-14-2-18,7 2 0,-9 2-2,-17-2 2</inkml:trace>
  <inkml:trace contextRef="#ctx0" brushRef="#br0" timeOffset="3800.2173">3000 448 11,'-21'21'27,"21"-21"0,0 0 0,19-14-16,8 9-6,2-6-2,3-3-9,10 2-20,-1-4 0,-2-1-2,0-6 4</inkml:trace>
  <inkml:trace contextRef="#ctx0" brushRef="#br0" timeOffset="5947.3401">3833-265 31,'3'-17'26,"-3"17"-5,0 0-4,0 0-5,0 0-1,0 0-3,-11 24-2,9 8-1,-12-2-1,4 13-1,-3 3-1,3 8 1,-2 0-2,5 1 0,-1 3 0,2-6-1,0-5 1,4-1-1,0-8 1,0-3-1,0-7 1,1-5-1,1-23 1,-2 25 0,2-25-1,0 0 1,0 0-1,-4-16 2,2-5-3,4-2 2,0-5-1,2 0 1,3-2-2,1 1 2,4-1-1,1 2-1,5 3 1,-1 4 0,3 2 0,1 2 0,3 3 0,-1 1-1,0 3 1,5 3 0,-1 3 0,-2 4 0,2 6 0,1 2 0,-3 6 0,-2 4 0,-1 3 0,-7 3 1,-1 8-1,-6-1 0,-5 3 1,-5-3-1,-5-3 1,-5 0-2,-9-3 3,-3-3-3,-5-6 2,-2-4-2,0-3 1,0-2 0,2-3-1,1-3 1,5-1 0,2-3-1,21 3 0,-34-11-1,34 11-3,-25-12-4,25 12-14,0 0-8,0 0-2,-17-5 2</inkml:trace>
  <inkml:trace contextRef="#ctx0" brushRef="#br0" timeOffset="6447.3686">4731-223 22,'0'0'26,"0"0"1,-15 16-6,-12-5-6,15 27-4,-25-10-1,14 25-2,-22-6-3,10 14 0,-12 2-2,6 2-2,-3-4 1,3-1-3,2-6 2,0-5-3,10 0-1,-4-17-4,21 6-7,-13-20-15,21 1-3,4-19 1,0 0-1</inkml:trace>
  <inkml:trace contextRef="#ctx0" brushRef="#br0" timeOffset="6951.3975">4834 56 11,'0'0'24,"30"-18"-3,-7 17-3,-23 1-5,37-9-2,-37 9-1,31 0-3,-31 0-1,22 21-1,-22-5-2,1 10 0,-10-2-1,-3 8 0,-7 3-1,-5 2 0,-1-4 1,0-3-1,1-6 0,5-5-2,5-1 2,14-18-3,0 17 3,0-17-1,41-1 0,-8-3 0,10-3-1,6 0 2,1 0-2,3-5 3,1 3-3,-3 0 1,-6 4-2,-10-2 1,-2 9-2,-14-11-4,8 18-12,-27-9-10,0 0 0,2 16-2</inkml:trace>
  <inkml:trace contextRef="#ctx0" brushRef="#br0" timeOffset="14247.8148">7111-55 7,'9'-17'20,"-9"17"-2,0 0-3,0 0-4,0 0-1,0 0-2,0 0-1,0 0-1,0 0-1,0 0-1,0 0 0,-25 12 0,19 4 0,-15-2-1,9 10 0,-11 1 0,5 8 0,-7 1-1,9 6 1,-3 2 0,3 3-3,5-1 2,3 0-2,2-4 1,8-1-1,2-4 1,4-2-2,3-10 1,3-4 0,2-3 0,1-4 1,7-7-1,3-3 0,6-5 0,2-4-1,6 0-1,-6-11-3,11 9-2,-14-17-9,6 10-14,-14-7 1,-3 4-2,-11-5 6</inkml:trace>
  <inkml:trace contextRef="#ctx0" brushRef="#br0" timeOffset="14520.8305">7013 149 20,'16'-16'24,"15"0"-6,6 2-1,0-7-6,16 4-3,-11-6-2,11 4-2,-4 1-6,-5-5-8,-3 7-14,-4 4-1,-14 3-1,-5 6 6</inkml:trace>
  <inkml:trace contextRef="#ctx0" brushRef="#br0" timeOffset="15683.8964">7615 243 5,'0'0'24,"21"-21"-1,-21 21-1,16-24-7,-16 24-4,9-23-1,-9 23 0,2-19-2,-2 19-3,-6-16 0,6 16-2,0 0 0,-25-14-1,25 14-1,-31-2-1,11 9 0,-1 2 0,-2 3 0,-3 6 0,7 6-1,0 2 1,1 2 1,4 2-3,7-2 3,5-2-3,4 1 3,5-5-2,3-6 1,-10-16-1,27 25 1,-9-20 0,-1-2 0,3-3 0,1-1 0,-1-6-1,-1 0 1,-1-4 2,-1 1-3,-17 10 3,27-27-3,-15 10 3,-4-2-3,0-1 3,-1 3-3,-3-1 1,0 3-1,0-1 1,-4 16 0,4-18 0,-4 18 0,0 0 0,0 0 0,0 0 0,0 0 0,17 2 1,-17-2-1,12 28 0,-6-12 2,0 3-4,4 0 3,-3 2-2,1-1 2,0-3-3,-8-17 3,10 19-2,-10-19 1,0 0 1,0 0-1,0 0 1,0 0-1,0 0 2,17-5-2,-17 5 2,12-31-3,0 10 2,-3-2-2,7-2 1,-3 3-1,3 1 0,1 1 0,-17 20 0,32-22 1,-32 22 0,29-11 0,-29 11 0,23 5 0,-23-5 1,14 25-1,-10-4 1,-4 0 0,-2 5-1,-2-1 2,0-1-3,-4-1 3,2-2-3,6-21 3,-15 23-3,15-23 2,0 0 0,0 0-1,-18 7 1,18-7-1,6-18 1,-6 18-2,23-31 2,-5 13-2,1-3 2,5 4-3,-3-1 3,4 4-3,-1 4 1,1 4 1,-5 6-1,-3 9 1,-17-9 0,29 28 1,-17-10-3,-2 4 3,-5 1-3,1 2 1,-6-6-6,12 9-9,-12-28-15,0 26 0,0-26 0,0 0 0</inkml:trace>
  <inkml:trace contextRef="#ctx0" brushRef="#br0" timeOffset="16183.9254">8885-114 12,'-27'7'25,"27"-7"-1,-20 38-4,-5-17-4,15 23-2,-17-10-3,17 22-1,-13-4-3,13 11-5,-3-3 2,7 3-3,0-4 0,8-3-2,2-3 2,4-8-5,7-4 0,-7-19-6,19 6-16,-27-28-4,41 20-1,-22-26 0</inkml:trace>
  <inkml:trace contextRef="#ctx0" brushRef="#br0" timeOffset="16935.9686">9208 14 9,'-22'-18'24,"22"18"0,-25-2-5,4 1-6,21 1-4,-39 23-2,19 1 1,-7-3-2,6 14 0,-4 0-2,7 9-1,4-2-1,5 3-1,7-3 0,8 0-2,-1-5 2,11-2-2,3-9 2,5-5-2,-3-3 1,6-6 1,-1-6-1,-1-5 0,2-6 0,-2-4 0,1-5 0,-5-5 0,1-4-1,-3-8 3,-5-4-3,-3-2 2,-1-5-2,-8 0 3,-2-2-3,-4 2 2,-6 4-1,-1 3 0,-3 7 0,-1 3-1,-5 8 1,1 2 0,-1 8-1,1 6 1,-1 4-1,1 4 1,1 7-1,3 2 1,1 3 0,2 2-1,5 2 1,3 0 0,4 0 0,2-2 0,2-2-1,1-2 2,-5-17-2,20 25 2,-20-25-2,21 16 2,-21-16-1,24 5 0,-24-5 0,25 0 0,-25 0 0,27-4 0,-9 1-1,-1-4-1,8 5-4,-25 2-6,49-21-14,-27 11-3,7 1 1,-8 0 0</inkml:trace>
  <inkml:trace contextRef="#ctx0" brushRef="#br0" timeOffset="17253.9868">9511 315 15,'0'0'26,"22"2"-1,-3 1-8,-1-6-3,11 4-6,-6-6-2,8 3-3,1-1-4,-5-6-5,6 4-17,-2 0-3,-10-4 0,3 4-1</inkml:trace>
  <inkml:trace contextRef="#ctx0" brushRef="#br0" timeOffset="17860.0214">10299 12 10,'0'0'23,"4"-26"1,-4 26-9,-17-16-3,-11 9-5,5 9-2,-12-1 0,4 6-2,-10 2 0,6 5-2,-2 0 0,6 2-1,8 0 0,3 1 0,9 3 0,5-3-1,8 1 1,5 1 1,9 0-1,3 2 0,5 4 1,5-1 0,0 2 0,0 1-2,2 1 2,-3-2-2,-5 0 2,-5 0-2,-7-6 2,-9 2-2,-10-6 2,-5 0 1,-13-6-1,-1 1 0,-6-6 1,-2 0-1,-2-5 0,6-1 0,2-6-1,6 0 1,5-4-1,18 11 0,-21-28 0,21 12 2,7-1-2,5-4 1,6 3-2,3-1 3,2 3-4,5-3 2,3 10-7,-12-8-11,8 8-8,-5 0-2,1-1 1</inkml:trace>
  <inkml:trace contextRef="#ctx0" brushRef="#br0" timeOffset="18596.0636">10550 10 9,'-25'-10'23,"25"10"0,-21 17-5,-3-10-6,13 18-3,-15-6 0,13 14 0,-13-3-2,17 12-1,-7-5-2,12 7-2,0-8 0,8 3-2,4-8 2,4 1-3,1-13 3,5-1-3,1-6 2,3-7 0,1-5-1,2-5 0,2-4 0,3-3 1,3-4-1,-2-7 0,-2 2-2,2-7 2,-6 0-2,-5-3 2,-6-1-2,-9-3 1,-3 0-1,-11 2 2,-3-2 0,-9 2 0,-1 5 0,-5 0 0,2 5 0,-3 2 0,1 7 0,2 5 0,1 6 0,3 4-1,2 6 0,19-7 1,-30 28 0,19-7-1,3 2 1,2 2 0,4 1-1,4-1 1,4-3 0,4 1 0,3-5 0,1-1 0,-14-17-1,35 21 2,-18-14-1,5-3 1,-1-3-1,1-1 1,-1-1-1,0-1 1,1-2-1,-3 1 0,-1 3-1,-18 0-2,35-2-6,-35 2-15,0 0-2,17-7-3,-17 7 2</inkml:trace>
  <inkml:trace contextRef="#ctx0" brushRef="#br0" timeOffset="18996.0865">10920-132 15,'0'0'26,"0"0"2,0 0-7,21 21-7,-21-21-4,18 46-1,-12-18-2,17 19-1,-7-3-1,7 16-2,-4-1-1,1 4-2,-3-3 1,-3-3-2,-4-2 1,-8-6-4,-4 0 0,-18-19-9,10 3-15,-19-16-2,6-3-1,-10-14 0</inkml:trace>
  <inkml:trace contextRef="#ctx0" brushRef="#br0" timeOffset="19287.1031">11393 259 14,'0'0'26,"0"0"-2,17 5-8,-17-5-7,41-2 0,-18-1-4,14 5 0,-7-2-3,5-2-5,1 7-9,-2-1-14,-9 1 2,-8 0-4,-17-5 12</inkml:trace>
  <inkml:trace contextRef="#ctx0" brushRef="#br0" timeOffset="19432.1107">11509 423 1,'0'0'2,"0"0"16,24 0 0,1-7-20,12 2-9,-4-12-7,18 4 11</inkml:trace>
  <inkml:trace contextRef="#ctx0" brushRef="#br0" timeOffset="23512.3448">11023 877 8,'0'0'10,"25"5"-1,-25-5-2,26 2-2,-26-2-4,33 5-11,-33-5-7,41 2 5,-22-9 12</inkml:trace>
  <inkml:trace contextRef="#ctx0" brushRef="#br0" timeOffset="20159.1523">12146-177 24,'0'0'26,"-20"-4"-2,20 4-8,-10 23-5,-1-7-3,11 15-1,-14-4 0,14 13-2,-8-5-2,6 5-1,0-3-1,4-2 0,-2-5 0,4-4-1,-2-7 1,0-3 0,-2-16-1,2 18 0,-2-18 1,0 0-1,0 0 0,0 0-1,0 0 1,-19-28-2,19 28 0,-4-35-2,10 17 1,-4-6-1,11 4 1,-5-2-1,13 4 1,-3-1 0,9 7 1,0-1 1,2 6 0,3 4 1,-1-1 1,2 6 0,-4 3 0,0 7 2,-7 3 0,-1 7 0,-13-1 0,1 11 1,-10-6-2,-1 6 2,-16-3-2,3-1 1,-13-3-1,1-1 0,-8-6 0,2-1-1,-2-4 0,0-10-4,12 4-3,-12-16-14,35 9-8,-34-19-3,31 3 1</inkml:trace>
  <inkml:trace contextRef="#ctx0" brushRef="#br0" timeOffset="20580.1771">12795-163 27,'0'0'27,"0"0"-3,-7 16-5,-17-4-6,20 28 0,-25-10-3,10 24-2,-14-5-3,1 14 0,-4 0-2,2 4-2,-1-6 0,0-5-2,4-2 0,0-10-4,14 2-2,-13-27-18,25 4-6,5-23 0,0 0-2</inkml:trace>
  <inkml:trace contextRef="#ctx0" brushRef="#br0" timeOffset="21100.2068">12974 26 6,'26'-14'23,"-7"7"-3,4 3-2,-3-4-7,9 6-1,-8-5-3,9 7-1,-13-4-2,6 8-1,-23-4-1,20 16-1,-22 1 0,-6 6 0,-11 3 0,-5 8-1,-5 4 1,-2 1-1,0-1 1,2 1 0,3-8 1,9-1-3,5-9 3,14-4-2,-2-17 3,27 16-1,1-18 0,11-1-1,3-4-1,11-5 2,3 3-3,5-5 3,-3 5-3,-2-1 1,-5 4-2,-8-2 0,0 9-2,-20-6-8,4 10-15,-27-5-2,0 0 1,0 0 3</inkml:trace>
  <inkml:trace contextRef="#ctx0" brushRef="#br0" timeOffset="11355.6495">4095 970 13,'0'0'21,"0"0"-3,0 0-4,0 0-3,0 0-3,0 0-1,0 0-1,0 0-1,0 0 0,16 23-1,-16-23 0,35 14-1,-8-9-1,8 2 0,2-4-1,8 3 0,1-3 0,5-3 0,3 2-1,-1-2 0,0 0 0,-5 0 1,-1 0-1,-6-2 0,-6 2 0,-6 2 0,-10-2 1,-19 0 0,20 3 0,-20-3 0,0 0 0,-25 25 1,1-11-1,-3 3 0,-10 3 0,0 4 0,-6 1-1,0 3 1,-3-2 0,3 0 0,0-1-1,4 1 1,0-2-1,4-1 0,2 0 1,4 0-1,4-2 1,1-2-1,3 0 1,5-3-1,5 0 0,1 0 0,10-16 0,-6 22 0,6-22 0,14 20 0,-14-20 0,31 15 0,-6-9 1,4-1-1,6-3 0,4-2 1,4-2-1,2 0 0,0-1 1,1-1-1,1 1 1,-4-3-1,-2 3-1,-6-2 0,0 1 0,-10-1-2,6 5-2,-31 0-3,39-4-9,-39 4-13,0 0-1,0 0 1,10-21 8</inkml:trace>
  <inkml:trace contextRef="#ctx0" brushRef="#br0" timeOffset="11776.6735">4181 1334 10,'0'0'24,"0"0"-2,0 0-6,21-9-1,-21 9-5,18-5-2,-18 5-2,27-2-1,-10 0-3,11 4 1,5-2-2,8 0 0,3-2 0,7 2 0,5-1-2,1-3-1,3 6-4,-11-9-15,1 5-6,-9 0-1,-8-1-1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7T23:58:01.38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3480 732 24,'0'0'25,"-17"-9"-4,17 9-3,0 0-4,0 0-3,0 0-3,0 0-1,0 0-2,0 0-1,0 0 0,25-9-2,1 6 1,14 3 0,9-7-1,15 1 0,14-2 0,13 1-1,11-2 0,9 0 0,9-1 0,9 3 0,3 1-1,6 3 1,-8-1-1,1 3 0,-7 1 0,-7 1 1,-12-1-1,-14 0 0,-15 2 0,-12-2 0,-11 2 0,-12 0 1,-14-2-1,-7 1 1,-20-1-1,17 2 0,-17-2 0,0 0-3,-16 16-5,-7-21-17,23 5-8,-37 7-1,18-6-1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E4ED97B-988C-41CA-9395-8188C503AAD4}" type="datetimeFigureOut">
              <a:rPr lang="en-US"/>
              <a:pPr>
                <a:defRPr/>
              </a:pPr>
              <a:t>3/17/15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E1C4F79-67CD-493F-8ACE-D167F486C4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45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1003AC-46C4-484D-AE11-D09DD48DEC9C}" type="slidenum">
              <a:rPr lang="en-US" altLang="zh-CN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A1212-5476-43AF-9CC3-ACD81D65EEEF}" type="datetimeFigureOut">
              <a:rPr lang="en-US"/>
              <a:pPr>
                <a:defRPr/>
              </a:pPr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AB3FB-97D0-41A5-B4EE-3A3F3605F1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1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6B26B-2035-48FD-833B-6B35953706D4}" type="datetimeFigureOut">
              <a:rPr lang="en-US"/>
              <a:pPr>
                <a:defRPr/>
              </a:pPr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9389-8C44-480B-96FA-E2645313BB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1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40BA0-F47C-44A5-AE63-DF0C9C774D04}" type="datetimeFigureOut">
              <a:rPr lang="en-US"/>
              <a:pPr>
                <a:defRPr/>
              </a:pPr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CE5AB-EE03-4B68-B4C5-8152CE6314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3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DF56C-A17C-41BC-8D49-534D3CFE2D5A}" type="datetimeFigureOut">
              <a:rPr lang="en-US"/>
              <a:pPr>
                <a:defRPr/>
              </a:pPr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B34F2-4165-48EC-9812-7588EA2DE3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7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499AD-A189-4460-AD8F-8617DC01CE5A}" type="datetimeFigureOut">
              <a:rPr lang="en-US"/>
              <a:pPr>
                <a:defRPr/>
              </a:pPr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1A33E-2B89-4141-B792-B12D8EC998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9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BA9E7-5694-4223-B204-03BFF31DC933}" type="datetimeFigureOut">
              <a:rPr lang="en-US"/>
              <a:pPr>
                <a:defRPr/>
              </a:pPr>
              <a:t>3/17/15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73F3C-5262-4BB7-93B3-3CDAC96606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6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9205F-A5C1-4447-ADCA-09016C1E3590}" type="datetimeFigureOut">
              <a:rPr lang="en-US"/>
              <a:pPr>
                <a:defRPr/>
              </a:pPr>
              <a:t>3/17/15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39101-4CC8-4489-8271-D928D2EF5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9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23559-3983-44FA-A663-DB36D83C5249}" type="datetimeFigureOut">
              <a:rPr lang="en-US"/>
              <a:pPr>
                <a:defRPr/>
              </a:pPr>
              <a:t>3/17/15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BABF1-1B8B-46A5-9FBA-D437A7D2FF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95078-9620-4219-82BA-A54324D2DC22}" type="datetimeFigureOut">
              <a:rPr lang="en-US"/>
              <a:pPr>
                <a:defRPr/>
              </a:pPr>
              <a:t>3/17/15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AC109-7E7C-4784-9AA5-3ACB94CFD3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5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AE054-767A-4643-AE4A-0BC43D651128}" type="datetimeFigureOut">
              <a:rPr lang="en-US"/>
              <a:pPr>
                <a:defRPr/>
              </a:pPr>
              <a:t>3/17/15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14C8C-F22E-482E-AB1C-5C247EF0AC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6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FF216-C038-4B3C-850B-9A767B7FA823}" type="datetimeFigureOut">
              <a:rPr lang="en-US"/>
              <a:pPr>
                <a:defRPr/>
              </a:pPr>
              <a:t>3/17/15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C68BB-679C-4914-9245-F5E371C564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8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3A3D8B-25FF-47A8-8A80-6174192456EE}" type="datetimeFigureOut">
              <a:rPr lang="en-US"/>
              <a:pPr>
                <a:defRPr/>
              </a:pPr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AAC85C5-E994-478E-AB8D-082585B7F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emf"/><Relationship Id="rId20" Type="http://schemas.openxmlformats.org/officeDocument/2006/relationships/customXml" Target="../ink/ink45.xml"/><Relationship Id="rId21" Type="http://schemas.openxmlformats.org/officeDocument/2006/relationships/image" Target="../media/image51.emf"/><Relationship Id="rId22" Type="http://schemas.openxmlformats.org/officeDocument/2006/relationships/customXml" Target="../ink/ink46.xml"/><Relationship Id="rId23" Type="http://schemas.openxmlformats.org/officeDocument/2006/relationships/image" Target="../media/image52.emf"/><Relationship Id="rId24" Type="http://schemas.openxmlformats.org/officeDocument/2006/relationships/customXml" Target="../ink/ink47.xml"/><Relationship Id="rId25" Type="http://schemas.openxmlformats.org/officeDocument/2006/relationships/image" Target="../media/image53.emf"/><Relationship Id="rId10" Type="http://schemas.openxmlformats.org/officeDocument/2006/relationships/customXml" Target="../ink/ink40.xml"/><Relationship Id="rId11" Type="http://schemas.openxmlformats.org/officeDocument/2006/relationships/image" Target="../media/image48.emf"/><Relationship Id="rId12" Type="http://schemas.openxmlformats.org/officeDocument/2006/relationships/customXml" Target="../ink/ink41.xml"/><Relationship Id="rId13" Type="http://schemas.openxmlformats.org/officeDocument/2006/relationships/image" Target="../media/image49.emf"/><Relationship Id="rId14" Type="http://schemas.openxmlformats.org/officeDocument/2006/relationships/customXml" Target="../ink/ink42.xml"/><Relationship Id="rId15" Type="http://schemas.openxmlformats.org/officeDocument/2006/relationships/image" Target="../media/image50.emf"/><Relationship Id="rId16" Type="http://schemas.openxmlformats.org/officeDocument/2006/relationships/customXml" Target="../ink/ink43.xml"/><Relationship Id="rId17" Type="http://schemas.openxmlformats.org/officeDocument/2006/relationships/image" Target="../media/image31.emf"/><Relationship Id="rId18" Type="http://schemas.openxmlformats.org/officeDocument/2006/relationships/customXml" Target="../ink/ink44.xml"/><Relationship Id="rId19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36.xml"/><Relationship Id="rId3" Type="http://schemas.openxmlformats.org/officeDocument/2006/relationships/image" Target="../media/image33.emf"/><Relationship Id="rId4" Type="http://schemas.openxmlformats.org/officeDocument/2006/relationships/customXml" Target="../ink/ink37.xml"/><Relationship Id="rId5" Type="http://schemas.openxmlformats.org/officeDocument/2006/relationships/image" Target="../media/image34.emf"/><Relationship Id="rId6" Type="http://schemas.openxmlformats.org/officeDocument/2006/relationships/customXml" Target="../ink/ink38.xml"/><Relationship Id="rId7" Type="http://schemas.openxmlformats.org/officeDocument/2006/relationships/image" Target="../media/image46.emf"/><Relationship Id="rId8" Type="http://schemas.openxmlformats.org/officeDocument/2006/relationships/customXml" Target="../ink/ink3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customXml" Target="../ink/ink48.xml"/><Relationship Id="rId6" Type="http://schemas.openxmlformats.org/officeDocument/2006/relationships/image" Target="../media/image5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emf"/><Relationship Id="rId20" Type="http://schemas.openxmlformats.org/officeDocument/2006/relationships/customXml" Target="../ink/ink58.xml"/><Relationship Id="rId21" Type="http://schemas.openxmlformats.org/officeDocument/2006/relationships/image" Target="../media/image51.emf"/><Relationship Id="rId22" Type="http://schemas.openxmlformats.org/officeDocument/2006/relationships/customXml" Target="../ink/ink59.xml"/><Relationship Id="rId23" Type="http://schemas.openxmlformats.org/officeDocument/2006/relationships/image" Target="../media/image52.emf"/><Relationship Id="rId24" Type="http://schemas.openxmlformats.org/officeDocument/2006/relationships/customXml" Target="../ink/ink60.xml"/><Relationship Id="rId25" Type="http://schemas.openxmlformats.org/officeDocument/2006/relationships/image" Target="../media/image60.emf"/><Relationship Id="rId10" Type="http://schemas.openxmlformats.org/officeDocument/2006/relationships/customXml" Target="../ink/ink53.xml"/><Relationship Id="rId11" Type="http://schemas.openxmlformats.org/officeDocument/2006/relationships/image" Target="../media/image59.emf"/><Relationship Id="rId12" Type="http://schemas.openxmlformats.org/officeDocument/2006/relationships/customXml" Target="../ink/ink54.xml"/><Relationship Id="rId13" Type="http://schemas.openxmlformats.org/officeDocument/2006/relationships/image" Target="../media/image49.emf"/><Relationship Id="rId14" Type="http://schemas.openxmlformats.org/officeDocument/2006/relationships/customXml" Target="../ink/ink55.xml"/><Relationship Id="rId15" Type="http://schemas.openxmlformats.org/officeDocument/2006/relationships/image" Target="../media/image50.emf"/><Relationship Id="rId16" Type="http://schemas.openxmlformats.org/officeDocument/2006/relationships/customXml" Target="../ink/ink56.xml"/><Relationship Id="rId17" Type="http://schemas.openxmlformats.org/officeDocument/2006/relationships/image" Target="../media/image31.emf"/><Relationship Id="rId18" Type="http://schemas.openxmlformats.org/officeDocument/2006/relationships/customXml" Target="../ink/ink57.xml"/><Relationship Id="rId19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49.xml"/><Relationship Id="rId3" Type="http://schemas.openxmlformats.org/officeDocument/2006/relationships/image" Target="../media/image33.emf"/><Relationship Id="rId4" Type="http://schemas.openxmlformats.org/officeDocument/2006/relationships/customXml" Target="../ink/ink50.xml"/><Relationship Id="rId5" Type="http://schemas.openxmlformats.org/officeDocument/2006/relationships/image" Target="../media/image34.emf"/><Relationship Id="rId6" Type="http://schemas.openxmlformats.org/officeDocument/2006/relationships/customXml" Target="../ink/ink51.xml"/><Relationship Id="rId7" Type="http://schemas.openxmlformats.org/officeDocument/2006/relationships/image" Target="../media/image58.emf"/><Relationship Id="rId8" Type="http://schemas.openxmlformats.org/officeDocument/2006/relationships/customXml" Target="../ink/ink5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4" Type="http://schemas.openxmlformats.org/officeDocument/2006/relationships/customXml" Target="../ink/ink62.xml"/><Relationship Id="rId5" Type="http://schemas.openxmlformats.org/officeDocument/2006/relationships/image" Target="../media/image64.emf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customXml" Target="../ink/ink1.xml"/><Relationship Id="rId5" Type="http://schemas.openxmlformats.org/officeDocument/2006/relationships/image" Target="../media/image6.emf"/><Relationship Id="rId6" Type="http://schemas.openxmlformats.org/officeDocument/2006/relationships/customXml" Target="../ink/ink2.xml"/><Relationship Id="rId7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4" Type="http://schemas.openxmlformats.org/officeDocument/2006/relationships/image" Target="../media/image9.emf"/><Relationship Id="rId5" Type="http://schemas.openxmlformats.org/officeDocument/2006/relationships/customXml" Target="../ink/ink4.xml"/><Relationship Id="rId6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4" Type="http://schemas.openxmlformats.org/officeDocument/2006/relationships/image" Target="../media/image12.emf"/><Relationship Id="rId5" Type="http://schemas.openxmlformats.org/officeDocument/2006/relationships/customXml" Target="../ink/ink6.xml"/><Relationship Id="rId6" Type="http://schemas.openxmlformats.org/officeDocument/2006/relationships/image" Target="../media/image13.emf"/><Relationship Id="rId7" Type="http://schemas.openxmlformats.org/officeDocument/2006/relationships/customXml" Target="../ink/ink7.xml"/><Relationship Id="rId8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emf"/><Relationship Id="rId12" Type="http://schemas.openxmlformats.org/officeDocument/2006/relationships/customXml" Target="../ink/ink12.xml"/><Relationship Id="rId13" Type="http://schemas.openxmlformats.org/officeDocument/2006/relationships/image" Target="../media/image21.emf"/><Relationship Id="rId14" Type="http://schemas.openxmlformats.org/officeDocument/2006/relationships/customXml" Target="../ink/ink13.xml"/><Relationship Id="rId15" Type="http://schemas.openxmlformats.org/officeDocument/2006/relationships/image" Target="../media/image22.emf"/><Relationship Id="rId16" Type="http://schemas.openxmlformats.org/officeDocument/2006/relationships/customXml" Target="../ink/ink14.xml"/><Relationship Id="rId17" Type="http://schemas.openxmlformats.org/officeDocument/2006/relationships/image" Target="../media/image23.emf"/><Relationship Id="rId18" Type="http://schemas.openxmlformats.org/officeDocument/2006/relationships/customXml" Target="../ink/ink15.xml"/><Relationship Id="rId19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customXml" Target="../ink/ink8.xml"/><Relationship Id="rId5" Type="http://schemas.openxmlformats.org/officeDocument/2006/relationships/image" Target="../media/image17.emf"/><Relationship Id="rId6" Type="http://schemas.openxmlformats.org/officeDocument/2006/relationships/customXml" Target="../ink/ink9.xml"/><Relationship Id="rId7" Type="http://schemas.openxmlformats.org/officeDocument/2006/relationships/image" Target="../media/image18.emf"/><Relationship Id="rId8" Type="http://schemas.openxmlformats.org/officeDocument/2006/relationships/customXml" Target="../ink/ink10.xml"/><Relationship Id="rId9" Type="http://schemas.openxmlformats.org/officeDocument/2006/relationships/image" Target="../media/image19.emf"/><Relationship Id="rId10" Type="http://schemas.openxmlformats.org/officeDocument/2006/relationships/customXml" Target="../ink/ink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0" Type="http://schemas.openxmlformats.org/officeDocument/2006/relationships/customXml" Target="../ink/ink25.xml"/><Relationship Id="rId21" Type="http://schemas.openxmlformats.org/officeDocument/2006/relationships/image" Target="../media/image35.emf"/><Relationship Id="rId22" Type="http://schemas.openxmlformats.org/officeDocument/2006/relationships/customXml" Target="../ink/ink26.xml"/><Relationship Id="rId23" Type="http://schemas.openxmlformats.org/officeDocument/2006/relationships/image" Target="../media/image36.emf"/><Relationship Id="rId24" Type="http://schemas.openxmlformats.org/officeDocument/2006/relationships/customXml" Target="../ink/ink27.xml"/><Relationship Id="rId25" Type="http://schemas.openxmlformats.org/officeDocument/2006/relationships/image" Target="../media/image37.emf"/><Relationship Id="rId26" Type="http://schemas.openxmlformats.org/officeDocument/2006/relationships/customXml" Target="../ink/ink28.xml"/><Relationship Id="rId27" Type="http://schemas.openxmlformats.org/officeDocument/2006/relationships/image" Target="../media/image38.emf"/><Relationship Id="rId28" Type="http://schemas.openxmlformats.org/officeDocument/2006/relationships/customXml" Target="../ink/ink29.xml"/><Relationship Id="rId29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6.xml"/><Relationship Id="rId3" Type="http://schemas.openxmlformats.org/officeDocument/2006/relationships/image" Target="../media/image26.emf"/><Relationship Id="rId4" Type="http://schemas.openxmlformats.org/officeDocument/2006/relationships/customXml" Target="../ink/ink17.xml"/><Relationship Id="rId5" Type="http://schemas.openxmlformats.org/officeDocument/2006/relationships/image" Target="../media/image27.emf"/><Relationship Id="rId30" Type="http://schemas.openxmlformats.org/officeDocument/2006/relationships/customXml" Target="../ink/ink30.xml"/><Relationship Id="rId31" Type="http://schemas.openxmlformats.org/officeDocument/2006/relationships/image" Target="../media/image40.emf"/><Relationship Id="rId32" Type="http://schemas.openxmlformats.org/officeDocument/2006/relationships/customXml" Target="../ink/ink31.xml"/><Relationship Id="rId9" Type="http://schemas.openxmlformats.org/officeDocument/2006/relationships/image" Target="../media/image29.emf"/><Relationship Id="rId6" Type="http://schemas.openxmlformats.org/officeDocument/2006/relationships/customXml" Target="../ink/ink18.xml"/><Relationship Id="rId7" Type="http://schemas.openxmlformats.org/officeDocument/2006/relationships/image" Target="../media/image28.emf"/><Relationship Id="rId8" Type="http://schemas.openxmlformats.org/officeDocument/2006/relationships/customXml" Target="../ink/ink19.xml"/><Relationship Id="rId33" Type="http://schemas.openxmlformats.org/officeDocument/2006/relationships/image" Target="../media/image41.emf"/><Relationship Id="rId34" Type="http://schemas.openxmlformats.org/officeDocument/2006/relationships/customXml" Target="../ink/ink32.xml"/><Relationship Id="rId35" Type="http://schemas.openxmlformats.org/officeDocument/2006/relationships/image" Target="../media/image42.emf"/><Relationship Id="rId36" Type="http://schemas.openxmlformats.org/officeDocument/2006/relationships/customXml" Target="../ink/ink33.xml"/><Relationship Id="rId10" Type="http://schemas.openxmlformats.org/officeDocument/2006/relationships/customXml" Target="../ink/ink20.xml"/><Relationship Id="rId11" Type="http://schemas.openxmlformats.org/officeDocument/2006/relationships/image" Target="../media/image30.emf"/><Relationship Id="rId12" Type="http://schemas.openxmlformats.org/officeDocument/2006/relationships/customXml" Target="../ink/ink21.xml"/><Relationship Id="rId13" Type="http://schemas.openxmlformats.org/officeDocument/2006/relationships/image" Target="../media/image31.emf"/><Relationship Id="rId14" Type="http://schemas.openxmlformats.org/officeDocument/2006/relationships/customXml" Target="../ink/ink22.xml"/><Relationship Id="rId15" Type="http://schemas.openxmlformats.org/officeDocument/2006/relationships/image" Target="../media/image32.emf"/><Relationship Id="rId16" Type="http://schemas.openxmlformats.org/officeDocument/2006/relationships/customXml" Target="../ink/ink23.xml"/><Relationship Id="rId17" Type="http://schemas.openxmlformats.org/officeDocument/2006/relationships/image" Target="../media/image33.emf"/><Relationship Id="rId18" Type="http://schemas.openxmlformats.org/officeDocument/2006/relationships/customXml" Target="../ink/ink24.xml"/><Relationship Id="rId19" Type="http://schemas.openxmlformats.org/officeDocument/2006/relationships/image" Target="../media/image34.emf"/><Relationship Id="rId37" Type="http://schemas.openxmlformats.org/officeDocument/2006/relationships/image" Target="../media/image43.emf"/><Relationship Id="rId38" Type="http://schemas.openxmlformats.org/officeDocument/2006/relationships/customXml" Target="../ink/ink34.xml"/><Relationship Id="rId39" Type="http://schemas.openxmlformats.org/officeDocument/2006/relationships/image" Target="../media/image44.emf"/><Relationship Id="rId40" Type="http://schemas.openxmlformats.org/officeDocument/2006/relationships/customXml" Target="../ink/ink35.xml"/><Relationship Id="rId41" Type="http://schemas.openxmlformats.org/officeDocument/2006/relationships/image" Target="../media/image4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Binocular Stereopsis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77000" cy="24384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How multiple views enable one to reconstruct depth in </a:t>
            </a:r>
            <a:r>
              <a:rPr lang="en-US" smtClean="0"/>
              <a:t>the world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Jitendra Malik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UC Berkeley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Parallel Optical Axes</a:t>
            </a:r>
            <a:br>
              <a:rPr lang="en-US" dirty="0" smtClean="0"/>
            </a:br>
            <a:r>
              <a:rPr lang="en-US" dirty="0" smtClean="0"/>
              <a:t>(fixation at infinity)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14600" y="51054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57800" y="51054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614488" y="1981200"/>
            <a:ext cx="1524000" cy="312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600200" y="1981200"/>
            <a:ext cx="5791200" cy="312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14600" y="3886200"/>
            <a:ext cx="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257800" y="3962400"/>
            <a:ext cx="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6" name="Ink 195"/>
              <p14:cNvContentPartPr/>
              <p14:nvPr/>
            </p14:nvContentPartPr>
            <p14:xfrm>
              <a:off x="2581785" y="5308065"/>
              <a:ext cx="1325520" cy="42480"/>
            </p14:xfrm>
          </p:contentPart>
        </mc:Choice>
        <mc:Fallback xmlns="">
          <p:pic>
            <p:nvPicPr>
              <p:cNvPr id="196" name="Ink 19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1345" y="5297625"/>
                <a:ext cx="134856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9" name="Ink 198"/>
              <p14:cNvContentPartPr/>
              <p14:nvPr/>
            </p14:nvContentPartPr>
            <p14:xfrm>
              <a:off x="4235625" y="5280705"/>
              <a:ext cx="1005840" cy="12600"/>
            </p14:xfrm>
          </p:contentPart>
        </mc:Choice>
        <mc:Fallback xmlns="">
          <p:pic>
            <p:nvPicPr>
              <p:cNvPr id="199" name="Ink 19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25905" y="5270985"/>
                <a:ext cx="10285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5259487" y="1825200"/>
              <a:ext cx="3016433" cy="16686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48327" y="1812960"/>
                <a:ext cx="3030833" cy="169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/>
              <p14:cNvContentPartPr/>
              <p14:nvPr/>
            </p14:nvContentPartPr>
            <p14:xfrm>
              <a:off x="5573407" y="3693825"/>
              <a:ext cx="459360" cy="2397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59367" y="3680505"/>
                <a:ext cx="47808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/>
              <p14:cNvContentPartPr/>
              <p14:nvPr/>
            </p14:nvContentPartPr>
            <p14:xfrm>
              <a:off x="1922647" y="3734145"/>
              <a:ext cx="2228400" cy="5191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08607" y="3729825"/>
                <a:ext cx="224820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/>
              <p14:cNvContentPartPr/>
              <p14:nvPr/>
            </p14:nvContentPartPr>
            <p14:xfrm>
              <a:off x="2096887" y="3907305"/>
              <a:ext cx="383400" cy="12139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93287" y="3896145"/>
                <a:ext cx="398160" cy="12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/>
              <p14:cNvContentPartPr/>
              <p14:nvPr/>
            </p14:nvContentPartPr>
            <p14:xfrm>
              <a:off x="4936207" y="3955905"/>
              <a:ext cx="330098" cy="140004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29007" y="3944745"/>
                <a:ext cx="350257" cy="14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/>
              <p14:cNvContentPartPr/>
              <p14:nvPr/>
            </p14:nvContentPartPr>
            <p14:xfrm>
              <a:off x="1129927" y="1784385"/>
              <a:ext cx="204120" cy="44352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25607" y="1770705"/>
                <a:ext cx="222120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/>
              <p14:cNvContentPartPr/>
              <p14:nvPr/>
            </p14:nvContentPartPr>
            <p14:xfrm>
              <a:off x="7247407" y="5114385"/>
              <a:ext cx="349560" cy="2451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33727" y="5105385"/>
                <a:ext cx="37476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Ink 21"/>
              <p14:cNvContentPartPr/>
              <p14:nvPr/>
            </p14:nvContentPartPr>
            <p14:xfrm>
              <a:off x="969727" y="5142465"/>
              <a:ext cx="5602320" cy="81792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54967" y="5130225"/>
                <a:ext cx="5622120" cy="84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2" name="Ink 231"/>
              <p14:cNvContentPartPr/>
              <p14:nvPr/>
            </p14:nvContentPartPr>
            <p14:xfrm>
              <a:off x="6608040" y="2988000"/>
              <a:ext cx="1058760" cy="14400"/>
            </p14:xfrm>
          </p:contentPart>
        </mc:Choice>
        <mc:Fallback xmlns="">
          <p:pic>
            <p:nvPicPr>
              <p:cNvPr id="232" name="Ink 23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03000" y="2977920"/>
                <a:ext cx="107568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4" name="Ink 233"/>
              <p14:cNvContentPartPr/>
              <p14:nvPr/>
            </p14:nvContentPartPr>
            <p14:xfrm>
              <a:off x="1671840" y="3868200"/>
              <a:ext cx="7453080" cy="2842920"/>
            </p14:xfrm>
          </p:contentPart>
        </mc:Choice>
        <mc:Fallback xmlns="">
          <p:pic>
            <p:nvPicPr>
              <p:cNvPr id="234" name="Ink 23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65720" y="3859200"/>
                <a:ext cx="7462800" cy="2854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>
          <a:xfrm>
            <a:off x="457200" y="173038"/>
            <a:ext cx="8229600" cy="609600"/>
          </a:xfrm>
        </p:spPr>
        <p:txBody>
          <a:bodyPr/>
          <a:lstStyle/>
          <a:p>
            <a:pPr eaLnBrk="1" hangingPunct="1"/>
            <a:r>
              <a:rPr lang="en-US" sz="3600" smtClean="0"/>
              <a:t>Range Sensors</a:t>
            </a:r>
          </a:p>
        </p:txBody>
      </p:sp>
      <p:pic>
        <p:nvPicPr>
          <p:cNvPr id="6" name="Picture 5" descr="primeSens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15" y="783389"/>
            <a:ext cx="2149182" cy="19408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292" name="TextBox 8"/>
          <p:cNvSpPr txBox="1">
            <a:spLocks noChangeArrowheads="1"/>
          </p:cNvSpPr>
          <p:nvPr/>
        </p:nvSpPr>
        <p:spPr bwMode="auto">
          <a:xfrm>
            <a:off x="2836863" y="2533650"/>
            <a:ext cx="3502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prime</a:t>
            </a:r>
            <a:r>
              <a:rPr lang="en-US" sz="2000"/>
              <a:t>sense</a:t>
            </a:r>
            <a:r>
              <a:rPr lang="en-US"/>
              <a:t> sensor (used in Kinect)</a:t>
            </a:r>
          </a:p>
        </p:txBody>
      </p:sp>
      <p:pic>
        <p:nvPicPr>
          <p:cNvPr id="12293" name="Picture 11" descr="ros_kinec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388" y="782638"/>
            <a:ext cx="4038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12" descr="velody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3035300"/>
            <a:ext cx="6202363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Box 13"/>
          <p:cNvSpPr txBox="1">
            <a:spLocks noChangeArrowheads="1"/>
          </p:cNvSpPr>
          <p:nvPr/>
        </p:nvSpPr>
        <p:spPr bwMode="auto">
          <a:xfrm>
            <a:off x="3416300" y="5762625"/>
            <a:ext cx="2365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Velodyne LIDAR Sensor</a:t>
            </a:r>
          </a:p>
        </p:txBody>
      </p:sp>
      <p:sp>
        <p:nvSpPr>
          <p:cNvPr id="12296" name="TextBox 14"/>
          <p:cNvSpPr txBox="1">
            <a:spLocks noChangeArrowheads="1"/>
          </p:cNvSpPr>
          <p:nvPr/>
        </p:nvSpPr>
        <p:spPr bwMode="auto">
          <a:xfrm>
            <a:off x="293688" y="6124575"/>
            <a:ext cx="787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pl-PL" sz="1200">
                <a:solidFill>
                  <a:srgbClr val="000000"/>
                </a:solidFill>
              </a:rPr>
              <a:t>http://www.primesense.com/, http://www.ifixit.com/, </a:t>
            </a:r>
            <a:endParaRPr lang="nl-NL" sz="1200">
              <a:solidFill>
                <a:srgbClr val="000000"/>
              </a:solidFill>
            </a:endParaRPr>
          </a:p>
          <a:p>
            <a:pPr eaLnBrk="1" hangingPunct="1"/>
            <a:r>
              <a:rPr lang="nl-NL" sz="1200">
                <a:solidFill>
                  <a:srgbClr val="000000"/>
                </a:solidFill>
              </a:rPr>
              <a:t>http://mirror.umd.edu/roswiki/kinect_calibration(2f)technical.html</a:t>
            </a:r>
          </a:p>
          <a:p>
            <a:pPr eaLnBrk="1" hangingPunct="1"/>
            <a:r>
              <a:rPr lang="es-ES_tradnl" sz="1200">
                <a:solidFill>
                  <a:srgbClr val="000000"/>
                </a:solidFill>
              </a:rPr>
              <a:t>http://velodynelidar.com/lidar/lidar.aspx</a:t>
            </a:r>
            <a:endParaRPr lang="en-US" sz="120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8784720" y="1431720"/>
              <a:ext cx="14400" cy="9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17320" y="437760"/>
                <a:ext cx="5784840" cy="3452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Manual Operation 33"/>
          <p:cNvSpPr/>
          <p:nvPr/>
        </p:nvSpPr>
        <p:spPr>
          <a:xfrm>
            <a:off x="7429500" y="3865563"/>
            <a:ext cx="727075" cy="296862"/>
          </a:xfrm>
          <a:prstGeom prst="flowChartManualOperation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47675"/>
          </a:xfrm>
        </p:spPr>
        <p:txBody>
          <a:bodyPr/>
          <a:lstStyle/>
          <a:p>
            <a:pPr eaLnBrk="1" hangingPunct="1"/>
            <a:r>
              <a:rPr lang="en-US" sz="3200" smtClean="0"/>
              <a:t>Depth from Triangulation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64063" y="842963"/>
            <a:ext cx="0" cy="4006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09625" y="896938"/>
            <a:ext cx="1357313" cy="1390650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03425" y="1674813"/>
            <a:ext cx="1916113" cy="765175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0738" y="3963988"/>
            <a:ext cx="612775" cy="361950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17588" y="3887788"/>
            <a:ext cx="219075" cy="98425"/>
          </a:xfrm>
          <a:prstGeom prst="rect">
            <a:avLst/>
          </a:prstGeom>
          <a:solidFill>
            <a:srgbClr val="00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54338" y="3941763"/>
            <a:ext cx="614362" cy="361950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51188" y="3865563"/>
            <a:ext cx="219075" cy="98425"/>
          </a:xfrm>
          <a:prstGeom prst="rect">
            <a:avLst/>
          </a:prstGeom>
          <a:solidFill>
            <a:srgbClr val="00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4" name="Straight Arrow Connector 13"/>
          <p:cNvCxnSpPr>
            <a:endCxn id="10" idx="0"/>
          </p:cNvCxnSpPr>
          <p:nvPr/>
        </p:nvCxnSpPr>
        <p:spPr>
          <a:xfrm flipH="1">
            <a:off x="1127125" y="2439988"/>
            <a:ext cx="1039813" cy="14478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2" idx="0"/>
          </p:cNvCxnSpPr>
          <p:nvPr/>
        </p:nvCxnSpPr>
        <p:spPr>
          <a:xfrm>
            <a:off x="2166938" y="2439988"/>
            <a:ext cx="1093787" cy="142557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25" name="TextBox 17"/>
          <p:cNvSpPr txBox="1">
            <a:spLocks noChangeArrowheads="1"/>
          </p:cNvSpPr>
          <p:nvPr/>
        </p:nvSpPr>
        <p:spPr bwMode="auto">
          <a:xfrm>
            <a:off x="590550" y="4479925"/>
            <a:ext cx="1077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Camera 1</a:t>
            </a:r>
          </a:p>
        </p:txBody>
      </p:sp>
      <p:sp>
        <p:nvSpPr>
          <p:cNvPr id="13326" name="TextBox 18"/>
          <p:cNvSpPr txBox="1">
            <a:spLocks noChangeArrowheads="1"/>
          </p:cNvSpPr>
          <p:nvPr/>
        </p:nvSpPr>
        <p:spPr bwMode="auto">
          <a:xfrm>
            <a:off x="2722563" y="4479925"/>
            <a:ext cx="1077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Camera 2</a:t>
            </a:r>
          </a:p>
        </p:txBody>
      </p:sp>
      <p:sp>
        <p:nvSpPr>
          <p:cNvPr id="13327" name="TextBox 21"/>
          <p:cNvSpPr txBox="1">
            <a:spLocks noChangeArrowheads="1"/>
          </p:cNvSpPr>
          <p:nvPr/>
        </p:nvSpPr>
        <p:spPr bwMode="auto">
          <a:xfrm>
            <a:off x="820738" y="5135563"/>
            <a:ext cx="3055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Passive Stereopsis</a:t>
            </a:r>
          </a:p>
        </p:txBody>
      </p:sp>
      <p:sp>
        <p:nvSpPr>
          <p:cNvPr id="23" name="Oval 22"/>
          <p:cNvSpPr/>
          <p:nvPr/>
        </p:nvSpPr>
        <p:spPr>
          <a:xfrm>
            <a:off x="5341938" y="896938"/>
            <a:ext cx="1357312" cy="1390650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534150" y="1674813"/>
            <a:ext cx="1916113" cy="765175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353050" y="3963988"/>
            <a:ext cx="612775" cy="361950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49900" y="3887788"/>
            <a:ext cx="219075" cy="98425"/>
          </a:xfrm>
          <a:prstGeom prst="rect">
            <a:avLst/>
          </a:prstGeom>
          <a:solidFill>
            <a:srgbClr val="00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9" name="Straight Arrow Connector 28"/>
          <p:cNvCxnSpPr>
            <a:endCxn id="26" idx="0"/>
          </p:cNvCxnSpPr>
          <p:nvPr/>
        </p:nvCxnSpPr>
        <p:spPr>
          <a:xfrm flipH="1">
            <a:off x="5659438" y="2439988"/>
            <a:ext cx="1039812" cy="14478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486650" y="3987800"/>
            <a:ext cx="612775" cy="360363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699250" y="2439988"/>
            <a:ext cx="1093788" cy="1425575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35" name="TextBox 30"/>
          <p:cNvSpPr txBox="1">
            <a:spLocks noChangeArrowheads="1"/>
          </p:cNvSpPr>
          <p:nvPr/>
        </p:nvSpPr>
        <p:spPr bwMode="auto">
          <a:xfrm>
            <a:off x="5122863" y="4479925"/>
            <a:ext cx="908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Camera</a:t>
            </a:r>
          </a:p>
        </p:txBody>
      </p:sp>
      <p:sp>
        <p:nvSpPr>
          <p:cNvPr id="13336" name="TextBox 31"/>
          <p:cNvSpPr txBox="1">
            <a:spLocks noChangeArrowheads="1"/>
          </p:cNvSpPr>
          <p:nvPr/>
        </p:nvSpPr>
        <p:spPr bwMode="auto">
          <a:xfrm>
            <a:off x="7321550" y="4479925"/>
            <a:ext cx="1052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Projector</a:t>
            </a:r>
          </a:p>
        </p:txBody>
      </p:sp>
      <p:sp>
        <p:nvSpPr>
          <p:cNvPr id="13337" name="TextBox 32"/>
          <p:cNvSpPr txBox="1">
            <a:spLocks noChangeArrowheads="1"/>
          </p:cNvSpPr>
          <p:nvPr/>
        </p:nvSpPr>
        <p:spPr bwMode="auto">
          <a:xfrm>
            <a:off x="5341938" y="5135563"/>
            <a:ext cx="3054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Active Stereopsis</a:t>
            </a:r>
          </a:p>
        </p:txBody>
      </p:sp>
      <p:sp>
        <p:nvSpPr>
          <p:cNvPr id="13338" name="TextBox 35"/>
          <p:cNvSpPr txBox="1">
            <a:spLocks noChangeArrowheads="1"/>
          </p:cNvSpPr>
          <p:nvPr/>
        </p:nvSpPr>
        <p:spPr bwMode="auto">
          <a:xfrm>
            <a:off x="809625" y="5857875"/>
            <a:ext cx="76406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/>
              <a:t>Active sensing simplifies the problem of estimating point correspondences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Recall the formula for disparity with parallel optical axes… 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14600" y="51054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57800" y="51054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614488" y="1981200"/>
            <a:ext cx="1524000" cy="312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600200" y="1981200"/>
            <a:ext cx="5791200" cy="312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14600" y="3886200"/>
            <a:ext cx="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257800" y="3962400"/>
            <a:ext cx="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6" name="Ink 195"/>
              <p14:cNvContentPartPr/>
              <p14:nvPr/>
            </p14:nvContentPartPr>
            <p14:xfrm>
              <a:off x="2581785" y="5308065"/>
              <a:ext cx="1325520" cy="42480"/>
            </p14:xfrm>
          </p:contentPart>
        </mc:Choice>
        <mc:Fallback xmlns="">
          <p:pic>
            <p:nvPicPr>
              <p:cNvPr id="196" name="Ink 19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1345" y="5297625"/>
                <a:ext cx="134856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9" name="Ink 198"/>
              <p14:cNvContentPartPr/>
              <p14:nvPr/>
            </p14:nvContentPartPr>
            <p14:xfrm>
              <a:off x="4235625" y="5280705"/>
              <a:ext cx="1005840" cy="12600"/>
            </p14:xfrm>
          </p:contentPart>
        </mc:Choice>
        <mc:Fallback xmlns="">
          <p:pic>
            <p:nvPicPr>
              <p:cNvPr id="199" name="Ink 19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25905" y="5270985"/>
                <a:ext cx="10285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5259487" y="1825200"/>
              <a:ext cx="3016433" cy="16686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48327" y="1812960"/>
                <a:ext cx="3030833" cy="169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/>
              <p14:cNvContentPartPr/>
              <p14:nvPr/>
            </p14:nvContentPartPr>
            <p14:xfrm>
              <a:off x="5573407" y="3693825"/>
              <a:ext cx="459360" cy="2397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59367" y="3680505"/>
                <a:ext cx="47808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/>
              <p14:cNvContentPartPr/>
              <p14:nvPr/>
            </p14:nvContentPartPr>
            <p14:xfrm>
              <a:off x="1922647" y="3734145"/>
              <a:ext cx="2228400" cy="5191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08607" y="3729825"/>
                <a:ext cx="224820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/>
              <p14:cNvContentPartPr/>
              <p14:nvPr/>
            </p14:nvContentPartPr>
            <p14:xfrm>
              <a:off x="2096887" y="3907305"/>
              <a:ext cx="383400" cy="12139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93287" y="3896145"/>
                <a:ext cx="398160" cy="12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/>
              <p14:cNvContentPartPr/>
              <p14:nvPr/>
            </p14:nvContentPartPr>
            <p14:xfrm>
              <a:off x="4936207" y="3955905"/>
              <a:ext cx="330098" cy="140004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29007" y="3944745"/>
                <a:ext cx="350257" cy="14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/>
              <p14:cNvContentPartPr/>
              <p14:nvPr/>
            </p14:nvContentPartPr>
            <p14:xfrm>
              <a:off x="1129927" y="1784385"/>
              <a:ext cx="204120" cy="44352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25607" y="1770705"/>
                <a:ext cx="222120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/>
              <p14:cNvContentPartPr/>
              <p14:nvPr/>
            </p14:nvContentPartPr>
            <p14:xfrm>
              <a:off x="7247407" y="5114385"/>
              <a:ext cx="349560" cy="2451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33727" y="5105385"/>
                <a:ext cx="37476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Ink 21"/>
              <p14:cNvContentPartPr/>
              <p14:nvPr/>
            </p14:nvContentPartPr>
            <p14:xfrm>
              <a:off x="969727" y="5142465"/>
              <a:ext cx="5602320" cy="81792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54967" y="5130225"/>
                <a:ext cx="5622120" cy="84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2" name="Ink 231"/>
              <p14:cNvContentPartPr/>
              <p14:nvPr/>
            </p14:nvContentPartPr>
            <p14:xfrm>
              <a:off x="6608040" y="2988000"/>
              <a:ext cx="1058760" cy="14400"/>
            </p14:xfrm>
          </p:contentPart>
        </mc:Choice>
        <mc:Fallback xmlns="">
          <p:pic>
            <p:nvPicPr>
              <p:cNvPr id="232" name="Ink 23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03000" y="2977920"/>
                <a:ext cx="107568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" name="Ink 3"/>
              <p14:cNvContentPartPr/>
              <p14:nvPr/>
            </p14:nvContentPartPr>
            <p14:xfrm>
              <a:off x="7455240" y="3722400"/>
              <a:ext cx="1331640" cy="1626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47680" y="3713040"/>
                <a:ext cx="1347840" cy="1643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95250"/>
            <a:ext cx="8229600" cy="7810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/>
              <a:t>e</a:t>
            </a:r>
            <a:r>
              <a:rPr lang="en-US" i="1" dirty="0" smtClean="0"/>
              <a:t>rror(distance) </a:t>
            </a:r>
            <a:r>
              <a:rPr lang="en-US" dirty="0" smtClean="0"/>
              <a:t>– </a:t>
            </a:r>
            <a:r>
              <a:rPr lang="en-US" dirty="0" err="1" smtClean="0"/>
              <a:t>Kinect</a:t>
            </a:r>
            <a:r>
              <a:rPr lang="en-US" dirty="0" smtClean="0"/>
              <a:t> type sensor</a:t>
            </a:r>
            <a:endParaRPr lang="en-US" dirty="0"/>
          </a:p>
        </p:txBody>
      </p:sp>
      <p:sp>
        <p:nvSpPr>
          <p:cNvPr id="15363" name="Title 3"/>
          <p:cNvSpPr txBox="1">
            <a:spLocks/>
          </p:cNvSpPr>
          <p:nvPr/>
        </p:nvSpPr>
        <p:spPr bwMode="auto">
          <a:xfrm>
            <a:off x="609600" y="1028700"/>
            <a:ext cx="82296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/>
              <a:t>Error in distance estimate increases quadratically with the distance</a:t>
            </a:r>
          </a:p>
        </p:txBody>
      </p:sp>
      <p:pic>
        <p:nvPicPr>
          <p:cNvPr id="15364" name="Picture 1" descr="mathV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2336800"/>
            <a:ext cx="2578100" cy="292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2" descr="quantV2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1624013"/>
            <a:ext cx="6197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 Shot 2013-09-22 at 10.41.0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709" b="-14709"/>
          <a:stretch>
            <a:fillRect/>
          </a:stretch>
        </p:blipFill>
        <p:spPr>
          <a:xfrm>
            <a:off x="228600" y="0"/>
            <a:ext cx="4038600" cy="2220720"/>
          </a:xfrm>
        </p:spPr>
      </p:pic>
      <p:pic>
        <p:nvPicPr>
          <p:cNvPr id="5" name="Picture 4" descr="Screen Shot 2013-09-22 at 10.42.0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05000"/>
            <a:ext cx="4154750" cy="4953000"/>
          </a:xfrm>
          <a:prstGeom prst="rect">
            <a:avLst/>
          </a:prstGeom>
        </p:spPr>
      </p:pic>
      <p:pic>
        <p:nvPicPr>
          <p:cNvPr id="7" name="Picture 6" descr="Screen Shot 2013-09-22 at 10.45.1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28600"/>
            <a:ext cx="4343399" cy="235054"/>
          </a:xfrm>
          <a:prstGeom prst="rect">
            <a:avLst/>
          </a:prstGeom>
        </p:spPr>
      </p:pic>
      <p:pic>
        <p:nvPicPr>
          <p:cNvPr id="8" name="Picture 7" descr="Screen Shot 2013-09-22 at 10.43.07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57200"/>
            <a:ext cx="4254500" cy="2453758"/>
          </a:xfrm>
          <a:prstGeom prst="rect">
            <a:avLst/>
          </a:prstGeom>
        </p:spPr>
      </p:pic>
      <p:pic>
        <p:nvPicPr>
          <p:cNvPr id="9" name="Picture 8" descr="Screen Shot 2013-09-22 at 10.30.19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971799"/>
            <a:ext cx="2590800" cy="398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51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Various camera configurations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 point of fixation where optical axes intersect</a:t>
            </a:r>
          </a:p>
          <a:p>
            <a:pPr eaLnBrk="1" hangingPunct="1">
              <a:lnSpc>
                <a:spcPct val="200000"/>
              </a:lnSpc>
            </a:pPr>
            <a:r>
              <a:rPr lang="en-US" smtClean="0"/>
              <a:t>Optical axes parallel (fixation at infinity)</a:t>
            </a:r>
          </a:p>
          <a:p>
            <a:pPr eaLnBrk="1" hangingPunct="1">
              <a:lnSpc>
                <a:spcPct val="200000"/>
              </a:lnSpc>
            </a:pPr>
            <a:r>
              <a:rPr lang="en-US" smtClean="0"/>
              <a:t>General case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36440" y="3920400"/>
              <a:ext cx="8589600" cy="1188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440" y="3911400"/>
                <a:ext cx="8604360" cy="12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5263920" y="4991040"/>
              <a:ext cx="3669480" cy="1755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52400" y="4988520"/>
                <a:ext cx="3687840" cy="1762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Binocular Stereopsis</a:t>
            </a:r>
          </a:p>
        </p:txBody>
      </p:sp>
      <p:pic>
        <p:nvPicPr>
          <p:cNvPr id="3075" name="Picture 1027" descr="stereo1"/>
          <p:cNvPicPr>
            <a:picLocks noChangeAspect="1" noChangeArrowheads="1"/>
          </p:cNvPicPr>
          <p:nvPr/>
        </p:nvPicPr>
        <p:blipFill>
          <a:blip r:embed="rId3">
            <a:lum bright="-24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3" t="16289" r="5495" b="7898"/>
          <a:stretch>
            <a:fillRect/>
          </a:stretch>
        </p:blipFill>
        <p:spPr bwMode="auto">
          <a:xfrm>
            <a:off x="1600200" y="1981200"/>
            <a:ext cx="6096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Various camera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Single point of fixation where optical axes intersect</a:t>
            </a:r>
          </a:p>
          <a:p>
            <a:pPr eaLnBrk="1" hangingPunct="1">
              <a:lnSpc>
                <a:spcPct val="200000"/>
              </a:lnSpc>
            </a:pPr>
            <a:r>
              <a:rPr lang="en-US" dirty="0" smtClean="0"/>
              <a:t>Optical axes parallel (fixation at infinity)</a:t>
            </a:r>
          </a:p>
          <a:p>
            <a:pPr eaLnBrk="1" hangingPunct="1">
              <a:lnSpc>
                <a:spcPct val="200000"/>
              </a:lnSpc>
            </a:pPr>
            <a:r>
              <a:rPr lang="en-US" dirty="0" smtClean="0"/>
              <a:t>General case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Disparity for a fixating binocular system</a:t>
            </a:r>
            <a:endParaRPr lang="en-US" dirty="0"/>
          </a:p>
        </p:txBody>
      </p:sp>
      <p:pic>
        <p:nvPicPr>
          <p:cNvPr id="5123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447800"/>
            <a:ext cx="3478213" cy="4525963"/>
          </a:xfrm>
        </p:spPr>
      </p:pic>
      <p:pic>
        <p:nvPicPr>
          <p:cNvPr id="512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3209925"/>
            <a:ext cx="63246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/>
              <p14:cNvContentPartPr/>
              <p14:nvPr/>
            </p14:nvContentPartPr>
            <p14:xfrm>
              <a:off x="1023345" y="5638905"/>
              <a:ext cx="7483680" cy="101304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3625" y="5623425"/>
                <a:ext cx="7509240" cy="10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4" name="Ink 53"/>
              <p14:cNvContentPartPr/>
              <p14:nvPr/>
            </p14:nvContentPartPr>
            <p14:xfrm>
              <a:off x="596520" y="2611800"/>
              <a:ext cx="7317720" cy="282204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5000" y="489600"/>
                <a:ext cx="8314200" cy="4949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two basic binocular eye movements</a:t>
            </a:r>
            <a:endParaRPr lang="en-US" dirty="0"/>
          </a:p>
        </p:txBody>
      </p:sp>
      <p:pic>
        <p:nvPicPr>
          <p:cNvPr id="614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38250" y="1600200"/>
            <a:ext cx="6667500" cy="4525963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433665" y="5755545"/>
              <a:ext cx="7862760" cy="8949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705" y="5741505"/>
                <a:ext cx="7883280" cy="9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9" name="Ink 48"/>
              <p14:cNvContentPartPr/>
              <p14:nvPr/>
            </p14:nvContentPartPr>
            <p14:xfrm>
              <a:off x="2521800" y="3309120"/>
              <a:ext cx="6190920" cy="190044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480" y="2158560"/>
                <a:ext cx="8097840" cy="3734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Disparity is zero on </a:t>
            </a:r>
            <a:r>
              <a:rPr lang="en-US" dirty="0" err="1" smtClean="0"/>
              <a:t>Vieth</a:t>
            </a:r>
            <a:r>
              <a:rPr lang="en-US" smtClean="0"/>
              <a:t>-Muller circle</a:t>
            </a:r>
            <a:endParaRPr lang="en-US"/>
          </a:p>
        </p:txBody>
      </p:sp>
      <p:pic>
        <p:nvPicPr>
          <p:cNvPr id="7171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1219200"/>
            <a:ext cx="3455988" cy="530383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/>
              <p14:cNvContentPartPr/>
              <p14:nvPr/>
            </p14:nvContentPartPr>
            <p14:xfrm>
              <a:off x="4431105" y="899865"/>
              <a:ext cx="4069800" cy="3891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17425" y="886185"/>
                <a:ext cx="409032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/>
              <p14:cNvContentPartPr/>
              <p14:nvPr/>
            </p14:nvContentPartPr>
            <p14:xfrm>
              <a:off x="8607105" y="844785"/>
              <a:ext cx="144000" cy="29772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03145" y="839025"/>
                <a:ext cx="16344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/>
              <p14:cNvContentPartPr/>
              <p14:nvPr/>
            </p14:nvContentPartPr>
            <p14:xfrm>
              <a:off x="3891240" y="1344960"/>
              <a:ext cx="4523400" cy="380484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3920" y="1340280"/>
                <a:ext cx="8108640" cy="4810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Relation between disparity and depth</a:t>
            </a:r>
            <a:endParaRPr lang="en-US" dirty="0"/>
          </a:p>
        </p:txBody>
      </p:sp>
      <p:pic>
        <p:nvPicPr>
          <p:cNvPr id="819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600200"/>
            <a:ext cx="2141538" cy="452596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52" b="7590"/>
          <a:stretch>
            <a:fillRect/>
          </a:stretch>
        </p:blipFill>
        <p:spPr bwMode="auto">
          <a:xfrm>
            <a:off x="3862388" y="2514600"/>
            <a:ext cx="4770437" cy="27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3861967" y="1526265"/>
              <a:ext cx="4890240" cy="6606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8647" y="1514385"/>
                <a:ext cx="4912560" cy="68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/>
              <p14:cNvContentPartPr/>
              <p14:nvPr/>
            </p14:nvContentPartPr>
            <p14:xfrm>
              <a:off x="5121247" y="1852065"/>
              <a:ext cx="744120" cy="345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08287" y="1837665"/>
                <a:ext cx="7714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/>
              <p14:cNvContentPartPr/>
              <p14:nvPr/>
            </p14:nvContentPartPr>
            <p14:xfrm>
              <a:off x="8112487" y="1904265"/>
              <a:ext cx="788400" cy="3132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00967" y="1890585"/>
                <a:ext cx="80820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4" name="Ink 43"/>
              <p14:cNvContentPartPr/>
              <p14:nvPr/>
            </p14:nvContentPartPr>
            <p14:xfrm>
              <a:off x="7964167" y="1992825"/>
              <a:ext cx="956160" cy="21744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50127" y="1982385"/>
                <a:ext cx="9846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Ink 51"/>
              <p14:cNvContentPartPr/>
              <p14:nvPr/>
            </p14:nvContentPartPr>
            <p14:xfrm>
              <a:off x="4196745" y="5288265"/>
              <a:ext cx="3441240" cy="48960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93145" y="5274225"/>
                <a:ext cx="345132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1" name="Ink 70"/>
              <p14:cNvContentPartPr/>
              <p14:nvPr/>
            </p14:nvContentPartPr>
            <p14:xfrm>
              <a:off x="7072065" y="5641065"/>
              <a:ext cx="1103040" cy="5184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67025" y="5625225"/>
                <a:ext cx="112392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2" name="Ink 71"/>
              <p14:cNvContentPartPr/>
              <p14:nvPr/>
            </p14:nvContentPartPr>
            <p14:xfrm>
              <a:off x="7406145" y="5301225"/>
              <a:ext cx="650880" cy="76536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91385" y="5294025"/>
                <a:ext cx="681840" cy="78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5" name="Ink 74"/>
              <p14:cNvContentPartPr/>
              <p14:nvPr/>
            </p14:nvContentPartPr>
            <p14:xfrm>
              <a:off x="262080" y="214200"/>
              <a:ext cx="7786080" cy="587808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8480" y="203400"/>
                <a:ext cx="7801200" cy="6338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Various camera configurations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 point of fixation where optical axes intersect</a:t>
            </a:r>
          </a:p>
          <a:p>
            <a:pPr eaLnBrk="1" hangingPunct="1">
              <a:lnSpc>
                <a:spcPct val="200000"/>
              </a:lnSpc>
            </a:pPr>
            <a:r>
              <a:rPr lang="en-US" smtClean="0"/>
              <a:t>Optical axes parallel (fixation at infinity)</a:t>
            </a:r>
          </a:p>
          <a:p>
            <a:pPr eaLnBrk="1" hangingPunct="1">
              <a:lnSpc>
                <a:spcPct val="200000"/>
              </a:lnSpc>
            </a:pPr>
            <a:r>
              <a:rPr lang="en-US" smtClean="0"/>
              <a:t>General case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Parallel Optical Axes</a:t>
            </a:r>
            <a:br>
              <a:rPr lang="en-US" dirty="0" smtClean="0"/>
            </a:br>
            <a:r>
              <a:rPr lang="en-US" dirty="0" smtClean="0"/>
              <a:t>(fixation at infinity)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14600" y="51054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57800" y="51054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614488" y="1981200"/>
            <a:ext cx="1524000" cy="312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600200" y="1981200"/>
            <a:ext cx="5791200" cy="312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14600" y="3886200"/>
            <a:ext cx="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257800" y="3962400"/>
            <a:ext cx="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5"/>
              <p14:cNvContentPartPr/>
              <p14:nvPr/>
            </p14:nvContentPartPr>
            <p14:xfrm>
              <a:off x="969727" y="5142465"/>
              <a:ext cx="5602320" cy="81792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4967" y="5130225"/>
                <a:ext cx="5622120" cy="84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3" name="Ink 142"/>
              <p14:cNvContentPartPr/>
              <p14:nvPr/>
            </p14:nvContentPartPr>
            <p14:xfrm>
              <a:off x="6294487" y="2111985"/>
              <a:ext cx="1207080" cy="44280"/>
            </p14:xfrm>
          </p:contentPart>
        </mc:Choice>
        <mc:Fallback xmlns="">
          <p:pic>
            <p:nvPicPr>
              <p:cNvPr id="143" name="Ink 14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90167" y="2101185"/>
                <a:ext cx="122040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2" name="Ink 171"/>
              <p14:cNvContentPartPr/>
              <p14:nvPr/>
            </p14:nvContentPartPr>
            <p14:xfrm>
              <a:off x="6531727" y="3060945"/>
              <a:ext cx="1134360" cy="30960"/>
            </p14:xfrm>
          </p:contentPart>
        </mc:Choice>
        <mc:Fallback xmlns="">
          <p:pic>
            <p:nvPicPr>
              <p:cNvPr id="172" name="Ink 17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24167" y="3047985"/>
                <a:ext cx="115488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8" name="Ink 177"/>
              <p14:cNvContentPartPr/>
              <p14:nvPr/>
            </p14:nvContentPartPr>
            <p14:xfrm>
              <a:off x="5278207" y="1675305"/>
              <a:ext cx="2446560" cy="1741680"/>
            </p14:xfrm>
          </p:contentPart>
        </mc:Choice>
        <mc:Fallback xmlns="">
          <p:pic>
            <p:nvPicPr>
              <p:cNvPr id="178" name="Ink 17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72087" y="1665585"/>
                <a:ext cx="2463120" cy="176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9" name="Ink 188"/>
              <p14:cNvContentPartPr/>
              <p14:nvPr/>
            </p14:nvContentPartPr>
            <p14:xfrm>
              <a:off x="4936207" y="3955905"/>
              <a:ext cx="246240" cy="1157040"/>
            </p14:xfrm>
          </p:contentPart>
        </mc:Choice>
        <mc:Fallback xmlns="">
          <p:pic>
            <p:nvPicPr>
              <p:cNvPr id="189" name="Ink 18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29007" y="3944745"/>
                <a:ext cx="267120" cy="11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4" name="Ink 193"/>
              <p14:cNvContentPartPr/>
              <p14:nvPr/>
            </p14:nvContentPartPr>
            <p14:xfrm>
              <a:off x="1129927" y="1784385"/>
              <a:ext cx="204120" cy="443520"/>
            </p14:xfrm>
          </p:contentPart>
        </mc:Choice>
        <mc:Fallback xmlns="">
          <p:pic>
            <p:nvPicPr>
              <p:cNvPr id="194" name="Ink 19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25607" y="1770705"/>
                <a:ext cx="222120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5" name="Ink 194"/>
              <p14:cNvContentPartPr/>
              <p14:nvPr/>
            </p14:nvContentPartPr>
            <p14:xfrm>
              <a:off x="7247407" y="5114385"/>
              <a:ext cx="349560" cy="245160"/>
            </p14:xfrm>
          </p:contentPart>
        </mc:Choice>
        <mc:Fallback xmlns="">
          <p:pic>
            <p:nvPicPr>
              <p:cNvPr id="195" name="Ink 19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33727" y="5105385"/>
                <a:ext cx="37476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6" name="Ink 195"/>
              <p14:cNvContentPartPr/>
              <p14:nvPr/>
            </p14:nvContentPartPr>
            <p14:xfrm>
              <a:off x="2581785" y="5308065"/>
              <a:ext cx="1325520" cy="42480"/>
            </p14:xfrm>
          </p:contentPart>
        </mc:Choice>
        <mc:Fallback xmlns="">
          <p:pic>
            <p:nvPicPr>
              <p:cNvPr id="196" name="Ink 19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71345" y="5297625"/>
                <a:ext cx="134856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9" name="Ink 198"/>
              <p14:cNvContentPartPr/>
              <p14:nvPr/>
            </p14:nvContentPartPr>
            <p14:xfrm>
              <a:off x="4235625" y="5280705"/>
              <a:ext cx="1005840" cy="12600"/>
            </p14:xfrm>
          </p:contentPart>
        </mc:Choice>
        <mc:Fallback xmlns="">
          <p:pic>
            <p:nvPicPr>
              <p:cNvPr id="199" name="Ink 19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25905" y="5270985"/>
                <a:ext cx="10285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0" name="Ink 199"/>
              <p14:cNvContentPartPr/>
              <p14:nvPr/>
            </p14:nvContentPartPr>
            <p14:xfrm>
              <a:off x="5116545" y="5214105"/>
              <a:ext cx="149760" cy="141840"/>
            </p14:xfrm>
          </p:contentPart>
        </mc:Choice>
        <mc:Fallback xmlns="">
          <p:pic>
            <p:nvPicPr>
              <p:cNvPr id="200" name="Ink 19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05745" y="5203305"/>
                <a:ext cx="173520" cy="166680"/>
              </a:xfrm>
              <a:prstGeom prst="rect">
                <a:avLst/>
              </a:prstGeom>
            </p:spPr>
          </p:pic>
        </mc:Fallback>
      </mc:AlternateContent>
      <p:cxnSp>
        <p:nvCxnSpPr>
          <p:cNvPr id="203" name="Straight Arrow Connector 202"/>
          <p:cNvCxnSpPr/>
          <p:nvPr/>
        </p:nvCxnSpPr>
        <p:spPr>
          <a:xfrm flipV="1">
            <a:off x="3906838" y="2006600"/>
            <a:ext cx="0" cy="18796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3906838" y="3956050"/>
            <a:ext cx="2593975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8" name="Ink 207"/>
              <p14:cNvContentPartPr/>
              <p14:nvPr/>
            </p14:nvContentPartPr>
            <p14:xfrm>
              <a:off x="6570585" y="3988665"/>
              <a:ext cx="198360" cy="222480"/>
            </p14:xfrm>
          </p:contentPart>
        </mc:Choice>
        <mc:Fallback xmlns="">
          <p:pic>
            <p:nvPicPr>
              <p:cNvPr id="208" name="Ink 20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59785" y="3976425"/>
                <a:ext cx="22212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9" name="Ink 208"/>
              <p14:cNvContentPartPr/>
              <p14:nvPr/>
            </p14:nvContentPartPr>
            <p14:xfrm>
              <a:off x="6594345" y="3939705"/>
              <a:ext cx="165600" cy="316440"/>
            </p14:xfrm>
          </p:contentPart>
        </mc:Choice>
        <mc:Fallback xmlns="">
          <p:pic>
            <p:nvPicPr>
              <p:cNvPr id="209" name="Ink 20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81385" y="3932145"/>
                <a:ext cx="18612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0" name="Ink 209"/>
              <p14:cNvContentPartPr/>
              <p14:nvPr/>
            </p14:nvContentPartPr>
            <p14:xfrm>
              <a:off x="6948585" y="4044105"/>
              <a:ext cx="154440" cy="117720"/>
            </p14:xfrm>
          </p:contentPart>
        </mc:Choice>
        <mc:Fallback xmlns="">
          <p:pic>
            <p:nvPicPr>
              <p:cNvPr id="210" name="Ink 20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37785" y="4033305"/>
                <a:ext cx="17568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1" name="Ink 210"/>
              <p14:cNvContentPartPr/>
              <p14:nvPr/>
            </p14:nvContentPartPr>
            <p14:xfrm>
              <a:off x="7118865" y="4072905"/>
              <a:ext cx="76680" cy="79560"/>
            </p14:xfrm>
          </p:contentPart>
        </mc:Choice>
        <mc:Fallback xmlns="">
          <p:pic>
            <p:nvPicPr>
              <p:cNvPr id="211" name="Ink 21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115265" y="4065705"/>
                <a:ext cx="8676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2" name="Ink 211"/>
              <p14:cNvContentPartPr/>
              <p14:nvPr/>
            </p14:nvContentPartPr>
            <p14:xfrm>
              <a:off x="7128585" y="4048785"/>
              <a:ext cx="75960" cy="120600"/>
            </p14:xfrm>
          </p:contentPart>
        </mc:Choice>
        <mc:Fallback xmlns="">
          <p:pic>
            <p:nvPicPr>
              <p:cNvPr id="212" name="Ink 211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22825" y="4044825"/>
                <a:ext cx="8568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3" name="Ink 212"/>
              <p14:cNvContentPartPr/>
              <p14:nvPr/>
            </p14:nvContentPartPr>
            <p14:xfrm>
              <a:off x="7247745" y="4065705"/>
              <a:ext cx="14040" cy="70200"/>
            </p14:xfrm>
          </p:contentPart>
        </mc:Choice>
        <mc:Fallback xmlns="">
          <p:pic>
            <p:nvPicPr>
              <p:cNvPr id="213" name="Ink 212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241265" y="4059225"/>
                <a:ext cx="2988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4" name="Ink 213"/>
              <p14:cNvContentPartPr/>
              <p14:nvPr/>
            </p14:nvContentPartPr>
            <p14:xfrm>
              <a:off x="7328385" y="4053105"/>
              <a:ext cx="84240" cy="101520"/>
            </p14:xfrm>
          </p:contentPart>
        </mc:Choice>
        <mc:Fallback xmlns="">
          <p:pic>
            <p:nvPicPr>
              <p:cNvPr id="214" name="Ink 213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321545" y="4040865"/>
                <a:ext cx="10332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3" name="Ink 222"/>
              <p14:cNvContentPartPr/>
              <p14:nvPr/>
            </p14:nvContentPartPr>
            <p14:xfrm>
              <a:off x="3055567" y="2095065"/>
              <a:ext cx="767858" cy="347040"/>
            </p14:xfrm>
          </p:contentPart>
        </mc:Choice>
        <mc:Fallback xmlns="">
          <p:pic>
            <p:nvPicPr>
              <p:cNvPr id="223" name="Ink 222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047287" y="2085345"/>
                <a:ext cx="785497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4" name="Ink 223"/>
              <p14:cNvContentPartPr/>
              <p14:nvPr/>
            </p14:nvContentPartPr>
            <p14:xfrm>
              <a:off x="1922647" y="3693825"/>
              <a:ext cx="4110120" cy="1427400"/>
            </p14:xfrm>
          </p:contentPart>
        </mc:Choice>
        <mc:Fallback xmlns="">
          <p:pic>
            <p:nvPicPr>
              <p:cNvPr id="224" name="Ink 223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908607" y="3680505"/>
                <a:ext cx="4128840" cy="14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" name="Ink 3"/>
              <p14:cNvContentPartPr/>
              <p14:nvPr/>
            </p14:nvContentPartPr>
            <p14:xfrm>
              <a:off x="326880" y="1254240"/>
              <a:ext cx="7905600" cy="4222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6800" y="181080"/>
                <a:ext cx="8299800" cy="6021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0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211</Words>
  <Application>Microsoft Macintosh PowerPoint</Application>
  <PresentationFormat>On-screen Show (4:3)</PresentationFormat>
  <Paragraphs>42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Binocular Stereopsis</vt:lpstr>
      <vt:lpstr>Binocular Stereopsis</vt:lpstr>
      <vt:lpstr>Various camera configurations</vt:lpstr>
      <vt:lpstr>Disparity for a fixating binocular system</vt:lpstr>
      <vt:lpstr>The two basic binocular eye movements</vt:lpstr>
      <vt:lpstr>Disparity is zero on Vieth-Muller circle</vt:lpstr>
      <vt:lpstr>Relation between disparity and depth</vt:lpstr>
      <vt:lpstr>Various camera configurations</vt:lpstr>
      <vt:lpstr>Parallel Optical Axes (fixation at infinity)</vt:lpstr>
      <vt:lpstr>Parallel Optical Axes (fixation at infinity)</vt:lpstr>
      <vt:lpstr>Range Sensors</vt:lpstr>
      <vt:lpstr>Depth from Triangulation</vt:lpstr>
      <vt:lpstr>Recall the formula for disparity with parallel optical axes… </vt:lpstr>
      <vt:lpstr>error(distance) – Kinect type sensor</vt:lpstr>
      <vt:lpstr>PowerPoint Presentation</vt:lpstr>
      <vt:lpstr>Various camera configurations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Binocular Stereopsis</dc:title>
  <dc:creator>malik</dc:creator>
  <cp:lastModifiedBy>Jitendra Malik</cp:lastModifiedBy>
  <cp:revision>73</cp:revision>
  <dcterms:created xsi:type="dcterms:W3CDTF">2012-05-17T19:11:07Z</dcterms:created>
  <dcterms:modified xsi:type="dcterms:W3CDTF">2015-03-17T18:25:31Z</dcterms:modified>
</cp:coreProperties>
</file>