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sldIdLst>
    <p:sldId id="256" r:id="rId4"/>
    <p:sldId id="270" r:id="rId5"/>
    <p:sldId id="257" r:id="rId6"/>
    <p:sldId id="259" r:id="rId7"/>
    <p:sldId id="260" r:id="rId8"/>
    <p:sldId id="272" r:id="rId9"/>
    <p:sldId id="262" r:id="rId10"/>
    <p:sldId id="275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emf"/><Relationship Id="rId3" Type="http://schemas.openxmlformats.org/officeDocument/2006/relationships/image" Target="../media/image6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Relationship Id="rId2" Type="http://schemas.openxmlformats.org/officeDocument/2006/relationships/image" Target="../media/image69.emf"/><Relationship Id="rId3" Type="http://schemas.openxmlformats.org/officeDocument/2006/relationships/image" Target="../media/image7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2:59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393932-756E-48C6-A2FD-F259FCEF1D3D}" emma:medium="tactile" emma:mode="ink">
          <msink:context xmlns:msink="http://schemas.microsoft.com/ink/2010/main" type="inkDrawing" rotatedBoundingBox="5815,7702 6362,13785 6305,13791 5758,7708" shapeName="Other"/>
        </emma:interpretation>
      </emma:emma>
    </inkml:annotationXML>
    <inkml:trace contextRef="#ctx0" brushRef="#br0">-1-17 14,'0'0'23,"8"-30"-4,-8 30-4,0 0-3,0 0-2,0 0-2,0 0-1,0 0-2,0 0-1,0 0-1,0 0-1,0 0 0,-8 37 0,6-15 0,7 9 1,-5-1-1,5 14 1,-3 3-1,3 12 0,0 2 0,2 10 0,1-1-1,-1 9 1,0 0-1,3 5 0,-3-5 0,3 4 0,-3-4 1,3 7-1,-3-2 1,6 3-1,-6 6 1,3 8-2,-3 9 1,3 4 1,0 5-2,-1 1 0,-1 4 0,-1 3 1,3-2 0,-3-2 0,3-4 0,2-3 1,-2 1-1,0 1 0,2 1 0,-2-2 0,-1-3-1,1-2 0,-3-4 0,3-3-1,-2-4 1,1-4-1,-1-5 1,4-4-1,-5-2 1,5-1-1,-2 1 0,-3 2 2,3-2-1,-5 1 0,2 4 1,1-1-1,-3-5 1,0 1-1,-3-2 0,5-5 1,-2-5 0,3-1 0,-4-5-1,1-4 0,0-5 1,2-4-1,1-2 1,-6-1-2,3-5 2,0-4-1,2-1 0,-2 0 0,-2-2 0,4 1 1,-5 1-1,6-7 0,-3 3 0,2-6 1,-5-3-1,3-3 0,0-6 1,-2 0-1,-3-20 0,5 31 0,-5-31 0,4 24 0,-4-24 0,5 24 0,-5-24 0,5 24 0,-5-24 1,3 20-1,-3-20 0,7 20 0,-7-20 0,0 0 0,5 20 1,-5-20-1,0 0 0,0 0 0,0 0 0,0 0-1,0 0-4,-5-27-21,17-1-9,-22-34-2,3-19-2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37.1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22D866-F1D0-4C8E-B01D-ED73CCDA6BA0}" emma:medium="tactile" emma:mode="ink">
          <msink:context xmlns:msink="http://schemas.microsoft.com/ink/2010/main" type="writingRegion" rotatedBoundingBox="6779,12406 7959,12886 7695,13535 6515,13055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A8969FF0-3D57-4FD5-AFE9-FAF95BFBF375}" emma:medium="tactile" emma:mode="ink">
            <msink:context xmlns:msink="http://schemas.microsoft.com/ink/2010/main" type="paragraph" rotatedBoundingBox="6779,12406 7959,12886 7695,13535 6515,130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DCE609-D6C2-41F9-A25B-DDFAFA443FFC}" emma:medium="tactile" emma:mode="ink">
              <msink:context xmlns:msink="http://schemas.microsoft.com/ink/2010/main" type="line" rotatedBoundingBox="6779,12406 7959,12886 7695,13535 6515,13055"/>
            </emma:interpretation>
          </emma:emma>
        </inkml:annotationXML>
        <inkml:traceGroup>
          <inkml:annotationXML>
            <emma:emma xmlns:emma="http://www.w3.org/2003/04/emma" version="1.0">
              <emma:interpretation id="{8D33E08A-1593-436D-9EA1-A96B2D8EB35B}" emma:medium="tactile" emma:mode="ink">
                <msink:context xmlns:msink="http://schemas.microsoft.com/ink/2010/main" type="inkWord" rotatedBoundingBox="6779,12406 7959,12886 7695,13535 6515,13055"/>
              </emma:interpretation>
              <emma:one-of disjunction-type="recognition" id="oneOf0">
                <emma:interpretation id="interp0" emma:lang="en-US" emma:confidence="0">
                  <emma:literal>XB</emma:literal>
                </emma:interpretation>
                <emma:interpretation id="interp1" emma:lang="en-US" emma:confidence="1">
                  <emma:literal>X, 5</emma:literal>
                </emma:interpretation>
                <emma:interpretation id="interp2" emma:lang="en-US" emma:confidence="0">
                  <emma:literal>x 15</emma:literal>
                </emma:interpretation>
                <emma:interpretation id="interp3" emma:lang="en-US" emma:confidence="0">
                  <emma:literal>X 15</emma:literal>
                </emma:interpretation>
                <emma:interpretation id="interp4" emma:lang="en-US" emma:confidence="0">
                  <emma:literal>X15</emma:literal>
                </emma:interpretation>
              </emma:one-of>
            </emma:emma>
          </inkml:annotationXML>
          <inkml:trace contextRef="#ctx0" brushRef="#br0">2258 1611 19,'0'0'29,"0"0"-5,0 0-3,0 0-3,41 44-4,-41-44-3,44 51-3,-19-22-3,11 10-2,-1-6 0,4 3-2,-5-8 0,0-4-2,-2-2-1,-10-15-5,14 17-11,-36-24-14,25 5-1,-25-5 0,0 0 3</inkml:trace>
          <inkml:trace contextRef="#ctx0" brushRef="#br0" timeOffset="379.0216">2646 1541 8,'0'0'26,"0"0"-1,0 0-3,0 0-6,-17 29-3,-15-25-3,20 27 0,-25-9-2,13 20-2,-20-5-1,10 14-2,-10-5 0,7 9-1,-2-2-1,8-3-1,6-3 0,6-10-1,9-2-2,-2-13-4,21 7-2,-9-29-10,0 0-13,0 0 0,0 0-1,27 2 12</inkml:trace>
          <inkml:trace contextRef="#ctx0" brushRef="#br0" timeOffset="864.0494">2873 1860 28,'5'22'30,"-5"-22"2,-5 51-12,-7-29-9,17 22-2,-15-11-1,15 15-4,-8-8-1,6 0-2,-3-12-1,2-4-1,6 1-4,-8-25-5,0 0-20,0 0 0,22 11-2,-22-11 0</inkml:trace>
          <inkml:trace contextRef="#ctx0" brushRef="#br0" timeOffset="1627.093">3315 1825 16,'0'0'25,"-44"2"1,12-4-10,32 2-4,-53 9-4,53-9 0,-52 13-3,52-13 0,-48 13-1,48-13-2,-40 11 0,40-11-2,-29 9 1,29-9-1,0 0 0,0 0 0,-22 7 0,22-7-1,0 0 1,0 0 0,0 0 1,0 0 0,0 0 1,8 22-1,-8-22 1,2 22 0,-2-3 1,5 8-2,-5-5 1,5 7-1,-5-5 0,2 2 0,1-6-1,-1 0 0,-2-20 1,0 0 0,5 20 0,-5-20 0,0 0-1,0 0 1,32-20-1,-32 20 0,31-18 0,-9 7 0,3 5-1,-1-1 1,3 3-1,0 4 1,0 4-1,-3 3 1,1 4 0,-3 2 0,-22-13 1,34 39 0,-22-17 0,-2 5 0,-8-5 1,1 4 0,-11-6-1,1 2 1,7-22 0,-37 31 0,10-20-1,1-2 0,-4-3-2,-4-3-1,7 3-4,-17-19-13,20 13-14,-8-15-1,32 15 0,-39-25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30.7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D9A2A0-DBE7-45DA-BF72-E1C1A63B2C0E}" emma:medium="tactile" emma:mode="ink">
          <msink:context xmlns:msink="http://schemas.microsoft.com/ink/2010/main" type="writingRegion" rotatedBoundingBox="9498,7711 10041,11637 8410,11862 7867,7937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CB37062C-CEB1-4874-A6BF-AAA32196878C}" emma:medium="tactile" emma:mode="ink">
            <msink:context xmlns:msink="http://schemas.microsoft.com/ink/2010/main" type="paragraph" rotatedBoundingBox="9498,7711 10041,11637 8410,11862 7867,79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3E394E-D6DA-4094-92C4-7905919E3DAF}" emma:medium="tactile" emma:mode="ink">
              <msink:context xmlns:msink="http://schemas.microsoft.com/ink/2010/main" type="line" rotatedBoundingBox="9498,7711 10041,11637 8410,11862 7867,7937"/>
            </emma:interpretation>
          </emma:emma>
        </inkml:annotationXML>
        <inkml:traceGroup>
          <inkml:annotationXML>
            <emma:emma xmlns:emma="http://www.w3.org/2003/04/emma" version="1.0">
              <emma:interpretation id="{BF851DEA-7418-4264-8EDD-151C2DAD44F1}" emma:medium="tactile" emma:mode="ink">
                <msink:context xmlns:msink="http://schemas.microsoft.com/ink/2010/main" type="inkWord" rotatedBoundingBox="9498,7711 10041,11637 8410,11862 7867,7937"/>
              </emma:interpretation>
              <emma:one-of disjunction-type="recognition" id="oneOf0">
                <emma:interpretation id="interp0" emma:lang="en-US" emma:confidence="0">
                  <emma:literal>*in</emma:literal>
                </emma:interpretation>
                <emma:interpretation id="interp1" emma:lang="en-US" emma:confidence="0">
                  <emma:literal>*i.</emma:literal>
                </emma:interpretation>
                <emma:interpretation id="interp2" emma:lang="en-US" emma:confidence="0">
                  <emma:literal>*"i...</emma:literal>
                </emma:interpretation>
                <emma:interpretation id="interp3" emma:lang="en-US" emma:confidence="0">
                  <emma:literal>'"i...</emma:literal>
                </emma:interpretation>
                <emma:interpretation id="interp4" emma:lang="en-US" emma:confidence="0">
                  <emma:literal>*i,</emma:literal>
                </emma:interpretation>
              </emma:one-of>
            </emma:emma>
          </inkml:annotationXML>
          <inkml:trace contextRef="#ctx0" brushRef="#br0">34 3176 35,'0'0'30,"27"11"2,-27-11-13,47 35-8,-30-13-1,27 22-2,-13-7-3,18 18-1,-5-5-2,3 5-2,-1 0 0,-4-13-4,1 6-4,-23-28-15,12 7-9,-32-27-2,34 8 1</inkml:trace>
          <inkml:trace contextRef="#ctx0" brushRef="#br0" timeOffset="280.016">576 3202 12,'0'0'29,"-29"-4"2,29 4 0,-44 26-15,37 13-4,-27-8-3,17 24-1,-20-4-4,15 12-1,-12 1-1,9-2-3,6 1-3,-6-19-8,23 5-20,-5-21-1,14-6-1,-7-22 0</inkml:trace>
          <inkml:trace contextRef="#ctx0" brushRef="#br0" timeOffset="639.0365">806 3466 23,'0'0'29,"0"0"2,0 0-2,10 26-16,-10-26-6,-8 48-3,3-13 0,10 12-2,-2 1-3,-6-8-8,23 6-21,-15-9-1,7-6-1,-5-11 1</inkml:trace>
          <inkml:trace contextRef="#ctx0" brushRef="#br0" timeOffset="1126.0644">1074 3534 23,'-4'-24'27,"4"24"-2,0 0-4,0 0-12,0 0-2,26-16-2,-1 18-1,-3-8 0,17 6-1,-5-7 0,8 9 0,-1-4-1,-4 9-1,-6-3 0,-1 7 1,-30-11-1,24 40-1,-29-12 2,-7 10-1,-17-3 1,2 4 0,-12-3-1,5 1 0,-1-11 0,11 1 0,0-14-1,24-13 1,0 0-1,0 0 0,0 0 0,56 4 1,-12-15-1,7 0 1,10-2-1,3-9-2,11 15-9,-19-17-20,10 9-2,-14-9 1,-4 6-3</inkml:trace>
          <inkml:trace contextRef="#ctx0" brushRef="#br0" timeOffset="-13024.745">0 20 8,'0'0'33,"15"-22"0,-15 22 0,32-2-14,-32 2-8,41 18-1,-41-18-4,61 57-2,-24-13-1,9 13-1,-2 7-1,5 4-1,-3-2 0,-7-7 0,-2-2-2,-13-19-3,8 5-8,-32-21-21,0-22 1,0 0-2,-27 7 0</inkml:trace>
          <inkml:trace contextRef="#ctx0" brushRef="#br0" timeOffset="-12741.7288">467 18 23,'0'0'32,"0"0"0,-32 42-4,-10-24-17,18 23-2,-30-6-3,8 18-2,-20-2-1,7 4-1,-4 0-3,2-7-1,17 5-7,-15-18-22,35-2-1,2-16-1,22-17 0</inkml:trace>
          <inkml:trace contextRef="#ctx0" brushRef="#br0" timeOffset="-12269.7018">794 288 4,'0'0'29,"0"0"1,0 0-5,-22 9-9,19 18-4,-26-16-4,17 19-2,-15-5-3,7 12 0,-4-2-1,4 2 0,1-6-2,9-2 1,0-5-1,8-4 1,2-20-1,5 24 1,-5-24 0,24 6-1,-24-6 1,47 0 0,-18-4 0,8 2 0,4-3-2,1-3 1,4 3-2,-9-6-2,7 9-1,-23-16-4,16 18-14,-37 0-9,22-26 1,-22 26 0</inkml:trace>
          <inkml:trace contextRef="#ctx0" brushRef="#br0" timeOffset="-12006.6868">796 330 1,'0'0'26,"0"0"5,0 0-1,0 0-12,5 20-4,-5-20-3,-2 64-3,-6-18-1,13 18-1,-10 1-3,5 15-1,-2-6 0,-1-1-3,8 4-8,-17-18-23,12-11-1,-7-17-2,7-31 0</inkml:trace>
          <inkml:trace contextRef="#ctx0" brushRef="#br0" timeOffset="-6513.3726">-158 1449 18,'0'0'28,"0"0"2,-18-27-9,18 27-8,0 0-2,44 31-2,-44-31-1,49 55-2,-22-18-1,17 23 0,-2-1-3,9 7 0,-5 4-1,3-2 0,-5-8-1,-7-10-2,-1-4-3,-21-24-6,14 2-20,-29-24-2,5 20 0,-5-20-1</inkml:trace>
          <inkml:trace contextRef="#ctx0" brushRef="#br0" timeOffset="-6197.3545">352 1464 8,'0'0'30,"0"0"0,-10 26-1,17 7-15,-31-11-2,19 27-1,-24-8-2,9 23-2,-19-5-2,3 14-1,-13-7-2,2 2 0,1-9-2,0-4 0,9-4-3,-5-23-4,35 16-20,-15-26-7,22-18 1,0 0-2</inkml:trace>
          <inkml:trace contextRef="#ctx0" brushRef="#br0" timeOffset="-5569.3186">1028 1712 14,'-44'-15'29,"0"4"-1,-7 0 1,-13 2-19,21 16-4,-14-3-3,16 14 0,-1-3-2,13 5-1,5 2-1,9 0 0,10 2 0,3 2 0,11-2 0,9 1 1,4 1-1,4 3 1,6-1 0,2 5 0,5-2 0,-2 4 1,0 0 0,-3 0 0,-7-2 1,-8 0 1,-7-4 1,-9-3-1,-15-6 1,-3 2 0,-17-11-1,0-2 0,-9-16-1,4 5-1,-4-11 0,7 2-1,-1-9 1,14-2-1,1-2 0,10 4 1,3-2-1,9 0 0,6 0 0,6 0 0,6 0 0,2 0-1,5 0 1,2-2 0,5 2-1,3-2 1,-1-2 0,6-1 0,-1 5-2,-6-9-4,18 20-15,-23-10-11,4 3 1,-34 18-2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16.3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3FCBC6-C0D1-4567-B431-78F5AC0306B4}" emma:medium="tactile" emma:mode="ink">
          <msink:context xmlns:msink="http://schemas.microsoft.com/ink/2010/main" type="writingRegion" rotatedBoundingBox="6251,7693 8024,8769 6978,10491 5206,9415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3C9B224C-0957-4723-961A-922B773A076D}" emma:medium="tactile" emma:mode="ink">
            <msink:context xmlns:msink="http://schemas.microsoft.com/ink/2010/main" type="paragraph" rotatedBoundingBox="6251,7693 7375,8376 7002,8989 5879,83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0D087E-0B34-4E71-AB50-B453BBDBD56F}" emma:medium="tactile" emma:mode="ink">
              <msink:context xmlns:msink="http://schemas.microsoft.com/ink/2010/main" type="line" rotatedBoundingBox="6251,7693 7375,8376 7002,8989 5879,8307"/>
            </emma:interpretation>
          </emma:emma>
        </inkml:annotationXML>
        <inkml:traceGroup>
          <inkml:annotationXML>
            <emma:emma xmlns:emma="http://www.w3.org/2003/04/emma" version="1.0">
              <emma:interpretation id="{4095A6FA-26FC-4653-BD27-BC7BC212D2BE}" emma:medium="tactile" emma:mode="ink">
                <msink:context xmlns:msink="http://schemas.microsoft.com/ink/2010/main" type="inkWord" rotatedBoundingBox="6251,7693 7375,8376 7002,8989 5879,8307"/>
              </emma:interpretation>
              <emma:one-of disjunction-type="recognition" id="oneOf0">
                <emma:interpretation id="interp0" emma:lang="en-US" emma:confidence="0">
                  <emma:literal>*3</emma:literal>
                </emma:interpretation>
                <emma:interpretation id="interp1" emma:lang="en-US" emma:confidence="0">
                  <emma:literal>x 3</emma:literal>
                </emma:interpretation>
                <emma:interpretation id="interp2" emma:lang="en-US" emma:confidence="0">
                  <emma:literal>X 3</emma:literal>
                </emma:interpretation>
                <emma:interpretation id="interp3" emma:lang="en-US" emma:confidence="0">
                  <emma:literal>X3</emma:literal>
                </emma:interpretation>
                <emma:interpretation id="interp4" emma:lang="en-US" emma:confidence="0">
                  <emma:literal>+ 3</emma:literal>
                </emma:interpretation>
              </emma:one-of>
            </emma:emma>
          </inkml:annotationXML>
          <inkml:trace contextRef="#ctx0" brushRef="#br0">0 42 24,'0'0'30,"15"-28"-4,7 30-7,-25-22-4,33 27-3,-30-7-3,41 6-2,-41-6-2,59 53-2,-23-13 0,13 12-1,2 5-1,6 5 0,1 2-1,-2-5 0,0-8-1,-7-14-1,-2 0-4,-23-24-5,15 3-22,-39-16-1,22-2 0,-22 2 0</inkml:trace>
          <inkml:trace contextRef="#ctx0" brushRef="#br0" timeOffset="302.0172">664 71 3,'0'0'29,"-29"9"2,9 13-7,-21-14-10,19 32-2,-32-14-2,18 27-1,-25-11-3,14 15-2,-4-7-3,4 3 0,11-2-4,-3-20-6,31 8-22,-11-13-2,14-6 1,5-20-2</inkml:trace>
          <inkml:trace contextRef="#ctx0" brushRef="#br0" timeOffset="908.0519">723 447 1,'0'0'28,"0"0"1,5-27 1,-5 27-17,0 0-4,12-31-2,10 27-3,-22 4-2,39-15 0,-15 10-1,6 3-1,-6 4 1,3 3-1,-27-5 0,37 22 0,-37-22 1,14 37-1,-19-13 1,-7 3 0,-7-5 0,-1 4 0,-4-6 0,-1-3-1,3-4 0,22-13-1,-27 14 1,27-14-1,0 0 0,22-5 0,3 3 1,6 0-1,4 0 1,6 4 1,-2 2 0,0 9 0,-9 1 1,-1 8 1,-14-3 1,-1 12-1,-19-7 1,0 5 0,-17-7-2,0 0 1,-9-9-2,-3-2-2,2 4-6,-22-23-24,22 3-1,-7-12-4,17-5 2</inkml:trace>
        </inkml:traceGroup>
      </inkml:traceGroup>
    </inkml:traceGroup>
    <inkml:traceGroup>
      <inkml:annotationXML>
        <emma:emma xmlns:emma="http://www.w3.org/2003/04/emma" version="1.0">
          <emma:interpretation id="{92AEB5E7-4D7B-47B7-B8BA-9B5D7472C2C9}" emma:medium="tactile" emma:mode="ink">
            <msink:context xmlns:msink="http://schemas.microsoft.com/ink/2010/main" type="paragraph" rotatedBoundingBox="6367,9026 7465,9666 6989,10481 5892,98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30BAC98-726F-48F8-AEFB-EAF1755A47A1}" emma:medium="tactile" emma:mode="ink">
              <msink:context xmlns:msink="http://schemas.microsoft.com/ink/2010/main" type="line" rotatedBoundingBox="6367,9026 7465,9666 6989,10481 5892,9841">
                <msink:destinationLink direction="with" ref="{EA6855C4-DC7B-4103-B076-A5781E04D9C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D70FFF1-C760-4C14-872C-B55DFB8B6051}" emma:medium="tactile" emma:mode="ink">
                <msink:context xmlns:msink="http://schemas.microsoft.com/ink/2010/main" type="inkWord" rotatedBoundingBox="6367,9026 7465,9666 6989,10481 5892,9841"/>
              </emma:interpretation>
              <emma:one-of disjunction-type="recognition" id="oneOf1">
                <emma:interpretation id="interp5" emma:lang="en-US" emma:confidence="1">
                  <emma:literal>X,</emma:literal>
                </emma:interpretation>
                <emma:interpretation id="interp6" emma:lang="en-US" emma:confidence="0">
                  <emma:literal>x 7</emma:literal>
                </emma:interpretation>
                <emma:interpretation id="interp7" emma:lang="en-US" emma:confidence="0">
                  <emma:literal>X 7</emma:literal>
                </emma:interpretation>
                <emma:interpretation id="interp8" emma:lang="en-US" emma:confidence="0">
                  <emma:literal>+ 7</emma:literal>
                </emma:interpretation>
                <emma:interpretation id="interp9" emma:lang="en-US" emma:confidence="0">
                  <emma:literal>× 7</emma:literal>
                </emma:interpretation>
              </emma:one-of>
            </emma:emma>
          </inkml:annotationXML>
          <inkml:trace contextRef="#ctx0" brushRef="#br0" timeOffset="6370.3643">122 1435 17,'0'0'25,"0"0"-4,-19-30-5,19 30-3,0 0-2,0 0-1,0 0-1,0 0-2,0 0 0,36 11-1,-36-11-1,44 52 0,-12-10-2,17 15 0,0 7-1,12 6 0,0 1-1,7 1 0,-7-10-1,-5-12 0,-7-6-2,-12-18 1,-6 1-4,-31-27-6,32 4-22,-32-4-1,-14-26 0,-8-3 0</inkml:trace>
          <inkml:trace contextRef="#ctx0" brushRef="#br0" timeOffset="6684.3823">776 1394 1,'0'0'27,"0"0"3,0 0 0,-26-20-13,23 40-5,-24-14-2,10 27-2,-22-2-3,7 24-1,-16 2-1,1 15 0,-6 1-1,1 6-1,-1-2-1,6-7-2,11-2-4,-8-26-11,22 4-15,0-19-2,19-8 1,3-19 5</inkml:trace>
          <inkml:trace contextRef="#ctx0" brushRef="#br0" timeOffset="7240.4141">791 1890 5,'0'0'30,"0"0"0,0 0-1,3-26-14,-3 26-5,24-9-2,3 7-4,-5-7-1,12 5-1,0-5 0,8 4 0,-1 1-2,6 2 1,-11 2-1,-2 0 0,-4 0 1,-8 6 0,-22-6 0,22 20 1,-22-20 0,-15 40 0,0-14 0,1 11 0,-8 3 0,2 4 0,-2 2-1,3 5 0,2-5 0,-1-2 1,6-5-1,3-6 0,1-4-1,3-9 0,3-1-2,2-19-3,0 0-21,0 0-7,0 0-2,17-19-1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39.6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4B8490-23E0-4A9E-9A4B-DA29D3867DE9}" emma:medium="tactile" emma:mode="ink">
          <msink:context xmlns:msink="http://schemas.microsoft.com/ink/2010/main" type="writingRegion" rotatedBoundingBox="8450,12413 9766,12413 9766,13180 8450,13180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1BF77A2B-59D1-4BC9-9BC7-65369AC05542}" emma:medium="tactile" emma:mode="ink">
            <msink:context xmlns:msink="http://schemas.microsoft.com/ink/2010/main" type="paragraph" rotatedBoundingBox="8450,12413 9766,12413 9766,13180 8450,13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8C7DDA-AE63-4C4C-B370-0A8E50740F4F}" emma:medium="tactile" emma:mode="ink">
              <msink:context xmlns:msink="http://schemas.microsoft.com/ink/2010/main" type="line" rotatedBoundingBox="8450,12413 9766,12413 9766,13180 8450,13180"/>
            </emma:interpretation>
          </emma:emma>
        </inkml:annotationXML>
        <inkml:traceGroup>
          <inkml:annotationXML>
            <emma:emma xmlns:emma="http://www.w3.org/2003/04/emma" version="1.0">
              <emma:interpretation id="{6EB9440B-5051-45D6-BCEC-8788AA005CCE}" emma:medium="tactile" emma:mode="ink">
                <msink:context xmlns:msink="http://schemas.microsoft.com/ink/2010/main" type="inkWord" rotatedBoundingBox="8450,12413 9766,12413 9766,13180 8450,13180"/>
              </emma:interpretation>
              <emma:one-of disjunction-type="recognition" id="oneOf0">
                <emma:interpretation id="interp0" emma:lang="en-US" emma:confidence="0">
                  <emma:literal>X16</emma:literal>
                </emma:interpretation>
                <emma:interpretation id="interp1" emma:lang="en-US" emma:confidence="0">
                  <emma:literal>*6</emma:literal>
                </emma:interpretation>
                <emma:interpretation id="interp2" emma:lang="en-US" emma:confidence="0">
                  <emma:literal>*16</emma:literal>
                </emma:interpretation>
                <emma:interpretation id="interp3" emma:lang="en-US" emma:confidence="0">
                  <emma:literal>X\6</emma:literal>
                </emma:interpretation>
                <emma:interpretation id="interp4" emma:lang="en-US" emma:confidence="0">
                  <emma:literal>x86</emma:literal>
                </emma:interpretation>
              </emma:one-of>
            </emma:emma>
          </inkml:annotationXML>
          <inkml:trace contextRef="#ctx0" brushRef="#br0">183 4661 3,'22'-15'27,"-22"15"1,0 0-6,39-3-4,-39 3-2,39 11-3,-39-11-4,59 31-1,-25-11-2,15 15-1,-5-2-2,5 7-1,0-3-1,-3 0 0,-4-6 0,-3-7-1,-13-2-1,-26-22 0,40 27-3,-40-27-5,22 13-7,-22-13-17,0 0 1,0 0-1,0 0 1</inkml:trace>
          <inkml:trace contextRef="#ctx0" brushRef="#br0" timeOffset="365.0209">750 4551 10,'-3'-20'28,"3"20"1,0 0 0,-9 20-12,-13-18-5,14 29-3,-19-11-3,3 19 0,-15-3-1,5 14-1,-10-4-2,2 7 1,1-5-1,2-2-1,0-4-1,14-7-1,8 5-2,-2-18-5,21 17-10,-12-19-15,18 4 0,-8-24-1,0 0 2</inkml:trace>
          <inkml:trace contextRef="#ctx0" brushRef="#br0" timeOffset="854.0488">979 4819 18,'0'0'30,"0"0"-1,0 0 2,0 0-16,-7 44-4,-8-24-3,15 17-3,-14 1 0,11 14-2,-4-1 0,7-1-3,-3-1 1,1-8-3,9 1-1,-12-20-7,27 11-15,-22-33-6,0 0-2,0 0 0</inkml:trace>
          <inkml:trace contextRef="#ctx0" brushRef="#br0" timeOffset="1353.0774">1370 4775 11,'0'0'26,"0"0"2,0 0-1,-47 11-14,45 16-2,-30-14-2,20 22-2,-22-11 0,19 18-2,-14-3-1,14 10-2,-4-5 0,9 0-2,3-3 2,7-3-3,7-8 3,3-1-2,-10-29 0,44 31 1,-15-25-1,8-6 0,2-4 0,2-5 0,-2-2 0,-5-4 0,-4-1-1,-8-3 1,-8-3 0,-9 2 1,-5 20-1,-14-33 1,14 33-2,-42-26 2,13 17-2,-8 4-1,8 21-6,-20-18-13,12 21-11,-6-8 0,13 11-1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27.6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5BAD83-7D94-4A3D-AB34-39114D0DD4D1}" emma:medium="tactile" emma:mode="ink">
          <msink:context xmlns:msink="http://schemas.microsoft.com/ink/2010/main" type="writingRegion" rotatedBoundingBox="4519,10818 6681,11783 5806,13744 3644,12779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9FEAEBE6-7C59-49EF-8703-919026D7F1D0}" emma:medium="tactile" emma:mode="ink">
            <msink:context xmlns:msink="http://schemas.microsoft.com/ink/2010/main" type="paragraph" rotatedBoundingBox="4519,10818 5960,11462 5694,12059 4252,11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3EF753-2D3E-4BFC-A4F1-5E0F9481C2C8}" emma:medium="tactile" emma:mode="ink">
              <msink:context xmlns:msink="http://schemas.microsoft.com/ink/2010/main" type="line" rotatedBoundingBox="4519,10818 5960,11462 5694,12059 4252,11416"/>
            </emma:interpretation>
          </emma:emma>
        </inkml:annotationXML>
        <inkml:traceGroup>
          <inkml:annotationXML>
            <emma:emma xmlns:emma="http://www.w3.org/2003/04/emma" version="1.0">
              <emma:interpretation id="{E845A1E5-6FCE-4A4D-BBDC-CAA502559B2E}" emma:medium="tactile" emma:mode="ink">
                <msink:context xmlns:msink="http://schemas.microsoft.com/ink/2010/main" type="inkWord" rotatedBoundingBox="4519,10818 5960,11462 5694,12059 4252,11416"/>
              </emma:interpretation>
              <emma:one-of disjunction-type="recognition" id="oneOf0">
                <emma:interpretation id="interp0" emma:lang="en-US" emma:confidence="0">
                  <emma:literal>Xh</emma:literal>
                </emma:interpretation>
                <emma:interpretation id="interp1" emma:lang="en-US" emma:confidence="0">
                  <emma:literal>x 10</emma:literal>
                </emma:interpretation>
                <emma:interpretation id="interp2" emma:lang="en-US" emma:confidence="0">
                  <emma:literal>X 10</emma:literal>
                </emma:interpretation>
                <emma:interpretation id="interp3" emma:lang="en-US" emma:confidence="0">
                  <emma:literal>xo</emma:literal>
                </emma:interpretation>
                <emma:interpretation id="interp4" emma:lang="en-US" emma:confidence="0">
                  <emma:literal>+ 10</emma:literal>
                </emma:interpretation>
              </emma:one-of>
            </emma:emma>
          </inkml:annotationXML>
          <inkml:trace contextRef="#ctx0" brushRef="#br0">0 1 18,'22'-13'29,"-22"13"1,0 0-11,29 19-5,-29-19-3,44 42-1,-20-18-2,25 25-2,-7-6-2,16 12 0,-4 0-3,2 0 0,-2-4-1,-10-12-1,0 1-3,-20-20-3,15 13-10,-39-33-16,22 11 0,-22-11-1,0-25 9</inkml:trace>
          <inkml:trace contextRef="#ctx0" brushRef="#br0" timeOffset="282.0161">573 49 17,'0'0'29,"0"0"1,-34 0-2,37 24-15,-30-15-3,19 26-2,-23-8-2,14 19 0,-20-2-2,8 11-1,-5-5-1,2 3-1,0-5-1,5-8-2,10 4-2,-12-22-7,34 8-20,-5-30-3,-10 31 0,10-31 1</inkml:trace>
          <inkml:trace contextRef="#ctx0" brushRef="#br0" timeOffset="649.0371">925 368 33,'0'0'30,"0"0"1,5-20-7,-5 20-14,2 20-2,3 2-3,-7 0-1,9 17-1,-7-2 0,7 14-2,-2-5 0,3 2-2,-1 3-2,-5-18-5,18 13-11,-18-26-13,-2-20-1,0 0 0,27 15 10</inkml:trace>
          <inkml:trace contextRef="#ctx0" brushRef="#br0" timeOffset="1009.0577">1245 469 21,'0'0'32,"0"0"0,-30-7-1,1 9-19,27 27-5,-18-5-2,13 18-2,-5 0 0,9 6-2,3 2 0,15 1-1,2-5 0,2-4 1,1-16 0,7-6 0,2-13-1,0-12 1,-2-10 0,-2-12 0,-6-10 0,1-11-1,-6-5 0,-6-2 1,-13 0-1,-5 0 0,-5 9-1,-9 0-2,9 24-7,-26-7-14,19 25-7,-10-3-3,32 7 2</inkml:trace>
        </inkml:traceGroup>
      </inkml:traceGroup>
    </inkml:traceGroup>
    <inkml:traceGroup>
      <inkml:annotationXML>
        <emma:emma xmlns:emma="http://www.w3.org/2003/04/emma" version="1.0">
          <emma:interpretation id="{5C685B9D-19A6-4CC1-80D7-625B98515A03}" emma:medium="tactile" emma:mode="ink">
            <msink:context xmlns:msink="http://schemas.microsoft.com/ink/2010/main" type="paragraph" rotatedBoundingBox="4712,12529 6076,12907 5890,13579 4526,132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02FDAB3-F255-40EF-9EDD-D78015A8DB11}" emma:medium="tactile" emma:mode="ink">
              <msink:context xmlns:msink="http://schemas.microsoft.com/ink/2010/main" type="line" rotatedBoundingBox="4712,12529 6076,12907 5890,13579 4526,13201"/>
            </emma:interpretation>
          </emma:emma>
        </inkml:annotationXML>
        <inkml:traceGroup>
          <inkml:annotationXML>
            <emma:emma xmlns:emma="http://www.w3.org/2003/04/emma" version="1.0">
              <emma:interpretation id="{92FCE7F5-F6C7-4A9D-81D1-42AC5A044AD5}" emma:medium="tactile" emma:mode="ink">
                <msink:context xmlns:msink="http://schemas.microsoft.com/ink/2010/main" type="inkWord" rotatedBoundingBox="4712,12529 6076,12907 5890,13579 4526,13201"/>
              </emma:interpretation>
              <emma:one-of disjunction-type="recognition" id="oneOf1">
                <emma:interpretation id="interp5" emma:lang="en-US" emma:confidence="0">
                  <emma:literal>X14</emma:literal>
                </emma:interpretation>
                <emma:interpretation id="interp6" emma:lang="en-US" emma:confidence="0">
                  <emma:literal>x 14</emma:literal>
                </emma:interpretation>
                <emma:interpretation id="interp7" emma:lang="en-US" emma:confidence="0">
                  <emma:literal>XI 4</emma:literal>
                </emma:interpretation>
                <emma:interpretation id="interp8" emma:lang="en-US" emma:confidence="0">
                  <emma:literal>X 14</emma:literal>
                </emma:interpretation>
                <emma:interpretation id="interp9" emma:lang="en-US" emma:confidence="0">
                  <emma:literal>Xh 4</emma:literal>
                </emma:interpretation>
              </emma:one-of>
            </emma:emma>
          </inkml:annotationXML>
          <inkml:trace contextRef="#ctx0" brushRef="#br0" timeOffset="7416.4242">241 1647 4,'0'0'30,"0"0"1,35 28 1,-35-28-17,39 38-3,-25-16-1,33 22-3,-11-2-2,18 15-2,-3-4-1,8 4-2,-8-8 1,-5-5-4,1-3-2,-23-19-6,15 3-22,-39-25 0,25 4-2,-25-4 1</inkml:trace>
          <inkml:trace contextRef="#ctx0" brushRef="#br0" timeOffset="7716.4413">703 1667 7,'0'0'30,"-25"-5"0,25 5 2,0 0-16,-14 29-5,-11-16-2,13 22-2,-25-2 0,8 20-2,-20-2-1,3 10-3,-3-3 2,3 1-4,7 1-1,-8-19-9,33 8-21,-8-21-2,24-3 0,-2-25 0</inkml:trace>
          <inkml:trace contextRef="#ctx0" brushRef="#br0" timeOffset="8100.4633">1015 1885 10,'0'0'30,"0"0"1,10-22-2,-10 22-12,0 0-5,10 28-3,-10-28-2,-5 51-2,-5-18-2,10 11 0,-5 4 0,3 3-3,2 6-2,-5-11-3,15 7-7,-20-24-18,22 2-3,-12-31 0,22 17-1</inkml:trace>
          <inkml:trace contextRef="#ctx0" brushRef="#br0" timeOffset="8487.4854">1462 1869 23,'0'0'31,"0"0"1,0 0 1,0 31-20,-24-18-4,7 18-5,-13-2-1,6 8-1,-10-2 0,4 5-1,3-5-1,3-2 0,5-9 0,4-4 0,15-20 0,-5 22 0,5-22 0,0 0 0,39 5 0,-12-10 0,2-1 0,8-3 0,-1 2-1,1-4-1,7 5 0,-15-8-4,10 17-3,-39-3-16,35-14-7,-35 14 1,0 0-1</inkml:trace>
          <inkml:trace contextRef="#ctx0" brushRef="#br0" timeOffset="8783.5024">1528 2052 13,'-5'-22'29,"5"22"1,0 0-5,0 0-9,0 0-5,-22 11-2,27 13-2,-5-24-1,-10 53-1,-2-18-1,12 18-1,-7-5-1,2 8-1,2 1-4,-6-15-8,16 10-22,-14-21 0,14 0-1,-7-31-2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25.9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514FA0-C069-48B0-96BE-AA62E5669A58}" emma:medium="tactile" emma:mode="ink">
          <msink:context xmlns:msink="http://schemas.microsoft.com/ink/2010/main" type="writingRegion" rotatedBoundingBox="2320,10932 4441,11488 3900,13555 1779,12999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062E5CF6-9C72-4791-99A0-EBD75B331FA3}" emma:medium="tactile" emma:mode="ink">
            <msink:context xmlns:msink="http://schemas.microsoft.com/ink/2010/main" type="paragraph" rotatedBoundingBox="2346,10894 3650,11363 3390,12086 2086,11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C7629E-C734-4ED3-8032-C1E4199DA130}" emma:medium="tactile" emma:mode="ink">
              <msink:context xmlns:msink="http://schemas.microsoft.com/ink/2010/main" type="line" rotatedBoundingBox="2346,10894 3650,11363 3390,12086 2086,11618"/>
            </emma:interpretation>
          </emma:emma>
        </inkml:annotationXML>
        <inkml:traceGroup>
          <inkml:annotationXML>
            <emma:emma xmlns:emma="http://www.w3.org/2003/04/emma" version="1.0">
              <emma:interpretation id="{2807D6BF-A1B7-4ADB-A090-223E51B94C75}" emma:medium="tactile" emma:mode="ink">
                <msink:context xmlns:msink="http://schemas.microsoft.com/ink/2010/main" type="inkWord" rotatedBoundingBox="2346,10894 2973,11120 2713,11843 2086,11618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-2154 67 11,'0'0'28,"17"-20"0,-17 20-10,0 0-3,32 20-3,-32-20-3,29 39-2,-14-8-1,17 19-1,0 1-1,12 13-1,-5 4 0,7 2-2,-4-4 0,-1-7-2,-4-8 1,-13-14-5,5 1-2,-29-38-11,17 22-15,-17-22 1,0 0-2,-14-38 14</inkml:trace>
          <inkml:trace contextRef="#ctx0" brushRef="#br0" timeOffset="300.0171">-1641 67 1,'0'0'24,"0"0"5,0 0 1,-19 41-13,-11-27-5,18 29-2,-27-5-2,10 19-2,-20-4-1,10 13-2,-5-3-1,2 1-2,6-2-2,-3-14-5,26 7-13,-6-20-12,14-6-1,5-29 0</inkml:trace>
        </inkml:traceGroup>
        <inkml:traceGroup>
          <inkml:annotationXML>
            <emma:emma xmlns:emma="http://www.w3.org/2003/04/emma" version="1.0">
              <emma:interpretation id="{5AB9ADD3-6907-4B10-B97D-B3CF4791A43E}" emma:medium="tactile" emma:mode="ink">
                <msink:context xmlns:msink="http://schemas.microsoft.com/ink/2010/main" type="inkWord" rotatedBoundingBox="3129,11217 3637,11399 3435,11959 2928,11777"/>
              </emma:interpretation>
              <emma:one-of disjunction-type="recognition" id="oneOf1">
                <emma:interpretation id="interp5" emma:lang="en-US" emma:confidence="0">
                  <emma:literal>9</emma:literal>
                </emma:interpretation>
                <emma:interpretation id="interp6" emma:lang="en-US" emma:confidence="0">
                  <emma:literal>q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937.0536">-1038 418 28,'-7'-33'31,"7"33"1,-27-42-6,27 42-15,-39-35-2,39 35-4,-47-26 0,23 19-3,-5 5 1,-1 9-2,-1 4 0,4 6-1,0 10 0,0-1-1,10 9 1,2-2-1,11 4 1,4-6-2,12 2 1,-3-11-2,16 2 1,-25-24-2,51 20 0,-29-24 0,15-3 1,-10-8 1,4-1-1,-6-1 2,-1-5 1,-2 9 1,-22 13 1,27-27 2,-27 27-2,0 0 3,0 0 0,0 0-1,10 38 1,-5-3-3,-8 4 2,11 12-2,-8 2 0,9 2-1,-1-5 0,-3-2-1,2-10 0,-2-10 0,2-6-2,-7-22-2,12 31-11,-12-31-19,0 0 0,-29-4-1,29 4-1</inkml:trace>
        </inkml:traceGroup>
      </inkml:traceGroup>
    </inkml:traceGroup>
    <inkml:traceGroup>
      <inkml:annotationXML>
        <emma:emma xmlns:emma="http://www.w3.org/2003/04/emma" version="1.0">
          <emma:interpretation id="{35736D8A-5E9D-4535-BA27-E3BA95FB9BDB}" emma:medium="tactile" emma:mode="ink">
            <msink:context xmlns:msink="http://schemas.microsoft.com/ink/2010/main" type="paragraph" rotatedBoundingBox="2645,12572 4060,12943 3900,13555 2484,131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E26228A-4C3F-44DA-A4CE-D556C41EC6D8}" emma:medium="tactile" emma:mode="ink">
              <msink:context xmlns:msink="http://schemas.microsoft.com/ink/2010/main" type="line" rotatedBoundingBox="2645,12572 4060,12943 3900,13555 2484,13184"/>
            </emma:interpretation>
          </emma:emma>
        </inkml:annotationXML>
        <inkml:traceGroup>
          <inkml:annotationXML>
            <emma:emma xmlns:emma="http://www.w3.org/2003/04/emma" version="1.0">
              <emma:interpretation id="{6D0185EC-7F10-430F-A192-269A8DF8300F}" emma:medium="tactile" emma:mode="ink">
                <msink:context xmlns:msink="http://schemas.microsoft.com/ink/2010/main" type="inkWord" rotatedBoundingBox="2645,12572 4060,12943 3900,13555 2484,13184"/>
              </emma:interpretation>
              <emma:one-of disjunction-type="recognition" id="oneOf2">
                <emma:interpretation id="interp10" emma:lang="en-US" emma:confidence="0">
                  <emma:literal>*3</emma:literal>
                </emma:interpretation>
                <emma:interpretation id="interp11" emma:lang="en-US" emma:confidence="0">
                  <emma:literal>XB</emma:literal>
                </emma:interpretation>
                <emma:interpretation id="interp12" emma:lang="en-US" emma:confidence="0">
                  <emma:literal>X13</emma:literal>
                </emma:interpretation>
                <emma:interpretation id="interp13" emma:lang="en-US" emma:confidence="0">
                  <emma:literal>XI3</emma:literal>
                </emma:interpretation>
                <emma:interpretation id="interp14" emma:lang="en-US" emma:confidence="0">
                  <emma:literal>*13</emma:literal>
                </emma:interpretation>
              </emma:one-of>
            </emma:emma>
          </inkml:annotationXML>
          <inkml:trace contextRef="#ctx0" brushRef="#br0" timeOffset="7102.4062">-1822 1689 5,'0'0'16,"0"0"-4,0 0 0,3-22-2,-3 22 1,0 0-1,0 0-1,0 0-1,0 0-2,0 0 0,0 0 0,0 0-2,24-9 1,-24 9-1,0 0 0,0 0 0,32 15-1,-32-15 0,24 20 0,-24-20-1,30 26 0,-30-26-1,27 38 0,-13-18 1,1 6-1,-1 1 1,4 3-1,1 6 1,3 3-1,2-4 1,1 1-2,-1-3 0,-2-7-2,5 7-5,-27-33-8,29 24-17,-29-24 0,0 0-2,0 0 1</inkml:trace>
          <inkml:trace contextRef="#ctx0" brushRef="#br0" timeOffset="7470.4273">-1490 1662 1,'0'0'27,"0"0"1,0 0-7,0 0-6,0 0-3,0 0-3,0 0-1,0 0-1,-29 11-1,19 16-1,-14-5-1,2 17 1,-12 1-1,2 17-1,-7 3 0,2 1-1,3-1-2,2-10-3,23 10-5,-13-25-23,27 0-2,-5-35 0,24 20-2</inkml:trace>
          <inkml:trace contextRef="#ctx0" brushRef="#br0" timeOffset="7891.4513">-1214 1893 7,'0'0'29,"0"0"2,0 0-1,0 0-14,0 0-3,-5 22-4,10 14-2,-12-8-2,17 16 0,-13 0-2,13 7-1,-5 0-2,-3-7-3,13 6-6,-20-23-18,22 1-5,-17-28-1,25 16 0</inkml:trace>
          <inkml:trace contextRef="#ctx0" brushRef="#br0" timeOffset="8427.482">-926 1933 13,'0'0'31,"0"0"-3,0-24 2,0 24-15,0 0-9,35-9-2,-35 9-2,46-7-1,-14 5 0,2 4 0,-2-2 0,-1 7 0,-4 0 0,-2 6 1,-25-13-1,19 37 0,-21-15 1,-6 3-1,-11-3 1,2 0-1,-5-5 0,22-17 0,-39 24-1,39-24 0,-22 14 0,22-14-1,0 0 0,22-7 1,0 5-1,0 0 1,7-1 0,3 6 1,2 1 0,2 7-1,-4 2 2,-2 9-1,-9-2 1,1 6 1,-14-1-1,-1 3 1,-17-3 0,-4 3 0,-16-8-1,-4 4-1,-7-4-2,-11-9-4,18 15-22,-29-23-7,16 1-1,-6-15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13.2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4EFD7A-51E9-48B9-9287-4AC8D623E866}" emma:medium="tactile" emma:mode="ink">
          <msink:context xmlns:msink="http://schemas.microsoft.com/ink/2010/main" type="writingRegion" rotatedBoundingBox="2399,7795 4108,8830 3045,10587 1336,9553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94F2BF74-9E5C-4E6C-A492-9BFA077D66AF}" emma:medium="tactile" emma:mode="ink">
            <msink:context xmlns:msink="http://schemas.microsoft.com/ink/2010/main" type="paragraph" rotatedBoundingBox="2435,7786 3274,8403 2791,9059 1953,84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BB4606-6E81-4F30-9693-3BB700312C7C}" emma:medium="tactile" emma:mode="ink">
              <msink:context xmlns:msink="http://schemas.microsoft.com/ink/2010/main" type="line" rotatedBoundingBox="2435,7786 3274,8403 2791,9059 1953,8442"/>
            </emma:interpretation>
          </emma:emma>
        </inkml:annotationXML>
        <inkml:traceGroup>
          <inkml:annotationXML>
            <emma:emma xmlns:emma="http://www.w3.org/2003/04/emma" version="1.0">
              <emma:interpretation id="{0850ACD1-0B82-486B-8296-DA1E7CF43268}" emma:medium="tactile" emma:mode="ink">
                <msink:context xmlns:msink="http://schemas.microsoft.com/ink/2010/main" type="inkWord" rotatedBoundingBox="2435,7786 3274,8403 2791,9059 1953,8442"/>
              </emma:interpretation>
              <emma:one-of disjunction-type="recognition" id="oneOf0">
                <emma:interpretation id="interp0" emma:lang="en-US" emma:confidence="1">
                  <emma:literal>X,</emma:literal>
                </emma:interpretation>
                <emma:interpretation id="interp1" emma:lang="en-US" emma:confidence="0">
                  <emma:literal>x l</emma:literal>
                </emma:interpretation>
                <emma:interpretation id="interp2" emma:lang="en-US" emma:confidence="0">
                  <emma:literal>x I</emma:literal>
                </emma:interpretation>
                <emma:interpretation id="interp3" emma:lang="en-US" emma:confidence="0">
                  <emma:literal>x |</emma:literal>
                </emma:interpretation>
                <emma:interpretation id="interp4" emma:lang="en-US" emma:confidence="0">
                  <emma:literal>x '</emma:literal>
                </emma:interpretation>
              </emma:one-of>
            </emma:emma>
          </inkml:annotationXML>
          <inkml:trace contextRef="#ctx0" brushRef="#br0">310-1319 5,'0'0'9,"0"0"-1,-24-5 0,24 5 0,0 0 0,0 0 2,0 0 0,-24-28 0,24 28 0,0 0 0,0 0-2,0-27 0,0 27-1,0 0-2,0 0 0,0 0-1,0 0 0,24 0-1,-7 22 0,-2 0 0,12 16-1,2-1 0,15 13 0,-3 1-1,8 4 0,2-2-1,1-3 1,-4-4-1,-1-4 0,-8-7 0,-10-6 1,-4-7-1,-25-22 0,29 28 0,-29-28 0,0 0 0,0 0-2,0 0 0,-27 7-2,27-7-3,-41-18-7,41 18-18,-35-19-2,35 19 1,-41-33 6</inkml:trace>
          <inkml:trace contextRef="#ctx0" brushRef="#br0" timeOffset="396.0226">686-1392 17,'0'-24'27,"0"24"-4,0 0-7,0 0-3,-12-24-3,12 24-2,0 0-1,0 0-2,-15 26-1,8 0 0,-15 3-1,5 17 1,-15 5-2,1 10 0,-6 3-1,0 2 1,-2-2-1,3-3 0,1-6-1,4-11-1,9-4-1,0-16-3,19 6-4,-21-25-14,24-5-9,0 0-2,7 22 1</inkml:trace>
          <inkml:trace contextRef="#ctx0" brushRef="#br0" timeOffset="789.0451">1094-988 7,'0'0'29,"0"0"1,-5-24-9,5 24-5,0 0-4,3 22-3,-3-22-2,-15 35-2,3-11-1,9 14 0,-6-3-2,1 7 0,-2-1-2,-2-3-2,15 12-10,-18-23-21,13-5 0,2-22-2,-27 4 3</inkml:trace>
        </inkml:traceGroup>
      </inkml:traceGroup>
    </inkml:traceGroup>
    <inkml:traceGroup>
      <inkml:annotationXML>
        <emma:emma xmlns:emma="http://www.w3.org/2003/04/emma" version="1.0">
          <emma:interpretation id="{F7D892C9-5241-451E-ACCF-2FA1DF9114C3}" emma:medium="tactile" emma:mode="ink">
            <msink:context xmlns:msink="http://schemas.microsoft.com/ink/2010/main" type="paragraph" rotatedBoundingBox="2174,9119 3462,9898 3045,10587 1757,9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E4E348-DF07-432E-A35B-2D0FF14AC4BF}" emma:medium="tactile" emma:mode="ink">
              <msink:context xmlns:msink="http://schemas.microsoft.com/ink/2010/main" type="line" rotatedBoundingBox="2174,9119 3462,9898 3045,10587 1757,9808"/>
            </emma:interpretation>
          </emma:emma>
        </inkml:annotationXML>
        <inkml:traceGroup>
          <inkml:annotationXML>
            <emma:emma xmlns:emma="http://www.w3.org/2003/04/emma" version="1.0">
              <emma:interpretation id="{E66E7A68-1B82-41DB-8CA5-7F1BCCF08120}" emma:medium="tactile" emma:mode="ink">
                <msink:context xmlns:msink="http://schemas.microsoft.com/ink/2010/main" type="inkWord" rotatedBoundingBox="2174,9119 3462,9898 3045,10587 1757,9808"/>
              </emma:interpretation>
              <emma:one-of disjunction-type="recognition" id="oneOf1">
                <emma:interpretation id="interp5" emma:lang="en-US" emma:confidence="0">
                  <emma:literal>X5</emma:literal>
                </emma:interpretation>
                <emma:interpretation id="interp6" emma:lang="en-US" emma:confidence="0">
                  <emma:literal>x 5</emma:literal>
                </emma:interpretation>
                <emma:interpretation id="interp7" emma:lang="en-US" emma:confidence="0">
                  <emma:literal>X 5</emma:literal>
                </emma:interpretation>
                <emma:interpretation id="interp8" emma:lang="en-US" emma:confidence="0">
                  <emma:literal>X,</emma:literal>
                </emma:interpretation>
                <emma:interpretation id="interp9" emma:lang="en-US" emma:confidence="0">
                  <emma:literal>× 5</emma:literal>
                </emma:interpretation>
              </emma:one-of>
            </emma:emma>
          </inkml:annotationXML>
          <inkml:trace contextRef="#ctx0" brushRef="#br0" timeOffset="6340.3626">22 45 14,'-24'-22'25,"24"22"-4,0 0-3,5-22-5,17 26-2,-22-4-2,34 11-1,-34-11-2,56 44-1,-24-8-1,17 14-1,-5 3-1,7 11 0,0-3-1,-2-2 0,0-8-1,-8-7 0,-2-9-1,-14-13-1,2 0-2,-27-22-8,0 0-19,0 0-1,7-22 1,-27 0 2</inkml:trace>
          <inkml:trace contextRef="#ctx0" brushRef="#br0" timeOffset="6657.3808">476 5 13,'0'0'30,"0"0"1,17 33-9,-41-24-9,24 31-1,-29-12-3,19 25-2,-22-7-3,10 18 0,-12-7-3,5 2 0,-3-6-1,0-7-2,10 0-5,-12-24-10,17 11-14,-7-17-2,24-16 1,-22 22 8</inkml:trace>
          <inkml:trace contextRef="#ctx0" brushRef="#br0" timeOffset="7333.4194">1170 320 7,'-34'-5'26,"-3"10"-1,0 1-10,-14-6-6,14 11-3,-9-6-2,12 8 0,-3-7-2,10 5-1,5-4 0,22-7-2,-26 13 1,26-13 0,0 0 0,0 0 2,0 0 0,-5 22 0,5-22 1,7 20 1,-7-20 0,7 35 0,-7-15-1,5 11-1,-2-5 0,1 3-1,-1-3 0,2-2 0,-5-24-1,5 33 1,-5-33-1,0 0 1,0 0-1,31 11 0,-31-11 0,42-11 0,-13 4 0,5-1-1,5 3 0,1 3 0,6 4 1,-2 7-1,-3 9 1,-2 6 1,-12 4 2,-5 8 0,-12-4 1,-8 8-1,-19-9 2,-5 4-2,-22-11 1,-2-2-2,-5-4-3,-10-16-7,22 7-24,-15-16-1,17 0-1,1-19-2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07.4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FBC2E7-DA6D-43EA-8D4A-A225256FA0AE}" emma:medium="tactile" emma:mode="ink">
          <msink:context xmlns:msink="http://schemas.microsoft.com/ink/2010/main" type="inkDrawing" rotatedBoundingBox="2224,12153 10038,11940 10041,12042 2227,12255" shapeName="Other"/>
        </emma:interpretation>
      </emma:emma>
    </inkml:annotationXML>
    <inkml:trace contextRef="#ctx0" brushRef="#br0">-5 226 11,'0'0'23,"0"0"-3,0 0-6,0 0-2,-22-11-3,22 11-1,0 0-1,27 2-1,-27-2 0,31-2-1,-31 2-1,52 2-1,-18-7 1,17 10-1,0-5-1,13 2 1,4-2-2,15-2 1,8 0-1,11-5 0,10 5-1,8-3 1,7 3-1,5 0 0,2 4 0,5 0 1,-2 3-1,4-3 0,-4 2 0,0-1 0,2-3 1,0 0-1,3-3 1,-3-1-1,-3-3 1,-4 1-1,0-1 1,-5 1-1,-5-1 1,-2 3 0,-6-1-1,4 3 0,-1 2 1,0 0-1,0 2 0,0 0 1,0 3-1,-2-1 0,-5-2 1,-5 1-1,-5-3 1,-5 0-1,-4-3 0,-1 1 1,-5-2-1,-2-1 0,0 1 1,0 2-1,0 0 0,3-1 0,-1 1 0,1 2 0,-3 0 0,2-2 1,-2 2-1,-2-2 0,-3 0 0,-3-1 0,-4-1 0,-2 0 0,-6-3 0,-2 3 1,0-1-1,0-1 0,-2 1 0,-6 1 0,-1-3 0,-3 3 0,-3 0 1,-2-1-1,-3 1 0,-4-1 0,0 1 0,-1 0 0,1-1 1,2 1-1,2-1 0,3 1 0,0 0 0,-2-1 0,-6 3 0,3 0 0,-7 0 0,-3 2 0,-4 0 0,-3-3 0,0 3 0,0-2 0,2 0 0,1 0 0,-1 0 0,3-3 0,2 3 0,0 0 0,-2 0 0,0-1 0,-2 1 0,-3 2 0,-1-2 0,-21 2 0,35-2 0,-35 2 0,31 0 0,-31 0 0,30-2 1,-30 2-1,27-3 0,-27 3 0,24 0 0,-24 0 0,27-2 0,-27 2 0,22-2 0,-22 2 0,22 0 0,-22 0 0,0 0 1,22-2-1,-22 2 0,0 0 1,0 0 0,0 0 0,0 0 0,0 0-1,0 0 1,0 0-1,0 0 0,0 0-1,0 0-4,0 0-12,0 0-16,-27 2-1,27-2-2,-47 0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4:04.5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478DAE-8F33-485E-AB57-60DB5FC2F122}" emma:medium="tactile" emma:mode="ink">
          <msink:context xmlns:msink="http://schemas.microsoft.com/ink/2010/main" type="writingRegion" rotatedBoundingBox="2412,8839 24114,8291 24330,16826 2628,17375"/>
        </emma:interpretation>
      </emma:emma>
    </inkml:annotationXML>
    <inkml:traceGroup>
      <inkml:annotationXML>
        <emma:emma xmlns:emma="http://www.w3.org/2003/04/emma" version="1.0">
          <emma:interpretation id="{29D80B2E-1E79-4E33-AD63-FE28FEC892CD}" emma:medium="tactile" emma:mode="ink">
            <msink:context xmlns:msink="http://schemas.microsoft.com/ink/2010/main" type="paragraph" rotatedBoundingBox="12162,8309 24157,8496 24124,10580 12130,103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CFEBBB8-BB2E-4169-BC9C-11CB23BC4036}" emma:medium="tactile" emma:mode="ink">
              <msink:context xmlns:msink="http://schemas.microsoft.com/ink/2010/main" type="line" rotatedBoundingBox="12162,8309 24157,8496 24124,10580 12130,10393"/>
            </emma:interpretation>
          </emma:emma>
        </inkml:annotationXML>
        <inkml:traceGroup>
          <inkml:annotationXML>
            <emma:emma xmlns:emma="http://www.w3.org/2003/04/emma" version="1.0">
              <emma:interpretation id="{28C391C1-94B9-489A-AAA7-40E7456FD69A}" emma:medium="tactile" emma:mode="ink">
                <msink:context xmlns:msink="http://schemas.microsoft.com/ink/2010/main" type="inkWord" rotatedBoundingBox="12162,8309 24157,8496 24124,10580 12130,10393"/>
              </emma:interpretation>
              <emma:one-of disjunction-type="recognition" id="oneOf0">
                <emma:interpretation id="interp0" emma:lang="en-US" emma:confidence="0">
                  <emma:literal>Pr(t,,X21...X16)</emma:literal>
                </emma:interpretation>
                <emma:interpretation id="interp1" emma:lang="en-US" emma:confidence="0">
                  <emma:literal>Pr(t,X21...X16)</emma:literal>
                </emma:interpretation>
                <emma:interpretation id="interp2" emma:lang="en-US" emma:confidence="0">
                  <emma:literal>Pr(t,X21...XI6)</emma:literal>
                </emma:interpretation>
                <emma:interpretation id="interp3" emma:lang="en-US" emma:confidence="0">
                  <emma:literal>Pr(h,X21...X16)</emma:literal>
                </emma:interpretation>
                <emma:interpretation id="interp4" emma:lang="en-US" emma:confidence="0">
                  <emma:literal>Pr(t,X21...Xi6)</emma:literal>
                </emma:interpretation>
              </emma:one-of>
            </emma:emma>
          </inkml:annotationXML>
          <inkml:trace contextRef="#ctx0" brushRef="#br0">4119 959 1,'2'-40'22,"3"7"6,0 5-2,-15-14-9,10 42-2,5-49-3,-5 49-2,-2-28-2,2 28 0,0 0-2,0 0 0,-17 33-1,9 22-1,-9 17 0,5 29-2,-3 25 1,3 23-1,2 11 0,6 3-1,1-11-1,8-12 1,5-17-1,0-19 0,4-23 0,1-26 0,-3-13-1,0-16-1,3-6-3,-18-40-12,3 20-18,13-59 0,-8 12-1,-18-14 0</inkml:trace>
          <inkml:trace contextRef="#ctx0" brushRef="#br0" timeOffset="404.0231">3906 1130 24,'-7'-37'30,"-3"-1"2,10 3-2,-2-11-21,24 15-1,0-13-3,27 9 0,7-4-3,22 6 0,7-3-1,16 12 0,1 2 0,3 11-1,-2 5 1,-13 12 0,-7 8-1,-15 12 1,-16 11 2,-11 12-2,-17 5 2,-9 8-1,-20 2 1,-9-1-1,-16-3 1,-6-1-2,-16-11 0,-6-1 1,-13-10-2,0-6 0,-2-1-2,-5-14-4,22 21-17,-22-24-11,21 5-1,-1-11-1</inkml:trace>
          <inkml:trace contextRef="#ctx0" brushRef="#br0" timeOffset="951.0544">4876 1864 34,'0'0'30,"-13"-22"1,13 22-10,0 0-12,22-33-1,3 35-3,-25-2 0,56 7-1,-27 6-1,13 15 0,-6 8 0,6 14 0,-10 3-2,-3 13 1,-7-2 0,-7 1 0,-8-10 0,-7-6 0,-10-16 1,5-5-1,5-28 1,-27 0-1,15-26-1,7-11 0,3-18-1,9-9 0,13-13 0,4-9-1,10-4 1,10 9-1,8 0 2,1 8-2,8 14 1,-2 8 0,-3 16-2,-7 2-3,9 37-17,-23-14-13,-1 23-1,-34-13 0,22 22-2</inkml:trace>
          <inkml:trace contextRef="#ctx0" brushRef="#br0" timeOffset="1404.0803">6775 781 19,'-34'-5'33,"5"7"-1,-3 14 2,-12-1-17,12 31-9,-17 0 0,10 38-2,-12 8 0,17 33-2,0 14 0,17 15-1,4-5-1,18 12 0,7-8 0,10-12-1,8-20 0,6-20 0,6-24 0,2-16-1,2-15 0,-7-21-4,10 1-5,-25-30-21,18 1-6,-20-16 1,5 1-1</inkml:trace>
          <inkml:trace contextRef="#ctx0" brushRef="#br0" timeOffset="1804.1032">6897 1330 49,'0'0'33,"12"-26"1,13 39-11,-25-13-13,61 28-2,-17-4-3,19 25 0,3 6-2,12 11 0,3 6-2,2 3 0,-7-7-1,-6-4 0,-6-7-1,-13-20-1,0-2-3,-51-35-13,49 14-16,-49-14-1,12-33 0,-26-5 0</inkml:trace>
          <inkml:trace contextRef="#ctx0" brushRef="#br0" timeOffset="2088.1194">7639 1227 35,'-22'-16'33,"22"16"1,-48 31 0,28 13-21,-31-4-5,9 23-3,-16 5-1,4 14 0,-2-1-2,4 2 0,9-6-2,1-9 0,13-4-3,-1-20-3,33 7-16,-18-32-12,15-19-1,0 0-1</inkml:trace>
          <inkml:trace contextRef="#ctx0" brushRef="#br0" timeOffset="2748.1572">8159 2042 35,'22'-16'33,"-22"16"0,0 0 0,0 0-21,0 0-4,0 0-2,-5 38-2,8-10-1,4 14 0,-4 6 0,6 5 0,-4 2-1,3 2 0,-6-6-1,0-7 0,-4 0-2,-10-22-8,14 6-25,-24-19-1,22-9-1,-36-9 0</inkml:trace>
          <inkml:trace contextRef="#ctx0" brushRef="#br0" timeOffset="3269.187">8831 2024 15,'0'0'31,"39"-2"2,-39 2-2,44 15-12,-44-15-6,24 36-3,-26-12-4,9 20-1,-9-3-1,-6 10-1,-9-3 0,-7 1-2,-3-3-1,-12-13-3,12 13-7,-19-31-22,11 3-3,-6-23 1,14 1-2</inkml:trace>
          <inkml:trace contextRef="#ctx0" brushRef="#br0" timeOffset="3656.2091">9221 1262 34,'27'-31'34,"-2"27"-1,-25 4-2,56 4-19,-34 0-3,24 32-2,-9-3-2,14 21-2,-2 6-1,5 12 0,-6 3-1,9-2-1,-9-8 0,-6-7 0,-3-8-1,-10-17-2,5-4-4,-34-29-19,37-7-7,-32-22-2,5-3 1</inkml:trace>
          <inkml:trace contextRef="#ctx0" brushRef="#br0" timeOffset="3928.2247">9966 1152 20,'0'0'32,"0"0"1,-22 2 0,-15 3-12,13 34-10,-35-2-4,8 27 0,-27 4-3,2 18-1,-9 2-1,7 6 0,2-4-2,10-4 0,12-5-3,6-19-2,38 6-14,-5-35-16,35-7 1,-20-26-1,61 0 0</inkml:trace>
          <inkml:trace contextRef="#ctx0" brushRef="#br0" timeOffset="4447.2544">9971 1816 42,'27'-29'31,"-27"29"1,27-35-11,2 28-12,-10-15-2,18 16-2,-5-8-1,7 10-2,-5 2 0,3 8-1,-6 8 1,-4 14-1,-12 7 0,-5 12 1,-13 5-1,-7 12 0,-12-3 0,-2 3 0,-10-7 0,0-2-1,-1-11 1,6-9 0,5-8 1,7-8-1,17-19-1,0 0 1,0 0-1,0 0 1,29-10-1,-2 1-1,7 0 0,7 0 1,8 5 0,0 2 0,0 4 1,0 7-2,-3 2 2,-7-3-2,0 12-3,-39-20-13,32 15-16,-32-15 0,0 0-1,0 0-2</inkml:trace>
          <inkml:trace contextRef="#ctx0" brushRef="#br0" timeOffset="4836.2766">11028 1811 29,'0'0'32,"0"0"0,0 0 1,0 0-21,12 22-2,-2 11-2,-17-2-4,9 15 0,-12 0-1,5 9-1,-9 7 0,-3-5-1,0 2-3,-20-22-14,15 7-17,-10-20 0,10-2-1,-5-17-3</inkml:trace>
          <inkml:trace contextRef="#ctx0" brushRef="#br0" timeOffset="5920.3386">11585 1897 32,'0'0'34,"0"0"-1,0 0 1,0 0-21,0 0-4,0 0-3,0 0-3,0 0-3,26-9-4,6 16-25,-32-7-4,42-5 0,-42 5-2</inkml:trace>
          <inkml:trace contextRef="#ctx0" brushRef="#br0" timeOffset="6127.3505">12205 1890 55,'27'-13'33,"-27"13"-1,0 0-6,0 0-28,14-29-13,-14 29-15,29-2-2,-29 2 0,35-4-1</inkml:trace>
          <inkml:trace contextRef="#ctx0" brushRef="#br0" timeOffset="6304.3606">12659 1925 45,'0'0'32,"0"0"0,7-26-7,-7 26-43,7-20-12,-7 20-1,25-24-1</inkml:trace>
          <inkml:trace contextRef="#ctx0" brushRef="#br0" timeOffset="8323.4761">13379 1062 4,'0'0'26,"0"0"1,0-29-3,0 29-8,0 0-4,0 0-2,12-24-1,-12 24-1,0 0-1,34 5-1,-34-5 0,35 21-1,-11 1-1,17 14 0,1 5-1,19 14-1,5 5 0,10 8 0,2 0-2,2 2 1,-4-4 0,-3-7-1,-12-8 0,-12-12 1,-10-8-2,-12-9 1,-27-22-1,27 22-2,-27-22-3,0 0-8,0 0-20,-22-13 0,22 13-1,-37-26 0</inkml:trace>
          <inkml:trace contextRef="#ctx0" brushRef="#br0" timeOffset="8720.4988">14067 1009 19,'-4'-20'30,"4"20"0,0 0-6,0 0-10,-18-19-2,18 19-3,0 0-1,-19 33-2,-5-14-1,4 21-1,-17 8 0,8 14 0,-17 12-1,7 17-1,-5 1 0,7 4-1,3-1 0,5-9 0,4-9-1,8-12 0,7-14-1,1-16 0,9-6-2,0-29-3,7 35-9,-7-35-20,0 0 1,0 0-2,0 0 2</inkml:trace>
          <inkml:trace contextRef="#ctx0" brushRef="#br0" timeOffset="9136.5226">14551 1521 14,'0'0'32,"0"0"1,0 0 0,0 0-14,34 22-6,-39-2-3,20 30-2,-18-3-2,11 18-2,-8 1-1,2 7 0,-2-5-2,3-4 0,-3-12 0,0-8-1,0-6-1,-3-14-1,8 0-4,-5-24-11,0 0-17,0 0-2,0 0 1,-12-37-2</inkml:trace>
          <inkml:trace contextRef="#ctx0" brushRef="#br0" timeOffset="9591.5486">15137 1629 31,'0'0'32,"-27"4"0,12 16-4,-26-16-15,19 31-4,-25-10-2,13 21-1,-15-4-2,15 10-2,-2 1 0,11 4 0,8-6-1,10-1 0,9-8 0,13-7-1,7-6 1,12-10-1,10-5 0,5-12 0,2-4-1,3-9 1,-1-5-1,-4-4 0,-5-1 1,-10-1-1,-12-3 1,-14 3 0,-8 0 0,-15 0 0,-12 5 0,-7 1-1,-7 8 0,-11-3-3,16 22-10,-21-13-20,16 10 1,-8-8-1,17 7-1</inkml:trace>
          <inkml:trace contextRef="#ctx0" brushRef="#br0" timeOffset="10146.5803">15352 611 5,'22'-4'30,"2"4"1,10 7 1,-7-10-12,32 32-5,-25-11-3,32 34-4,-20 3-1,15 29-2,-14 12-2,-1 30 0,-17 14-1,-4 16-1,-21 2 0,-8-2 1,-16-13-1,-7-4 0,-12-25 0,-5-17-1,-5-27 0,1-17-3,13-3-12,-13-32-20,23-7-1,-7-31-1,23-4-1</inkml:trace>
        </inkml:traceGroup>
      </inkml:traceGroup>
    </inkml:traceGroup>
    <inkml:traceGroup>
      <inkml:annotationXML>
        <emma:emma xmlns:emma="http://www.w3.org/2003/04/emma" version="1.0">
          <emma:interpretation id="{880E7998-1FCA-4486-B1FD-80ABF366C14F}" emma:medium="tactile" emma:mode="ink">
            <msink:context xmlns:msink="http://schemas.microsoft.com/ink/2010/main" type="paragraph" rotatedBoundingBox="2542,14229 21663,13656 21758,16835 2638,174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BE1FC9-A768-4AA6-A460-94D0AFAA5811}" emma:medium="tactile" emma:mode="ink">
              <msink:context xmlns:msink="http://schemas.microsoft.com/ink/2010/main" type="line" rotatedBoundingBox="2546,14160 19458,13733 19504,15523 2592,15950"/>
            </emma:interpretation>
          </emma:emma>
        </inkml:annotationXML>
        <inkml:traceGroup>
          <inkml:annotationXML>
            <emma:emma xmlns:emma="http://www.w3.org/2003/04/emma" version="1.0">
              <emma:interpretation id="{336ECD8B-D1E6-4122-9B0F-920F63AD8812}" emma:medium="tactile" emma:mode="ink">
                <msink:context xmlns:msink="http://schemas.microsoft.com/ink/2010/main" type="inkWord" rotatedBoundingBox="2550,14280 4286,14236 4318,15482 2581,15526"/>
              </emma:interpretation>
              <emma:one-of disjunction-type="recognition" id="oneOf1">
                <emma:interpretation id="interp5" emma:lang="en-US" emma:confidence="1">
                  <emma:literal>For</emma:literal>
                </emma:interpretation>
                <emma:interpretation id="interp6" emma:lang="en-US" emma:confidence="0">
                  <emma:literal>Far</emma:literal>
                </emma:interpretation>
                <emma:interpretation id="interp7" emma:lang="en-US" emma:confidence="0">
                  <emma:literal>Fir</emma:literal>
                </emma:interpretation>
                <emma:interpretation id="interp8" emma:lang="en-US" emma:confidence="0">
                  <emma:literal>Farr</emma:literal>
                </emma:interpretation>
                <emma:interpretation id="interp9" emma:lang="en-US" emma:confidence="0">
                  <emma:literal>Fur</emma:literal>
                </emma:interpretation>
              </emma:one-of>
            </emma:emma>
          </inkml:annotationXML>
          <inkml:trace contextRef="#ctx0" brushRef="#br0" timeOffset="28732.6434">-5669 6511 25,'0'0'24,"0"0"-5,-22 7-2,22-7-3,0 0-2,48-7-1,-21-15-2,29 18 0,-4-18-2,31 11-1,-5-9-3,12 7-1,0-3-1,-2 5 0,-12 5-2,-10-1 1,-15 7-2,-19 2 0,-32-2-3,5 25-3,-15 12-5,-41-17-8,12 24-10,-25-5 0,1 12 1</inkml:trace>
          <inkml:trace contextRef="#ctx0" brushRef="#br0" timeOffset="28115.6081">-5608 6667 15,'0'-24'29,"0"24"-1,0 0 0,-18-27-19,18 27-2,0 0-1,0 0-2,0 0-1,0 0 0,0 0 0,15 31 1,-15-31 0,5 29 0,-5-29 0,5 48-1,-8-13 0,3 11-1,-7 7 1,5 9-1,-6 4-1,1 6 1,0 1-1,-3-1 0,3-4-1,-1-4 1,3-7-1,1-6 0,-1-7 1,0-11-1,2-7 0,3-6 1,0-20-1,-5 19 1,5-19-1,0 0 1,0 0 0,0 0 0,0 0-1,0 0 1,0 0-1,0 0 0,0 0 0,0 0 0,0 0 0,0 0-1,0 0 1,0 0 0,0 0-1,0 0 1,0 0-1,0 0 1,0 0 0,0 0-1,0 0 1,0 0-1,0 0 1,0 0-1,0 0 1,0 0 0,0 0-1,0 0 0,0 0 1,0 0-2,0 0 0,0 0-2,0 0-6,0 0-22,0 0-1,0 0-1,0 0 1</inkml:trace>
          <inkml:trace contextRef="#ctx0" brushRef="#br0" timeOffset="28908.6535">-5439 6871 10,'-17'20'28,"17"0"1,0-20-1,17 22-9,-17-22-5,46 0-4,-16-13-2,21 10-2,-10-12-2,16 2-3,4 2-3,-13-13-10,13 15-20,-17-6 0,-5 10-1,-39 5-1</inkml:trace>
          <inkml:trace contextRef="#ctx0" brushRef="#br0" timeOffset="29560.6908">-4651 7071 12,'0'0'30,"-7"-33"0,7 33 1,0 0-15,-39-30-6,39 30-2,-29 2-3,29-2-1,-42 31-1,20-1-1,-5 8 0,8 10-1,2 9 0,7 5 0,10 4 0,10-1 0,12-5-1,10-5 1,2-14 0,7-8 0,-2-15 0,0-14-1,-7-15 1,-5-13 0,-8-15 0,-6-12-1,-11-8 1,-7-3-1,-5 1 0,-7 6 0,0 4 0,0 10-1,0 12 1,5 9-1,12 20 1,0 0-1,0 0 0,34 9 1,-2 13-1,4 4 1,6 7-1,7 7 2,-3-1-2,-4 3 1,-6-2 0,-6-7 1,-8-7-1,-8-4 1,-14-22 0,0 0 0,0 0-1,-5-33 1,-2-6 0,5-5-1,4-5 0,5-6-1,13 0 1,7-2-2,17 20-5,-10-9-25,32 22-1,-13-7-1,8 13-1</inkml:trace>
        </inkml:traceGroup>
        <inkml:traceGroup>
          <inkml:annotationXML>
            <emma:emma xmlns:emma="http://www.w3.org/2003/04/emma" version="1.0">
              <emma:interpretation id="{72B078E5-2890-45EA-B1D3-5C8B67985478}" emma:medium="tactile" emma:mode="ink">
                <msink:context xmlns:msink="http://schemas.microsoft.com/ink/2010/main" type="inkWord" rotatedBoundingBox="5360,14887 6171,14866 6184,15378 5373,15398"/>
              </emma:interpretation>
              <emma:one-of disjunction-type="recognition" id="oneOf2">
                <emma:interpretation id="interp10" emma:lang="en-US" emma:confidence="1">
                  <emma:literal>a</emma:literal>
                </emma:interpretation>
                <emma:interpretation id="interp11" emma:lang="en-US" emma:confidence="0">
                  <emma:literal>9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q</emma:literal>
                </emma:interpretation>
                <emma:interpretation id="interp14" emma:lang="en-US" emma:confidence="0">
                  <emma:literal>or</emma:literal>
                </emma:interpretation>
              </emma:one-of>
            </emma:emma>
          </inkml:annotationXML>
          <inkml:trace contextRef="#ctx0" brushRef="#br0" timeOffset="30483.7436">-2473 7172 26,'-5'-22'30,"-9"-11"1,1 11 1,-16-17-21,29 39-3,-54-40-2,25 32-2,-10-1-1,2 15-1,-6 8-1,1 10 0,3 9-1,7 6 1,8 7-2,7 3 2,7-3-2,12-4 1,11-7 0,4-7 1,10-14-1,4-12 0,8-11 1,3-13-1,-3-11 0,0-7 0,-5-6 0,-2 0-1,-5 4 1,-5 5 0,-10 6 0,-5 9 0,-7 22 0,0 0 1,3 31 0,-6 13 0,6 7 0,2 10 0,2 1 1,8 1-1,2-8 0,5-6 0,7-19-1,5-21 0,10-18-1,-2-26-5,21-4-25,-17-34-2,13 1 0,-18-21-2</inkml:trace>
        </inkml:traceGroup>
        <inkml:traceGroup>
          <inkml:annotationXML>
            <emma:emma xmlns:emma="http://www.w3.org/2003/04/emma" version="1.0">
              <emma:interpretation id="{9A1812BB-EA97-4DFD-A266-58B9430E094A}" emma:medium="tactile" emma:mode="ink">
                <msink:context xmlns:msink="http://schemas.microsoft.com/ink/2010/main" type="inkWord" rotatedBoundingBox="7062,14290 11026,14190 11063,15664 7099,15764"/>
              </emma:interpretation>
              <emma:one-of disjunction-type="recognition" id="oneOf3">
                <emma:interpretation id="interp15" emma:lang="en-US" emma:confidence="1">
                  <emma:literal>binary</emma:literal>
                </emma:interpretation>
                <emma:interpretation id="interp16" emma:lang="en-US" emma:confidence="0">
                  <emma:literal>•Binary</emma:literal>
                </emma:interpretation>
                <emma:interpretation id="interp17" emma:lang="en-US" emma:confidence="0">
                  <emma:literal>binaries</emma:literal>
                </emma:interpretation>
                <emma:interpretation id="interp18" emma:lang="en-US" emma:confidence="0">
                  <emma:literal>binger</emma:literal>
                </emma:interpretation>
                <emma:interpretation id="interp19" emma:lang="en-US" emma:confidence="0">
                  <emma:literal>bingers</emma:literal>
                </emma:interpretation>
              </emma:one-of>
            </emma:emma>
          </inkml:annotationXML>
          <inkml:trace contextRef="#ctx0" brushRef="#br0" timeOffset="31468.7999">-1184 6447 23,'0'0'30,"-5"-39"0,5 39 1,0 0-14,0 0-10,8 30-2,-1 12-2,-7 7 1,7 14-1,-7 8 0,5 10-1,-5-2-1,3 5 0,-8-10 0,2-6 0,-2-8 0,3-14 0,-3-13 1,3-11-1,2-22 0,0 0 0,0 0 0,-3-44-1,8 13 1,2-4-2,8-5 1,7 1-1,10 6 1,4 6-1,6 5 1,2 9-1,7 13 1,0 9 0,1 13 0,-11 9 0,-7 8 1,-4 12-1,-16 2 1,-14 4-1,-12-5 1,-15-1 0,-12-9 0,-10-7-1,-12-11 1,0-6-1,3-12 0,4-4 0,8-2-1,9-6 0,10 4 1,27 2-1,0 0 0,0 0 0,32-9 0,4 7 1,11 2-1,4-5 1,8-1 0,4-3 0,1-6 0,-3-7-1,-3-7 1,-2-6 0,-2-7-1,-7-6 1,-4-3 0,-3-4 0,-11 3 0,-5 5 1,-7 6 0,-4 6 0,-9 8 1,-4 27-1,3-20 1,-3 20-1,-15 40 1,10-1-1,-4 10 0,1 12 0,3 3 0,5 6 0,0-6-1,5-9-1,7-9 0,1-19-4,26 3-16,-39-30-13,56-33 0,-37-22-2,18-6 0</inkml:trace>
          <inkml:trace contextRef="#ctx0" brushRef="#br0" timeOffset="31624.8088">-166 6608 54,'0'0'31,"-34"8"-3,34-8-13,0 0-44,3 20-1,28-2-2,1-5 1</inkml:trace>
          <inkml:trace contextRef="#ctx0" brushRef="#br0" timeOffset="32059.8337">137 6878 48,'0'0'33,"0"0"0,0 0-1,-12-24-24,12 24-4,22 15-1,-5 5-1,-3 8 0,4 8 0,-9 3-1,4 10 0,-9-3 0,1 2 1,-5-8-1,-2-10 0,-3-8 0,5-22 0,0 0 0,0 0-1,-10-44 1,18 3-1,1-10 0,6-2-1,5 1 1,4-1-1,5 11 0,1 9 1,4 16 0,2 12 0,3 14 0,-2 15 1,-3 11-1,0 11 1,-2 7-1,-5 4 0,-3 7-3,-16-27-16,11 18-14,-16-33-1,11-2-1,-14-20-1</inkml:trace>
          <inkml:trace contextRef="#ctx0" brushRef="#br0" timeOffset="32835.8781">1338 6819 63,'25'-22'35,"-28"-14"0,10 15-2,-36-8-28,14 9-3,-16 0-1,-8 9 0,-8 5 0,-6 12-1,-8 8 0,-5 10 0,2 9 0,3 11-1,12 6 1,10 5 0,17 0-1,10 0 2,15-4-2,6-10 1,13-8 0,8-15-1,6-12 1,6-12-1,-1-12 0,1-15 0,2-4 0,-3-5 0,-2 3 0,-7 1 1,-5 8 0,-5 8 0,-22 22 0,29-11 1,-29 11 0,20 48 1,-13-11-1,8 16 0,2 2 0,2 6 0,3-3 0,-2-8 0,-1-13 0,3-15-1,3-13 0,-1-24-1,0-12-1,-2-21 0,8-2 0,-3-12-1,2 7 0,-5-4 1,3 10 0,-10 10 1,3 6 1,-3 13 1,-17 20 0,27-17 1,-27 17 0,27 4 0,-27-4 0,31 35 0,-16-8 0,2 10-1,-5 5 0,3 4 0,-8-2 0,-2 0 0,-5-7 0,0-4 0,-7-13 0,7-20 0,0 0 0,-22 2 0,17-26-1,2-11 0,8-9 0,3-9 0,9 0-1,5-2 0,12 3 0,3 3-3,19 23-4,-20-12-17,28 32-9,-20-9 0,12 23-1</inkml:trace>
          <inkml:trace contextRef="#ctx0" brushRef="#br0" timeOffset="33247.9017">2425 6801 63,'-22'-24'34,"22"24"1,-25-20-2,-4 13-25,29 7-3,-22 36-3,17-3-1,3 8 0,4 6-1,3 1 1,7 5-1,5-9 0,5-12 0,10-10 0,5-15-1,6-16 0,-1-17 0,4-11 0,1-10 1,-6 6-1,-2 1 1,-9 3 1,-11 13-1,-19 24 2,20 24 0,-20 26 0,-8 27 0,-4 18 0,2 12 0,-7 10-1,3 1 1,-8-12 0,-5-16 0,-7-20-1,-3-21 0,-12-23-1,-7-17 0,-3-9-2,-14-13-3,22 15-23,-30-24-9,20 13 1,-9-11-3</inkml:trace>
        </inkml:traceGroup>
        <inkml:traceGroup>
          <inkml:annotationXML>
            <emma:emma xmlns:emma="http://www.w3.org/2003/04/emma" version="1.0">
              <emma:interpretation id="{3F9DF46D-C00B-49A9-A586-9F3171AAF538}" emma:medium="tactile" emma:mode="ink">
                <msink:context xmlns:msink="http://schemas.microsoft.com/ink/2010/main" type="inkWord" rotatedBoundingBox="12241,14198 16014,14103 16052,15610 12279,15706"/>
              </emma:interpretation>
              <emma:one-of disjunction-type="recognition" id="oneOf4">
                <emma:interpretation id="interp20" emma:lang="en-US" emma:confidence="1">
                  <emma:literal>image,</emma:literal>
                </emma:interpretation>
                <emma:interpretation id="interp21" emma:lang="en-US" emma:confidence="0">
                  <emma:literal>linage,</emma:literal>
                </emma:interpretation>
                <emma:interpretation id="interp22" emma:lang="en-US" emma:confidence="0">
                  <emma:literal>Linage,</emma:literal>
                </emma:interpretation>
                <emma:interpretation id="interp23" emma:lang="en-US" emma:confidence="0">
                  <emma:literal>[mage,</emma:literal>
                </emma:interpretation>
                <emma:interpretation id="interp24" emma:lang="en-US" emma:confidence="0">
                  <emma:literal>(mage,</emma:literal>
                </emma:interpretation>
              </emma:one-of>
            </emma:emma>
          </inkml:annotationXML>
          <inkml:trace contextRef="#ctx0" brushRef="#br0" timeOffset="34511.974">4055 6634 45,'3'-24'31,"-3"24"0,2-26 0,-2 26-22,0 0-3,-9 46-1,-9-13-1,11 22-2,-5 8 0,2 12 0,3 0-1,4 6 1,3-6-2,8-12 1,1-10 0,9-16 0,4-21 0,7-16 0,5-22 0,5-13 0,3-16 0,6-8 0,1-7 0,0 0-1,0 7 0,-8 8 0,-6 9-1,-4 12 1,-4 12 0,-27 18 1,34 15-1,-21 14 0,-6 13 1,-2 8-1,-5 7 0,0 7 1,-5-7-1,2-2 1,-4-13 0,5-11 0,2-31 0,0 0 0,0 0 0,0-29 0,12-13-1,7-10 1,6-5-1,4-5-1,8 5 1,2 4-1,2 9 1,1 11-1,-1 18 1,-7 15-1,-2 11 1,-5 15 0,-7 7 0,-8 11 0,-5 2 0,-4 3 0,-6-8 0,-2-5 1,0-10-1,5-26 1,0 0-1,0 0 0,0 0 0,22-53 0,0 16 0,5-5 0,5 3 0,2-3 0,8 13 0,2 12 0,2 12 0,0 18 1,-2 9-1,3 14 0,-1 3 0,-4 1 0,-6-1-1,-11-19-6,9 9-23,-34-29-4,0 0-1,-30-42 0</inkml:trace>
          <inkml:trace contextRef="#ctx0" brushRef="#br0" timeOffset="34691.9843">4646 6300 67,'-22'9'34,"22"-9"-5,-27-5-12,49 10-46,5-5-4,24 6 1,3-6-2</inkml:trace>
          <inkml:trace contextRef="#ctx0" brushRef="#br0" timeOffset="35752.0449">5825 6643 66,'0'0'34,"0"0"-1,-31-18 0,31 18-28,-37-4-3,13 10-1,-8 3-1,-7 4 1,0 7-1,-5 4 0,2 5-1,6 2 1,6 4 0,11 2 0,9-2 0,13-4-1,11-5 1,8-6 0,12-11 0,8-9 0,4-11-1,1-7 0,-1-8 1,-5-2-1,-1-1 1,-9 5 0,-4 2 0,-27 22 1,29-24 0,-29 24 1,30 22-1,-16 6 1,3 5-1,5 11 1,3 0-1,4 0 1,3-4-1,7-10 0,0-14 0,7-16 0,3-16 0,5-14-1,2-19 1,3-6-1,2-13 0,-10-2 1,-7 4-1,-10 4 0,-14 10 0,-11 10 0,-16 13 0,7 29 1,-46-4-1,16 24 0,-4 13 0,2 13 0,8 13 0,5 14 0,9 10 0,5 12 1,12 6-1,1 4 0,4-2 0,2 1 1,-4-10-1,-5-8 1,-7-11 0,-6-14 0,-11-17 0,-6-13 0,-11-9 0,-6-13-1,-9-14 1,-3-6-1,-2-13 0,7-7-1,3-6 1,7-7-1,14-7 1,13-1-1,20-1 0,16-4 0,20 4 1,7-2-1,17 5 1,8-1 0,5 3-1,7-1 2,0 1-1,-5-2 1,-8 1-1,-4 1 1,-10-3-1,-12 1 0,-8-1 1,-24 12-1,-4-1 0,-21 16 0,8 24-1,-41-15 1,4 28-1,3 11 1,-7 18 0,9 10-1,0 14 1,22 3 0,8 3 0,12 3 1,16-7 0,9-7 1,13-17-1,14-15 0,6-20-1,5-18-1,13-4-7,-16-38-26,23-2-1,-17-26-2,2 11-1</inkml:trace>
          <inkml:trace contextRef="#ctx0" brushRef="#br0" timeOffset="38460.1998">7757 7120 10,'14'22'22,"-14"-22"2,0 0-5,0 0-8,-10 19 1,18 6 0,-8-25-2,-12 50-1,-8-26-2,15 16-1,-17-9-1,7 10-2,-4-8-2,-3-6-4,12 10-12,10-37-14,-19 29 1,19-29-3,0 0 1</inkml:trace>
        </inkml:traceGroup>
        <inkml:traceGroup>
          <inkml:annotationXML>
            <emma:emma xmlns:emma="http://www.w3.org/2003/04/emma" version="1.0">
              <emma:interpretation id="{2906FC26-ACAB-445A-B39F-00533B165FC0}" emma:medium="tactile" emma:mode="ink">
                <msink:context xmlns:msink="http://schemas.microsoft.com/ink/2010/main" type="inkWord" rotatedBoundingBox="16600,13805 19458,13733 19487,14861 16629,14933"/>
              </emma:interpretation>
              <emma:one-of disjunction-type="recognition" id="oneOf5">
                <emma:interpretation id="interp25" emma:lang="en-US" emma:confidence="1">
                  <emma:literal>this</emma:literal>
                </emma:interpretation>
                <emma:interpretation id="interp26" emma:lang="en-US" emma:confidence="0">
                  <emma:literal>the is</emma:literal>
                </emma:interpretation>
                <emma:interpretation id="interp27" emma:lang="en-US" emma:confidence="0">
                  <emma:literal>Th is</emma:literal>
                </emma:interpretation>
                <emma:interpretation id="interp28" emma:lang="en-US" emma:confidence="0">
                  <emma:literal>th is</emma:literal>
                </emma:interpretation>
                <emma:interpretation id="interp29" emma:lang="en-US" emma:confidence="0">
                  <emma:literal>thr is</emma:literal>
                </emma:interpretation>
              </emma:one-of>
            </emma:emma>
          </inkml:annotationXML>
          <inkml:trace contextRef="#ctx0" brushRef="#br0" timeOffset="39592.2645">8360 6957 41,'0'0'31,"24"2"1,-12-26-1,15 11-18,-3-29-7,23 0 0,-1-21-2,13-5-1,-1-12-2,1-3 0,-8-9-1,-2-5 1,-12-2-1,-8 5 0,-12 10 0,-7 14 0,-5 13 0,-3 15 0,-2 42 0,0 0 1,-22 24-1,3 35 1,-3 21 1,-5 23 0,0 9 0,7 13-1,6 0 1,11 1-1,11-14 0,14-16-1,7-14 0,17-30 0,10-23 0,10-27 1,8-24-1,1-22 0,-4-24 1,2-15-1,-4-16-2,-6-5 2,-7 6-2,-14 3 1,-8 9 0,-12 14 1,-5 19-2,-2 16 2,-15 37 1,0 0-1,0 0 0,-12 59 1,-6 7 1,4 11-2,-6 9 2,6 10-2,-1-3 1,5-3-1,3-16 1,4-10-1,3-20 0,5-13 1,-5-31-1,0 0 0,0 0 1,34-40-2,-14 1 1,4-3 0,1 2-1,4-1 0,0 8 1,-2 9-1,0 15 1,-2 15 0,-25-6 0,46 49 0,-19-12 0,5 7 1,-1 4-1,1-2 1,2-6-2,0-9 0,5-11-2,-12-27-5,22 3-24,-27-25-1,3-4 0,-18-22-1</inkml:trace>
          <inkml:trace contextRef="#ctx0" brushRef="#br0" timeOffset="39796.2762">8931 6430 50,'-15'-35'28,"49"8"1,30-4-1,29 1-27,16 3-8,6-3-19,27-3-1,-1 4-1,-6 5 0</inkml:trace>
          <inkml:trace contextRef="#ctx0" brushRef="#br0" timeOffset="40268.3032">10579 6449 55,'-17'33'31,"9"5"0,-4-10 0,17 14-26,-10-9 0,17 4-2,-7-8 0,10 2-1,-15-31 0,27 33-1,-27-33 1,24 17 0,-24-17-1,34-6 0,-12-5 0,8-2 0,1-7 0,6-11 0,7-2-1,2 0 1,1-2-3,-1 2 3,0 4-2,-4 5 1,-3 7 0,-2 12 1,-11 10-1,-1 14 1,-8 8 1,-5 8-1,-7 4 1,-5 8-1,-5-1 0,-5 2 0,-12-4 0,-2-9-1,-8-4 1,-4-9-2,-1 0-3,-17-29-13,20 10-16,-17-25-1,17 0-1,-15-20-1</inkml:trace>
          <inkml:trace contextRef="#ctx0" brushRef="#br0" timeOffset="40472.3149">10608 5997 72,'-22'-9'30,"22"9"-13,0 0-19,37 15-29,-37-15-3,39-2 1</inkml:trace>
        </inkml:traceGroup>
      </inkml:traceGroup>
      <inkml:traceGroup>
        <inkml:annotationXML>
          <emma:emma xmlns:emma="http://www.w3.org/2003/04/emma" version="1.0">
            <emma:interpretation id="{28156FB6-A751-446B-B252-FD0EF5640BB1}" emma:medium="tactile" emma:mode="ink">
              <msink:context xmlns:msink="http://schemas.microsoft.com/ink/2010/main" type="line" rotatedBoundingBox="2850,15480 21701,14915 21758,16835 2907,17400"/>
            </emma:interpretation>
          </emma:emma>
        </inkml:annotationXML>
        <inkml:traceGroup>
          <inkml:annotationXML>
            <emma:emma xmlns:emma="http://www.w3.org/2003/04/emma" version="1.0">
              <emma:interpretation id="{E52689D7-154D-4CC2-99C2-4A018B88268E}" emma:medium="tactile" emma:mode="ink">
                <msink:context xmlns:msink="http://schemas.microsoft.com/ink/2010/main" type="inkWord" rotatedBoundingBox="2868,16074 7577,15933 7610,17040 2901,17181"/>
              </emma:interpretation>
              <emma:one-of disjunction-type="recognition" id="oneOf6">
                <emma:interpretation id="interp30" emma:lang="en-US" emma:confidence="0">
                  <emma:literal>requires</emma:literal>
                </emma:interpretation>
                <emma:interpretation id="interp31" emma:lang="en-US" emma:confidence="0">
                  <emma:literal>rapines</emma:literal>
                </emma:interpretation>
                <emma:interpretation id="interp32" emma:lang="en-US" emma:confidence="0">
                  <emma:literal>ramies</emma:literal>
                </emma:interpretation>
                <emma:interpretation id="interp33" emma:lang="en-US" emma:confidence="0">
                  <emma:literal>remises</emma:literal>
                </emma:interpretation>
                <emma:interpretation id="interp34" emma:lang="en-US" emma:confidence="0">
                  <emma:literal>revives</emma:literal>
                </emma:interpretation>
              </emma:one-of>
            </emma:emma>
          </inkml:annotationXML>
          <inkml:trace contextRef="#ctx0" brushRef="#br0" timeOffset="42028.4039">-5390 8489 13,'0'0'24,"27"-25"0,-13 6-10,16 14-1,-30 5-4,56-9-1,-32 12-1,15 16-1,-12 3-1,5 22-1,-8 2-2,1 14 1,-6-1-2,-4 5 1,-3-5-2,-2-4 2,-8-18 0,5-4 0,-7-33 0,0 0 0,0 0 0,10-30 0,-5-14-1,7-11 0,5-2 0,5-9-2,8 0 1,4 4 0,10 9 0,2 7-1,5 16 1,1 8-1,4 13-1,-10 2-6,15 20-21,-22-2-1,0 11-1,-12-4-1</inkml:trace>
          <inkml:trace contextRef="#ctx0" brushRef="#br0" timeOffset="44140.5247">-4072 8612 9,'-19'19'26,"19"-19"0,0 0 0,0 0-12,0 0-9,0 0 1,0-37 0,0 37-1,31-46 0,-4 19-1,-10-12 0,10 6-2,-5-13 1,0 2-2,-7-2 1,-3 4-1,-10 0 0,-4 9 0,-10 7-1,-10 11 0,-10 10 0,-7 12 0,-3 13-1,-4 10 1,2 16-1,3 7 1,6 6-1,6 5 1,14 2 0,11-2 0,13 0 0,11-7 1,9-9 0,10-6-1,3-11 1,7-7 0,2-16 0,5-8 1,-2-13-1,2-9 0,-5-11 0,5-6-1,-9-10 1,1 1 0,-1-5 0,-8 1 0,-5-1-1,-7 7 1,-10 2 0,-7 9 0,-8 4-1,-2 31 0,-32-26 0,1 28 0,-6 13-1,-7 7 0,5 9 0,3 4 0,1 5 0,13-3 0,10 2 1,12-3 0,10-8-1,9-6 1,6-11 0,4-4 1,0-12-1,1-3 0,-1-6 0,-2 1 0,-27 13 0,37-28 0,-37 28 0,0 0 1,26 2-1,-23 24 1,-3 9-1,2 11 2,-2 14-1,5 8 0,0 9 0,5 2 1,0-4-2,-1-7 1,4-11 1,-4-11-1,-1-13 1,-1-9-1,-7-24 1,0 0-1,0 0 0,22-13 0,-12-16-1,2-8 0,7-9 0,1-11-1,7-11 2,2-11-2,8-5 1,-1-2-1,1 3 1,-5 4-1,-1 11 0,-4 11 0,-5 15 1,-7 13-2,-15 29 1,0 0 0,0 0 0,12 35 0,-14 5 0,-1 8 1,3 12-1,3 1 1,2 3-1,4-7 2,1-6-2,5-10 2,-1-14-1,-14-27 1,37 11-1,-37-11 0,42-44 0,-23 6 0,5-6 0,-4-2-1,2 0 0,-5 2 1,0 11-1,-5 7 0,-2 6 1,-10 20-1,0 0 1,0 0-1,0 0 1,20 46 0,-18-15 0,3 2 0,-3 9 1,6-3-1,-3-6 1,4-6-1,-9-27 1,22 22 0,-22-22 0,32-14-1,-32 14 1,39-37-1,-19 17 1,-3 0-2,-17 20 1,32-26-1,-32 26 0,0 0 1,24 24-1,-17 3 0,3 6 1,0 2 0,2 2 0,5 3 0,0-7 0,3-7 1,-20-26 0,41 20 1,-19-31-1,5-7 0,0-17 0,2-9 0,5-11 0,5 0-1,-2 2 0,2 5 0,-5 4 0,0 9 0,-4 13 0,-8 15 0,-22 7 0,34 36 0,-24-6 0,-1 10 1,-6 4-1,-3 2 1,2-2 0,-4-7 0,-1-10 0,3-27 0,-7 24 0,7-24 0,0-29-1,7-4 0,6-8 0,6-8 0,3 5-1,5-2 0,5 7-1,2 3 1,5 17 0,-2 5 0,4 14 1,3 7-1,0 4 1,5 2 0,5-4 1,-1-5 0,1-6-1,-3-4 1,-2-12 0,-3-8 0,-9-9 0,-3-7 0,-9 2-1,-11 3 0,-6 6 0,-13 7 0,5 24-1,-34-9 0,7 25 0,-7 14 0,2 12-1,-2 9 1,7 8 0,5 0 1,12 3-1,8-3 0,11-8 1,8-10 0,10-12 1,10-11-1,0-18 1,11-11 0,1-11 0,2-9-1,-2-9 1,0-2-1,-5 3 1,0 4-1,-5 6-1,-5 7 1,-2 9 0,0 9 0,-5 10-1,-1 10 1,-1 6 0,-6 4 1,-4 7-1,-10 4 1,-8-4 0,-4 5 0,-10-10 0,-5-1 1,-10-12-1,1-4-1,-4-5 0,-1-10-3,14 15-17,-25-28-12,25 10-2,-17-19-1,39 26 0</inkml:trace>
          <inkml:trace contextRef="#ctx0" brushRef="#br0" timeOffset="44845.565">-2456 8306 19,'0'0'27,"0"0"0,0 0-1,0 0-11,0 0-6,0 0-3,0 0-3,0 0-1,0 0-5,0 0-24,0 0-1,0 0-2,25-20-1</inkml:trace>
        </inkml:traceGroup>
        <inkml:traceGroup>
          <inkml:annotationXML>
            <emma:emma xmlns:emma="http://www.w3.org/2003/04/emma" version="1.0">
              <emma:interpretation id="{E5319E6E-4D43-4018-A751-EEFBBF945824}" emma:medium="tactile" emma:mode="ink">
                <msink:context xmlns:msink="http://schemas.microsoft.com/ink/2010/main" type="inkWord" rotatedBoundingBox="8741,15643 14492,15632 14494,17188 8744,17198"/>
              </emma:interpretation>
              <emma:one-of disjunction-type="recognition" id="oneOf7">
                <emma:interpretation id="interp35" emma:lang="en-US" emma:confidence="1">
                  <emma:literal>specifying</emma:literal>
                </emma:interpretation>
                <emma:interpretation id="interp36" emma:lang="en-US" emma:confidence="1">
                  <emma:literal>specify ing</emma:literal>
                </emma:interpretation>
                <emma:interpretation id="interp37" emma:lang="en-US" emma:confidence="0">
                  <emma:literal>Specify ing</emma:literal>
                </emma:interpretation>
                <emma:interpretation id="interp38" emma:lang="en-US" emma:confidence="0">
                  <emma:literal>specifies ing</emma:literal>
                </emma:interpretation>
                <emma:interpretation id="interp39" emma:lang="en-US" emma:confidence="0">
                  <emma:literal>specifier ing</emma:literal>
                </emma:interpretation>
              </emma:one-of>
            </emma:emma>
          </inkml:annotationXML>
          <inkml:trace contextRef="#ctx0" brushRef="#br0" timeOffset="46847.6795">852 8234 9,'0'0'23,"8"-22"2,-8 22-7,2-22-1,-2 22-2,0 0-1,0 0-4,-22-22-3,22 22-2,-41 9-1,9-1-3,-7 5 0,-5 7-1,-5 0 0,3 4-1,7 0 0,4 1 1,11 1-1,9-2 0,23 0 1,14-4-1,12 2 0,10-4 1,9-1 0,6 1 0,2-5 1,-5-2-1,-12 0 1,-10 6 0,-34-17-1,27 38 2,-41-18-1,-8 4 0,-15 0 0,-5 2 1,-6-6-2,-4-2 1,1-7 0,7-3-1,5-1 0,10-7 0,29 0-1,-32 4 0,32-4 1,0 0-1,44 5 0,-10-7 0,8 2 1,11-5 0,6-4 0,7-2 0,0-8 1,0-8-1,2-3 1,-2-6-1,0-10 1,-5-2 0,-10-9 0,-4-3-1,-13-5 1,-5-4-1,-9-10 0,-13 0 1,-9 2-2,-3 9 2,-3 4-1,-1 14 1,-1 8-2,5 18 2,5 24 0,0 0 0,-10 48 1,15 9 0,-3 16 0,6 24 0,-3 17 1,4 20-1,1 7 0,2 4-1,6-7 0,-4-6-1,-4-13 2,2-16-2,-7-22 2,-3-19-1,-4-18 1,-5-14-1,7-30 2,-27 27-2,5-30-1,22 3 1,-44-24-2,24 0 2,-2-9-3,5-11 2,8-11-2,9-11 1,12-11 0,7-6-1,13 2 1,10-1 0,6 5 0,6 9 0,2 11 0,-2 13 0,-3 14 0,-7 14 0,-2 10 1,-11 8-1,-9 13 1,-12 12 0,-10 8-1,-12 6 1,-8 3 0,-11 2 0,-6-2 0,-4-2 0,-1-9 0,8-11-1,5-2 0,4-11 0,25-9 0,0 0-1,0 0 1,0 0 0,54-29 0,-15 7 0,12-2 1,8-5 0,4-6 1,1-2-1,4-5 1,-4-2-1,-8 0 1,-5 0 0,-10 3 0,-6 1 0,-16 5 0,-7 6-1,-16 5 1,4 24-1,-44-17 0,9 19 0,-4 15-1,-2 5 0,2 11 0,2 9 1,5 6-1,15 3 0,8 4 1,11 0 0,8-7 0,9-6 1,11-9-1,6-9 1,8-15-2,0-16 0,10-4-4,-13-28-15,18 6-10,-13-16-1,8 10 0,-17-14 0</inkml:trace>
          <inkml:trace contextRef="#ctx0" brushRef="#br0" timeOffset="47255.7029">2749 8240 51,'0'0'30,"-31"-6"-1,-6 8 0,12 15-22,-18-1-3,13 12-2,-4 5 0,5 5-1,7 6-1,10 4 1,7 0-1,10-2 0,9-4 1,11-4-1,9-14 0,10-9 0,7-15 0,3-15 0,7-7 0,-5-13 0,0-7-1,-7-7 1,-3 1 0,-9 4 1,-13 5 0,-4 10 1,-10 3-1,-10 26 1,9-20 0,-9 20 0,-2 26 0,2 3 0,-2-1-2,4 8 1,0 1 0,1 2-2,4 1-1,-4-18-5,16 9-23,-19-31-1,0 0-1,22-9-2</inkml:trace>
          <inkml:trace contextRef="#ctx0" brushRef="#br0" timeOffset="47421.7124">3213 7990 57,'0'0'30,"-27"-13"-5,27 13-21,0 0-29,0 0-4,0 0-2</inkml:trace>
          <inkml:trace contextRef="#ctx0" brushRef="#br0" timeOffset="47947.7424">3521 8418 55,'9'-42'29,"-9"42"0,32-39 0,5 24-25,-3-5-2,12 2-1,6 3-3,-3-12-15,12 16-11,-10-6 0,0 8-2,-14-4 1</inkml:trace>
          <inkml:trace contextRef="#ctx0" brushRef="#br0" timeOffset="47743.7308">3897 7944 46,'7'-38'31,"3"7"0,-18-6-1,6 15-18,-15-9-8,17 31-1,-32-30 0,32 30-2,-46 2 1,21 18 0,-9 8 0,2 14-1,1 8 0,4 12 0,2 4 1,8 11-2,5 0 2,7 2-2,10-4 0,5-3 0,2-4-2,-2-13-1,7 2-6,-24-28-21,19 4-1,-12-33-2,-7 19 2</inkml:trace>
          <inkml:trace contextRef="#ctx0" brushRef="#br0" timeOffset="48360.7661">4033 8225 62,'-19'24'31,"19"0"0,0-24-1,5 44-25,0-15-3,9 8 1,3-6-2,10 0 1,3-9-1,4-5 1,0-12-1,7-8 1,-2-10-1,3-9 0,-8-4 0,0-3 0,-7-2-1,-2 7 0,-8 2 0,-17 22 0,17-19 0,-17 19 1,2 39 0,1 9 0,-1 21 0,8 14 1,2 9-1,8 9 2,-8 0-2,2-6 1,-6-14 0,-1-15 0,-17-22-1,-7-13 0,-22-18 0,-5-11-1,-9-8 0,-11-8-1,1 1-2,-8-9-2,20 11-5,-18-15-24,45 15 1,-13-15-2,37 26 0</inkml:trace>
          <inkml:trace contextRef="#ctx0" brushRef="#br0" timeOffset="48616.7807">4988 8319 63,'0'0'32,"0"0"-1,0 0-1,0 0-27,2 49-1,-2-19-1,0 8 0,3 4 0,-3-7-2,7 11-7,-12-26-22,15 2 0,-10-22-1,0 0-1</inkml:trace>
          <inkml:trace contextRef="#ctx0" brushRef="#br0" timeOffset="48773.7897">5103 8104 57,'-22'-4'29,"22"4"-8,0 0-19,0 0-28,0 0-4,24 15 0</inkml:trace>
          <inkml:trace contextRef="#ctx0" brushRef="#br0" timeOffset="49360.8233">5315 8269 57,'-12'20'34,"9"2"-1,3-22-1,-9 50-20,6-19-10,8 11-1,0-3 1,2-2-1,1-8 1,1-5-1,-9-24 1,0 0 0,30 7-1,-30-7 0,36-40-1,-14 12 0,8-1 0,1 1-1,1 3-1,0 8 1,0 8 0,-6 9 0,6 15 0,-3 5 1,-2 7 0,8 6 0,4-5 0,7-4 1,3-13 0,5-4 0,-3-18 1,5-11-1,-2-15 0,-6-10 0,-6-3 0,-10 1 0,-10 6 0,-8 3-1,-11 14 0,-3 26 0,-30-7 1,1 36-1,-3 15-1,-2 19 2,0 16-2,2 14 1,5 6 0,8 2 1,4-9-1,8-11 1,-3-11 0,3-17 1,-5-15-1,-5-14 0,-5-15-1,-10-9-1,-2 0-2,-20-20-17,15 18-13,-25-20-3,18 8 0,-10-12-2</inkml:trace>
        </inkml:traceGroup>
        <inkml:traceGroup>
          <inkml:annotationXML>
            <emma:emma xmlns:emma="http://www.w3.org/2003/04/emma" version="1.0">
              <emma:interpretation id="{248D70E7-2459-406B-A949-AD9A5FF38F2E}" emma:medium="tactile" emma:mode="ink">
                <msink:context xmlns:msink="http://schemas.microsoft.com/ink/2010/main" type="inkWord" rotatedBoundingBox="15527,15100 21701,14915 21750,16551 15576,16736"/>
              </emma:interpretation>
              <emma:one-of disjunction-type="recognition" id="oneOf8">
                <emma:interpretation id="interp40" emma:lang="en-US" emma:confidence="1">
                  <emma:literal>216</emma:literal>
                </emma:interpretation>
                <emma:interpretation id="interp41" emma:lang="en-US" emma:confidence="0">
                  <emma:literal>21 6</emma:literal>
                </emma:interpretation>
                <emma:interpretation id="interp42" emma:lang="en-US" emma:confidence="0">
                  <emma:literal>246</emma:literal>
                </emma:interpretation>
                <emma:interpretation id="interp43" emma:lang="en-US" emma:confidence="0">
                  <emma:literal>206</emma:literal>
                </emma:interpretation>
                <emma:interpretation id="interp44" emma:lang="en-US" emma:confidence="0">
                  <emma:literal>296</emma:literal>
                </emma:interpretation>
              </emma:one-of>
            </emma:emma>
          </inkml:annotationXML>
          <inkml:trace contextRef="#ctx0" brushRef="#br0" timeOffset="51095.9225">7371 7900 10,'0'0'21,"0"0"2,0 0-4,0 0-5,-25-16-1,25 16-2,0 0-3,0 0-1,0 0-1,-2-20-1,2 20-2,24-21 1,3 10-2,12-3 0,13-3-1,11 1 0,8-1 1,9 4-1,1-1-1,2 8 1,-10 4-1,-9 8 1,-16 12 0,-13 13 0,-18 8 0,-12 12 0,-22 6 0,-10 9 1,-20 2-1,-6 2 0,-11 0-1,-4-1 1,-10-12-1,2-2 1,-2-5-2,7-1 2,10-6-2,7-3 2,8-7-1,14-2 0,10-1 0,15 1 1,9-9 1,15 0-1,10-6 1,20-1 0,9-6 1,17 0-1,5-9 0,8-3 0,1-5-1,4-1 0,-13-4 0,-5-1 0,-12 1-1,-7 0 1,-17 0-1,-3 4 1,-34 9-1,36-11 1,-36 11-1,0 0 0,0 0 0,0 0 0,27-4-1,-27 4-1,0 0-1,0 0-1,25 15-6,-25-15-23,0 0 0,0 0-1,0 0-1</inkml:trace>
          <inkml:trace contextRef="#ctx0" brushRef="#br0" timeOffset="52071.9783">8609 7278 21,'4'-22'25,"-4"22"0,0 0-1,0 0-11,0 0-3,0 0-1,0 0-2,0 0-1,-7 44-1,-3-16 1,8 21-1,-8-3-2,5 15 0,-7-1-1,7 1 0,-2-6-1,2-4 0,3-7-1,2-11-1,2-7 0,-2-26-3,10 40-9,-10-40-17,0 0 0,0 0-1,22-18 0</inkml:trace>
          <inkml:trace contextRef="#ctx0" brushRef="#br0" timeOffset="52889.0251">9395 7181 35,'0'0'25,"0"0"0,0 0-6,0 0-6,-8-26-4,8 26-3,0 0-1,-12 20-1,12-20-1,-36 44 0,6-16 0,-2 18 0,-9-2-1,2 9 0,-3-3-1,8 5 1,2-4-2,13-5 1,9-4-1,8-3 0,12-6 1,9-4-1,3-5 0,5-2 1,5-7-1,-1-4 1,4-4-1,1-3 1,1-6-1,-1-2 1,3-5-1,1-4 1,-4-3-1,1-3 1,-1-3-1,-4 0 0,-3-2 0,-4-1 0,-8 1 0,-5 2 0,-7 2 0,-5 20-1,-15-28 1,15 28 0,-48-11-1,11 13 1,-5 7-1,-4 2 1,0 6-1,-3 3-1,10 9-2,-8-14-11,21 16-14,-4-9-2,20 2 0,10-24-1</inkml:trace>
        </inkml:traceGroup>
        <inkml:traceGroup>
          <inkml:annotationXML>
            <emma:emma xmlns:emma="http://www.w3.org/2003/04/emma" version="1.0">
              <emma:interpretation id="{A941DD14-B008-48B3-924A-AE4A12F4269F}" emma:medium="tactile" emma:mode="ink">
                <msink:context xmlns:msink="http://schemas.microsoft.com/ink/2010/main" type="inkWord" rotatedBoundingBox="18275,15843 21720,15622 21774,16457 18329,16678"/>
              </emma:interpretation>
              <emma:one-of disjunction-type="recognition" id="oneOf9">
                <emma:interpretation id="interp45" emma:lang="x-none" emma:confidence="0">
                  <emma:literal>num</emma:literal>
                </emma:interpretation>
                <emma:interpretation id="interp46" emma:lang="x-none" emma:confidence="0">
                  <emma:literal>Num</emma:literal>
                </emma:interpretation>
                <emma:interpretation id="interp47" emma:lang="x-none" emma:confidence="0">
                  <emma:literal>Nam</emma:literal>
                </emma:interpretation>
                <emma:interpretation id="interp48" emma:lang="x-none" emma:confidence="0">
                  <emma:literal>nom</emma:literal>
                </emma:interpretation>
                <emma:interpretation id="interp49" emma:lang="x-none" emma:confidence="0">
                  <emma:literal>Nom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18.1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 79 8,'0'0'26,"3"-35"-2,-3 35 2,-3-22-12,3 22-6,0 0-2,10-22-2,-10 22-1,22 5 1,-22-5-1,24 33 1,-9-3 0,-8 1-1,1 15 0,-8-2-1,0 7 1,-8-1-2,3 3 1,-7-5-1,0-4 0,0-11 1,2-4 0,10-29 0,-20 33 0,20-33 0,0 0 0,-12-20 0,17-2-1,-2-9 0,6-4 0,1-4-1,7-3-1,0-2 1,5 2 0,5 7-1,5 2 0,2 9 0,0 4 1,5 9-1,-2 9 0,2 9 1,-2 10 0,-1 7 0,-4 9 0,-5 7 0,-5 8 1,-5 3 0,-2-1 0,-11-1-1,1-3 0,-5-2 0,-2-14-3,9 8-3,-7-38-19,0 0-6,0 0 0,32-7-1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04.1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26D526-8D89-49D6-AB60-9DFAD1394546}" emma:medium="tactile" emma:mode="ink">
          <msink:context xmlns:msink="http://schemas.microsoft.com/ink/2010/main" type="inkDrawing" rotatedBoundingBox="1907,8975 9838,8806 9841,8923 1910,9091" shapeName="Other"/>
        </emma:interpretation>
      </emma:emma>
    </inkml:annotationXML>
    <inkml:trace contextRef="#ctx0" brushRef="#br0">0 234 1,'0'0'17,"0"0"6,0 0-5,0 0-5,27 0-3,-27 0-1,46-7-1,-21-1-1,23 10-1,-6-11-1,19 7-2,-2-5 0,11 3-1,6-5 0,14 3-1,3-3 0,15 2 0,6-6 0,16 2 0,9 0-1,7 2 1,3-2-1,3 0 1,1 2-1,1 1 0,-5 1 0,-5 3 1,-5-1-1,-4 3 0,-1 0 0,3 2 1,-8 0-1,0 2 0,-2-2 0,-2 0 0,-1 0 0,1 0 1,-5 0-1,-1 0 0,1-2 0,-1 2 0,3 0 0,3 2 1,-1 0-1,3-2 0,-2 2 1,-1 3-1,-1-3 0,-6 0 1,-3 0-1,-1 1 0,-8-1 0,0-2 1,0 0-1,2 0 0,5-5 0,6 1 0,-1 0 1,0-1-1,0-1 0,-2 1 1,-8-1-1,-4 1 0,-10 1 0,-3 0 0,-5 1 0,-2-1 0,3 2 0,-3 0 0,2-1 0,3 1 0,-2 0 0,-1 0 0,-2 0 1,-2 2-1,-8-3 0,-7 1 0,-15 0 1,-4 2 1,-16-4 1,-4 6-1,-27-2 1,0 0 0,0 0 0,0 0-1,0 0 0,0 0-2,0 0 1,0 0-1,0 0 0,0 0-1,22-2 0,-22 2 1,0 0-1,22-5 0,-22 5 0,22-2-1,-22 2-1,0 0-5,42 4-22,-42-4-2,0 0-2,-27-2 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20.9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70 380 48,'0'0'28,"-14"-26"1,14 26-1,0 0-24,-25 19 0,25-19-2,-14 47-1,6-12 0,3 6 0,3 1-1,4 4 1,3-2-1,7-4 1,3-7 0,5-7-1,4-13 1,5-8 0,6-12 0,4-8 0,-3-14 0,1-2-1,-3-8 1,-2-3-1,-3 0 1,-5 5-1,-11 6 0,-4 5-1,-9 26 1,8-24-1,-8 24 1,0 22-1,-3 6 1,3 10-1,0 6 1,3 8 0,-1 1 0,8 0 0,0-3 0,7-8 1,-3-11-1,11-11 1,-1-16-1,8-13 1,2-13 0,3-11 0,-1-13 0,6-7-1,2-2 1,0 3-1,-5 1 0,0 7 0,-2 9 0,-3 9-1,-2 10 1,-8 10 0,0 12-1,-24-6 2,35 40-1,-23-9 0,-5 8 0,-2 5 1,-3 2-1,-4-2 1,-3-4 0,3-7 0,-6-7 0,3-6 0,5-20 1,0 0-1,0 0 0,0 0-1,-12-33 1,20 7-1,9-5-1,2-4 0,10 0 0,6 2 0,4 2 0,-3 7-1,6 6 1,-8 7 1,0 11-1,-5 9 1,-4 11-1,-6 6 1,-6 9 0,-1 5 1,-7-3-1,0 3 1,-5-5-1,0-4 1,-3-12 0,3-19 1,-2 20-1,2-20 0,0 0 0,9-33-1,6 2-1,2-8 0,10-1 0,0-4-1,7 0 0,0 5 0,0 6 1,-2 9 0,-5 13 0,-3 6 0,-24 5 1,35 24 0,-23 3-1,-5 1 1,3 8 0,0 1 1,-1 2-1,4-1 0,6-10 1,3-3 0,5-12 0,7-11-1,3-13 1,7-11 0,-3-13 0,6-11-1,-11-9 1,3-9-1,-7-11 0,-5 1 0,-10-1 0,-2 0 1,-8 7-2,-5 9 2,1 10-2,-6 10 1,-1 17 0,4 22 0,0 0-1,-25 26 1,18 16 0,-5 11 0,4 8 0,1 12 0,5-1 1,4 3-1,5-2 0,8-5 0,2-11 0,5-11 1,-2-13-1,4-11 1,-2-13 0,0-14-1,0-12 0,-5-12 0,0-8-1,-2-7 0,-1 2-1,-4 0 1,0 9-1,-8 3 0,8 10 0,-10 20 0,0 0 1,0 0 0,34 11 0,-12 6 0,8 5 0,6-2 1,6 0 0,6-3 0,1-8 1,5-4 0,-5-12 0,0-6 0,-8-9 0,-2-4 0,-12-10 1,-2 3-1,-13-2 0,-5 0 0,-9 7-1,-8 8 0,10 20 0,-44-13 0,12 24-1,-4 6 1,1 9-1,1 12 0,2 4 0,8 2 0,9 2 1,10 0-1,13 0 1,6-4 0,11-5 0,11-6 0,8-9 0,5-11 1,3-11-1,4-9 1,0-13-1,0-4 0,-5-12 1,-2-1-1,-7-1 0,-6-2 0,-6 7 0,-6 2-1,3 5 2,-10 6-2,-17 22 2,29-27-2,-29 27 1,22 0 1,-22 0-1,12 25 1,-12-25-1,-7 44 0,-3-18 1,8 5 0,-8-3-1,5 1 0,-5-7 1,8-2-1,2-20 2,0 22-1,0-22 0,0 0 0,0 0 1,0 0-1,17-31 0,-17 31 0,5-24-1,-5 24 0,0 0 0,2-22 0,-2 22 0,0 0-1,0 0 1,0 0-1,0 0 0,0 0 0,0 0 0,0 0 1,0 0-1,0 0 1,0 0 0,0 0 0,0 0 0,-14 22 0,14-22 0,0 0 0,0 0 0,0 0 0,0 0 0,-10 19 0,10-19 0,0 0 0,0 0 0,0 0 0,0 0 0,-7 22 0,7-22 0,0 0 0,0 0 0,-8 22 0,8-22 0,0 0 0,-12 27-1,12-27 2,-7 24-1,7-24 0,-12 28 0,12-28 0,-10 25 0,10-25 1,0 0 0,-8 19-1,8-19 1,0 0 0,0 0 0,10-33-1,-2 11 1,1-6-1,8-9 1,3-5-1,2-7 0,2-5 0,1-4 0,4-1 0,0 2-1,-2 4 1,-5 7-1,-2 4 1,-3 9-1,-5 7 1,-12 26 0,20-26-1,-20 26 0,0 0 0,0 0 0,0 0 0,9 26 1,-9-26-1,5 44 1,-2-18-1,2 3 2,-1 2-2,6-3 2,0-1-1,5-5 0,2-3 0,-17-19 1,44 18-1,-18-18 1,6-2 0,2-9-1,5 0 1,-4-11 0,4-2-1,0-5 0,0 0 1,-5-4-2,-2 5 1,-5-1-1,-5 5 2,-22 24-3,29-31 1,-29 31 0,0 0 0,0 0 0,0 0 1,-20 29-2,11-9 1,4 6 1,-3 5 0,3 0 0,3 2 0,2 0 1,2 2-2,-2 0 2,3-2 0,-8-5-1,3 1 2,-8-3-1,2 1 0,-11-5 1,4-3 0,-12-3 0,3 1 0,-5-8 0,2 0-1,0-5 1,0-1-1,3-3-1,-3-5-2,27 5-14,-32-9-16,32 9-2,-19-28-1,19 28-1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3.3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342 156 8,'0'0'27,"0"0"-1,0-26-4,0 26-6,-5-22-2,5 22-3,-7-33-2,7 33-2,-15-33-1,15 33-2,-24-29-1,24 29 0,-37-17-1,37 17 0,-44 13-1,20 5-1,-1 4 0,1 6 0,2 7 1,2 7-1,1 9 1,4 8 0,1 0 0,4 7 0,0 7-1,8 6 1,-3 0-1,7 0 1,1-4-1,1-5 0,1-11 0,0-6 0,0-9-1,0-15 0,0-5-2,-5-24-1,0 24-5,0-24-13,-22-20-10,22 20-1,-32-31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3.5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0 345 34,'17'-22'28,"8"2"-1,14-13-8,19 9-12,6-13-2,19 6-2,5-6 0,7 4-3,-2 4-1,-8-4-8,1 13-15,-28 5-3,-19 4-1,-39 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4.3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13 180 27,'0'0'27,"0"0"-1,0 0-8,0 0-4,0 0-4,0 0-4,0 0-2,0 0-1,0 0-1,-12 24 0,12-24 0,-3 24-1,3-24 1,0 44 0,-2-15 0,7 4 0,-5 2-1,7 2 1,-2 3-1,7 2 0,0-5 0,3-2 0,2-6-1,5-3 1,-2-6 0,2-5 0,-1-6-1,1-5 1,-22-4 0,35-11 0,-35 11 0,31-37 0,-16 6 0,0-4-1,-8-9 1,0-4 0,-9 2-1,2 0 1,-10 4-1,-7 7 0,-5 4 0,-5 9 0,5 7 0,0 6 0,22 9 0,-34-9-1,34 9 0,0 0 1,0 0-1,0 0 0,0 0 1,32-2-1,0 0 1,9 2 0,10 0 0,5 4-1,6 5 1,1 2 0,-2 11 0,0 6 0,-10 7 0,-7 1 0,-10 1 0,-9 3 1,-10-10 0,-8 3 0,-10-11 1,3-22-1,0 0 1,-22 9 0,5-29 0,8-13 0,-1-6-1,7-10-1,8-3 0,3-3 0,11 2-1,8 0 0,10 14-3,-6-5-5,25 24-24,-19-9-1,14 18-1,-19-6-1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5.1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128 69 43,'0'0'33,"-13"-41"0,13 41-1,-22-29-22,22 29-6,-27 20 0,15 13-2,-7 11 0,7 13-1,-1 15 0,6 14 0,2 2 0,15 2 0,7-6-1,15-12 1,4-15-1,8-17 1,10-27-1,2-20 1,3-26 0,-3-17-1,-5-18 2,-4-14-2,-3-8 1,-5 2-1,-10 7 0,-7 9 0,-5 19 0,-7 9-1,-3 24 1,-7 20 0,0 0 0,-7 53 0,-1-5 0,3 7 0,-2 11-1,2 7 2,3-3-1,-1-6 0,6-9 0,-1-9 0,1-16 0,2-8 0,-5-22 0,0 0 0,24-35-1,-9-2 0,4-3 0,-2-1 0,8 3 0,-3 1 0,0 13 0,2 11 0,3 15 0,0 13 1,0 14 0,9 8 0,3 5 1,10 0-1,0-3 1,2-8 0,0-14 0,6-14 0,-4-17 0,-1-12 0,-11-16 0,-2-13-1,-7-2 1,-10-2-1,-10 6 0,-12 12-1,-10 8 1,-14 15-1,-5 16 1,-8 17-1,3 14 0,0 10 0,7 7 1,7 7-1,13 0 1,14-5 0,18-4 0,11-11 0,16-13-1,6-16 0,18-6-3,-10-33-12,19 9-16,-16-25 0,4 3-1,-27-16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5.3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0 277 41,'0'0'29,"27"-35"1,39 11-2,14-7-27,30-7-9,22 3-19,2-4 0,1 1-2,-16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6.3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68-12 28,'0'0'27,"22"-5"3,-22 5-1,2 22-12,-2-22-8,-17 64-2,5-16-1,12 25-2,-10 8 1,10 27-2,-2 8-1,7 10 0,0-6-2,7-3 1,0-9-1,0-12 0,0-19 0,-2-18 1,-5-19 0,0-14 0,-5-26-1,-10 27 1,10-27 0,-24 2 0,24-2-1,-29-4 0,29 4 0,-35-20 0,35 20-1,-22-42 1,17 11-1,1-10 0,6-10 1,-2-8-1,7-5 1,1-9-1,-1-1 1,5-5 0,3 4 0,2 2 0,2 10 0,8 3-1,3 10 1,1 10 0,4 7 0,4 9 0,2 9 0,3 13 0,0 8 0,0 14 1,-3 11-1,1 10 0,-5 8 1,-6 8 0,-14 2 0,-9 5 0,-18-2-1,-12-5 1,-12-9 0,-13-8-1,-1-10-1,-13-21-6,24 4-25,-14-33 0,24 5-1,-7-22-1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8.3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-10 497 42,'-2'-20'28,"2"20"-1,12-22 0,-12 22-22,22-15-2,-22 15 0,44 0 1,-22 2 1,9 20 0,-13 0-1,8 15 0,-11 3 0,5 12-1,-8 1-2,0 2 1,-5-9-1,1-4 0,-6-14 1,1-6-1,-3-22 1,0 0-1,-3-39 0,3-1 0,3-8 0,4-9-1,8-2 0,2-3-1,12 9 0,3 5 0,9 11 0,1 6-1,9 18 0,-2 2-1,4 15-1,-6-4 1,4 11 0,-12-4 0,0 4 1,-12-3 2,-27-8 1,34 11 1,-34-11 0,0 0 1,0 0 0,-29 9 1,7-2-1,2 13 0,-6 4-1,4 9-1,0 8 0,7 10 0,8 2-1,7 2 1,7-7-1,10-4 1,5-13-1,7-14 1,3-15 0,5-15 0,-1-15 0,-6-14-1,-6-9 1,-7-6-1,-10 0-1,-9 2 1,-8 7-1,-14 6 0,2 11 0,-5 7 0,3 13-1,2 7 1,22 4-1,-22 11 1,22-11 0,7 22 0,-7-22 0,42 22 0,-11-16 1,6-3 0,4-8 0,1-4 0,2-6 1,-3-7 0,-6-7 0,-6-6 0,-10-11 0,1 0-1,-10-7 0,-3 5 1,-5 2-1,-2 6 1,-2 7-1,0 9 0,2 24 0,0 0 0,-18 27 1,11 12-1,2 12 0,3 15 0,2 6 1,2 14 0,8-1-1,5 3 0,4-11 0,8-9 1,0-15-1,5-16 0,2-17 1,2-18-1,-1-13 0,-1-13 0,-7-11 0,-3-7 0,-9-2 0,-13 0-1,-12 5 0,-9 2 0,-6 6 0,-9 4 0,5 10 0,-3 4 0,10 6 0,22 7 0,0 0 0,0 0 1,0 0-1,39 18 0,5-12 1,8-1 0,9-1 0,4-4 1,4 0-1,-1 0 0,-7-7 1,-7 3-1,-13-7 2,-9 2-1,-32 9 0,29-22 1,-29 22-1,0 0 0,-39-24 0,13 26 0,-9 5-1,1 4 0,-2 6-1,4 8 1,5 5-1,7 3 1,13 0-1,10-2 1,9-2 0,7-7 0,11-7 0,1-11 0,8-6 0,-2-9 0,0-4 0,-6-5 0,-1 2-1,-6 3 1,-24 15-1,32-13 1,-32 13 0,22 28 0,-12 5 0,2 11 0,0 5 0,5 3 0,-2-3 1,4-3 0,1-18 0,4-10-1,3-27 2,2-15-1,3-22 0,2-13 0,0-20 1,8-12-2,-8-7 1,3-1-1,-8 6-1,-2 10 1,-12 17-2,-1 9 1,-6 24 0,-8 33 1,0 0-1,-30 20 0,11 21 1,-1 14 0,3 9 0,2 13 0,6 2 0,4 0 0,10-2-1,7-13 1,5-9 0,5-16 0,2-17 0,3-13-1,-2-16 1,-1-10 0,-2-7 0,-7-7-1,-6-2 1,-4 0-1,-5 7 1,-7-1-1,-3 8 0,10 19 0,-27-25-1,27 25 1,-22-8 0,22 8 0,0 0 0,0 0 0,0 0 0,25 8 0,-3-10 1,2-2 0,5-1 0,3-3 0,2-1 1,-2 0-1,0 0 1,0 5 0,-10-1 1,2 10 0,-24-5 0,27 31 0,-22-5 0,0 9 0,-5 2-1,0 7 1,0 0-2,-3-4 0,3-5-2,-2-15-1,11 11-12,-9-31-17,0 0-1,3-40 0,12 11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8.5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36 59,'0'0'32,"0"0"0,0 0-3,0 0-21,4-22-27,21 22-11,-25 0-1,49-16-1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8.7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 0 59,'17'42'33,"-29"-12"-1,17 21 0,-25-1-23,20 16-4,-10 2-1,8 7-2,-1-2-2,3-7 0,5-7-5,-15-24-13,25 9-14,-15-44 0,22 37 0,-22-37-1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01.2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6F8A99-1400-45B7-9636-0DEA5FB94A8A}" emma:medium="tactile" emma:mode="ink">
          <msink:context xmlns:msink="http://schemas.microsoft.com/ink/2010/main" type="inkDrawing" rotatedBoundingBox="3813,7803 4611,13846 4566,13852 3767,7809" semanticType="callout" shapeName="Other"/>
        </emma:interpretation>
      </emma:emma>
    </inkml:annotationXML>
    <inkml:trace contextRef="#ctx0" brushRef="#br0">10 79 7,'0'0'24,"-7"-20"-4,7 20-5,0 0-3,0 0-2,-2-33-1,2 33-2,0 0 0,0 0-1,-3-28 0,3 28-1,0 0-1,0 0-1,0 0 0,0 0-1,0 0 0,0 0-1,0 0-1,0 0 1,0 0-1,0 0 0,-2 22 1,4 2-1,1 4 1,2 12-1,-3 6 1,5 11 0,1 9-1,-1 7 1,3 6 0,2 6 0,-2 6-1,2 3 1,0 0 0,0 3 1,3 0-1,0 4 0,-3 2 0,2 9 0,1 5 0,7 1 0,-7 3-1,4 0 0,-2-4 0,3-1 1,-3 0 0,-2-8 0,2-7 0,-7 2 0,4-4 0,-4 2 0,-3 3-1,3 3 1,0-1-1,2-1 0,0 1 0,0-3 1,1-2-2,1-2 1,-2-5 0,3-6 0,-3-4 0,3-3-1,-5-2 1,2 0 0,-2 0 0,-1-2 0,1 5 0,2-1 0,-2 0 0,0 3 0,0-5 0,-3 2 1,5-4-1,-2-2 0,0-5 1,0-6 0,-3-5 0,3 5-1,-3-5 2,0 0-2,-2-1 1,3-4-1,-1 1 0,-2 0 0,0-4 0,-1-7-1,4-2 2,-1-3-1,0 1 0,1-3 0,-3-4 0,2-2 1,0-3-1,-2 3 0,0-5 0,0 1 0,0-7 0,0 2 0,-3-3 1,1 1-1,1 0 0,-4-20 0,5 33 0,-5-33 0,3 31 0,-3-31 1,2 30-1,-2-30 0,3 25 0,-3-25 0,0 0-1,0 19-1,0-19-6,0 0-22,2-41-5,-7-14-1,13-11-1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8.9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84,'0'0'36,"0"0"-1,0 0-1,4 29-29,-1-3-3,-1 9 0,3 0-2,0 7 0,2-2-1,-7-7-2,10 0-3,-10-33-24,8 24-4,-8-24-1,12-22-1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9.1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59 71,'-10'-20'34,"10"20"-1,0 0-3,7-24-28,15 28-22,-22-4-12,29-7 0,-29 7-2,40-13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9.7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67,'0'0'35,"0"0"0,17 31-1,-17-31-27,-5 46-3,3-11 0,2 14-2,-3 6 1,6 6-1,-6 5-1,6 0 0,-1-7 0,3-8-1,7-11 0,8-14 0,4-13-1,6-15 0,6-14 0,1-12 0,4-7 0,-4-7 0,0 0 0,-6 5 0,-6 4 1,-8 7-1,-17 26 1,19-22 0,-19 22 0,-4 22 0,-1 0 0,2 2 0,1 2-1,2 3 1,0-5 0,2-4-1,-2-20 1,27 17-1,-2-19 1,1-5-1,9-1 1,-4-3-1,3 2 1,6 9 0,-9 9 1,-1 17 0,-13 14 0,-5 21 0,-12 9 0,-5 12 1,-15 3-1,-6-1 1,-16-7-2,-2-18 0,-2-13-3,-10-35-4,19-4-26,-24-38-1,19-6-1,-14-36-1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39.8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0 220 55,'7'-22'35,"25"7"-1,-7-14 0,21 11-13,8-6-23,-8-7-29,32 10-1,-19-12-3,7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0.9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261 441 22,'-29'-11'27,"-3"7"0,-4 0 0,4 12-10,-9-1-9,16 13-4,-7 2 0,15 8-1,3 6-1,11 1 1,6 0-2,9 1 1,5-10-1,12-6 1,3-13-1,7-7 0,-5-17 0,-2-7 0,-8-11 0,-4-9 0,-15-6-1,-10-1 0,-17 5 0,-10 5 0,-4 6 0,4 7-1,0 6 1,5 11-1,27 9 1,0 0-1,0 0 1,39 4 0,10-6 0,15-2 1,4-12 0,13-5 0,-1-10 1,1-4 0,-13-9-1,0 0 2,-16-5-1,-11 10 1,-14 6-1,-5 9 1,-22 24-2,0 0 1,5 35 1,-15 26-2,-2 25 1,2 28-2,3 27 2,7 19-1,5 5 0,9-4-1,6-14 0,7-20 0,4-24 0,4-28 0,-1-33 0,2-29 0,-1-26-1,-6-22 1,-2-16-1,-8-13 0,-4-8 1,-10-7-1,-15 4 0,-12 3 0,-17 12 0,-10 12 0,0 13 1,-2 6-1,7 16-1,8 4 1,11 9 0,25 0 0,0 0 0,37-11 0,9 5-2,3-14-1,27 13-12,-10-26-15,12 5 0,-10-18-2,0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1.9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0 475 27,'22'-2'27,"2"-14"0,8-4 1,5-17-15,9 11-8,-2-20 1,15 10-1,-18-14 2,6 8-2,-25-8-1,-1 8-1,-21 2 0,-4 12-1,-18 4 0,-10 8-1,-7 16-1,-5 13-1,0 12 1,-5 5-1,8 12 0,-1 9 0,13 4 1,14 4 0,15 0-1,12-2 1,20-6 0,17-5 1,10-11-1,14-11 1,5-15-1,5-13 1,-7-12 0,-1-12 0,-4-7-1,-7-7 0,-8-4 1,-10-7-1,-9 2 0,-10 3-1,-8 6 2,-9 5-2,-20 6 1,-5 9-1,-9 14 1,-8 8-1,-2 10 0,-5 6 0,5 10 0,0 3 0,12 4 1,5 2-1,9-2 1,11-5 0,6-3-1,-9-25 1,37 28 0,-10-23-1,7-8 1,0-8-1,1 3 0,-4-8 0,-1 5 1,-1-2-1,-5 6 1,1 5 0,-25 2 1,34 16 0,-34-16 0,36 39 1,-18-15-1,1 3 0,1 1-2,-20-28-6,53 29-22,-31-29-2,10-2 1,-10-16-2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2.5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330 352 72,'-39'-29'34,"39"29"-1,-58-19-1,26 21-30,-2 0-1,-1 9 0,1 7-1,5 4 0,0 11 0,7 6 0,9 7 0,9 5 0,11 2 0,17-3 0,18-8 0,12-9 1,11-18-1,11-10 0,0-19 1,0-14-1,-3-14 1,-10-13-1,-11-15 1,-9-9-1,-8-3 0,-11 1 0,-7 2 0,-7 9 0,-8 10-1,-2 14 1,-5 26-1,5 20 1,-22 20 1,8 22-2,4 13 2,-2 11-2,5 4 2,-3 5-2,5-5 2,7-6-1,1-14 0,4-10 1,-2-16-1,-5-24 1,24 9-1,-2-24 0,3-7-1,4-5 1,3 1 0,0 2-1,2 4 0,5 7 0,0 15 0,0 16 1,0 12 0,-2 12 0,-1 4 1,3 0-1,-2 3-3,-18-23-13,13 5-16,-32-31-2,34 2 0,-29-31-1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4.4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347 394 45,'0'0'31,"2"-25"-1,-2 25 0,0 0-23,-36-4-2,36 4-1,-61 37-1,22 1 0,-10 1-1,0 16-1,3 4 1,7 5 0,14-2-2,18-3 1,17-6 0,17-11 0,14-18-1,15-9 1,8-22 0,6-10 0,-1-16 0,-1-7 0,-4-8 0,-8 0-1,-10 4 1,-9 4-1,-13 9 1,-7 9-2,-17 22 1,0 0 0,0 0-1,-9 27 1,1 6-1,1 6 0,4 3 1,1 2-1,7-4 1,2-5 0,8-7 0,-15-28 1,39 24-1,-17-28 1,-22 4-1,32-39 0,-23 3 0,-13-5-1,-11-6-1,-10-1 1,-4 4-1,-5 2 0,2 7 0,1 7 0,6 12 0,25 16 1,0 0 0,0 0 0,44-6 0,0 10 0,7 5 2,8 0-1,-1 4 1,4 0-1,-9 5 1,-4 6 0,-15 0 0,-7 5 0,-12-3 1,-3 3-1,-10-8 0,-2 1 1,0-22-1,-9 25 0,9-25 0,0 0 0,0 0 0,-10-38-1,20 12 0,4-7-1,11 2 0,2-4 0,7 2 0,2 7 1,6 10-1,-6 10 0,4 15 1,-4 10 0,1 12 0,2 4 0,2 5 0,3-3 0,0-4 0,7-11 1,3-11-1,2-13 1,-2-16-1,0-10 1,-3-14 0,0-9-1,-4-14 1,-6-4-1,-7-5 0,-9 1 0,-11-2 0,-6 7 0,-11 5 0,-4 10 0,-8 13 0,-2 12 0,17 28 0,-41-18 1,41 18-1,-39 27 1,19 1 0,6 12 0,-1 10 1,5 10-1,5 5 1,5 12-1,5 2 1,5 7-2,5 0 2,2 0-1,0-10-1,2-1 0,-2-7 0,0-6 1,-4-7-1,-1-7 0,-2-6 0,-3-5 0,0-4 0,-2-4 0,0-5 0,-5-24-1,7 33 1,-7-33-1,0 0 0,0 0 0,0 0 0,0 0 0,30-24 0,-21 4-1,6-4 2,-3-5-1,3-4 0,-5-9 0,-1 1 1,-9-5-1,-7-5 1,-8 0-1,-11 3 1,-9 0-1,-6 6 1,-8 9-1,-2 5 1,2 6 0,5 8-1,7 3 0,11 7 1,4 2-1,22 2 0,0 0 1,0 0-1,24 2 0,5-2 1,3-2 0,10-3 0,4-3 0,5-3 0,0-3 0,8-3 0,0-5 0,-6-2 0,-4 0 1,-7-3-1,-3 3 1,-10 2-1,-5 7 1,-24 15 0,20-20 0,-20 20 1,0 0 0,-2 37-1,2-6 1,-3 6-1,6 7 0,-3 2 0,4 1 0,4-6-2,-3-10-1,12 4-8,-17-35-23,31 7-1,-18-29 0,11-2-1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4.6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7-5 48,'-22'-4'31,"22"4"-2,0 0-6,22 0-47,-22 0-6,52 35 1,-16-6-2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5.0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390 151 57,'-24'-29'34,"9"7"0,-16-11 1,21 14-27,-19-8-3,29 27-3,-42-24-1,42 24 0,-37 13-2,23 7 1,2 9 0,4 4-1,6 4 0,2 0 0,10 1 0,4-10 0,8-4 0,5-8 1,2-8-1,-4-3 0,-1-5 1,-24 0 0,39 4 0,-39-4 1,30 35 0,-18 5 0,-7 15 0,4 17 1,-9 7 0,3 9 0,-11-2 0,1-5 0,-12-10 0,-1-14 0,-7-22 0,0-15-1,-7-18 1,-5-15-1,0-14-2,-2-12-1,6 1-2,-9-23-10,23 19-20,-11-15-2,22 15 0,-2-6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02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5EF6CC-15DB-4FE2-A648-99C638D4C8AE}" emma:medium="tactile" emma:mode="ink">
          <msink:context xmlns:msink="http://schemas.microsoft.com/ink/2010/main" type="inkDrawing" rotatedBoundingBox="7678,7679 8244,13463 7994,13488 7428,7703" semanticType="callout" shapeName="Other"/>
        </emma:interpretation>
      </emma:emma>
    </inkml:annotationXML>
    <inkml:trace contextRef="#ctx0" brushRef="#br0">65-10 6,'0'0'28,"0"0"-1,0 0-5,-7-20-6,7 20-5,0 0-3,0 0-3,0 0-1,0 0-1,0 0 0,0 0-2,-17 22 1,14-2-1,-1 4 1,1 12 0,-4 5 0,4 16 0,-4 7 0,5 11 0,-3 6-1,5 9 1,0 0-1,2 7 1,-4 2 0,7 4-1,-5 0 1,2 3 0,1-1-1,-1 7 0,0 5 1,1 4-1,2-3-1,0 1 1,-1-3-1,4 1 1,-6-1 0,3 1 0,0-5 0,2-4 0,1-1 0,-3 3 0,4 2 0,1 2 0,2-6-1,3 2 1,0-2-1,-1-1 0,1-8-1,0 4 1,-3-6-1,0-5 1,0-4-1,0 0 1,-2-4-1,0 1 0,0 1 1,-1-5 1,1 3-1,2 4 1,-2-3-2,2 3 2,3-4-1,-3-3 1,3-4-1,0-2 0,-1-9 0,1-7 0,-3-4 1,3-2-1,-6-7 1,4-2-2,-4-7 2,1-4-2,-3 0 2,1-5-2,2 1 1,-6-5 0,4-2 0,-1 2 0,-2-2 0,0 2 0,0-2 1,0 5-1,0-3 0,2 2 0,-2-1 0,0-1 1,0 0-1,2-2 0,-7-22 1,7 31-1,-7-31 0,7 19 1,-7-19-1,0 0 0,0 0 1,0 0-1,0 0 0,0 0 0,0 0 0,0 0-1,0 0 1,0 0-2,0 0 0,0 0-2,25 16-7,-25-16-24,0 0 0,-27-24-1,27 24-1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5.7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 64 48,'0'0'33,"0"0"0,0 0 0,0 0-19,-9 24-11,1 7-2,3 11 1,3-1-1,2 8 0,0-5 0,7-2 0,1-12-1,6-8 0,-14-22 0,42 7-1,-15-18 0,-1-13 0,9-5-1,-4-8 0,4 4 0,-6 0 0,-2 6 1,-5 6-1,0 10 1,-22 11 0,29 11 1,-19 10 0,-3 8 0,0 4 1,3 2-1,-3-2 1,1-7 0,-1-1 0,-7-25-1,0 0 1,25 11 0,-25-11 0,21-38 0,-3 12 0,-1-9-1,5 0 0,0 2 0,0 0 0,4 6 1,4 5-1,-3 7 0,-3 13 1,-2 6 0,2 12 0,-4 3-1,-1 8 1,-9-3 0,-2 2 0,-1-6-1,-2 0 2,-5-20-1,0 0 0,0 0 1,0 0-1,0 0 0,-8-38 0,8 8 0,5-8-1,5 3-1,5-4 0,9 8-1,-4-6-2,21 23-6,-41 14-22,61-15-2,-29 13 1,17 15-1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6.2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260 294 51,'0'0'34,"-20"-21"-1,-9 7 1,29 14-22,-49 0-6,22 7-3,-7 2-2,7 8 0,1 5-1,4 5 0,7 1 0,5 1-1,13-1 0,4-6 0,-7-22-1,39 27 0,-7-23 0,-1-11-1,8-1 1,-7-6-1,2 1 1,-9 0 0,-1 7 1,-24 6 0,30 4 1,-30-4 0,14 39 0,-6-8 1,-4 0 0,4 0 0,-3-7 0,4-2 1,-9-22 0,25 6-1,-25-6 1,36-37 0,-16 0-1,9-7 1,-2-15-1,7-12-1,-2 1 0,-3-3 1,-2 5-2,-7 7 2,-1 12-3,-7 12 3,-12 37-2,0 0 1,0 0 2,-24 59-1,4-2 1,6 12-1,-1 8 2,8 4-2,4-4 1,11-5-2,4-12 0,10-21-2,15-4-4,-37-35-25,65 2-3,-33-30-1,15-3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6.4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25 191 60,'-27'-11'34,"27"11"-1,20-26-2,33 10-27,-1-3-6,4-10-5,22 9-24,-5-6-1,5 4 0,-12 0-2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6.6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0 64,'-15'27'36,"15"8"0,0-35-1,-5 37-27,5-37-5,-12 22-3,12-22-6,0 0-28,0 0 0,0 0-1,32-15-1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6.8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 26 62,'0'0'32,"0"0"-3,-19-31-17,19 31-42,0 0-1,39 4-2,-39-4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5:47.4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52 2 58,'0'0'33,"-15"28"0,15-28-1,-15 33-27,6-11-3,4 7-1,-2 2 0,7 2 0,-3-7 0,6 0 0,-1-6 0,-2-20 0,15 20-1,-15-20 1,24-7 0,-24 7 0,24-33-1,-11 9 0,-4-7 0,-1-2-1,-3 0 1,-8 3-1,-2 3 0,-2 3-1,7 24 1,-12-28-1,12 28 1,0 0 0,0 0 0,0 0 0,0 0 0,34 4 1,-10-2 0,8 5 0,0-3 1,2 5 0,-2 0 0,-3 4 0,-7 0 0,-5 7 1,-17-20-1,12 37 1,-12-37 0,-12 31-1,12-31 1,-19 22-1,19-22 1,0 0-1,0 0-1,0 0 1,0 0-1,19-31 0,10 11 0,6 1 0,1-1 0,3 2 0,-2 7 0,0 7 1,-13 11 0,-5 12 0,-6 10-1,-1 8 1,-2 1 0,-1 3 0,4-3 0,1-8-2,13-8-2,-2-30-12,28 5-19,-14-25-2,20-1-1,-13-19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3:37.7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38AE28-6923-417A-9720-93042CBDE768}" emma:medium="tactile" emma:mode="ink">
          <msink:context xmlns:msink="http://schemas.microsoft.com/ink/2010/main" type="inkDrawing" rotatedBoundingBox="6995,11517 8759,13288 8610,13436 6846,11665" semanticType="callout" shapeName="Other">
            <msink:sourceLink direction="with" ref="{76ECEE2E-1FCE-4121-9A52-9A8DA2CD4A0F}"/>
            <msink:sourceLink direction="with" ref="{8658D431-540A-4232-844D-5841840DC08B}"/>
            <msink:sourceLink direction="with" ref="{BBFF7279-DDAB-4BC1-9D9A-4D5F283DF236}"/>
          </msink:context>
        </emma:interpretation>
      </emma:emma>
    </inkml:annotationXML>
    <inkml:trace contextRef="#ctx0" brushRef="#br0">1579 55 3,'0'0'7,"0"0"-2,0 0 0,0 0-2,0 0 0,0 0 0,0 0 1,0 0 1,0 0 0,0 0 1,0 0-1,0 0 1,0 0-1,0 0 2,0 0-2,0 0 0,0 0 0,40 6 0,-40-6-1,0 0 0,0 0 0,0 0 0,0 0 0,41 6-1,-41-6 0,0 0 0,0 0 0,30 12 0,-30-12-1,30 12 0,-30-12 0,51 28-1,-18-13 1,8 9-1,6 0 1,7 9-1,3 1 2,10 14-2,0 7 1,11 8 0,-1 4 0,7 12-1,1 2 1,2 10-2,1 0 0,-4 0 1,-7-6-1,-3 0 0,-7-7 0,-3 1 0,-13-3 1,-1-7-1,-9-8 0,-4 0 1,-4-7-1,-2-2 1,-1-13 0,-7-9-1,-23-30 0,41 46 1,-41-46-1,30 21 0,-30-21 1,0 0-1,0 0 0,34 15 1,-34-15-1,0 0 1,0 0-1,0 0 1,0 0-1,0 0 1,0 0-1,0 0 0,0 0 0,0 0-1,0 0-3,0 0-3,0 0-22,-4-30-5,4 30 0,-27-30-1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3:31.3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208254-232E-4551-B5B1-C54E71C39440}" emma:medium="tactile" emma:mode="ink">
          <msink:context xmlns:msink="http://schemas.microsoft.com/ink/2010/main" type="inkDrawing" rotatedBoundingBox="4906,13676 6260,11345 7257,11924 5903,14255" semanticType="callout" shapeName="Other">
            <msink:sourceLink direction="to" ref="{321A8389-607E-4F22-B20A-694EC96BF4DD}"/>
            <msink:sourceLink direction="from" ref="{321A8389-607E-4F22-B20A-694EC96BF4DD}"/>
          </msink:context>
        </emma:interpretation>
      </emma:emma>
    </inkml:annotationXML>
    <inkml:trace contextRef="#ctx0" brushRef="#br0">1451 0 15,'0'0'14,"0"0"-3,0 0-1,0 0-2,0 0-2,0 0-1,0 0-1,0 0-1,0 0 0,0 0 0,0 0 0,0 0 0,0 0 1,0 0-1,0 0 1,0 0 0,0 0-1,0 0 0,0 0 0,0 0-2,0 0 1,0 0-2,0 0 0,0 0 1,0 0-1,0 0 0,0 0 0,0 0 0,0 0 0,0 0 1,0 0-1,0 0 1,0 0-1,0 0 2,0 0-1,0 0 1,0 0 0,0 0 0,0 0 0,0 0 0,0 0 0,0 0-1,0 0 1,0 0-2,0 0 1,0 0 0,0 0-1,0 0 1,0 0-1,-27 37 1,14-10 0,-14 9-1,-4 19 2,-12 15 0,-15 26 0,-16 20 0,-10 20-1,-17 12 1,-6 19 0,-8 2 0,4 4-1,0-16-1,7-8 1,10-22 0,16-18 0,11-21-1,13-15 1,10-19-1,7-8 1,7-13-1,10-6 0,20-27 1,-27 33-1,27-33 0,0 0 1,0 0-1,0 0 1,0 0-1,0 0 1,0 0-1,0 0 0,0 0 1,0 0-1,0 0 0,0 0 0,0 0 0,0 0-1,0 0 0,0 0 0,0 0-3,0 0-2,0 0-18,0 0-10,34-36 1,-18-12-3</inkml:trace>
    <inkml:trace contextRef="#ctx0" brushRef="#br0" timeOffset="1020.0583">297 933 16,'0'0'20,"0"0"-2,0 0-2,0 0-2,0 0-3,10 43-1,-10-43-2,-14 78-1,-13-14-1,11 33-1,-18 3-2,4 21 1,-11-3-2,8 9 0,-11-12-1,10-6 0,1-21 0,9-15 0,4-19 0,10-8 0,0-16-1,10-30 1,-10 36-1,10-36 1,0 0 0,0 0-1,0 0 1,0 0-1,0 0 1,47-6-1,-47 6 1,64-15-1,-14 3 0,11 0 0,13 0 0,13-3 0,4 3 0,7-3 0,-1 2 0,-3-2 0,-9 3 0,-11 3 0,-17 0 0,-17-3 0,-40 12-2,37-15 0,-37 15-1,0 0-4,0 0-16,-64 6-9,31 0-1,-14-9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3:44.0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90B51E-1464-424F-895F-C0CC98F1B759}" emma:medium="tactile" emma:mode="ink">
          <msink:context xmlns:msink="http://schemas.microsoft.com/ink/2010/main" type="inkDrawing" rotatedBoundingBox="6608,10362 7268,11139 7169,11224 6509,10447" semanticType="callout" shapeName="Other">
            <msink:sourceLink direction="with" ref="{321A8389-607E-4F22-B20A-694EC96BF4DD}"/>
            <msink:sourceLink direction="with" ref="{BBFF7279-DDAB-4BC1-9D9A-4D5F283DF236}"/>
          </msink:context>
        </emma:interpretation>
      </emma:emma>
    </inkml:annotationXML>
    <inkml:trace contextRef="#ctx0" brushRef="#br0">1266-1184 11,'0'0'13,"0"0"-1,0 0-1,0 0-1,0 0 0,0 0-2,0 0-1,0 0-1,0 0-1,0 0 1,0 0-2,0 0 1,0 0-2,0 0 1,40 30-1,-9-2-1,2 2 1,14 12-1,0-2 0,7 5-1,-3-2-1,-1-1 1,-6-6 0,0 4-1,-14-10 0,0 0 1,-13 1-1,0-4 1,-7 3-1,-3-3-1,0 7 0,-7-34 0,13 63-3,-13-63-1,20 67-4,-20-67-6,20 48-9,-20-48-6,24 34 0,-24-34 19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3:44.5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C62402-4472-4815-ACFD-5301F713A5A5}" emma:medium="tactile" emma:mode="ink">
          <msink:context xmlns:msink="http://schemas.microsoft.com/ink/2010/main" type="inkDrawing" rotatedBoundingBox="6698,11226 7357,10279 7395,10305 6736,11252" semanticType="callout" shapeName="Other">
            <msink:sourceLink direction="with" ref="{8658D431-540A-4232-844D-5841840DC08B}"/>
            <msink:sourceLink direction="with" ref="{BBFF7279-DDAB-4BC1-9D9A-4D5F283DF236}"/>
          </msink:context>
        </emma:interpretation>
      </emma:emma>
    </inkml:annotationXML>
    <inkml:trace contextRef="#ctx0" brushRef="#br0">2124-1308 8,'0'0'22,"0"0"-4,0 0-3,-37-3-2,27 36-4,-27-8-1,13 23-1,-23 0 0,14 22-2,-21-6-1,13 14 0,-12-2-2,2 3 0,-3-9-1,4-1 0,6-11 0,4-7-1,9-8 0,1-10 0,10-3-1,20-30 0,-17 40-2,17-40-2,3 27-3,-3-27-8,0 0-13,0 0-1,37-21 1,-37 21 25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05.7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6855C4-DC7B-4103-B076-A5781E04D9CE}" emma:medium="tactile" emma:mode="ink">
          <msink:context xmlns:msink="http://schemas.microsoft.com/ink/2010/main" type="inkDrawing" rotatedBoundingBox="1865,10576 10077,10388 10082,10571 1869,10758" semanticType="underline" shapeName="Other">
            <msink:sourceLink direction="with" ref="{D30BAC98-726F-48F8-AEFB-EAF1755A47A1}"/>
          </msink:context>
        </emma:interpretation>
      </emma:emma>
    </inkml:annotationXML>
    <inkml:trace contextRef="#ctx0" brushRef="#br0">-4 72 1,'0'0'18,"0"0"0,0 0-4,0 27-4,0-27 0,22 11-1,-22-11 0,37 17-1,-37-17-2,58 27 0,-26-19 0,17 12-1,-5-9-1,14 7 0,-4-9-1,12 4 0,5-11-1,9 5 1,6-10-1,9 1 0,5-4 0,12-1-1,8-4 0,12 2 0,0-2 0,4 2-1,-1 1 0,4-3 1,-2 0-1,-6 2 0,-4-2 1,-2 2-1,-3 0 0,5-2 1,5 0-1,2 3 0,0 1 0,0-2 1,1 0-1,-3 1 0,-1 1 0,-6-2 0,-10 3 1,-5 1-1,-5-1 0,2 1 0,-5 1 1,1 2-1,0-3 0,-1 1 1,1 2-1,-1 0 0,-2-1 0,-5 1 1,1 0-1,-6 2 0,3 2 0,-3-2 0,-4 2 0,-1-2 0,-4 3 0,2-3 0,-3 2 0,3-2 0,-2 2 1,4-2-1,1 0 0,4 0 0,0 0 0,1 0 0,-3 0 0,-5 0 0,-3 0 0,-4 0 0,-5 0 0,-3 0 0,0 0 0,1 2 0,-3-2 0,2 4 0,0-1 1,1-1-1,1 2 0,-1-2 0,2 3 0,-10-3 0,2 0 0,-4-2 0,-1 0 0,-2 2 0,-4-2 1,-3 0-1,-8 0 0,1 0 0,-11 0 1,-4 3 0,-27-3 0,29 0 0,-29 0 0,0 0 0,0 0 0,0 0-1,0 0 1,0 0 0,0 0-1,0 0 0,0 0 0,27 0 0,-27 0 0,0 0 0,34-5 0,-34 5 0,40 0-1,-16-2 1,0 0 0,1 2 0,2 0 0,-3 0 0,0 0 0,-24 0 0,40-2 1,-40 2-1,29-3-1,-29 3 0,24 5-6,-24-5-20,0 0-6,-22-7-1,0 7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3:45.0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61B2AD-3DB8-4CE5-A075-E042CDD37092}" emma:medium="tactile" emma:mode="ink">
          <msink:context xmlns:msink="http://schemas.microsoft.com/ink/2010/main" type="inkDrawing" rotatedBoundingBox="7682,11563 7793,10711 7845,10717 7733,11570" semanticType="verticalRange" shapeName="Other">
            <msink:sourceLink direction="with" ref="{C73EE896-3173-4DA4-8104-BEE75513C2B8}"/>
          </msink:context>
        </emma:interpretation>
      </emma:emma>
    </inkml:annotationXML>
    <inkml:trace contextRef="#ctx0" brushRef="#br0">2548-878 3,'0'0'27,"0"0"0,30-15-10,-30 15-2,0 0-2,-33 9-3,33 27-2,-21 1-2,15 29 0,-14-2-2,13 30 0,-10-3-2,7 6 0,3-10-1,4-5-1,-4-18 1,7-10-1,0-20 0,0-34 0,7 36 0,-7-36-1,0 0-1,0 0-6,0 0-23,0 0-2,-7-33 1,-10 5-2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3:29.9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58D431-540A-4232-844D-5841840DC08B}" emma:medium="tactile" emma:mode="ink">
          <msink:context xmlns:msink="http://schemas.microsoft.com/ink/2010/main" type="inkDrawing" rotatedBoundingBox="6480,11627 6512,11430 6546,11436 6514,11632" shapeName="Other">
            <msink:destinationLink direction="with" ref="{6FC62402-4472-4815-ACFD-5301F713A5A5}"/>
            <msink:destinationLink direction="with" ref="{F238AE28-6923-417A-9720-93042CBDE768}"/>
          </msink:context>
        </emma:interpretation>
      </emma:emma>
    </inkml:annotationXML>
    <inkml:trace contextRef="#ctx0" brushRef="#br0">1256-69 20,'0'0'17,"0"0"-1,0 0-2,0 0-3,0 0-2,0 0-1,0 0-2,0 0-2,-10 27-2,10-27 0,-10 30 0,10-30 0,-7 31-1,7-31-1,0 0 1,0 0 1,0 0-1,0 0 0,0 0 0,0 0 0,20-49 1,-10 22-2,-6 0 1,2-1 0,-2 1-1,-4 27 1,3-36-1,-3 36 0,0 0 0,0 0 0,0 0-2,-34 15-11,34-15-16,-6 45-2,6-45 0,10 37 12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4:22.0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72A721-58D9-4B97-8029-1C68E1FDCB9D}" emma:medium="tactile" emma:mode="ink">
          <msink:context xmlns:msink="http://schemas.microsoft.com/ink/2010/main" type="writingRegion" rotatedBoundingBox="2609,10683 23910,10037 24155,18096 2854,18742"/>
        </emma:interpretation>
      </emma:emma>
    </inkml:annotationXML>
    <inkml:traceGroup>
      <inkml:annotationXML>
        <emma:emma xmlns:emma="http://www.w3.org/2003/04/emma" version="1.0">
          <emma:interpretation id="{16FE1FC2-623F-4A0E-8E68-4A7553AD035E}" emma:medium="tactile" emma:mode="ink">
            <msink:context xmlns:msink="http://schemas.microsoft.com/ink/2010/main" type="paragraph" rotatedBoundingBox="11088,10279 23935,10253 23939,12119 11092,121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73EE896-3173-4DA4-8104-BEE75513C2B8}" emma:medium="tactile" emma:mode="ink">
              <msink:context xmlns:msink="http://schemas.microsoft.com/ink/2010/main" type="line" rotatedBoundingBox="11088,10279 23935,10253 23939,12119 11092,12145">
                <msink:destinationLink direction="with" ref="{AA61B2AD-3DB8-4CE5-A075-E042CDD3709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DAE7572-B0BF-4B76-ADA2-D5EB16FDC2D1}" emma:medium="tactile" emma:mode="ink">
                <msink:context xmlns:msink="http://schemas.microsoft.com/ink/2010/main" type="inkWord" rotatedBoundingBox="11088,10279 23935,10253 23939,12119 11092,12145"/>
              </emma:interpretation>
              <emma:one-of disjunction-type="recognition" id="oneOf0">
                <emma:interpretation id="interp0" emma:lang="en-US" emma:confidence="0">
                  <emma:literal>Priority.)</emma:literal>
                </emma:interpretation>
                <emma:interpretation id="interp1" emma:lang="en-US" emma:confidence="0">
                  <emma:literal>Priority,)</emma:literal>
                </emma:interpretation>
                <emma:interpretation id="interp2" emma:lang="en-US" emma:confidence="0">
                  <emma:literal>Preprint.)</emma:literal>
                </emma:interpretation>
                <emma:interpretation id="interp3" emma:lang="en-US" emma:confidence="0">
                  <emma:literal>Preprint,)</emma:literal>
                </emma:interpretation>
                <emma:interpretation id="interp4" emma:lang="en-US" emma:confidence="0">
                  <emma:literal>Preprimary.)</emma:literal>
                </emma:interpretation>
              </emma:one-of>
            </emma:emma>
          </inkml:annotationXML>
          <inkml:trace contextRef="#ctx0" brushRef="#br0">5917-914 4,'-24'-34'28,"-10"1"0,14 0 0,20 33-19,-17-52-2,17 52-1,10-42-1,-10 42-1,44-33-1,-7 17-1,-3 4-1,16 0 0,1 3-1,6 6 1,0 6-1,7 12 1,-13 6 0,2 19 0,-9 5 0,-3 16 1,-15-1 0,-9 13 1,-23 0-1,-11 6 1,-24-10-1,-6 1 1,-17-13-1,-6-5-1,-11-7-1,4-14-1,16 8-8,-13-27-23,74-12-1,-47-9 0,47 9 0</inkml:trace>
          <inkml:trace contextRef="#ctx0" brushRef="#br0" timeOffset="-400.0229">5997-993 12,'0'0'29,"-3"-27"-1,3 27-6,0 0-3,0 0-5,-17-31-4,17 31-3,0 0-1,-10 49-2,-3-13-1,13 25 0,-14 12 0,14 26-1,-10 10 0,13 13 0,1-4-1,6 0 0,0-12-1,0-9 1,0-18-1,0-16 0,-6-17 1,6-10-1,-10-36 1,6 42-1,-6-42 0,0 0 0,0 0 0,0 0 0,0 0-1,4-42-1,-4 42-1,3-64-1,11 37-1,-28-27-6,38 20-21,-28-14-3,11 11 2,-10-5-2</inkml:trace>
          <inkml:trace contextRef="#ctx0" brushRef="#br0" timeOffset="512.0293">6691-242 3,'0'0'26,"0"0"2,0 0-3,0 0-15,0 0-2,47 6 1,-47-6-2,43 37-1,-19-10-2,6 15-1,-3-2-1,3 8 0,-9-9 0,-1 7 1,-13-19-1,3 3 1,-10-30 0,0 0-1,-34 9 1,34-9 0,-40-51 0,23 9-2,0-16 1,3-6-1,4-8 0,4-4-1,9 0 0,14 4 0,10 8 0,6 9 0,11 19-2,0 0-3,30 39-5,-27-9-23,34 18 0,-21-3-1,8 15-1</inkml:trace>
          <inkml:trace contextRef="#ctx0" brushRef="#br0" timeOffset="884.0506">8060-972 17,'10'-27'31,"-10"27"0,0 0-1,-37-15-19,34 42-2,-34-3-2,20 31 0,-27 5-3,14 28 0,-21 6 0,18 21-1,-4 0-1,10 6 0,7-9-1,10 1 0,16-20-1,11-8 0,13-12 0,18-16-2,16-8-1,-1-19-1,25 10-5,-24-37-18,27 6-6,-14-24-1,7-4 1</inkml:trace>
          <inkml:trace contextRef="#ctx0" brushRef="#br0" timeOffset="1173.0671">8393-690 14,'0'0'30,"-40"-36"0,40 36 2,0 0-17,0 0-8,47 24-1,-13 12-1,30 28 1,0-1-2,20 22-1,-4 0-1,11 9 0,-3-6-2,-1-10 0,-9-8-1,-14-22-2,0 1-3,-64-49-16,60 18-10,-60-18-2,34-42 2</inkml:trace>
          <inkml:trace contextRef="#ctx0" brushRef="#br0" timeOffset="1428.0817">9090-817 35,'-30'-6'32,"30"6"-1,-71 27 1,41 24-27,-24 1 1,17 30-1,-24-4-1,14 22 0,-10-6-2,10 6 0,-4-6-2,11-12 0,16-10-3,-6-23-2,33 12-8,-16-34-20,13-27 0,34 27-1,-1-24 1</inkml:trace>
          <inkml:trace contextRef="#ctx0" brushRef="#br0" timeOffset="1689.0966">9510-39 40,'0'0'32,"27"45"1,-27-45 0,4 55-27,-8-19-3,8 16 0,-8-1 1,8 10-1,-4-4-1,-4-5-3,8 2-2,-14-23-8,20 8-22,-10-39 1,0 33-2,0-33 0</inkml:trace>
          <inkml:trace contextRef="#ctx0" brushRef="#br0" timeOffset="2116.1211">9773-1035 4,'44'-19'28,"-44"19"1,57-6 1,-7 28-17,-50-22 0,81 69-3,-37-11-4,20 39 0,-20 12-2,13 21 0,-13 6-2,3 7 0,-17-10-1,-3-6 0,-27-15 0,-7-21-2,-6-3-3,-34-37-18,16 4-10,-16-31 0,3-9-2</inkml:trace>
          <inkml:trace contextRef="#ctx0" brushRef="#br0" timeOffset="3260.1865">11210-836 28,'0'0'29,"-17"46"0,17-46-12,-7 91-10,-6-25 0,20 37 0,-21-6-1,24 21-1,-6-6-2,12 4-1,-9-26-1,10-5 1,-10-24-1,6-13 0,-9-17 1,-4-31 0,0 0 0,0 0 0,-24-31 0,11-8-1,-11-22 0,0-11-1,-3-16 1,-3-9-2,3-12 1,4 3 0,9 0 0,1 0-1,13 6 1,7 6 0,6 9-1,14 9 1,13 10-1,7 5 0,14 13 1,3 5-1,3 16 1,1 6-1,-1 15 1,-3 12 0,-10 15 0,-14 16 1,-10 8-1,-13 12 1,-14 7 0,-9 9 0,-21-1 0,-7 1-1,-10-3 0,-13-16-2,10 10-3,-24-37-18,34 10-9,-6-28 0,43-9-2</inkml:trace>
          <inkml:trace contextRef="#ctx0" brushRef="#br0" timeOffset="3712.2123">11970-172 1,'0'0'17,"21"-31"11,-21 31-1,43-15-14,-43 15-1,44-12-1,-44 12-2,40 24-2,-40-24-2,34 73-2,-27-27 0,10 11 0,-14-2 0,7 5 0,-10-14-1,4-7 1,-4-39 0,0 45 0,0-45 1,0 0-2,-4-48 1,8 3-1,2-22 0,4-6-1,4-18-1,6-3 0,0 1 0,14 2-1,6 15 0,-3 6-2,20 37-4,-23-9-16,30 39-10,-20-6-1,10 21-1</inkml:trace>
          <inkml:trace contextRef="#ctx0" brushRef="#br0" timeOffset="4004.2291">13202-1060 26,'-10'-33'29,"10"33"1,0 0 0,0 0-22,-27 49-1,3-10 0,14 37-1,-17 8-2,7 25-1,-7 3 0,14 16-1,3-10-1,10 0 0,10-12-2,10-21-1,14-10-2,-4-35-12,24-4-15,-4-21-2,18-12 1,-11-18-2</inkml:trace>
          <inkml:trace contextRef="#ctx0" brushRef="#br0" timeOffset="4273.2444">13730-817 28,'-20'-28'31,"20"28"0,-30-45 0,30 45-21,0 0-2,50 36-1,-23-5-1,34 29-2,-11 1 0,24 21-1,-6-1-1,9 4-1,-6-3-3,-14-12 0,0-4-3,-30-36-4,24 7-24,-51-37 0,0 0-1,26-40 1</inkml:trace>
          <inkml:trace contextRef="#ctx0" brushRef="#br0" timeOffset="4508.2579">14477-1011 21,'-10'-33'31,"10"33"0,-40 18 1,13 24-13,-23-3-12,16 31-2,-23 0 0,10 24-1,-17-3-1,10 11 0,-3-8-1,3-3-2,3-6-1,1-21-2,23 5-7,-24-29-22,38-4-1,13-36-1,0 0 1</inkml:trace>
          <inkml:trace contextRef="#ctx0" brushRef="#br0" timeOffset="4904.2805">14545-163 16,'30'-9'29,"-30"9"2,0 0-1,0 0-17,37-46-5,3 40-2,-40 6-1,71-12-1,-37 9-1,9 15-1,-6 3-1,-6 19 0,-11 5 0,-10 13 0,-20 5 0,-10 10 0,-14-4 0,-3 7 1,-7-6-2,1-7 1,2-8 0,14-10-1,4-12 1,23-27 0,0 0 0,44 21 0,-4-33 0,17-9 0,10 0-1,7-6-1,17 5-3,-23-26-10,12 27-18,-19-9-3,-4 2 2,-16-11-3</inkml:trace>
          <inkml:trace contextRef="#ctx0" brushRef="#br0" timeOffset="5204.2977">15813-1014 24,'0'0'31,"17"-49"2,-17 49-1,0 0-16,57 3-10,-50 25 0,20 26-1,-20 10 0,6 30-1,-9 6-2,2 15 0,-6 6-2,-6-9-1,2 3-4,-23-30-8,21 3-19,-18-34-3,17-11 1,7-43-1</inkml:trace>
          <inkml:trace contextRef="#ctx0" brushRef="#br0" timeOffset="5500.3146">16325-1032 20,'0'-28'31,"0"28"2,20-33-1,-20 33-15,51 6-10,-51-6-1,80 67-1,-36-25-1,17 25 0,-8 8-3,11 10 1,-3 0-2,0-3 0,-4-9-1,-13-16 0,-1 4-3,-12-37-3,19 12-12,-20-45-14,1-6 0,-15-33-1,11-7 5</inkml:trace>
          <inkml:trace contextRef="#ctx0" brushRef="#br0" timeOffset="5717.327">17213-1096 34,'0'0'31,"0"0"0,-57 9 2,44 30-26,-35 4-1,15 27-2,-21 8-1,4 22 1,-11 0-2,4 12 0,0-3-2,6-9-1,11 0-3,-7-36-4,40 2-24,-17-23-1,21-16 0,3-27-1</inkml:trace>
          <inkml:trace contextRef="#ctx0" brushRef="#br0" timeOffset="6008.3437">17432-357 45,'0'0'33,"0"0"1,0 0-1,10 42-28,-7 1-2,-16 2 0,13 19 1,-10-4-2,3 10 1,-3-6-3,0-1 0,7-5-2,-11-19-4,34 16-12,-20-55-16,-3 36 0,3-36-1,0 0 1</inkml:trace>
          <inkml:trace contextRef="#ctx0" brushRef="#br0" timeOffset="6452.3691">18115-1350 1,'30'-6'27,"18"6"3,2 3 0,-3-3-14,37 36-3,-33-3-2,29 43-1,-36 3-2,17 42-2,-31 12-1,0 28-1,-30-1-1,0 7 0,-27-7-2,-6-14 0,-14-4-3,-14-42-4,27 0-28,-29-37 0,19-14-3,0-37 0</inkml:trace>
        </inkml:traceGroup>
      </inkml:traceGroup>
    </inkml:traceGroup>
    <inkml:traceGroup>
      <inkml:annotationXML>
        <emma:emma xmlns:emma="http://www.w3.org/2003/04/emma" version="1.0">
          <emma:interpretation id="{2A77434D-6377-4C90-A012-AA8CB82B75C1}" emma:medium="tactile" emma:mode="ink">
            <msink:context xmlns:msink="http://schemas.microsoft.com/ink/2010/main" type="paragraph" rotatedBoundingBox="3013,13178 22157,12597 22215,14511 3071,15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D0723C-7ADC-45FB-8A29-AFBF0556AD81}" emma:medium="tactile" emma:mode="ink">
              <msink:context xmlns:msink="http://schemas.microsoft.com/ink/2010/main" type="line" rotatedBoundingBox="3013,13178 22157,12597 22215,14511 3071,15092"/>
            </emma:interpretation>
          </emma:emma>
        </inkml:annotationXML>
        <inkml:traceGroup>
          <inkml:annotationXML>
            <emma:emma xmlns:emma="http://www.w3.org/2003/04/emma" version="1.0">
              <emma:interpretation id="{321A8389-607E-4F22-B20A-694EC96BF4DD}" emma:medium="tactile" emma:mode="ink">
                <msink:context xmlns:msink="http://schemas.microsoft.com/ink/2010/main" type="inkWord" rotatedBoundingBox="3019,13363 5445,13289 5498,15019 3071,15092">
                  <msink:destinationLink direction="to" ref="{D8208254-232E-4551-B5B1-C54E71C39440}"/>
                  <msink:destinationLink direction="with" ref="{D990B51E-1464-424F-895F-C0CC98F1B759}"/>
                  <msink:destinationLink direction="from" ref="{D8208254-232E-4551-B5B1-C54E71C39440}"/>
                </msink:context>
              </emma:interpretation>
              <emma:one-of disjunction-type="recognition" id="oneOf1">
                <emma:interpretation id="interp5" emma:lang="en-US" emma:confidence="0">
                  <emma:literal>22.</emma:literal>
                </emma:interpretation>
                <emma:interpretation id="interp6" emma:lang="en-US" emma:confidence="0">
                  <emma:literal>22'.</emma:literal>
                </emma:interpretation>
                <emma:interpretation id="interp7" emma:lang="en-US" emma:confidence="0">
                  <emma:literal>'2':</emma:literal>
                </emma:interpretation>
                <emma:interpretation id="interp8" emma:lang="en-US" emma:confidence="0">
                  <emma:literal>•2.</emma:literal>
                </emma:interpretation>
                <emma:interpretation id="interp9" emma:lang="en-US" emma:confidence="0">
                  <emma:literal>H:</emma:literal>
                </emma:interpretation>
              </emma:one-of>
            </emma:emma>
          </inkml:annotationXML>
          <inkml:trace contextRef="#ctx0" brushRef="#br0" timeOffset="-35578.0349">199 2345 4,'0'0'23,"0"0"-5,0 0-4,0 0-1,0 0-3,0 0-2,0 0-1,0 0-1,-44-16 0,44 16-2,0 0 1,-40 3-2,40-3 0,-47 13 0,17-7-1,30-6 0,-47 27-1,47-27 0,-34 30-1,34-30 1,0 0-1,-10 33 0,10-33 1,0 0-1,40-24 0,-40 24 1,47-51-1,-20 20 0,-3-2 0,-1 3 0,-9-3-1,-14 33 2,17-43-2,-17 43 1,0 0 0,0 0 0,0 0-1,-37 6 1,37-6 0,-21 34-1,15-7 2,6-27-1,-7 51 1,7-23 0,0-28 0,13 42 0,-13-42 0,0 0 0,0 0 0,41 12-1,-41-12 0,20-33 1,-20 33-2,10-43 2,-10 43-2,-3-39 1,3 39-1,-17-27 0,17 27-1,-30 3-15,30-3-13,0 0-2,3 39 0,-3-39 7</inkml:trace>
          <inkml:trace contextRef="#ctx0" brushRef="#br0" timeOffset="-30895.7671">-1275 1727 1,'0'0'7,"0"0"16,-43-3 3,43 3-16,-31 51-1,-13-11 0,14 32 2,-37-14-1,16 42 1,-33-12-2,20 18-3,-20-10-2,10-2-1,0-12 0,17-6-2,0-10 1,10-11-1,3-10-1,7-8-1,13-1-2,24-36-2,-27 46-4,27-46-8,0 0-14,0 0 0,0 0 0,0 0 14</inkml:trace>
          <inkml:trace contextRef="#ctx0" brushRef="#br0" timeOffset="-31331.7921">-2113 1872 14,'0'0'21,"-13"-36"-5,13 36-1,0 0-2,0 0-3,-7-31-1,7 31-1,0 0-2,0 0-1,0 0-1,54 49-1,-34-13 0,14 19 0,3 8 0,13 22-1,8-3 0,5 6-1,-2-6 1,6-4-1,-6-11 0,-4-7-1,0-14-1,-20-16-2,4 10-3,-41-40-10,30 39-15,-30-39 1,0 0-2,0 0 10</inkml:trace>
          <inkml:trace contextRef="#ctx0" brushRef="#br0" timeOffset="-29639.6953">-891 2663 11,'-34'-7'21,"34"7"-4,0 0-1,0 0-4,-40-12-2,40 12-3,0 0 0,0 0-3,0 0 0,47-15-2,-47 15 0,61-21 0,-14 6 0,3 3 0,1 0-1,9 9 1,-13 0-1,0 12 1,-13 9 0,-4 18 0,-26 13 0,-8 14 0,-26 10 0,0 15 0,-17-3 1,-4 8-1,-13-11 0,10-3 0,-3-15-1,17-13 1,6-15-1,7-8 0,27-28 0,-30 27-1,30-27 0,0 0 1,40-15-1,-3 3 0,7-3 0,17-4 0,3 1 1,6 0-1,4 3 0,-3 3 0,-4 6 0,-6 0 0,-7 3 0,-14 6 0,-6 0 0,-34-3 1,40 3-1,-40-3 0,0 0 0,0 0-1,0 0 0,0 0-3,20 36-10,-20-36-18,-17 27 0,17-27-1,0 0-1</inkml:trace>
          <inkml:trace contextRef="#ctx0" brushRef="#br0" timeOffset="-33094.8929">129 2490 13,'0'0'9,"0"0"0,0 0-2,0 0 1,0 0-3,0 0 0,0 0-1,0 0-1,0 0 0,0 0 1,0 0-1,0 0 0,0 0 0,0 0-1,0 0 1,0 0-1,0 0 0,0 0 0,0 0-1,0 0 1,0 0-1,0 0-1,0 0 1,0 0-1,0 0 0,0 0 0,0 0 0,0 0 1,0 0-1,0 0 0,0 0 0,0 0 0,0 0 0,0 0 0,0 0 0,0 0 0,0 0 0,0 0-1,0 0 1,0 0 0,13-27 0,-13 27 0,0 0 0,0 0-1,0 0 1,0 0 0,0 0 0,0 0 0,0 0 0,0 0 0,0 0 0,0 0 0,17-28 0,-17 28 0,0 0 0,0 0 0,0 0 0,0 0 0,0 0 1,0 0-1,0 0 0,0 0 0,0 0-1,0 0 1,0 0 0,0 0-1,0 0-1,0 0-1,0 0-2,30-15 0,-30 15-2,0 0-3,0 0-3,0 0-3,0 0-6,0 0 13</inkml:trace>
        </inkml:traceGroup>
        <inkml:traceGroup>
          <inkml:annotationXML>
            <emma:emma xmlns:emma="http://www.w3.org/2003/04/emma" version="1.0">
              <emma:interpretation id="{BBFF7279-DDAB-4BC1-9D9A-4D5F283DF236}" emma:medium="tactile" emma:mode="ink">
                <msink:context xmlns:msink="http://schemas.microsoft.com/ink/2010/main" type="inkWord" rotatedBoundingBox="8277,13090 11581,12990 11624,14412 8320,14512">
                  <msink:destinationLink direction="with" ref="{6FC62402-4472-4815-ACFD-5301F713A5A5}"/>
                  <msink:destinationLink direction="with" ref="{D990B51E-1464-424F-895F-C0CC98F1B759}"/>
                  <msink:destinationLink direction="with" ref="{F238AE28-6923-417A-9720-93042CBDE768}"/>
                </msink:context>
              </emma:interpretation>
              <emma:one-of disjunction-type="recognition" id="oneOf2">
                <emma:interpretation id="interp10" emma:lang="en-US" emma:confidence="0">
                  <emma:literal>*43</emma:literal>
                </emma:interpretation>
                <emma:interpretation id="interp11" emma:lang="en-US" emma:confidence="0">
                  <emma:literal>4.43</emma:literal>
                </emma:interpretation>
                <emma:interpretation id="interp12" emma:lang="en-US" emma:confidence="0">
                  <emma:literal>¥43</emma:literal>
                </emma:interpretation>
                <emma:interpretation id="interp13" emma:lang="en-US" emma:confidence="0">
                  <emma:literal>#43</emma:literal>
                </emma:interpretation>
                <emma:interpretation id="interp14" emma:lang="en-US" emma:confidence="0">
                  <emma:literal>"X,</emma:literal>
                </emma:interpretation>
              </emma:one-of>
            </emma:emma>
          </inkml:annotationXML>
          <inkml:trace contextRef="#ctx0" brushRef="#br0" timeOffset="-28215.6138">5365 1533 1,'0'0'21,"0"0"4,0 0-3,-34-27-10,34 27-2,0 0-1,-17 54-2,-13-27 0,6 37 0,-33-3-2,7 29 0,-28-2-1,4 15 0,-13-3-1,6 6-1,-3-12 1,10-6-2,13-12-1,7-16-2,34 7-6,-13-25-18,39-8-6,-6-34 1,47 15-2</inkml:trace>
          <inkml:trace contextRef="#ctx0" brushRef="#br0" timeOffset="-28591.6353">4557 1724 23,'0'0'15,"0"0"1,-17-31-1,17 31-1,0 0-2,0 0-3,0 0-1,0 0-2,0 0-1,37 49 0,-37-49-1,68 73-1,-15-25 0,18 19 0,6-4-1,14 10 0,-3 3 0,6-7-1,-13-5 1,-11-13-1,-12-8 1,-15-10-1,-12-9 1,-31-24-1,33 28-2,-33-28 0,0 0-3,0 0-4,0 0-10,-17-34-15,17 34 1,-20-57-1,10 20 7</inkml:trace>
          <inkml:trace contextRef="#ctx0" brushRef="#br0" timeOffset="-27403.5674">5607 2066 18,'13'-30'17,"-13"30"-3,37-16-1,-37 16-2,54-15-1,-20 3-2,16 15-1,-6-6-3,13 15-1,-13 0-1,3 7-1,-10 5 0,-6 6 1,-18 0-1,-3 7 1,-23-1 2,-8 3-1,-19-8 1,6 2-1,-9-9 1,9-2-2,-3-10 2,37-12-3,-51 15 1,51-15-2,0 0-1,0 0 1,38-27-2,2 17 2,7-5-2,3 6 1,11-3-1,3 12 2,-3 6 1,-4 12 0,-13 10 0,-7 2 1,-11 3 1,-9 13-1,-17-10 3,0 9-2,-23-14 1,-1 8-1,-23-15 0,7 10 0,-18-13 0,5 3-2,-8-9 1,11 3-1,-1-3-1,7-5 0,11 2-1,-4-9-3,37-3-4,-51 21-22,51-21-4,0 0 0,-30 15-1</inkml:trace>
          <inkml:trace contextRef="#ctx0" brushRef="#br0" timeOffset="-43883.51">3016 1651 1,'0'0'18,"0"0"8,0 0 0,0 0-11,0 0-8,0 0 0,0 0 1,0 0 0,0 0 0,64 30-2,-64-30-1,64 37-2,-27-19-1,13 9 0,1-3-1,9 1-1,-3-7 1,7-3-1,-3-3 1,10-9 0,-4-6-1,-3-6 0,-4 0 0,-6-3-1,-3 3-1,-14-7-1,3 13-2,-40 3-4,37-18-8,-37 18-11,0 0-3,-17-30 1,17 30 11</inkml:trace>
          <inkml:trace contextRef="#ctx0" brushRef="#br0" timeOffset="-43575.4924">3971 1487 2,'0'0'27,"0"0"1,-10-36-9,10 36-5,0 0-1,0 0-1,0 0-3,-6 55-2,-11-28-1,13 24-1,-12-2-2,6 20 1,-14-5-2,4 9-1,-7-13 0,3-2-1,1-16 0,-1-11-1,11-4-2,13-27-2,0 0-16,0 0-12,0 0 2,-17-30-3</inkml:trace>
          <inkml:trace contextRef="#ctx0" brushRef="#br0" timeOffset="-34643.9815">3830 1927 23,'0'0'16,"0"0"-3,0 0-1,0 0-3,0 0-2,-40 9-3,40-9 0,-17 39-2,17-39 0,-17 45 0,17-45-1,-13 43 0,13-43 0,-4 27 1,4-27-1,0 0 0,0 0 1,0 0-1,0 0 1,20-27-1,-20 27 0,14-43 0,-14 43 0,17-45-1,-17 45 1,3-33 0,-3 33-1,0 0 1,0 0-1,0 0 0,0 0 0,0 0 0,0 0-1,-23 36-6,23-36-17,0 0-3,-4 27-1,4-27 3</inkml:trace>
        </inkml:traceGroup>
        <inkml:traceGroup>
          <inkml:annotationXML>
            <emma:emma xmlns:emma="http://www.w3.org/2003/04/emma" version="1.0">
              <emma:interpretation id="{F7CD177E-AB63-46F2-A4F6-F0B6B6A31241}" emma:medium="tactile" emma:mode="ink">
                <msink:context xmlns:msink="http://schemas.microsoft.com/ink/2010/main" type="inkWord" rotatedBoundingBox="14098,12644 22207,12831 22167,14562 14058,14375"/>
              </emma:interpretation>
              <emma:one-of disjunction-type="recognition" id="oneOf3">
                <emma:interpretation id="interp15" emma:lang="en-US" emma:confidence="0">
                  <emma:literal>Prix)</emma:literal>
                </emma:interpretation>
                <emma:interpretation id="interp16" emma:lang="en-US" emma:confidence="0">
                  <emma:literal>Prix,)</emma:literal>
                </emma:interpretation>
                <emma:interpretation id="interp17" emma:lang="en-US" emma:confidence="0">
                  <emma:literal>Pretax)</emma:literal>
                </emma:interpretation>
                <emma:interpretation id="interp18" emma:lang="en-US" emma:confidence="0">
                  <emma:literal>Pretax.)</emma:literal>
                </emma:interpretation>
                <emma:interpretation id="interp19" emma:lang="en-US" emma:confidence="0">
                  <emma:literal>Pretax,)</emma:literal>
                </emma:interpretation>
              </emma:one-of>
            </emma:emma>
          </inkml:annotationXML>
          <inkml:trace contextRef="#ctx0" brushRef="#br0" timeOffset="8068.4615">8827 1448 23,'-3'-33'29,"3"-4"0,0 1 0,0 36-22,34-54 0,9 41-3,-2-14 0,23 18-1,0-6-1,13 15 0,-6 9-1,6 15 0,-6 19 0,-7 11 1,-24 10-1,-10 18 1,-26 2-1,-14 10 1,-27-9 0,-14-3 0,-16-16-1,-11-5 0,4-16-1,0-11-1,17-4-6,-17-30-18,44 3-6,30-3-2,-30-24 0</inkml:trace>
          <inkml:trace contextRef="#ctx0" brushRef="#br0" timeOffset="7716.4414">9023 1278 1,'0'0'18,"0"0"10,0 0 0,0 0-13,0 0-2,-37 16-2,50 38-1,-33-2-2,23 35-1,-20 4-1,21 24-1,-14 7-3,6 5 1,4-6-1,4-9-1,-4-15 1,3-15-1,0-22 0,1-11-1,2-13 1,-6-36-2,11 30-4,-11-30-7,10-39-20,-24 0-2,14-1 2,-23-20-2</inkml:trace>
          <inkml:trace contextRef="#ctx0" brushRef="#br0" timeOffset="8456.4837">9537 2063 12,'0'0'26,"0"0"3,0 0-2,31 30-14,-31-30-8,60 46 0,-29-16 1,12 24-1,-12-8 0,9 11-2,-16-11 1,2 5 0,-15-17 0,2 2-1,-13-36 1,0 0-1,0 0-1,0 0 0,-30-70 0,23 22-1,0-19-1,4-2 1,3-7-2,7-3 1,9 12 0,8 1-1,13 14 0,0 1-3,30 33-4,-26-16-22,33 28-3,-10-9-1,10 18 1</inkml:trace>
          <inkml:trace contextRef="#ctx0" brushRef="#br0" timeOffset="8764.5013">11018 1381 25,'17'-33'31,"-17"33"-1,0 0 2,-44 18-21,27 37-4,-30-4-2,14 31 0,-18-3-1,14 27 0,-3-6-2,13 6 0,10-6-1,20 0-1,17-13 1,11-11-2,19-9-1,-6-28-7,44 4-23,-21-25-1,17-3 1,-20-27-3</inkml:trace>
          <inkml:trace contextRef="#ctx0" brushRef="#br0" timeOffset="9072.5189">11553 1669 30,'0'0'31,"47"-21"2,-47 21-1,88 18-22,-48-9-1,38 34-2,-15-10-2,22 24-1,-8-2-2,7 9 0,0-4-1,-10-2-1,-3-4-2,-21-17-2,1 5-2,-51-42-18,37 21-9,-37-21-1,0 0 1</inkml:trace>
          <inkml:trace contextRef="#ctx0" brushRef="#br0" timeOffset="9320.5331">12364 1484 26,'0'0'30,"-30"-12"2,-4 12 0,14 37-21,-34-13-3,17 39-2,-27-5-1,10 24-1,-10-3-1,7 11-1,0-2-1,7-6-2,19 0-2,-6-31-7,47 7-22,-10-28-1,31-12 0,-1-24-1</inkml:trace>
          <inkml:trace contextRef="#ctx0" brushRef="#br0" timeOffset="10380.5938">12643 2017 26,'0'0'29,"-37"-9"0,37 9-5,0 0-14,0 0-4,0 0-2,24-33-2,6 27 0,1-6 0,12 9-1,4-3 0,1 6 0,2 0 0,-6 9 0,-1 6-1,-5 6 0,-38-21 1,47 58-1,-37-25 1,0 3 0,-14-2 1,1-1-1,-10-6 1,13-27-1,-24 40 0,24-40 0,0 0-1,0 0 1,0 0-1,0 0-1,0 0 1,27 27 0,3-24-1,1 6 1,6 12 1,0 10-1,0 5 1,3 12 0,-13 1 1,0 11 0,-24-5 2,1 8-2,-18-14 1,-3-1 0,-26-11-1,-5-4 1,-9-12-1,-3-9-1,-1-6 0,0-12-2,8-3 0,-1-18-4,54 27-6,-57-45-23,63 17-2,-2-17 1,29 9-2</inkml:trace>
          <inkml:trace contextRef="#ctx0" brushRef="#br0" timeOffset="11637.6657">15857 2011 27,'0'0'30,"0"0"2,0 0-9,-3 49-7,3-49-4,-4 60-3,-9-26-3,23 26-1,-17-5-1,11 8-2,-8-8 1,8 2-3,-8-8 1,4-10-1,4-5-1,-4-34-1,10 33-2,-10-33-5,0 0-26,23-39 1,-23 39-2,31-67 0</inkml:trace>
          <inkml:trace contextRef="#ctx0" brushRef="#br0" timeOffset="12100.6921">16396 1233 12,'0'0'30,"43"-24"1,-43 24 0,68 18-18,-68-18-3,87 54 0,-47-8-3,28 30-1,-24 2-2,13 22 0,-17 3-1,0 9 0,-19-12-1,-4 0 1,-17-15-2,-14 0 1,-6-12-1,-14-13-3,-3-5 0,-20-37-10,17 24-23,-24-30-1,23 6 0,-6-30-2</inkml:trace>
          <inkml:trace contextRef="#ctx0" brushRef="#br0" timeOffset="10696.6118">13973 1460 43,'0'0'33,"0"0"-1,13 37-5,-26-4-21,19 37-1,-12-1-1,12 25 0,-9-3-1,6 15-1,-3-3-1,0-12-2,7 0-3,-20-34-19,23 4-10,-10-28 0,0-33-1</inkml:trace>
          <inkml:trace contextRef="#ctx0" brushRef="#br0" timeOffset="11217.6416">15265 1503 34,'-41'24'33,"-9"0"0,0 31 1,-21-4-28,20 28 1,-19-7-2,16 16-1,-10-6-1,17-3-2,6 0-3,8-22-4,33 13-19,-10-34-8,23 0 0,-13-36-3</inkml:trace>
          <inkml:trace contextRef="#ctx0" brushRef="#br0" timeOffset="10981.6281">14669 1481 52,'31'16'33,"-31"-16"0,67 57-12,-37-24-16,21 25 1,-8-4-3,11 13 0,-7-3-2,-3-4-1,0 1-2,-14-19-3,21 13-11,-51-55-17,50 42 1,-50-42-3,0 0 2</inkml:trace>
        </inkml:traceGroup>
      </inkml:traceGroup>
    </inkml:traceGroup>
    <inkml:traceGroup>
      <inkml:annotationXML>
        <emma:emma xmlns:emma="http://www.w3.org/2003/04/emma" version="1.0">
          <emma:interpretation id="{A4E3F68A-857C-442D-8FC4-F5C2506CEFB8}" emma:medium="tactile" emma:mode="ink">
            <msink:context xmlns:msink="http://schemas.microsoft.com/ink/2010/main" type="paragraph" rotatedBoundingBox="3308,14625 6783,13764 7448,16450 3972,173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CD98BD-49DE-4F54-AA23-F41577BE4DC9}" emma:medium="tactile" emma:mode="ink">
              <msink:context xmlns:msink="http://schemas.microsoft.com/ink/2010/main" type="line" rotatedBoundingBox="3308,14625 6783,13764 7448,16450 3972,17310"/>
            </emma:interpretation>
          </emma:emma>
        </inkml:annotationXML>
        <inkml:traceGroup>
          <inkml:annotationXML>
            <emma:emma xmlns:emma="http://www.w3.org/2003/04/emma" version="1.0">
              <emma:interpretation id="{B5691C57-B112-4089-8E62-1ECDC0863F59}" emma:medium="tactile" emma:mode="ink">
                <msink:context xmlns:msink="http://schemas.microsoft.com/ink/2010/main" type="inkWord" rotatedBoundingBox="3308,14625 6783,13764 7448,16450 3972,17310"/>
              </emma:interpretation>
              <emma:one-of disjunction-type="recognition" id="oneOf4">
                <emma:interpretation id="interp20" emma:lang="en-US" emma:confidence="0">
                  <emma:literal>At,</emma:literal>
                </emma:interpretation>
                <emma:interpretation id="interp21" emma:lang="en-US" emma:confidence="0">
                  <emma:literal>II</emma:literal>
                </emma:interpretation>
                <emma:interpretation id="interp22" emma:lang="en-US" emma:confidence="0">
                  <emma:literal>It)</emma:literal>
                </emma:interpretation>
                <emma:interpretation id="interp23" emma:lang="en-US" emma:confidence="0">
                  <emma:literal>Ith</emma:literal>
                </emma:interpretation>
                <emma:interpretation id="interp24" emma:lang="en-US" emma:confidence="0">
                  <emma:literal>ft.</emma:literal>
                </emma:interpretation>
              </emma:one-of>
            </emma:emma>
          </inkml:annotationXML>
          <inkml:trace contextRef="#ctx0" brushRef="#br0" timeOffset="-25087.4349">-1547 4678 2,'0'0'25,"0"0"1,13-27-8,-13 27-2,0 0-2,47 3-2,-47-3-2,0 0-2,31 27-2,-5 6-1,-12 1-1,9 11-2,-2 3 0,6 7-1,-4-4 0,1-2-1,3-10 1,-4-3 0,-23-36-1,61 40 1,-28-34 0,4-9-1,7-6 1,3-6-1,-3-1 1,6-5-1,-2 0 0,-1 0 0,-4 0-1,-2 6 1,-4-1-1,-3 4 1,3 3-1,-7 0 1,-30 9 0,50-12 0,-50 12 0,34-6 0,-34 6 0,0 0 0,0 0 0,0 0 0,0 0 0,0 0 0,0 0-1,0 0 0,0 0 0,0 0-2,0 0 0,0 0-2,0 0-6,0 0-19,-30 33-1,30-33 0,-31 12-1</inkml:trace>
          <inkml:trace contextRef="#ctx0" brushRef="#br0" timeOffset="-25645.4668">317 2472 14,'0'0'16,"0"0"-2,0 0-1,-37-12-2,37 12 0,0 0-1,0 0-1,-34 18-2,34-18 0,-37 39-2,14 7 0,-28 8 0,4 37-1,-24 12 0,8 42 1,-22 6-1,5 25-1,-8-7-1,11 7 1,-4-16-1,10 1 0,1-28 0,12-15 0,1-24-1,13-10 1,4-17-1,6-10 0,4-8 0,7-16 0,23-33-1,-34 42 1,34-42-1,0 0 1,0 0-1,0 0 0,0 0 0,-20 28 1,20-28-1,0 0 0,0 0-1,0 0 1,0 0-1,0 0 1,0 0-1,0 0 1,0 0-1,0 0 0,0 0 1,0 0 0,0 0 0,-24 36-1,24-36 1,-27 36 0,27-36 0,-37 49 0,14-22 0,-1 0 0,1 4 0,-4-1 0,27-30 0,-44 51 0,44-51 0,-44 43 0,44-43 0,-30 30 0,30-30 0,0 0 0,0 0 0,0 0 0,-27 27-1,27-27 0,0 0-2,0 0-1,0 0-4,0-33-12,0 33-13,24-43 1,-8 16-1,-9-6 5</inkml:trace>
          <inkml:trace contextRef="#ctx0" brushRef="#br0" timeOffset="-23295.3324">973 4278 1,'0'0'14,"0"0"13,30 3 1,-30-3-15,31 34 0,-31-34-1,60 54-2,-19-27-3,19 25-1,8-13-1,16 16-2,0-13-1,7 0 0,-7-5-1,-3-7 1,-11-6-1,-2-6 0,-25-5 0,-2-7-1,-41-6 0,40-6-2,-40 6-6,10-28-8,-10 28-15,0-54 1,-7 24-1,-6-7 1</inkml:trace>
          <inkml:trace contextRef="#ctx0" brushRef="#br0" timeOffset="-23656.353">556 2466 1,'0'0'10,"0"0"0,0 0-1,0 0 0,0 0 0,0 0 1,0 0 0,0 0 0,0 0-2,0 0-1,0 0-2,0 0-1,0 0-1,0 0-1,0 0 0,0 0-1,0 0 1,0 0-1,0 0 1,17 27 1,-17-27 0,0 0 0,37 42 1,-7-5-1,-6 5 0,13 22 0,0 11-1,13 22 0,-3 18 0,10 12 0,1 9-2,2 7 1,-6-7 0,3 0 0,-10-15 0,4-9 1,-11-21 0,-3-7 0,-13-8 0,3-6-1,-10-10 1,-1-5-1,-2-10 1,-4-6-1,0-2-1,-3-10 0,-7-27 1,13 27-1,-13-27 1,0 0-1,0 0 1,0 0-1,0 0 1,0 0-1,0 0 0,0 0 0,0 0 0,0 0 0,0 0 0,17 28 0,-17-28 0,0 0 0,0 0 0,0 0 0,13 30 0,-13-30 0,0 0 0,0 0 0,0 0 0,17 27 0,-17-27-1,0 0 0,0 0-1,0 0-1,0 0-2,0 0-8,0 0-19,0 0 0,0 0-2,-23-36 2</inkml:trace>
          <inkml:trace contextRef="#ctx0" brushRef="#br0" timeOffset="-22991.315">1993 4079 1,'0'0'24,"0"0"5,-30 45 0,19 4-13,-22-13-4,23 36-2,-31-11 0,21 27-4,-17-10 0,10 13-2,-3-12-1,10-3-2,-1-10 0,5-14-3,9 2-2,7-54-7,-3 36-19,3-36-1,0 0 0,16-39-1</inkml:trace>
        </inkml:traceGroup>
      </inkml:traceGroup>
    </inkml:traceGroup>
    <inkml:traceGroup>
      <inkml:annotationXML>
        <emma:emma xmlns:emma="http://www.w3.org/2003/04/emma" version="1.0">
          <emma:interpretation id="{21F98C32-5EF1-4FFB-878A-74EF62EFC343}" emma:medium="tactile" emma:mode="ink">
            <msink:context xmlns:msink="http://schemas.microsoft.com/ink/2010/main" type="paragraph" rotatedBoundingBox="2611,16392 22976,13578 23571,17879 3206,20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B8C365-9A61-4B92-9273-7E07B55A26AA}" emma:medium="tactile" emma:mode="ink">
              <msink:context xmlns:msink="http://schemas.microsoft.com/ink/2010/main" type="line" rotatedBoundingBox="2611,16392 21830,13736 22165,16159 2946,18814"/>
            </emma:interpretation>
          </emma:emma>
        </inkml:annotationXML>
        <inkml:traceGroup>
          <inkml:annotationXML>
            <emma:emma xmlns:emma="http://www.w3.org/2003/04/emma" version="1.0">
              <emma:interpretation id="{543086F8-2D37-4A69-9B7A-5F58D377F97D}" emma:medium="tactile" emma:mode="ink">
                <msink:context xmlns:msink="http://schemas.microsoft.com/ink/2010/main" type="inkWord" rotatedBoundingBox="3142,16679 4921,17555 4331,18753 2552,17877"/>
              </emma:interpretation>
              <emma:one-of disjunction-type="recognition" id="oneOf5">
                <emma:interpretation id="interp25" emma:lang="en-US" emma:confidence="0">
                  <emma:literal>Xh</emma:literal>
                </emma:interpretation>
                <emma:interpretation id="interp26" emma:lang="en-US" emma:confidence="0">
                  <emma:literal>x</emma:literal>
                </emma:interpretation>
                <emma:interpretation id="interp27" emma:lang="en-US" emma:confidence="0">
                  <emma:literal>X4</emma:literal>
                </emma:interpretation>
                <emma:interpretation id="interp28" emma:lang="en-US" emma:confidence="0">
                  <emma:literal>*4</emma:literal>
                </emma:interpretation>
                <emma:interpretation id="interp29" emma:lang="en-US" emma:confidence="0">
                  <emma:literal>44</emma:literal>
                </emma:interpretation>
              </emma:one-of>
            </emma:emma>
          </inkml:annotationXML>
          <inkml:trace contextRef="#ctx0" brushRef="#br0" timeOffset="-21747.2438">-1440 5405 26,'0'0'29,"-53"9"1,19 16-1,-23 2-22,16 33-1,-26 1-1,10 21 0,-31-4-1,14 16 0,-20-9 0,13 9 0,-3-13-1,10-5-3,7-12 1,13-13-3,17-2-1,3-22-5,41 12-13,-7-39-11,0 0 0,44-21 0</inkml:trace>
          <inkml:trace contextRef="#ctx0" brushRef="#br0" timeOffset="-22067.2622">-2264 5424 13,'0'0'27,"-20"-31"1,20 31-10,0 0-5,0 0-2,0 0-2,0 0-3,20 61-1,-3-13 0,26 28-1,1 0-1,17 17 1,-1-2-1,4 3-2,-3-12 2,-4-10-2,-3-17 0,-14-10-1,-6-8-1,-34-37-3,47 48-8,-47-48-19,0 0-1,-3-39-1,3 39 1</inkml:trace>
          <inkml:trace contextRef="#ctx0" brushRef="#br0" timeOffset="-21296.2181">-1106 6043 19,'40'-21'27,"-40"21"1,0 0-1,0 0-16,0 0-6,7 27-1,-7-27 3,-27 54-2,-4-17 0,4 20 0,-16-8-1,2 11-1,-6-8-1,10-4-1,0-9 0,7-2-2,30-37 1,-24 36 0,24-36 0,37 12 0,4-15 0,13-3 1,13 0-1,10-3 1,4 3-1,3-6 0,-3 3-1,-10-3-1,-1 15-3,-29-22-7,16 22-19,-57-3 0,50-9-1,-50 9 1</inkml:trace>
          <inkml:trace contextRef="#ctx0" brushRef="#br0" timeOffset="-20995.2008">-932 6027 17,'0'0'26,"0"0"4,0 0-13,14 28-3,-14-28-1,-7 72-3,-6-26-2,16 26-2,-10-5-1,7 15-3,-6-6 0,-1-4-4,10 4-3,-16-31-13,16 4-12,-3-49-1,7 42-1,-7-42 1</inkml:trace>
        </inkml:traceGroup>
        <inkml:traceGroup>
          <inkml:annotationXML>
            <emma:emma xmlns:emma="http://www.w3.org/2003/04/emma" version="1.0">
              <emma:interpretation id="{3C48CC7B-98E2-426D-821C-3055CAB30B8F}" emma:medium="tactile" emma:mode="ink">
                <msink:context xmlns:msink="http://schemas.microsoft.com/ink/2010/main" type="inkWord" rotatedBoundingBox="6213,16958 8066,16702 8254,18065 6401,18321"/>
              </emma:interpretation>
              <emma:one-of disjunction-type="recognition" id="oneOf6">
                <emma:interpretation id="interp30" emma:lang="en-US" emma:confidence="0">
                  <emma:literal>is</emma:literal>
                </emma:interpretation>
                <emma:interpretation id="interp31" emma:lang="en-US" emma:confidence="0">
                  <emma:literal>his</emma:literal>
                </emma:interpretation>
                <emma:interpretation id="interp32" emma:lang="en-US" emma:confidence="0">
                  <emma:literal>45</emma:literal>
                </emma:interpretation>
                <emma:interpretation id="interp33" emma:lang="en-US" emma:confidence="0">
                  <emma:literal>$5</emma:literal>
                </emma:interpretation>
                <emma:interpretation id="interp34" emma:lang="en-US" emma:confidence="0">
                  <emma:literal>X5</emma:literal>
                </emma:interpretation>
              </emma:one-of>
            </emma:emma>
          </inkml:annotationXML>
          <inkml:trace contextRef="#ctx0" brushRef="#br0" timeOffset="-20431.1686">983 5612 17,'0'0'26,"0"0"2,0 0-5,0 0-10,0 0-3,0 0-2,71 13-1,-37 5 0,33 27-1,-10-2-2,27 17 0,-6-2-2,6 5 0,-7-2-1,-3-10-1,-7-2 0,-19-25-4,5 21-10,-53-45-18,41 10 1,-41-10-3,-7-34 2</inkml:trace>
          <inkml:trace contextRef="#ctx0" brushRef="#br0" timeOffset="-20072.148">1835 5225 29,'0'0'29,"0"0"-1,-34 9-4,0 0-14,7 39-2,-23 1-2,6 33-2,-16-1 1,6 25-1,-17-3-1,11 9 0,-4-9 1,20-6-2,0-12 0,10-9-3,11-10 1,-1-20-5,24 5-3,0-51-17,-6 46-7,6-46 0,33 3-1</inkml:trace>
          <inkml:trace contextRef="#ctx0" brushRef="#br0" timeOffset="-19328.1055">2834 5464 24,'0'0'28,"-37"-12"0,37 12-2,-57 3-19,0-6-1,16 15-1,-26-12-1,13 18 0,-20-12-1,17 15 1,-14-11-1,24 8-1,0-6-1,10 3 0,7-6 0,30-9-1,-37 21 0,37-21 0,0 0 0,0 0 1,-17 37-1,17-37 0,0 36 1,0-6 0,3 4-1,1 2 1,-4 3 0,3 7-1,0-7 1,-3 0-1,4-8 1,-1-4-1,-3-27 1,7 30-1,-7-30 1,0 0-1,40-3 0,-10-9 1,11-3-1,6-6-1,7 3 1,6-7-1,8 10 1,-1 0-1,4 15 0,-7 6 0,-4 12 1,-3 10 0,-3 11 1,-10 6 0,-14 10 2,-3 8-2,-20-5 2,-7 3-1,-24-10 2,-9 4-2,-21-13 0,-7 0-1,-3-20 0,-6-1 0,-4-9-1,-4-9-1,14 0-2,-6-21-7,33 15-22,-14-12-1,17 9-1,-6-13 0</inkml:trace>
        </inkml:traceGroup>
        <inkml:traceGroup>
          <inkml:annotationXML>
            <emma:emma xmlns:emma="http://www.w3.org/2003/04/emma" version="1.0">
              <emma:interpretation id="{C45F9B0B-7AE2-4645-ADE9-0CC191B5FD0E}" emma:medium="tactile" emma:mode="ink">
                <msink:context xmlns:msink="http://schemas.microsoft.com/ink/2010/main" type="inkWord" rotatedBoundingBox="13034,14835 18152,15177 18057,16602 12939,16261"/>
              </emma:interpretation>
              <emma:one-of disjunction-type="recognition" id="oneOf7">
                <emma:interpretation id="interp35" emma:lang="en-US" emma:confidence="0">
                  <emma:literal>Prix,</emma:literal>
                </emma:interpretation>
                <emma:interpretation id="interp36" emma:lang="en-US" emma:confidence="0">
                  <emma:literal>Pr[x4</emma:literal>
                </emma:interpretation>
                <emma:interpretation id="interp37" emma:lang="en-US" emma:confidence="0">
                  <emma:literal>Pr[X4</emma:literal>
                </emma:interpretation>
                <emma:interpretation id="interp38" emma:lang="en-US" emma:confidence="0">
                  <emma:literal>Pr(x4</emma:literal>
                </emma:interpretation>
                <emma:interpretation id="interp39" emma:lang="en-US" emma:confidence="0">
                  <emma:literal>Proxy</emma:literal>
                </emma:interpretation>
              </emma:one-of>
            </emma:emma>
          </inkml:annotationXML>
          <inkml:trace contextRef="#ctx0" brushRef="#br0" timeOffset="13500.7722">7747 3532 8,'30'-55'28,"21"10"0,-1 2 0,1-5-17,30 30-2,-17-6 0,23 30-3,-16 0-2,13 36 0,-24 0-1,8 28 0,-31 3-1,-4 18 1,-29-3 0,-14 8 0,-31-11 0,-6 0 0,-30-12 0,-4-7-1,-10-11 0,7-19-3,10-2-2,0-38-13,34 8-15,9-23-2,31 19-1,24-57-1</inkml:trace>
          <inkml:trace contextRef="#ctx0" brushRef="#br0" timeOffset="13152.7523">8010 3508 16,'0'0'28,"0"0"1,-21-28 0,21 28-17,0 0-2,4 58-1,-21-19-2,27 34 0,-20 0-2,17 30 0,-14 9-1,7 12-2,0-3 0,3-6-2,1-12 1,-4-15-2,17-6-3,-21-31-3,38 1-15,-34-52-10,0 0-1,0 0 0</inkml:trace>
          <inkml:trace contextRef="#ctx0" brushRef="#br0" timeOffset="14016.8017">8804 4183 21,'0'0'28,"0"0"2,20-39-1,-20 39-21,0 0-2,57 12 0,-57-12 1,41 63-3,-21-20 1,13 14-3,-9-2 2,3 2-3,-10-5 1,3-4 0,-13-21 1,-7-27-1,13 28 1,-13-28-1,-10-37 0,7 1 0,-4-22-1,7 1 0,0-13-1,10 1 0,7-4 0,10 3-1,13 13-1,4 2-2,27 28-3,-21-18-17,34 29-9,-17-5-1,14 15 0</inkml:trace>
          <inkml:trace contextRef="#ctx0" brushRef="#br0" timeOffset="14416.8246">10577 3441 33,'-17'-30'32,"17"30"0,-47-3-1,47 3-23,-64 45-1,24 16-1,-17-1-2,10 28 0,-11 9-2,18 18 1,6 3-1,11 9-1,23-6 0,23-12-2,18-9 0,13-21-2,20-3-2,-4-52-12,28 3-16,-7-27 0,13-9-1,-20-18 0</inkml:trace>
          <inkml:trace contextRef="#ctx0" brushRef="#br0" timeOffset="14697.8407">11015 3686 32,'0'0'31,"0"0"1,40 0-1,11 31-23,-14-7-2,40 24 0,-3-2-1,24 11-1,-1 1-2,11-1-1,-4 7-2,-13-19-2,0 10-6,-47-31-24,10-6 1,-54-18-2,33-15 1</inkml:trace>
          <inkml:trace contextRef="#ctx0" brushRef="#br0" timeOffset="14924.8537">11765 3498 23,'0'0'31,"0"0"1,-30 7 0,10 38-17,-24-12-9,7 28-1,-20-1 0,-1 19-1,-12-3-2,6 3-1,3 2-2,-3-17-5,41 12-19,-14-28-7,30-5-1,7-43 0</inkml:trace>
          <inkml:trace contextRef="#ctx0" brushRef="#br0" timeOffset="15299.8751">12398 3944 41,'0'0'31,"30"6"1,-30-6-1,-13 27-27,13-27-1,-37 64 1,0-22 0,10 16-1,-17-1 1,10 4-3,-3-7 1,7 1-2,6-10 1,14-9-1,7-8 0,3-28 0,44 21 0,6-21 0,11-6 0,9-3 0,11-3-1,0-7-1,6 7-3,-23-24-9,14 27-19,-35-9 0,-2 6-2,-41 12 2</inkml:trace>
          <inkml:trace contextRef="#ctx0" brushRef="#br0" timeOffset="15548.8894">12633 3962 34,'0'0'32,"14"39"1,-28-2 0,21 26-26,-24-5 0,17 23-1,-17-2-2,11 9-1,-4-3-2,3-6-2,10-1-5,-20-32-18,27 2-10,-10-48 1,24 34-2</inkml:trace>
        </inkml:traceGroup>
        <inkml:traceGroup>
          <inkml:annotationXML>
            <emma:emma xmlns:emma="http://www.w3.org/2003/04/emma" version="1.0">
              <emma:interpretation id="{FC7DC4CD-1AB4-4F81-A840-ADCF8D478E12}" emma:medium="tactile" emma:mode="ink">
                <msink:context xmlns:msink="http://schemas.microsoft.com/ink/2010/main" type="inkWord" rotatedBoundingBox="20144,15040 21976,14787 22165,16159 20334,16412"/>
              </emma:interpretation>
              <emma:one-of disjunction-type="recognition" id="oneOf8">
                <emma:interpretation id="interp40" emma:lang="en-US" emma:confidence="0">
                  <emma:literal>X:)</emma:literal>
                </emma:interpretation>
                <emma:interpretation id="interp41" emma:lang="en-US" emma:confidence="0">
                  <emma:literal>is</emma:literal>
                </emma:interpretation>
                <emma:interpretation id="interp42" emma:lang="en-US" emma:confidence="0">
                  <emma:literal>4.2)</emma:literal>
                </emma:interpretation>
                <emma:interpretation id="interp43" emma:lang="en-US" emma:confidence="0">
                  <emma:literal>X.)</emma:literal>
                </emma:interpretation>
                <emma:interpretation id="interp44" emma:lang="en-US" emma:confidence="0">
                  <emma:literal>xls</emma:literal>
                </emma:interpretation>
              </emma:one-of>
            </emma:emma>
          </inkml:annotationXML>
          <inkml:trace contextRef="#ctx0" brushRef="#br0" timeOffset="16212.9273">14901 3529 16,'14'-37'31,"-14"37"0,0 0 1,7-33-17,-7 33-7,6 27-1,4 7-1,-10-34 0,-3 69-2,0-23-1,6 11 0,-6 4-2,9 2 0,-2 4 0,3-3-1,6-4 1,7-5-2,10-1 1,4-8-1,10-4-1,-4-24-2,21 10 0,-24-25-3,27 21-8,-64-24-19,60-6 0,-60 6 1,17-37 3</inkml:trace>
          <inkml:trace contextRef="#ctx0" brushRef="#br0" timeOffset="17344.9921">15420 3498 7,'0'0'27,"0"0"1,-37-27-11,37 27-2,0 0-4,0 0-2,0 0-2,0 0-2,0 0 0,0 0 0,0 0-1,0 0 0,-10 34 0,6-7-1,-13 3 0,1 15 0,-11 7 0,3 15-1,-10-1 0,7 10-1,-3-3 1,7 5-2,-1-2 2,7-6-2,-6-7 1,6-8-1,3-7 1,1-8-1,3-7 0,10-33 0,-17 33 0,17-33 1,0 0-1,0 0 0,0 0 0,0 0-1,0 0 1,0 0-1,0 0-1,0 0 0,0 0 0,0 0-1,0 0-2,0 0 0,0 0-2,0 0-7,0 0-20,0 0 1,0 0-1,7-36 6</inkml:trace>
          <inkml:trace contextRef="#ctx0" brushRef="#br0" timeOffset="16480.9427">15514 3650 3,'0'0'20,"0"0"0,-34-15-16,34 15-10,-40-6-12,40 6-2,-34 9 18</inkml:trace>
          <inkml:trace contextRef="#ctx0" brushRef="#br0" timeOffset="18593.0635">15743 4271 13,'0'0'30,"-41"15"-2,41-15-8,0 0-6,-33-6-2,33 6-4,0 0-2,0 0-2,0 0 0,33 0-1,-33 0 0,34-9-1,-34 9-1,47-3 0,-47 3 0,51 15-1,-51-15 0,40 48 1,-30-14-1,-3 8 0,-7 3 1,-7 4-1,-10-4 1,0 1 0,-6-7-1,3-6 1,20-33 0,-37 40-1,37-40 1,0 0-1,0 0 1,0 0-1,53-15 0,-5-3 0,5-4 1,8 1-1,6 0 0,1-3-1,-4 9-1,-14-10-3,11 28-17,-31-21-11,0 9-2,-30 9 1</inkml:trace>
          <inkml:trace contextRef="#ctx0" brushRef="#br0" timeOffset="18968.0849">16369 3247 22,'33'-15'32,"1"-3"1,3 18 0,-7-6-20,24 42-7,-20 3 0,23 34-1,-20 9-1,10 24 1,-17 6-3,1 15 1,-21-3 0,-7 0-2,-16-11 1,-14-14-2,-10-11 0,-14-21-5,18 3-26,-35-31-4,11-12-1,-17-27 0</inkml:trace>
        </inkml:traceGroup>
      </inkml:traceGroup>
      <inkml:traceGroup>
        <inkml:annotationXML>
          <emma:emma xmlns:emma="http://www.w3.org/2003/04/emma" version="1.0">
            <emma:interpretation id="{5A42D97F-3DEA-40FF-AE30-E2699540065E}" emma:medium="tactile" emma:mode="ink">
              <msink:context xmlns:msink="http://schemas.microsoft.com/ink/2010/main" type="line" rotatedBoundingBox="14809,15264 23362,14858 23513,18038 14960,18444"/>
            </emma:interpretation>
          </emma:emma>
        </inkml:annotationXML>
        <inkml:traceGroup>
          <inkml:annotationXML>
            <emma:emma xmlns:emma="http://www.w3.org/2003/04/emma" version="1.0">
              <emma:interpretation id="{E94C30D4-22E9-48D1-8271-F46B260F5798}" emma:medium="tactile" emma:mode="ink">
                <msink:context xmlns:msink="http://schemas.microsoft.com/ink/2010/main" type="inkWord" rotatedBoundingBox="14809,15264 23362,14858 23513,18038 14960,18444"/>
              </emma:interpretation>
              <emma:one-of disjunction-type="recognition" id="oneOf9">
                <emma:interpretation id="interp45" emma:lang="en-US" emma:confidence="0">
                  <emma:literal>Pro-six.)</emma:literal>
                </emma:interpretation>
                <emma:interpretation id="interp46" emma:lang="en-US" emma:confidence="0">
                  <emma:literal>Praxis* 2)</emma:literal>
                </emma:interpretation>
                <emma:interpretation id="interp47" emma:lang="en-US" emma:confidence="0">
                  <emma:literal>Prix six.)</emma:literal>
                </emma:interpretation>
                <emma:interpretation id="interp48" emma:lang="en-US" emma:confidence="0">
                  <emma:literal>Pro-six 2)</emma:literal>
                </emma:interpretation>
                <emma:interpretation id="interp49" emma:lang="en-US" emma:confidence="0">
                  <emma:literal>Prix six,)</emma:literal>
                </emma:interpretation>
              </emma:one-of>
            </emma:emma>
          </inkml:annotationXML>
          <inkml:trace contextRef="#ctx0" brushRef="#br0" timeOffset="19944.1408">9645 5579 5,'37'-42'27,"7"8"1,-4 1 1,-6-9-14,13 24-6,-17-13-1,17 25-1,-16 0-3,6 21 0,-37-15 0,50 64-1,-43-22-1,-4 22 1,-16-7-1,-7 13 0,-17-6 0,-7-4 0,-13-11-2,-1-7-1,11-3-3,-13-26-14,26 2-12,4-15-3,30 0 1,0 0-2</inkml:trace>
          <inkml:trace contextRef="#ctx0" brushRef="#br0" timeOffset="19645.1237">9790 5612 31,'0'0'31,"0"0"0,0 0 0,-37 31-21,40 20-6,-10 10-1,11 21 1,-11 11 0,10 23 0,-6-10-1,3 3-2,0-10 0,-3-20-2,6-3-3,-13-34-7,23-14-20,-13-28 0,0 0-1,-10-49 0</inkml:trace>
          <inkml:trace contextRef="#ctx0" brushRef="#br0" timeOffset="20313.1619">10207 6061 14,'0'0'28,"0"0"1,37 30 0,-37-30-13,47 51-10,-10-8-1,-20-7 1,17 19-1,-17-13 0,3 10-1,-14-16-1,5 3 0,-11-39 1,6 31-1,-6-31 0,0 0 0,-3-43-1,10 4 0,-1-13-2,8-5 0,3-10-1,6-3 0,7 1-2,8-1 0,15 25-5,-19-10-22,33 25-2,-16-3-2,13 14 1</inkml:trace>
          <inkml:trace contextRef="#ctx0" brushRef="#br0" timeOffset="20664.1819">12034 5443 39,'0'0'32,"-53"0"0,19 39-2,-23-9-24,13 31 0,-20 0-2,17 23 1,-7 1-2,24 18 1,6 0-1,17 0-1,18-6-1,15-12-1,22-3-1,-1-31-6,37 1-23,-24-37-3,18-3-1,-18-27 0</inkml:trace>
          <inkml:trace contextRef="#ctx0" brushRef="#br0" timeOffset="20945.198">12425 5685 38,'0'0'33,"37"-9"-1,6 33-1,-9-6-26,33 25 0,-9-4 0,26 16-2,-10-4-1,13 4 0,-6-1-2,-10-17-3,9 17-7,-36-33-22,7-9 0,-51-12-2,47-18 2</inkml:trace>
          <inkml:trace contextRef="#ctx0" brushRef="#br0" timeOffset="21205.2129">13316 5479 27,'0'-36'31,"0"36"1,0 0 0,-33 39-20,-21-12-4,14 31-2,-28-3-2,4 23 0,-13 1-2,3 6 1,0-3 0,3-4-2,14-5 0,3-15-2,21 2-3,-21-39-8,54 13-19,0-34-3,0 0 0,0 0-1</inkml:trace>
          <inkml:trace contextRef="#ctx0" brushRef="#br0" timeOffset="21928.2542">13939 5843 44,'0'0'32,"0"0"2,0 0-2,0 0-29,0 0 0,-40-9-1,9 15 0,-2 9-1,-14 3 0,-7 3-1,-3 3 0,-7 7 0,3-4 0,4-3 0,10-3-1,6-3 1,41-18-1,-47 22-1,47-22 1,0 0 0,0 0 0,0 0 0,37 6 1,-37-6-1,37-6 1,-37 6 0,31 0 0,-31 0 0,0 0 0,37 18 0,-37-18 3,26 30-3,-26-30 3,27 39-2,-27-39 2,27 43-2,-27-43 1,17 39 0,-17-39-2,10 28 1,-10-28 0,0 0-1,0 0 0,17 27 1,-17-27-1,30-12 0,-30 12 0,47-9 0,-13 6 0,6 3 0,1 3 0,-1 6-1,1 9 1,-4 3 0,-7 6 0,-3 7 1,-7-7 0,-10 12 0,-10-8 0,-7 2 1,-13-3 0,-3 0 0,-11-5 0,-6-4 0,-11-6-1,-3-6 0,-10 0-2,-3-9 0,10 3-3,-14-24-9,31 15-21,-14-18 0,54 24-1,-30-52 0</inkml:trace>
          <inkml:trace contextRef="#ctx0" brushRef="#br0" timeOffset="23660.3533">14720 5216 14,'27'-31'28,"-27"31"-1,0 0-8,0 0-4,-10-30-4,10 30-2,0 0-3,0 0 0,0 0-1,13 30-1,-16 1 0,9 32-1,-9 4 0,10 27 1,-4 3-2,7 18 1,-6-3-2,2 3 1,1-12 1,-7-6-2,3-12 0,-6-13-2,6-8-1,-16-22-3,23 19-9,-10-61-19,-20 57-2,20-57 1,0 0 0</inkml:trace>
          <inkml:trace contextRef="#ctx0" brushRef="#br0" timeOffset="34300.9619">14245 3492 9,'0'0'11,"0"0"-1,0 0 1,0 0-2,0 0 1,-23-36-2,23 36 0,0 0 0,0 0-1,-44-18-1,44 18-1,0 0 0,0 0-1,-30-3-2,30 3 0,0 0 0,0 0 0,0 0 0,0 0 0,0 0 0,0 0 1,0 0-1,0 0 1,0 0-1,0 0 0,0 0-1,0 0 1,0 0 0,0 0 0,-10 42 0,6-5 0,-6 8 0,3 22 0,-9 8-1,5 13 1,-2 15-1,0 6-1,2 3 1,1 6-1,4-6 0,6 0 0,-4-6 1,8-3-1,-8-6 0,8-3 0,-8 0 0,4-9 1,-3-9-2,0-4 2,-1-11-1,4-10 0,-3-11 0,-1-10 0,4-30 0,-3 33 1,3-33-1,0 0 0,0 0 0,0 0 0,0 0 0,0 0 0,0 0 0,0 0 0,0 0-1,0 0-2,0 0-5,0 0-16,0 0-9,0 0-1,-27-33-1</inkml:trace>
          <inkml:trace contextRef="#ctx0" brushRef="#br0" timeOffset="24152.3815">15436 5403 1,'-10'-30'22,"10"30"5,0 0-5,-6-54-5,6 54-4,0 0-2,54-15 0,-54 15-3,47 18-1,-47-18-2,74 78 0,-31-20-2,25 21 0,-8 2-1,11 13 0,0-6-2,-1-6 0,4-12-1,-13-16-1,-1-8-1,-26-37-13,10 6-16,-44-15-2,40-24 0,-40-10 0</inkml:trace>
          <inkml:trace contextRef="#ctx0" brushRef="#br0" timeOffset="24444.3982">16291 5201 35,'0'0'31,"-40"12"1,23 27-9,-23-12-15,19 37-1,-36-7-1,10 34-1,-24-6-1,4 15-1,-10-6-1,-1 0 0,4-6-1,4-16-2,26 7-4,-3-43-16,43 1-11,4-37-3,37 12 1</inkml:trace>
          <inkml:trace contextRef="#ctx0" brushRef="#br0" timeOffset="25404.4531">16634 5812 4,'0'0'29,"0"0"-4,0 0-4,11-30-5,-11 30-2,0 0-3,33-9-2,-33 9-2,34-21-3,-34 21-1,57-21-1,-20 8 0,7 10-1,-7 0 0,3 9 0,-9 4-1,-31-10 1,33 57-1,-36-15 1,-17 4 0,-11 5 0,-16-2 0,0 2 1,-7-5-1,4-10 0,6-9 1,10-8-1,34-19-1,-40 21 0,40-21 0,0 0 0,34 15 1,-4-15-1,10 0-2,7 0 2,7-3 0,7 0-1,6-3-1,-13-6-1,10 15-4,-64-3-28,71-31 2,-71 31-2,40-39 0</inkml:trace>
          <inkml:trace contextRef="#ctx0" brushRef="#br0" timeOffset="25840.478">17560 4843 25,'0'0'31,"-3"-30"1,3 30 0,33-21-28,14 24 1,0-3 0,21 27 0,-4 0-1,23 34 0,-16 11-1,10 34 1,-21 10-2,-6 23 1,-27 3-1,-14 7 0,-33-10 2,-24-6-2,-26-6 0,-24-24-2,-1 0-5,-43-36-28,31-13-1,-18-38-2,24-13-2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9:53.8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D0892-50E7-4D48-91FB-58EAD19EF5A5}" emma:medium="tactile" emma:mode="ink">
          <msink:context xmlns:msink="http://schemas.microsoft.com/ink/2010/main" type="inkDrawing" rotatedBoundingBox="1558,15815 2049,14165 2941,14430 2450,16081" semanticType="enclosure" shapeName="Other">
            <msink:destinationLink direction="to" ref="{DFA07187-9B4C-4A17-8A8F-384B19B4ACCD}"/>
          </msink:context>
        </emma:interpretation>
      </emma:emma>
    </inkml:annotationXML>
    <inkml:trace contextRef="#ctx0" brushRef="#br0">66 415 16,'-13'-36'32,"-1"-4"0,4 7-1,-3-13-13,13 46-12,3-57-1,14 30-2,0-10 1,20 10-2,13-3 0,11 2-1,3 4 1,10 6-2,3 6 1,0 15-1,-3 9 0,-3 15 1,-17 13-1,-7 17 0,-7 4 1,-16 15-1,-14 5 1,-20 4 0,-17 3 0,-17 3 0,-23-12 0,-14-4 0,-10-2 0,-6-9-2,3-7-1,-1-21-2,31 16-8,-16-31-21,46 3 0,4-18-2,30-6 2</inkml:trace>
    <inkml:trace contextRef="#ctx0" brushRef="#br0" timeOffset="-427.0244">-32 336 1,'-20'-39'25,"7"11"3,13 28-2,-37-48-11,37 48-3,0 0-4,0 0-1,0 0-1,0 0-1,0 0-1,27 73 0,-24-10 0,11 31 0,-11 9-1,14 24 0,-11 7-1,1 2 0,-3-6-1,-1-6-1,-3-18 1,0-6-2,7-21 1,-7-18-3,10-10-1,-10-51-4,17 46-25,-17-46-1,0 0 2,-4-73-2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9:54.3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7187-9B4C-4A17-8A8F-384B19B4ACCD}" emma:medium="tactile" emma:mode="ink">
          <msink:context xmlns:msink="http://schemas.microsoft.com/ink/2010/main" type="inkDrawing" rotatedBoundingBox="2784,15683 3238,14928 3669,15188 3214,15942" semanticType="callout" shapeName="Other">
            <msink:sourceLink direction="to" ref="{D40D0892-50E7-4D48-91FB-58EAD19EF5A5}"/>
            <msink:sourceLink direction="from" ref="{1830E207-49E8-476B-B4DE-FD5CE48F2D56}"/>
          </msink:context>
        </emma:interpretation>
      </emma:emma>
    </inkml:annotationXML>
    <inkml:trace contextRef="#ctx0" brushRef="#br0">53 310 33,'-31'-12'32,"31"12"-2,0 0 1,-23-27-25,23 27-2,0 0 0,54 21-1,-54-21-1,57 48 0,-27-11-1,4 8 0,-7 7 0,0 2 0,-11 4 0,5-4-1,-15-11 2,4-4-1,-10-39 2,7 42-1,-7-42 0,0 0 1,-20-33-1,13-6 0,1-16 0,2-8-1,4-7 0,7-9 0,10 0-1,6 1 1,14 5-1,4 6-1,9 19-1,-3-1-2,24 37-7,-31-9-23,24 21-1,-17 0-1,1 12 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9:34.4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8528E9-7F84-48ED-AD10-4DCE1BA990C5}" emma:medium="tactile" emma:mode="ink">
          <msink:context xmlns:msink="http://schemas.microsoft.com/ink/2010/main" type="writingRegion" rotatedBoundingBox="6626,8418 10884,11694 9894,12981 5636,9704"/>
        </emma:interpretation>
      </emma:emma>
    </inkml:annotationXML>
    <inkml:traceGroup>
      <inkml:annotationXML>
        <emma:emma xmlns:emma="http://www.w3.org/2003/04/emma" version="1.0">
          <emma:interpretation id="{F98927A8-1698-458B-A176-F3F0F9BCE846}" emma:medium="tactile" emma:mode="ink">
            <msink:context xmlns:msink="http://schemas.microsoft.com/ink/2010/main" type="paragraph" rotatedBoundingBox="6626,8418 10884,11694 9894,12981 5636,9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63C5A8-CBF5-47B6-BBEC-863A403FCC68}" emma:medium="tactile" emma:mode="ink">
              <msink:context xmlns:msink="http://schemas.microsoft.com/ink/2010/main" type="line" rotatedBoundingBox="6626,8418 10884,11694 9894,12981 5636,9704"/>
            </emma:interpretation>
          </emma:emma>
        </inkml:annotationXML>
        <inkml:traceGroup>
          <inkml:annotationXML>
            <emma:emma xmlns:emma="http://www.w3.org/2003/04/emma" version="1.0">
              <emma:interpretation id="{C27B7505-96C8-4496-9293-C11EB9AF8B04}" emma:medium="tactile" emma:mode="ink">
                <msink:context xmlns:msink="http://schemas.microsoft.com/ink/2010/main" type="inkWord" rotatedBoundingBox="6626,8418 7968,9450 7277,10348 5936,9316"/>
              </emma:interpretation>
            </emma:emma>
          </inkml:annotationXML>
          <inkml:trace contextRef="#ctx0" brushRef="#br0">2575 2797 23,'0'0'14,"20"-39"1,-20 39-1,0 0 0,0 0-2,0 0-2,0 0-1,0 0-2,0 0-2,34 42-1,-14 1-1,-3 5 0,17 25 0,-4-1-2,10 13 1,4-3-2,7 0 1,-4-6 0,-4-13-1,-2-14 0,-8-10 0,-2-12-1,-31-27-1,33 28-5,-33-28-6,10-28-18,-10 28-2,-6-45 0,-4 8 13</inkml:trace>
          <inkml:trace contextRef="#ctx0" brushRef="#br0" timeOffset="344.0196">3292 2709 4,'-10'-36'27,"10"36"2,0 0-13,-41 12-4,38 21-1,-37-14-2,19 38 0,-39-5-3,13 29 0,-24-5-1,7 12-2,-10-3-2,3 0 0,4-7-1,3-14-2,21-3-4,-15-34-9,35 9-16,23-36-2,0 0 0,0 0 15</inkml:trace>
          <inkml:trace contextRef="#ctx0" brushRef="#br0" timeOffset="908.0519">3538 3218 5,'-31'15'31,"31"-15"0,0 0 1,-30-15-24,30 15 0,0 0-1,0 0 0,0 0-3,0 0-2,0 0-1,0 0 0,50 18 0,-16-18 0,10-6-1,10 0 1,0 0 0,-1 0-1,-2 0 1,-4 0-1,-10 3 0,-7 6 0,-30-3 1,27 33 0,-27-33 0,4 64 1,-15-22-1,1 16 1,-6-1 0,2 13 0,-9 0-1,2 2 0,-2-5 0,6-3 0,-3-7 0,6-8 0,-6-10-1,7-6 1,13-33-1,-21 37-1,21-37 0,0 0-4,4 30-8,-4-30-22,0 0 1,-17-42-3,17 42 3</inkml:trace>
        </inkml:traceGroup>
        <inkml:traceGroup>
          <inkml:annotationXML>
            <emma:emma xmlns:emma="http://www.w3.org/2003/04/emma" version="1.0">
              <emma:interpretation id="{910CEE05-2695-47BC-AB6B-FC748D7023AA}" emma:medium="tactile" emma:mode="ink">
                <msink:context xmlns:msink="http://schemas.microsoft.com/ink/2010/main" type="inkWord" rotatedBoundingBox="9162,10377 10880,11699 9894,12981 8176,11658"/>
              </emma:interpretation>
              <emma:one-of disjunction-type="recognition" id="oneOf0">
                <emma:interpretation id="interp0" emma:lang="en-US" emma:confidence="0">
                  <emma:literal>*3</emma:literal>
                </emma:interpretation>
                <emma:interpretation id="interp1" emma:lang="en-US" emma:confidence="0">
                  <emma:literal>XB</emma:literal>
                </emma:interpretation>
                <emma:interpretation id="interp2" emma:lang="en-US" emma:confidence="0">
                  <emma:literal>X13</emma:literal>
                </emma:interpretation>
                <emma:interpretation id="interp3" emma:lang="en-US" emma:confidence="0">
                  <emma:literal>*13</emma:literal>
                </emma:interpretation>
                <emma:interpretation id="interp4" emma:lang="en-US" emma:confidence="0">
                  <emma:literal>Xi3</emma:literal>
                </emma:interpretation>
              </emma:one-of>
            </emma:emma>
          </inkml:annotationXML>
          <inkml:trace contextRef="#ctx0" brushRef="#br0" timeOffset="10651.6092">4766 5227 2,'0'0'26,"0"-36"-7,0 36-2,0 0-4,0 0-1,0 0-3,0 0-1,0 0 0,33 24-2,-33-24-1,37 52 0,-10-19-2,14 15 1,-4 1-2,20 12 0,-6-4-1,-1 1 0,-3-4-1,-3-8 1,-7-4-1,-10-15-2,3 3-2,-30-30-4,37 19-20,-37-19-5,0 0 1,14-43-2</inkml:trace>
          <inkml:trace contextRef="#ctx0" brushRef="#br0" timeOffset="10983.6282">5368 5149 3,'0'0'27,"0"0"2,-30-3-8,23 30-9,-26-15-3,9 36 1,-23-11-2,13 29-1,-20-5-2,14 21-1,-10-10-2,6 10 0,3-6-2,11-9-1,13-1-1,-13-26-5,37 14-14,-7-54-11,10 33 1,-10-33-3</inkml:trace>
          <inkml:trace contextRef="#ctx0" brushRef="#br0" timeOffset="11455.6552">5839 5430 20,'0'0'29,"0"0"1,-30-18-12,30 18-6,0 0-3,10 36-1,-10-36-2,-7 52-1,-3-19-1,14 19 0,-8-1-2,4 4-1,-3 2 0,0-8-1,3 2-1,-11-17-3,28 14-9,-17-48-19,-3 36-1,3-36-1,0 0 3</inkml:trace>
          <inkml:trace contextRef="#ctx0" brushRef="#br0" timeOffset="12046.689">6146 5370 8,'-14'-34'30,"14"34"0,-10-30-1,10 30-20,13-30-3,-13 30-1,48-30 0,-8 23 0,0-11-2,21 9-1,-11 0 0,14 9 0,-10 3-1,0 9-1,-10 3 0,-7 7 1,-14 5-1,-9 3 0,-11 3 0,-10 1 1,-9-7-1,-1 0 1,17-27-1,-44 43 1,44-43-1,-30 18 0,30-18 0,0 0 0,0 0 0,40-6 0,-3 6 0,7 3 0,10 3 0,6 9 0,1 9 0,-4 7 0,-6 5 1,-11 9 1,-17-2-1,-6 8 2,-23-14-1,-8 5 1,-26-12-1,-7 1 1,-14-16-1,-3-3 0,-10-6-1,0-6-1,7 0-1,-1-12-3,68 12-22,-74 0-8,74 0-1,-33-15-2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20:00:11.1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DFE5DA-2C81-482D-AF47-906098D60C25}" emma:medium="tactile" emma:mode="ink">
          <msink:context xmlns:msink="http://schemas.microsoft.com/ink/2010/main" type="inkDrawing" rotatedBoundingBox="4083,17361 4844,17346 4846,17493 4086,17508" shapeName="Other">
            <msink:destinationLink direction="with" ref="{1112AF2B-3728-43FB-BABD-A6D6A5754BA1}"/>
          </msink:context>
        </emma:interpretation>
      </emma:emma>
    </inkml:annotationXML>
    <inkml:trace contextRef="#ctx0" brushRef="#br0">12 151 35,'-17'-36'33,"17"36"0,13-37 0,-9 4-23,33 24-4,-7-9-2,27 9-1,4 0-1,16 9-1,7 3-1,4 0-6,23 24-24,-30-12-3,-7 9 1,-31-8-3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20:00:11.3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12AF2B-3728-43FB-BABD-A6D6A5754BA1}" emma:medium="tactile" emma:mode="ink">
          <msink:context xmlns:msink="http://schemas.microsoft.com/ink/2010/main" type="inkDrawing" rotatedBoundingBox="4368,17799 5223,17533 5229,17552 4373,17817" semanticType="callout" shapeName="Other">
            <msink:sourceLink direction="with" ref="{00DFE5DA-2C81-482D-AF47-906098D60C25}"/>
          </msink:context>
        </emma:interpretation>
      </emma:emma>
    </inkml:annotationXML>
    <inkml:trace contextRef="#ctx0" brushRef="#br0">0 255 52,'44'3'34,"10"-18"-3,20-6-1,14-7-33,9-14-9,31 9-19,0-7 0,0 1-1,-10-1 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20:00:12.3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4E9757-26E4-440C-BDD2-EA40ED208EEE}" emma:medium="tactile" emma:mode="ink">
          <msink:context xmlns:msink="http://schemas.microsoft.com/ink/2010/main" type="inkDrawing" rotatedBoundingBox="7166,17560 7643,16962 7858,17133 7380,17731" semanticType="callout" shapeName="Other">
            <msink:sourceLink direction="with" ref="{96EA291D-3CCC-427D-A92C-3FE6E9C08C63}"/>
          </msink:context>
        </emma:interpretation>
      </emma:emma>
    </inkml:annotationXML>
    <inkml:trace contextRef="#ctx0" brushRef="#br0">-2 411 31,'0'0'31,"0"0"-1,0 0 1,0 0-23,-3 36-2,3-36-1,13 42 0,-13-42-1,11 52 0,-11-52-2,3 45 0,-3-45 0,-3 34-1,3-34 1,0 0 0,0 0-1,0-34 0,3 1 0,7-12 0,3-13 0,8-9-1,2-5 0,8-1 0,2 6 0,4 7 0,7 11 0,0 13-2,10 21-1,-17-6-7,33 39-22,-29-6-2,9 18 0,-13-2-1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20:00:12.7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94A501-D92E-41D2-B51F-BEC73C647EC9}" emma:medium="tactile" emma:mode="ink">
          <msink:context xmlns:msink="http://schemas.microsoft.com/ink/2010/main" type="inkDrawing" rotatedBoundingBox="8853,18020 8947,16516 9386,16544 9291,18047" semanticType="callout" shapeName="Other">
            <msink:sourceLink direction="with" ref="{3DF7065B-E39D-4B31-894D-BC2E9D69D935}"/>
          </msink:context>
        </emma:interpretation>
      </emma:emma>
    </inkml:annotationXML>
    <inkml:trace contextRef="#ctx0" brushRef="#br0">459 0 35,'-54'6'32,"7"18"1,-13 16 0,13 32-20,-27 7-5,30 33-2,-13 3-1,20 18-1,6 1-2,25 2 2,9-3-2,20-12 0,14-15-2,4-21-2,23 6-9,-14-36-22,21-13 0,-24-24-3,14-15-1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2:53.8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EFBB97-67E5-4D19-AFD5-1579F6A6C193}" emma:medium="tactile" emma:mode="ink">
          <msink:context xmlns:msink="http://schemas.microsoft.com/ink/2010/main" type="inkDrawing" rotatedBoundingBox="1850,7461 10242,7450 10250,13813 1858,13824" semanticType="enclosure" shapeName="Other">
            <msink:sourceLink direction="with" ref="{4D4C963B-3AB3-4D39-BF2E-F582E34D3928}"/>
            <msink:sourceLink direction="with" ref="{5B22D866-F1D0-4C8E-B01D-ED73CCDA6BA0}"/>
            <msink:sourceLink direction="with" ref="{A4D9A2A0-DBE7-45DA-BF72-E1C1A63B2C0E}"/>
            <msink:sourceLink direction="with" ref="{29DA4D65-07D2-4755-A804-48AF1B98F145}"/>
            <msink:sourceLink direction="with" ref="{DC2CD910-AAB0-4D09-AA46-DE4C650CDB18}"/>
            <msink:sourceLink direction="with" ref="{853FCBC6-C0D1-4567-B431-78F5AC0306B4}"/>
            <msink:sourceLink direction="with" ref="{A2514FA0-C069-48B0-96BE-AA62E5669A58}"/>
            <msink:sourceLink direction="with" ref="{DB5BAD83-7D94-4A3D-AB34-39114D0DD4D1}"/>
            <msink:sourceLink direction="with" ref="{104B8490-23E0-4A9E-9A4B-DA29D3867DE9}"/>
            <msink:sourceLink direction="with" ref="{584EFD7A-51E9-48B9-9287-4AC8D623E866}"/>
          </msink:context>
        </emma:interpretation>
      </emma:emma>
    </inkml:annotationXML>
    <inkml:trace contextRef="#ctx0" brushRef="#br0">-271-4389 4,'0'0'18,"5"-22"-3,-5 22-2,2-19-3,-2 19-2,0 0-1,-7-27-2,7 27 0,0 0-1,0 0-1,0 0 0,0 0 0,0 0-1,0 0 1,0 0-1,-8 22 1,8-22 0,-2 33-1,-3-13 1,5 4-1,-5 3-1,8 1 1,-6 1 0,6 4-1,-6 0 1,6 6 0,-6-2-1,8 10 1,-7 3 0,2 12-1,-3 4 1,3 6-1,-5 3 0,5 4 0,-2 0-1,-1 0 1,1-4 0,2-3 0,-5 1 0,3-3 1,-6 0-1,1 1 1,0-1-1,2 3 0,-2-1 0,-1 1 0,3-3-1,0 2 1,3 3-2,0 0 2,-1 0-1,3-1 0,-2 1 0,-1 4 1,1-6-1,-1 1 0,1-1 0,-1-3 1,1 0 0,0 1-1,-3-3 1,5 2 0,-3-2 0,1 7-1,2-5 1,2 3 0,3 1-1,0 3 0,2 0 0,3 0 0,0-2 0,2-3 0,3-1 0,-3-3 1,3-9-1,-3-2 0,0-6 1,0-5-1,-2-6 0,0 1 0,-3-3 1,3-3-1,-3 0 0,3-2 0,-3 0 0,1 2 0,-1 2 0,3-4 0,-3 0 0,0 2 0,3 1 0,-3-1 0,1 0 0,-1 0 0,0 0 0,1 3 0,-3-3 0,2-2 1,-2 2-1,0 0 0,2 2 0,-5 3 0,3 2 0,3-3 0,-4 3 0,1 2 0,3-2 0,-3 2 1,2-3-1,-2 1 0,2-2 0,-2-3 0,2 0 0,1 3 1,-4-3 1,4 1-1,-3-5 1,2 4-1,-2-9 1,0 8-1,2-6 0,-2 1-1,-3 0 0,3-3 0,0 1 0,-2-3 0,2 5 0,-1-4 0,-1-1 0,-1 2 1,3-1-1,-2 1 0,-1-1 0,0 1 1,3 3-1,-2 0 0,-1 0 1,1-1-1,-1-1 0,1 4 0,-1-2 0,0-1 0,-2 1 1,0 0-1,0-5 0,0 5 0,0-5 1,0-1-1,-2-3-1,2-22 0,2 37-7,-2-37-22,-9-24-5,1-33-2,8-16-1</inkml:trace>
    <inkml:trace contextRef="#ctx0" brushRef="#br0" timeOffset="2756.1577">-369-4228 16,'0'0'9,"0"0"1,0 0-1,0 0 0,0 0-1,0 0-1,0 0 0,27 6 0,-27-6-2,27 7 1,-27-7-1,56 9 0,-22-9-1,20 4-1,0-4-1,16 0 0,8-4-1,15-1 0,2-1 0,10-3-1,5 0 0,7 0 1,5 1-1,3 1 0,-3 0 0,-2 5 0,-6-2 0,-1 2 0,-6 2 0,-2-3 0,-5 3 0,-5-2 0,0 2 0,1-2 0,-1 2 0,3 0 0,2 0 1,0 0-1,5 0 0,-3 0 0,6 2 0,-3 0 0,0-2 0,-3 3 0,-2-3 0,-5 0 0,1 0 0,-6 0 0,0-3 0,-2 1 0,0 0 0,0-2 1,0 1-1,0 1 0,4-2 0,4-1 0,1 1 1,3 0-1,0-3 0,-2 1 0,0-1 1,-6 0-1,-6 1 0,-6-1 0,-4 1 0,-3 1 1,-7-1-1,-2 1 0,-3 1 0,-5-1 0,-5 1 0,-2 0 0,-8-1 0,-2 3 1,-4-2-1,-4 1 0,-4 1 0,0 0 0,-3 0 0,-24 2 1,40-5-1,-40 5 0,31-2 0,-31 2 0,25-4 0,-25 4 0,24-2 0,-24 2 0,25-3 0,-25 3 0,26-2 1,-26 2-1,32-4 0,-32 4 1,25-2-1,-25 2 1,24-3-1,-24 3 1,0 0 0,32-4 0,-32 4 0,0 0 0,27-4 0,-27 4-1,24-5 0,-24 5 0,37-4 0,-13 2 0,3-1 0,5 1 0,-1 0 0,6 0 0,2 0 0,0 0 1,0-1-1,0 3 0,3-2 0,-3 0 0,0 0 0,0 2 0,0-2 0,-5 2 0,-2-3 0,-3 1 0,-5 2 0,-24 0 0,32-2 0,-32 2 1,0 0-1,22 0 1,-22 0 0,0 0 0,0 0-1,0 0 1,0 0-1,0 0 1,27-2-1,-27 2 0,22 0 0,-22 0 0,29-2 0,-29 2 0,34 0 0,-34 0 0,35-3 0,-35 3 0,41-2 1,-16 2-1,1 0 0,1-2 0,5 2 0,2 0 0,0 0 1,0 2-2,1-2 1,-1 0 0,0 0 0,-2 0 0,-3 2 0,-2-2 0,-5 0 0,-22 0 0,34 0 0,-34 0 0,0 0 0,0 0 0,24 16 1,-24-16-1,13 22 1,-13-22-1,17 39 0,-3-10 1,1 4-1,2 4 0,0 9 0,0 7 0,3 2 0,-3 4 1,2 7-1,-4 4 1,2 5-1,-5 0 1,1 2-1,-1 2 2,-2 2-2,-1 3 2,-1-1 0,1 5-1,-1 0 1,1 6-1,-1 3 1,2 4-1,-1 5 0,1 4 0,0-1-1,2 3 1,-2-2-1,0 0 1,-1-2 0,4-1-1,-1-5 1,2-4 0,-1-3 0,1 2 0,-2-3 1,3-2-2,-3 5 1,1 0 1,-6-1-2,3 5 1,-5 1 0,4-4 0,-4-1-1,2 0-1,-2-3 1,0-6 0,0-4 0,0-5 0,-3-2 0,3-3-1,-2 1 1,-1-2 1,1-5 0,-1 2-1,1 2 1,1 3 0,-4-2-1,5-1 1,-5-4-1,3 0 1,-3-2-1,2-2 1,-2-9-1,3-2 0,-3-5 1,2-2-1,-2-2 0,0 0 0,3-4 1,-3-3-2,0-2 2,2 0-2,-2-4 2,2 2-2,-2-2 1,0-5 0,3 1 0,-6-1 1,6 0-1,-3-2 0,-3 1 0,3-3 1,0 0-1,0-22 0,-2 35 0,2-35 0,-2 30 1,2-30-1,-3 27 0,3-27 0,-2 22 0,2-22 1,0 0-1,-5 24 0,5-24 0,0 0 0,0 0 0,-5 20 0,5-20 0,0 0-1,0 0-2,-5-22-8,5 22-23,5-46-2,-8 17-1,-23-17-2</inkml:trace>
    <inkml:trace contextRef="#ctx0" brushRef="#br0" timeOffset="4348.2487">27 1801 5,'0'0'24,"0"0"-1,0 0-4,0 0-6,44 18-2,-44-18-1,51 2 0,-19-11-2,21 18-1,-9-16-2,22 12-1,0-8-1,12 8 0,8-5-1,11 4 0,8-2-1,10 3 0,7-1-1,7 1 1,1-3-1,4 0 0,0-4 0,3 0 0,0-5 0,2 0 0,-2-1 0,2-3 0,2 0 0,-1 2 0,-4-2 0,-4 0 0,-7 4 0,-3 1 0,-5-1 0,-5 3 0,-4-1 0,2 1 0,-1 2 0,1 0 0,5-1 0,0 3 0,2 0 0,-2-2 0,-1 2 0,-1 0 1,-6-2-1,-2 0 0,-2 0 1,-3-1-1,-7-1 0,-3 0 1,-2-1-1,0 3 1,0-2-1,2-1 1,-5 1-1,6-1 1,1-1-1,4 1 1,1 1-1,-2 0 0,-2 1 0,-2 1 1,-8 2-1,-5 0 0,0 2 0,-2-2 0,-8 3 1,-2-3-1,-3 0 0,-2 0 0,-2-3 1,2 1-1,-10-2 1,0 2-1,6-1 0,-1-1 0,2 2 1,6 0-1,-1 2 0,1 0 0,2-3 1,-3 1-1,-7 2 0,0-2 0,-7 0 0,-5 0 1,-5-1-1,-5-1 0,-4 0 0,-1-1 1,-7-1-1,0 1 1,-22 5-1,39-9 0,-39 9 1,37-8-1,-37 8 0,36-9 0,-36 9 0,37-9 0,-37 9 0,34-6 0,-34 6 0,27-7 0,-27 7 0,24-2 0,-24 2 0,0 0 0,30-5 0,-30 5 1,0 0 0,0 0 0,0 0 0,22-6 0,-22 6 0,0 0 0,0 0-1,0 0-7,0 0-25,-20-29-3,20 29-1,-56-37-1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58:53.9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2C1E4D5-B85D-427E-9727-077D02701D23}" emma:medium="tactile" emma:mode="ink">
          <msink:context xmlns:msink="http://schemas.microsoft.com/ink/2010/main" type="writingRegion" rotatedBoundingBox="3689,4907 24729,4324 25108,17973 4067,18556"/>
        </emma:interpretation>
      </emma:emma>
    </inkml:annotationXML>
    <inkml:traceGroup>
      <inkml:annotationXML>
        <emma:emma xmlns:emma="http://www.w3.org/2003/04/emma" version="1.0">
          <emma:interpretation id="{97192AAD-2A70-4406-BB44-00A1818FE50E}" emma:medium="tactile" emma:mode="ink">
            <msink:context xmlns:msink="http://schemas.microsoft.com/ink/2010/main" type="paragraph" rotatedBoundingBox="3712,4806 14711,4698 14729,6499 3729,6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037601-F9DF-4FFF-8107-720A1850E36D}" emma:medium="tactile" emma:mode="ink">
              <msink:context xmlns:msink="http://schemas.microsoft.com/ink/2010/main" type="inkBullet" rotatedBoundingBox="3724,6062 3980,6059 3983,6437 3728,6440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2858 150 15,'0'0'23,"-30"3"-3,30-3-4,0 0-1,-44 21-3,54 10-2,-10-31-1,-14 42-3,14-42 0,4 49-3,-4-49 0,3 33-2,-3-33 1,0 0 0,0 0 0,30 12-1,-30-12 0,27-36 1,-13 5-2,-1-2 2,1-6-2,-1 2 2,-6 1-2,0 9 1,-7 27 0,-4-34-1,4 34 1,0 0-1,-20 37 0,20-37 0,-10 45 0,10-18-1,0-27 2,3 46-2,-3-46 2,0 0-2,0 0 2,24 27-1,-24-27 0,0 0 2,0 0-3,7-30 3,-7 30-3,-10-49 3,-1 22-2,1 0 0,10 27-1,-30-49 0,30 49-3,-37-18-12,37 18-18,-13 40-2,13-40 0,40 42 5</inkml:trace>
      </inkml:traceGroup>
      <inkml:traceGroup>
        <inkml:annotationXML>
          <emma:emma xmlns:emma="http://www.w3.org/2003/04/emma" version="1.0">
            <emma:interpretation id="{FD3C52AD-21B7-4383-B68C-8B0EAF8D7CC8}" emma:medium="tactile" emma:mode="ink">
              <msink:context xmlns:msink="http://schemas.microsoft.com/ink/2010/main" type="line" rotatedBoundingBox="6500,4778 14711,4698 14729,6499 6517,6580"/>
            </emma:interpretation>
          </emma:emma>
        </inkml:annotationXML>
        <inkml:traceGroup>
          <inkml:annotationXML>
            <emma:emma xmlns:emma="http://www.w3.org/2003/04/emma" version="1.0">
              <emma:interpretation id="{B42B22D7-7E5C-4D54-BE76-3E5BE82A759D}" emma:medium="tactile" emma:mode="ink">
                <msink:context xmlns:msink="http://schemas.microsoft.com/ink/2010/main" type="inkWord" rotatedBoundingBox="6513,6096 6646,6095 6649,6386 6515,6387"/>
              </emma:interpretation>
              <emma:one-of disjunction-type="recognition" id="oneOf1">
                <emma:interpretation id="interp1" emma:lang="en-US" emma:confidence="0">
                  <emma:literal>at</emma:literal>
                </emma:interpretation>
                <emma:interpretation id="interp2" emma:lang="en-US" emma:confidence="0">
                  <emma:literal>At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do</emma:literal>
                </emma:interpretation>
                <emma:interpretation id="interp5" emma:lang="en-US" emma:confidence="0">
                  <emma:literal>or</emma:literal>
                </emma:interpretation>
              </emma:one-of>
            </emma:emma>
          </inkml:annotationXML>
          <inkml:trace contextRef="#ctx0" brushRef="#br0" timeOffset="680.0389">5419 102 3,'3'-34'29,"-3"34"2,0-39-13,0 39 0,0 0-3,30-12-2,-30 12-3,0 0-4,0 0-2,-27 33-1,27-33-2,-23 52 0,16-25-1,0 0 1,7-27-1,-3 40 1,3-40-1,0 0 1,47-46-1,-20 10 1,-3-7-1,6-2 0,-7 3 1,1-4-1,-11 16 0,-13 30 0,0 0 0,0 0 0,-37-3 0,11 30 0,-1 3 0,6 10 0,1 5-1,3-5 2,11-7-2,6-6 2,0-27-1,16 34 0,-16-34 1,34-22-1,-17-8 0,0 0 0,0-10 1,-4 1-2,-3 0 1,-3 2 0,-7 37-1,0-39-2,0 39-7,0 0-25,-27 30 1,27-30-1,-20 37 0</inkml:trace>
        </inkml:traceGroup>
        <inkml:traceGroup>
          <inkml:annotationXML>
            <emma:emma xmlns:emma="http://www.w3.org/2003/04/emma" version="1.0">
              <emma:interpretation id="{5A598F0E-5C8B-4323-8158-99637B062950}" emma:medium="tactile" emma:mode="ink">
                <msink:context xmlns:msink="http://schemas.microsoft.com/ink/2010/main" type="inkWord" rotatedBoundingBox="8693,4757 10395,4740 10410,6229 8707,6246">
                  <msink:destinationLink direction="to" ref="{0E1A4B89-B99E-46D6-A5C3-A9D308801248}"/>
                </msink:context>
              </emma:interpretation>
              <emma:one-of disjunction-type="recognition" id="oneOf2">
                <emma:interpretation id="interp6" emma:lang="en-US" emma:confidence="0">
                  <emma:literal>of</emma:literal>
                </emma:interpretation>
                <emma:interpretation id="interp7" emma:lang="en-US" emma:confidence="0">
                  <emma:literal>If</emma:literal>
                </emma:interpretation>
                <emma:interpretation id="interp8" emma:lang="en-US" emma:confidence="0">
                  <emma:literal>Of</emma:literal>
                </emma:interpretation>
                <emma:interpretation id="interp9" emma:lang="en-US" emma:confidence="0">
                  <emma:literal>co</emma:literal>
                </emma:interpretation>
                <emma:interpretation id="interp10" emma:lang="en-US" emma:confidence="0">
                  <emma:literal>of.</emma:literal>
                </emma:interpretation>
              </emma:one-of>
            </emma:emma>
          </inkml:annotationXML>
          <inkml:trace contextRef="#ctx0" brushRef="#br0" timeOffset="1372.0784">8121 108 1,'-30'-21'19,"30"21"9,0 0-7,-41-55-7,41 55 1,0 0-3,0 0-2,-30-12-1,30 42-2,0-30-1,-34 61-5,17-28 1,11 7-2,-11-10 2,10 3-2,7-33 3,0 0-4,0 0 3,0 0 1,0 0-3,24-36 3,-18 6-3,5 2 3,-5-2-4,-6 30 3,7-45-3,-7 45 1,0 0 0,0 0 0,-30 36 1,16-9-3,4 0 3,3 4-3,-3-4 3,10-27-3,-10 36 3,10-36-2,0 0 1,0 0 2,0 0-3,37-42 2,-37 42-3,20-55 1,-20 55-7,11-48-13,-11 48-13,0 0-2,0 0 1</inkml:trace>
          <inkml:trace contextRef="#ctx0" brushRef="#br1" timeOffset="42543.4333">5153-1219 1,'0'0'25,"0"0"-3,-14-36-5,14 36-4,0 0-1,0 0-3,-23-27-2,23 27 0,0 0-1,0 0 0,0 0-1,17 27-1,-17-27-1,30 48 1,-17-14-1,24 20 0,-3 10-1,13 12-1,-3-1 0,6 7 0,1-3-1,-4-10 0,3-2 0,-13-18-2,11-4-2,-48-45-4,74 33-22,-74-33-3,37-9-1,-34-18 0</inkml:trace>
          <inkml:trace contextRef="#ctx0" brushRef="#br1" timeOffset="42864.4517">5796-1297 7,'0'0'29,"0"0"-2,-44 6-10,37 24-2,-40-21-2,34 39-3,-45-17-1,28 35-2,-31-2-2,14 18-1,-17-1-3,7 13 1,-13-6-1,2 0-1,1 0-1,0-21-4,26 5-7,-19-23-21,33-10 1,27-39-2,0 0 5</inkml:trace>
          <inkml:trace contextRef="#ctx0" brushRef="#br1" timeOffset="43527.4896">5981-698 1,'0'0'25,"-14"-39"3,14 39 2,-17-58-18,17 58-3,24-39-3,-24 39 0,50-39-2,-9 29 0,3-8-2,6 12 0,4 3-1,0 6 0,-4 6-1,-3 6 0,-10 7 0,-17 11 0,-13 3 0,-20 4 0,-11 2 0,-6 4 0,-10-7 0,-1-3 0,4-5 0,7-7-1,30-24 1,-24 27 0,24-27 0,41 3 0,-1-6 0,14 0 1,6 3-1,4 0 0,0 6 0,-6 6 0,-15 3 1,-6 13 0,-37-28 0,20 60 1,-33-30 0,-4 10 0,-23-13 1,-1 6 0,-16-8-1,3-1 0,-10-9 0,4 0 0,-7-9-1,13 3-1,0-3 0,7-9-2,13 12-4,-20-18-24,54 9-4,-47-12-1,47 12 1</inkml:trace>
        </inkml:traceGroup>
        <inkml:traceGroup>
          <inkml:annotationXML>
            <emma:emma xmlns:emma="http://www.w3.org/2003/04/emma" version="1.0">
              <emma:interpretation id="{EDE9D349-95A2-4D8F-B60E-FEC90370B6A5}" emma:medium="tactile" emma:mode="ink">
                <msink:context xmlns:msink="http://schemas.microsoft.com/ink/2010/main" type="inkWord" rotatedBoundingBox="11644,6067 11855,6065 11857,6305 11647,6308"/>
              </emma:interpretation>
              <emma:one-of disjunction-type="recognition" id="oneOf3"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f</emma:literal>
                </emma:interpretation>
                <emma:interpretation id="interp14" emma:lang="en-US" emma:confidence="0">
                  <emma:literal>9</emma:literal>
                </emma:interpretation>
                <emma:interpretation id="interp15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2040.1166">10779 220 3,'0'0'31,"31"-30"1,-31 30-12,0 0-6,0 0 1,0 0-3,6 42-5,-6-42 0,-33 55-5,16-28 1,7 9-3,-4-6 2,8 4-4,6-34 3,-7 42 0,7-42 0,0 0 0,0 0 0,44-42 0,-21 8 0,1 1 2,-1-9-4,4 5 3,-7 4-2,-20 33 2,31-45-3,-31 45 3,0 0-3,0 0-1,-10 27 3,10-27-4,-17 42 4,17-42-4,-10 43 4,10-43-3,-7 30 3,7-30-1,0 0 0,0 0 1,37-36-2,-20 2 4,0-2-4,-1 0 3,1-4-3,-7 1-2,-10 39-18,0 0-12,0 0-2,0 0-3</inkml:trace>
        </inkml:traceGroup>
        <inkml:traceGroup>
          <inkml:annotationXML>
            <emma:emma xmlns:emma="http://www.w3.org/2003/04/emma" version="1.0">
              <emma:interpretation id="{486A6F32-55C1-4532-9467-55D5B37038CA}" emma:medium="tactile" emma:mode="ink">
                <msink:context xmlns:msink="http://schemas.microsoft.com/ink/2010/main" type="inkWord" rotatedBoundingBox="14460,6159 14726,6156 14729,6499 14464,6502"/>
              </emma:interpretation>
              <emma:one-of disjunction-type="recognition" id="oneOf4">
                <emma:interpretation id="interp16" emma:lang="en-US" emma:confidence="0">
                  <emma:literal>w</emma:literal>
                </emma:interpretation>
                <emma:interpretation id="interp17" emma:lang="en-US" emma:confidence="0">
                  <emma:literal>W</emma:literal>
                </emma:interpretation>
                <emma:interpretation id="interp18" emma:lang="en-US" emma:confidence="0">
                  <emma:literal>N</emma:literal>
                </emma:interpretation>
                <emma:interpretation id="interp19" emma:lang="en-US" emma:confidence="0">
                  <emma:literal>•</emma:literal>
                </emma:interpretation>
                <emma:interpretation id="interp20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-1060.0607">243 126 1,'0'0'22,"3"-39"8,-3 39-3,-23-37-12,23 37-2,0 0-3,0 0-2,-3-36-2,3 36-2,-17 30-1,7 4-2,-11 2 2,8 6-4,-4 7 2,4-1-1,-1-2 1,7-7-2,7-12 2,0-27 0,7 28-1,-7-28 1,0 0-1,41-28 1,-41 28-1,27-48 1,-14 21-1,-3-1 2,0 1-3,-10 27 3,4-36-3,-4 36 2,0 0 0,0 0-1,0 0 1,0 0-2,-31 36 2,31-36-2,-10 27 2,10-27-2,0 0 3,0 0-3,0 0 1,0 0 1,0 0-1,0 0 1,4-42-1,-4 15 2,-11-4-3,1 4 2,10 27-1,-37-36 0,37 36-1,-54 3 0,31 24-3,-21-9-25,31 19-5,13-37-2,3 51 0</inkml:trace>
        </inkml:traceGroup>
      </inkml:traceGroup>
    </inkml:traceGroup>
    <inkml:traceGroup>
      <inkml:annotationXML>
        <emma:emma xmlns:emma="http://www.w3.org/2003/04/emma" version="1.0">
          <emma:interpretation id="{D00F064D-DB82-4F60-A221-757EF2BED094}" emma:medium="tactile" emma:mode="ink">
            <msink:context xmlns:msink="http://schemas.microsoft.com/ink/2010/main" type="paragraph" rotatedBoundingBox="4120,8361 14829,8064 14884,10067 4176,103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0F2EEC-8E7F-497A-804D-63F0A92F4CDF}" emma:medium="tactile" emma:mode="ink">
              <msink:context xmlns:msink="http://schemas.microsoft.com/ink/2010/main" type="inkBullet" rotatedBoundingBox="4125,8529 4180,8528 4186,8766 4131,8768"/>
            </emma:interpretation>
            <emma:one-of disjunction-type="recognition" id="oneOf5">
              <emma:interpretation id="interp21" emma:lang="en-US" emma:confidence="0">
                <emma:literal>•</emma:literal>
              </emma:interpretation>
            </emma:one-of>
          </emma:emma>
        </inkml:annotationXML>
        <inkml:trace contextRef="#ctx0" brushRef="#br0" timeOffset="3588.2052">3184 2304 11,'24'-34'31,"-24"34"2,0 0-1,-10-27-21,10 27-3,0 0-2,-17 30-1,17-30-2,-34 52 0,17-25-1,4 9-1,-4-5 0,4-1 0,13-30 0,-14 39-1,14-39 1,0 0 0,0 0 0,24-33 0,-11 6-1,1-4 1,2-2-1,1 0 0,-3 3 1,-14 30-1,13-40 0,-13 40 0,0 0 0,0 0-1,-37 15 1,37-15 0,-33 37 0,33-37 0,-34 42-1,34-42 1,-20 36-2,20-36-2,3 37-17,-3-37-13,0 0-1,0 0 1</inkml:trace>
      </inkml:traceGroup>
      <inkml:traceGroup>
        <inkml:annotationXML>
          <emma:emma xmlns:emma="http://www.w3.org/2003/04/emma" version="1.0">
            <emma:interpretation id="{CAE49A77-92D4-4E8A-B09C-E5A6866606A4}" emma:medium="tactile" emma:mode="ink">
              <msink:context xmlns:msink="http://schemas.microsoft.com/ink/2010/main" type="line" rotatedBoundingBox="6790,8287 14829,8064 14860,9189 6822,9411"/>
            </emma:interpretation>
          </emma:emma>
        </inkml:annotationXML>
        <inkml:traceGroup>
          <inkml:annotationXML>
            <emma:emma xmlns:emma="http://www.w3.org/2003/04/emma" version="1.0">
              <emma:interpretation id="{AE4929AB-4FBA-4D98-A694-CDA9B6DD3CCC}" emma:medium="tactile" emma:mode="ink">
                <msink:context xmlns:msink="http://schemas.microsoft.com/ink/2010/main" type="inkWord" rotatedBoundingBox="6790,8287 9173,8221 9187,8693 6803,8759">
                  <msink:destinationLink direction="to" ref="{0E1A4B89-B99E-46D6-A5C3-A9D308801248}"/>
                </msink:context>
              </emma:interpretation>
              <emma:one-of disjunction-type="recognition" id="oneOf6">
                <emma:interpretation id="interp22" emma:lang="en-US" emma:confidence="0">
                  <emma:literal>of</emma:literal>
                </emma:interpretation>
                <emma:interpretation id="interp23" emma:lang="en-US" emma:confidence="0">
                  <emma:literal>0</emma:literal>
                </emma:interpretation>
                <emma:interpretation id="interp24" emma:lang="en-US" emma:confidence="0">
                  <emma:literal>A</emma:literal>
                </emma:interpretation>
                <emma:interpretation id="interp25" emma:lang="en-US" emma:confidence="0">
                  <emma:literal>I</emma:literal>
                </emma:interpretation>
                <emma:interpretation id="interp26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4184.2393">5439 2176 27,'-30'0'32,"30"0"1,-27 28-8,-4-22-16,31 30-2,0-36-2,-27 48-2,27-48 0,-20 55-1,20-55 0,-13 36 0,13-36-1,0 0 1,0 0-1,0 0-1,0 0 1,0 0-1,23-39 1,-23 39-1,24-52 0,-11 25 0,-13 27-1,21-45 2,-21 45-2,16-30 1,-16 30-1,0 0 1,0 0 0,0 0-1,0 0 2,-10 27-2,10-27 2,-17 42-2,17-42 2,-13 46-1,13-46-1,-13 30-2,13-30-5,0 0-24,0 0-3,0 0 1,37-9-2</inkml:trace>
          <inkml:trace contextRef="#ctx0" brushRef="#br2" timeOffset="109448.26">3854 2473 7,'0'0'15,"-30"3"-3,30-3-2,-34 3-2,34-3 0,-37 3-1,37-3-2,-34 3-1,34-3-2,0 0 0,0 0 0,0 0 1,-30 12 1,30-12 0,0 0 0,34 34 0,-34-34 1,43 33-1,-43-33 0,61 39 0,-24-26-1,17 5 0,-4-9 0,14 6-1,0-12 0,10 3 0,0-9-1,10 3 0,-6-3 0,3 3-1,-7-6 1,0 6-1,-10-3 1,-4 3-1,-13 0 1,-3 0-1,-7 0 1,-37 0-1,50 6 1,-50-6 0,34 3-1,-34-3 1,0 0 1,0 0-1,0 0 0,0 0 1,0 0-1,0 0 1,0 0-1,0 0-1,-37 0 1,37 0-1,-50-6 0,13 0 1,0 3-1,-7 0-1,-3 0 1,-4-3 0,-3 3 0,-3 0-1,-3 0 1,-8 3 0,1 3-1,-4-3 1,-3 6-1,4-3 1,2 3 0,4-3-1,4 3 1,9-3 0,8 0 0,12 0 0,31-3 0,-40 3 0,40-3 0,0 0-1,0 0 1,0 0 0,0 0 0,0 0 0,0 0 0,0 0 0,0 0 0,-30 3 1,30-3-1,0 0 0,0 0 0,-34 0 0,34 0 0,0 0 0,0 0 0,0 0 0,0 0 0,0 0 0,0 0-1,0 0 1,0 0 0,0 0-1,0 0 1,0 0 0,50-6 0,-2 3-1,19 0 2,17 3-1,10-3 0,11 0 0,6-3 1,0 3-1,-4 0 0,-9 0 0,-11 0 1,-13 3-1,-13-3 0,-7 6 0,-14-3 0,-6 0 0,-34 0 0,44 0 1,-44 0-1,0 0 0,37 0 0,-37 0 0,0 0 0,0 0 0,0 0 1,0 0-1,0 0 1,0 0 0,0 0 0,0 0-1,0 0 1,-37-9-1,0 6 0,-10 3 0,-17-3 0,-14 3 0,-19 0 0,-11-4 0,-13 1 0,-4 0 0,-3-3-1,7-3 2,7 0-1,13-3 0,13 3 0,24 3 0,17-3 0,14 6 0,33 3-1,-37-9 1,37 9-1,0 0 1,0 0-1,0 0 0,0 0 1,30 6 0,-30-6-1,54 6 1,-14-3 1,4-3-1,16 0 0,15-3 1,15 0-1,11-3 0,10 0 1,11-3-1,2 0 0,1 2 1,-4-2-1,-7 3 0,-13 3 0,-13 0 0,-21 0 0,-17 3 1,-13 0-1,-37 0 1,31 3-1,-31-3 1,-31 0 0,-2 6-1,-8-3 1,-6 0-1,-10 3 0,-4 1 1,-9-1-2,-4 3 1,-4 3 0,-6-3 0,-3 6-1,-8-3 1,-2 3-1,3-3 1,10 0 0,10-2-1,13-1 1,14-6 0,13 3-1,34-6 0,-30 3 1,30-3-1,0 0 1,37-6-1,-3 3 1,3 0-1,13 6-2,-16-25-12,26 19-19,-9-12 0,-1-3-2,-16-6 7</inkml:trace>
          <inkml:trace contextRef="#ctx0" brushRef="#br0" timeOffset="4888.2795">7778 2213 13,'-34'18'32,"34"-18"0,-34 24 1,34 6-23,0-30-3,-20 46-2,20-46 0,-7 45-2,7-45 0,0 34-1,0-34 0,0 0 0,0 0-1,0 0 1,41-19-1,-21-8-1,4-3 1,-1 0 0,1-1-1,-4 1 1,-20 30-2,30-42 1,-30 42-1,0 0 1,0 0 0,0 0-1,-17 27 2,17-27-1,-27 45 1,27-45-1,-20 46 1,20-46-1,-13 36 0,13-36 1,0 0-1,0 0 1,0 0-1,0 0 1,33-39-1,-33 39 1,34-49-2,-17 19 1,-17 30-3,27-58-1,-27 58-9,0 0-20,37-15-3,-37 15 1,0 0 1</inkml:trace>
        </inkml:traceGroup>
        <inkml:traceGroup>
          <inkml:annotationXML>
            <emma:emma xmlns:emma="http://www.w3.org/2003/04/emma" version="1.0">
              <emma:interpretation id="{5CCF194C-5752-437E-A7A3-B25899D5445E}" emma:medium="tactile" emma:mode="ink">
                <msink:context xmlns:msink="http://schemas.microsoft.com/ink/2010/main" type="inkWord" rotatedBoundingBox="9806,8261 12667,8182 12697,9249 9836,9328"/>
              </emma:interpretation>
              <emma:one-of disjunction-type="recognition" id="oneOf7">
                <emma:interpretation id="interp27" emma:lang="en-US" emma:confidence="1">
                  <emma:literal>W</emma:literal>
                </emma:interpretation>
                <emma:interpretation id="interp28" emma:lang="en-US" emma:confidence="0">
                  <emma:literal>w</emma:literal>
                </emma:interpretation>
                <emma:interpretation id="interp29" emma:lang="en-US" emma:confidence="0">
                  <emma:literal>a</emma:literal>
                </emma:interpretation>
                <emma:interpretation id="interp30" emma:lang="en-US" emma:confidence="0">
                  <emma:literal>A</emma:literal>
                </emma:interpretation>
                <emma:interpretation id="interp31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2980.1704">425 2534 1,'0'0'2,"0"0"24,0 0 0,0 0-16,-17-31 1,17 31-1,0 0-1,3 28-2,-3-28 0,-6 39-2,6-39-1,-4 55-1,-2-28 0,12 3 0,-6-30 0,7 40-1,-7-40 0,0 0 0,0 0 1,17-31-2,-14-2 1,4 3 0,-4-7-1,1 1-1,-1 6 1,-3 30-1,0-43 0,0 43-1,0 0 1,0 0 0,0 0-1,-20 28 1,20-28 0,-7 33-1,7-33 1,-10 30 0,10-30-1,0 0-3,3 43-11,-3-43-18,0 0-1,21-34 0,-21 34 13</inkml:trace>
          <inkml:trace contextRef="#ctx0" brushRef="#br2" timeOffset="112347.4259">6109 2443 11,'-31'-3'9,"31"3"0,0 0-3,0 0-1,0 0 0,0 0-3,0 0 0,0 0 1,0 0 1,0 0 2,0 0 0,0 0 1,0 0 0,0 0 1,0 0-1,0 0 0,0 0-1,0 0-1,0 0-1,0 0 0,0 0-1,31-9 0,-31 9 0,57 0-1,-7 3 0,7-6-1,21 6 1,9-3-2,14 0 1,0-3-1,7 3 1,-4 0-1,-3 0 0,0 0 0,-10-3 0,-14 6 0,-9-3 0,-11 3 0,-7-3 0,-6 3 0,-10-3 0,-34 0 0,40 3 1,-40-3-1,0 0 1,0 0 0,0 0 1,0 0-1,0 0 1,0 0-1,0 0 0,0 0 0,0 0 0,0 0-1,0 0 1,-47 6-1,13-6 0,-9 0 0,-11 0 0,-7 3 0,-6-3 1,-10 3-1,-4-3 0,0 0 0,0 0 0,4-3 0,3 3 0,6-3 0,8 0 0,9 0 0,11 0 0,6 0 0,4 3 0,30 0 0,-47-3-1,47 3 2,-50 0-1,19-3-1,-2 3 1,-4 0 0,3 0 0,0 3 0,4-3 0,30 0-1,-50 0 1,50 0 0,0 0-1,-31 6 1,31-6-1,0 0 1,0 0-1,0 0 0,0 0 1,0 0-1,0 0-1,17 33-1,-17-33-5,30 6-23,-30-6-2,0 0-1,0 0 1</inkml:trace>
          <inkml:trace contextRef="#ctx0" brushRef="#br1" timeOffset="46628.667">8447 2397 28,'-27'-27'20,"27"27"-2,0 0-2,0 0-3,-20-30-2,20 30-2,0 0-1,0 0-2,0 0-1,34 12-1,-34-12 0,44 36-1,-18-5 0,15 14-1,-1 4 0,7 14-1,-3 7 0,3 2 0,-3 4-1,-4 0 1,-3-6-1,-6-10 0,-4-2 0,-11-13-1,5-2 0,-21-43-3,23 57-2,-23-57-8,0 0-19,0 0-1,0 0 0,-7-42 6</inkml:trace>
        </inkml:traceGroup>
        <inkml:traceGroup>
          <inkml:annotationXML>
            <emma:emma xmlns:emma="http://www.w3.org/2003/04/emma" version="1.0">
              <emma:interpretation id="{0EE33047-00A7-4A32-A758-C8F75B0BF24C}" emma:medium="tactile" emma:mode="ink">
                <msink:context xmlns:msink="http://schemas.microsoft.com/ink/2010/main" type="inkWord" rotatedBoundingBox="14649,8069 14829,8064 14839,8451 14659,8456"/>
              </emma:interpretation>
              <emma:one-of disjunction-type="recognition" id="oneOf8">
                <emma:interpretation id="interp32" emma:lang="en-US" emma:confidence="0">
                  <emma:literal>9</emma:literal>
                </emma:interpretation>
                <emma:interpretation id="interp33" emma:lang="en-US" emma:confidence="0">
                  <emma:literal>0</emma:literal>
                </emma:interpretation>
                <emma:interpretation id="interp34" emma:lang="en-US" emma:confidence="0">
                  <emma:literal>a</emma:literal>
                </emma:interpretation>
                <emma:interpretation id="interp35" emma:lang="en-US" emma:confidence="0">
                  <emma:literal>A</emma:literal>
                </emma:interpretation>
                <emma:interpretation id="interp36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5563.3182">11032 2134 21,'0'0'33,"-31"-33"-1,31 33 0,-37-40-23,37 40-2,0 0-2,-10 49-2,10-49 0,-13 63-2,6-20 2,4 5 0,-1-2-1,1-10-1,3-6 1,0-30-1,3 34 0,-3-34 1,0 0-1,27-34 0,-17 7 0,7 0 1,3-10-3,-3 7 2,0 0-2,-17 30 1,24-40-1,-24 40 1,0 0-1,0 0 0,0 0 1,0 0-1,0 0 1,0 0 0,0 0 1,0 0-2,3 28 3,-3-28-3,0 0 2,0 0-1,7-31-2,-11 4-2,4 27-15,21-36-16,-11 6-1,-14-10-1,1 10 8</inkml:trace>
        </inkml:traceGroup>
      </inkml:traceGroup>
      <inkml:traceGroup>
        <inkml:annotationXML>
          <emma:emma xmlns:emma="http://www.w3.org/2003/04/emma" version="1.0">
            <emma:interpretation id="{43819F79-BC51-4638-8446-F63E7D67F062}" emma:medium="tactile" emma:mode="ink">
              <msink:context xmlns:msink="http://schemas.microsoft.com/ink/2010/main" type="line" rotatedBoundingBox="9029,8295 13444,8055 13552,10036 9137,10276"/>
            </emma:interpretation>
          </emma:emma>
        </inkml:annotationXML>
        <inkml:traceGroup>
          <inkml:annotationXML>
            <emma:emma xmlns:emma="http://www.w3.org/2003/04/emma" version="1.0">
              <emma:interpretation id="{D3DC63CF-7B15-47BD-929C-FC32A4F11F2D}" emma:medium="tactile" emma:mode="ink">
                <msink:context xmlns:msink="http://schemas.microsoft.com/ink/2010/main" type="inkWord" rotatedBoundingBox="9029,8295 13444,8055 13552,10036 9137,10276"/>
              </emma:interpretation>
            </emma:emma>
          </inkml:annotationXML>
          <inkml:trace contextRef="#ctx0" brushRef="#br2" timeOffset="114255.535">5328 2864 9,'17'-33'16,"-17"33"0,0 0-1,-4-31-2,4 31-2,0 0-1,0 0-1,0 0-1,0 0-1,4-27 0,-4 27-2,0 0 0,0 0-1,0 0-1,0 0 0,0 0-1,3 30 0,-3-30 0,10 55 0,-7-16-1,11 22 1,-7 5-1,6 16 1,-3 3-1,7 9 0,-4 0 0,1 0 0,-7-10 0,6-2 0,-6-12-1,0-10 1,-4-8 0,0-7 0,-3-11-1,0-7 1,0-27 0,0 33-1,0-33 1,0 0 0,0 0 0,0 0 0,0 0 0,0 0 0,0 0 0,7-30-1,-7-3 1,3-10-1,-3-14 0,4-10 0,-1-12 1,1-5-2,-1-7 1,0 0 0,-3 3 0,4 3 0,-4 9 0,0 10 0,-4 11 0,4 10 0,0 9 0,0 36 0,0-43 0,0 43 0,0 0-1,0 0 1,0 0 0,0 0-1,0 0 1,0 0-1,0 0 1,4 46-1,-1 2 1,4 10 0,3 17-1,0 10 2,7 9-2,0 9 1,-1 0 0,1-3 1,0-9-2,-4-3 2,4-7-1,-7-8 0,1-9 0,-8-13 0,4-9 2,-4-8-2,-3-34 1,3 45 0,-3-45 1,0 0-2,0 0 2,0 0-1,0 0-1,0 0 1,0 0-2,-3-42 2,3 9-2,-3-4 1,-1-11-1,-6-10 1,3-5 0,-3-7-1,4 0 1,-8-5 0,4-4 0,-3 0 0,-1 3 0,4 7-1,3 5 1,1 7 0,2 11 0,1 7 0,3 39-1,-7-43 1,7 43-1,0 0 0,0 0 1,-3 40-1,-1 8 0,1 13 1,3 14-1,-3 16 1,-1 6-1,1 6 2,3-6-2,-3-6 1,3-9 0,-4-16 1,4-11-1,0-13 0,0-11 1,0-31-1,-3 33 1,3-33 0,0 0 0,0 0-1,0 0 1,-4-30-1,4 30 1,-6-55-1,2 16 0,-6-10 0,4-8 0,-5-10-1,1-3 1,0-8 0,-3-4 0,3-3 0,0-3 1,-1 7-2,5 5 2,-1 9-2,0 13 1,1 8 1,2 13-1,4 33-1,-3-39 1,3 39 0,0 0 0,0 0-1,0 0 1,0 0 0,0 0 0,0 0 0,0 0-1,0 0 1,0 0 0,0 0 0,0 0 0,0 0-1,0 0 1,0 0 0,0 0-1,0 0 1,0 0-1,0 0 0,0 0 0,0 0-1,17 30-1,-17-30-3,20 33-20,-20-33-10,0 0-1,0 0 0</inkml:trace>
          <inkml:trace contextRef="#ctx0" brushRef="#br1" timeOffset="37352.1364">6708 2173 29,'0'0'23,"0"0"-3,0 0-3,0 0-4,0 0-2,-41 31-2,34 11-1,-33-12-3,10 31-1,-27-7 1,6 25-2,-20 0-1,1 15 1,-8 0-2,4 6 1,0-7-2,10-2 1,0-6-1,14-12 0,10-13 0,13-11-1,3-7 0,14-14-1,13-1-3,-3-27-4,47 6-20,-47-6-5,68-30 0,-35 5-1</inkml:trace>
          <inkml:trace contextRef="#ctx0" brushRef="#br1" timeOffset="36928.1121">6078 2285 11,'0'0'11,"4"-30"1,-4 30-1,0 0 0,-10-30-1,10 30 0,0 0-1,0 0 0,0 0-1,0 0-1,0 0-2,0 0-1,0 0 0,0 0-1,0 0 0,0 0-1,0 0 1,0 0 0,13 42 0,7-8-1,-3-1 1,17 18-1,-1 4 0,11 8 0,0 4-1,6 9 0,1-4-1,3 1 1,-4-6-1,-3-7 1,-3-8-1,-10-10 0,-4-11 0,-30-31 1,37 36-1,-37-36 0,0 0 0,0 0-1,0 0-2,0-36-1,0 36-4,-37-55-5,37 55-19,-24-54-2,7 26 0,-9-8 9</inkml:trace>
          <inkml:trace contextRef="#ctx0" brushRef="#br1" timeOffset="38277.1893">7226 2915 4,'0'0'29,"0"0"1,-10-36-10,10 36-4,0 0-4,0 0-3,-37-33-2,37 33-2,-44-9-1,14 12-1,-18-6-2,-2 9 1,-11 3-2,1 3 1,-4 0-1,10 6 0,7 0 0,10 4 0,37-22 0,-24 48 0,34-21-1,17 0 1,14 7 0,9-4 0,7 3-1,7 4 1,0-1 0,-3 3 0,-4 4 0,-10-1 0,-10 1 0,-10 2 0,-10-2 0,-7-1 1,-10-6-1,-7 1 1,-6-4-1,-4-3 1,17-30 0,-54 46-1,21-28 1,-8 0 0,-3-9-1,4 0 1,-4-6-1,4 3 1,3-9 0,7-3-1,-1-6 1,31 12-1,-40-36 1,27 8-1,6-5 0,3-6 1,4-7-1,14-5 0,6-7 0,7 1 0,7-4 0,3 4 0,6-1 0,8 4 0,-1 2 0,4 10 0,3 8-2,-9 1-3,26 39-10,-27-21-18,3 15-1,-20 0-1,-30 0 7</inkml:trace>
          <inkml:trace contextRef="#ctx0" brushRef="#br1" timeOffset="46968.6864">9218 2337 1,'0'0'15,"-7"-27"14,7 27-1,-40-12-13,40 12-2,-41 27-3,31 12-2,-30-12-2,13 31 0,-27-7-1,14 22-1,-21-6-1,7 11-1,-10 1-1,0-3 0,-6-3-1,6-7 0,7-2-2,-7-22-2,37 25-9,-17-31-20,37-5 0,7-31-1,0 0 7</inkml:trace>
          <inkml:trace contextRef="#ctx0" brushRef="#br1" timeOffset="47612.7232">9770 3115 1,'0'0'25,"-4"-30"5,4 30 0,-6-30-19,-25-7-1,31 37-2,-33-36 0,33 36-3,-51-18 0,51 18-2,-64 15-2,24 9 1,-4 6-2,0 7 1,4 8-1,0 4 0,9 5 0,4-2 0,14-4 0,10-5 0,16-7-1,-13-36 0,57 39-1,-23-33 1,10-9-1,-1-12 0,8-6 0,-11-9 1,-3-1 0,-10 1 1,-3 0 1,-24 30 0,27-49 1,-27 49 0,0 0 0,0 0 1,0 0 0,0 0 0,6 49-1,-2 2 1,-11 7-1,10 12 0,-6 2 0,3 7-1,-3-3 0,3-7 0,-4-11-1,1-7 1,0-11-1,-1-10-1,4-30 0,-6 30-3,19 1-15,-13-31-15,0 0 0,-10-49-2,3 19 7</inkml:trace>
        </inkml:traceGroup>
      </inkml:traceGroup>
    </inkml:traceGroup>
    <inkml:traceGroup>
      <inkml:annotationXML>
        <emma:emma xmlns:emma="http://www.w3.org/2003/04/emma" version="1.0">
          <emma:interpretation id="{060C55C1-11EA-4005-A56D-78EA82CD1E09}" emma:medium="tactile" emma:mode="ink">
            <msink:context xmlns:msink="http://schemas.microsoft.com/ink/2010/main" type="paragraph" rotatedBoundingBox="4314,10389 14924,10194 14934,10776 4325,10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5FD129-5BD1-41FB-A95D-0C5D900C9D7A}" emma:medium="tactile" emma:mode="ink">
              <msink:context xmlns:msink="http://schemas.microsoft.com/ink/2010/main" type="line" rotatedBoundingBox="4314,10389 14924,10194 14934,10776 4325,10971"/>
            </emma:interpretation>
          </emma:emma>
        </inkml:annotationXML>
        <inkml:traceGroup>
          <inkml:annotationXML>
            <emma:emma xmlns:emma="http://www.w3.org/2003/04/emma" version="1.0">
              <emma:interpretation id="{BA6BFE6B-E4A4-4EFF-9602-39C880E45A67}" emma:medium="tactile" emma:mode="ink">
                <msink:context xmlns:msink="http://schemas.microsoft.com/ink/2010/main" type="inkWord" rotatedBoundingBox="4314,10389 4499,10385 4509,10925 4324,10928"/>
              </emma:interpretation>
              <emma:one-of disjunction-type="recognition" id="oneOf9">
                <emma:interpretation id="interp37" emma:lang="en-US" emma:confidence="0">
                  <emma:literal>of</emma:literal>
                </emma:interpretation>
                <emma:interpretation id="interp38" emma:lang="en-US" emma:confidence="0">
                  <emma:literal>G</emma:literal>
                </emma:interpretation>
                <emma:interpretation id="interp39" emma:lang="en-US" emma:confidence="0">
                  <emma:literal>b</emma:literal>
                </emma:interpretation>
                <emma:interpretation id="interp40" emma:lang="en-US" emma:confidence="0">
                  <emma:literal>bf</emma:literal>
                </emma:interpretation>
                <emma:interpretation id="interp41" emma:lang="en-US" emma:confidence="0">
                  <emma:literal>ho</emma:literal>
                </emma:interpretation>
              </emma:one-of>
            </emma:emma>
          </inkml:annotationXML>
          <inkml:trace contextRef="#ctx0" brushRef="#br0" timeOffset="7163.4097">3366 4637 8,'0'0'32,"0"0"0,0 0 1,3-37-20,-3 37-5,0 0-1,0 0-1,-13 31-2,9-1 0,4-30-2,-23 58-1,13-31 0,0 6 0,0-6-1,10-27 1,-7 37-1,7-37 1,0 0 0,20-31-1,-10-2 1,7-6-1,0-7 0,0 4 1,-4-1-1,1 4 0,-8 12 0,-6 27 0,0 0 0,0 0 0,0 0 0,-40 36 0,20-6-1,-4 7 1,1-1 0,-1-3 0,4-2 0,20-31 0,-24 39-1,24-39-1,0 0-3,-3-33-10,3 33-19,34-58 0,-11 25-1,1-6 6</inkml:trace>
        </inkml:traceGroup>
        <inkml:traceGroup>
          <inkml:annotationXML>
            <emma:emma xmlns:emma="http://www.w3.org/2003/04/emma" version="1.0">
              <emma:interpretation id="{B7BB5A5A-A2CC-4B33-9D5D-36FDAE4B4F27}" emma:medium="tactile" emma:mode="ink">
                <msink:context xmlns:msink="http://schemas.microsoft.com/ink/2010/main" type="inkWord" rotatedBoundingBox="6959,10592 7141,10588 7146,10886 6964,10890"/>
              </emma:interpretation>
              <emma:one-of disjunction-type="recognition" id="oneOf10">
                <emma:interpretation id="interp42" emma:lang="en-US" emma:confidence="0">
                  <emma:literal>of</emma:literal>
                </emma:interpretation>
                <emma:interpretation id="interp43" emma:lang="en-US" emma:confidence="0">
                  <emma:literal>if</emma:literal>
                </emma:interpretation>
                <emma:interpretation id="interp44" emma:lang="en-US" emma:confidence="0">
                  <emma:literal>o.</emma:literal>
                </emma:interpretation>
                <emma:interpretation id="interp45" emma:lang="en-US" emma:confidence="0">
                  <emma:literal>d.</emma:literal>
                </emma:interpretation>
                <emma:interpretation id="interp46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7863.4497">5799 4437 1,'-54'9'14,"54"-9"14,-37 9 1,3-15-17,34 6 1,-33 27-1,29 13-3,4-40-1,-30 69 0,7-26-3,16 11-1,-3-11-1,6 2-1,1-12-1,6-2 0,-3-31 0,0 0 1,0 0-1,31-13 0,-15-20 0,5-3 0,-5-10-1,8 1 1,-7 0-1,3 2 0,-10 13 0,0 3 0,-10 27 0,0 0 0,0 0 0,0 0 0,0 0 0,0 0 0,-3 33 0,3-33 0,-7 51 0,7-51 0,-3 49-1,3-49 1,0 33 1,0-33-1,0 0 0,0 0 1,0 0-1,17-27 0,-14 0 1,4-4-1,-4 1 0,0 0-1,-3 30 0,7-52-3,-7 52-6,0 0-23,0 0-2,0 0 0,47 12 0</inkml:trace>
        </inkml:traceGroup>
        <inkml:traceGroup>
          <inkml:annotationXML>
            <emma:emma xmlns:emma="http://www.w3.org/2003/04/emma" version="1.0">
              <emma:interpretation id="{C80C5D63-D56E-4CB0-8709-EB745F659EFB}" emma:medium="tactile" emma:mode="ink">
                <msink:context xmlns:msink="http://schemas.microsoft.com/ink/2010/main" type="inkWord" rotatedBoundingBox="9288,10487 9535,10482 9543,10875 9295,10880"/>
              </emma:interpretation>
              <emma:one-of disjunction-type="recognition" id="oneOf11">
                <emma:interpretation id="interp47" emma:lang="en-US" emma:confidence="0.5">
                  <emma:literal>or</emma:literal>
                </emma:interpretation>
                <emma:interpretation id="interp48" emma:lang="en-US" emma:confidence="0">
                  <emma:literal>at</emma:literal>
                </emma:interpretation>
                <emma:interpretation id="interp49" emma:lang="en-US" emma:confidence="0">
                  <emma:literal>o</emma:literal>
                </emma:interpretation>
                <emma:interpretation id="interp50" emma:lang="en-US" emma:confidence="0">
                  <emma:literal>At</emma:literal>
                </emma:interpretation>
                <emma:interpretation id="interp51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8547.4888">8333 4434 21,'-54'0'31,"7"-3"2,7 15-5,-14-24-17,54 12 0,-51 21-4,51-21-2,-37 42-2,27-8 0,-7-1-1,11 9 0,-1-2-1,7-1 0,0-6-1,7-5 1,-7-28-1,16 27 1,-16-27 0,31-18 0,-31 18 0,37-55-1,-17 28 1,0-3-1,-20 30 0,34-49-1,-34 49 1,0 0 0,0 0-1,0 0 1,0 0 0,0 0 0,20 37 0,-20-37-1,0 39 1,0-39 1,3 27-1,-3-27 0,0 0 0,0 0 0,34-12 1,-34 12-1,37-42 0,-37 42 0,34-46 1,-34 46-1,23-39-1,-23 39 1,0 0-2,0 0-3,0 0-20,0 0-10,0 0 0,20 30-1</inkml:trace>
        </inkml:traceGroup>
        <inkml:traceGroup>
          <inkml:annotationXML>
            <emma:emma xmlns:emma="http://www.w3.org/2003/04/emma" version="1.0">
              <emma:interpretation id="{D8223DAA-54F9-4D51-B8E7-071E8BA115FF}" emma:medium="tactile" emma:mode="ink">
                <msink:context xmlns:msink="http://schemas.microsoft.com/ink/2010/main" type="inkWord" rotatedBoundingBox="11739,10479 12078,10473 12084,10810 11746,10816"/>
              </emma:interpretation>
              <emma:one-of disjunction-type="recognition" id="oneOf12">
                <emma:interpretation id="interp52" emma:lang="en-US" emma:confidence="1">
                  <emma:literal>5</emma:literal>
                </emma:interpretation>
                <emma:interpretation id="interp53" emma:lang="en-US" emma:confidence="0">
                  <emma:literal>a</emma:literal>
                </emma:interpretation>
                <emma:interpretation id="interp54" emma:lang="en-US" emma:confidence="0">
                  <emma:literal>s</emma:literal>
                </emma:interpretation>
                <emma:interpretation id="interp55" emma:lang="en-US" emma:confidence="0">
                  <emma:literal>A</emma:literal>
                </emma:interpretation>
                <emma:interpretation id="interp56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9372.536">11072 4349 21,'0'0'30,"-34"-18"-1,34 18-12,0 0-5,0 0-2,0 0-1,0 0-2,4 33-1,-4-33-1,-14 58 0,4-25-2,10 6 0,-10-5-2,10 2 0,0-36 0,-3 45 0,3-45 0,0 0 0,0 0 0,30-27-1,-10-3 1,4 0 0,-1-7 0,4 1-1,-7 6 0,4 2 0,-24 28 0,20-27 0,-20 27 0,0 0 0,-3 27 0,3-27-1,-7 49 1,4-22 0,3-27 0,-7 52 0,7-52 0,0 36 1,0-36-1,0 0 1,0 0-1,0 0 1,10-27-1,-10 27 1,0-46-1,0 19 1,0 27-1,-3-45 0,3 45 0,-7-28 0,7 28-1,0 0 0,0 0-4,0 0-12,0 0-18,0 0 0,0 0-2,-30 15 0</inkml:trace>
        </inkml:traceGroup>
        <inkml:traceGroup>
          <inkml:annotationXML>
            <emma:emma xmlns:emma="http://www.w3.org/2003/04/emma" version="1.0">
              <emma:interpretation id="{59172E93-AF62-4869-AD29-46F149D3DD8D}" emma:medium="tactile" emma:mode="ink">
                <msink:context xmlns:msink="http://schemas.microsoft.com/ink/2010/main" type="inkWord" rotatedBoundingBox="14734,10377 14927,10374 14932,10651 14739,10655"/>
              </emma:interpretation>
              <emma:one-of disjunction-type="recognition" id="oneOf13">
                <emma:interpretation id="interp57" emma:lang="en-US" emma:confidence="0">
                  <emma:literal>is</emma:literal>
                </emma:interpretation>
                <emma:interpretation id="interp58" emma:lang="en-US" emma:confidence="0">
                  <emma:literal>of</emma:literal>
                </emma:interpretation>
                <emma:interpretation id="interp59" emma:lang="en-US" emma:confidence="0">
                  <emma:literal>or</emma:literal>
                </emma:interpretation>
                <emma:interpretation id="interp60" emma:lang="en-US" emma:confidence="0">
                  <emma:literal>co</emma:literal>
                </emma:interpretation>
                <emma:interpretation id="interp61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6571.3758">765 4340 17,'-51'15'25,"18"-12"-10,22 27 1,-26-11-2,34 26-2,-20-12-2,26 25-1,-23-13-3,23 13-1,-10-13-2,14-2 0,-7-16-1,0-27 0,10 33 0,-10-33-1,0 0 1,30-45-1,-16 11 1,-1 4-1,1 0-1,-4 0 1,-10 30-1,20-43 0,-20 43 0,0 0 0,-10 31 0,-3 5 0,-1 0 0,4 4 0,0 2 0,-4-3 0,4-2 0,10-37 1,-10 39-1,10-39 1,0 0 0,0 0-1,7-30 1,-7 30-1,7-49 1,-7 22-1,0 27 0,0-48-1,0 48 0,0 0-1,0 0-4,-31-9-17,31 36-12,0-27 1,-6 42-1</inkml:trace>
        </inkml:traceGroup>
      </inkml:traceGroup>
    </inkml:traceGroup>
    <inkml:traceGroup>
      <inkml:annotationXML>
        <emma:emma xmlns:emma="http://www.w3.org/2003/04/emma" version="1.0">
          <emma:interpretation id="{271AD48E-CC79-4FC0-BD8E-857B7A44CE99}" emma:medium="tactile" emma:mode="ink">
            <msink:context xmlns:msink="http://schemas.microsoft.com/ink/2010/main" type="paragraph" rotatedBoundingBox="4339,12983 15378,12627 15391,13039 4353,133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83553B-5EE2-4881-AA7F-8C728DC36D3B}" emma:medium="tactile" emma:mode="ink">
              <msink:context xmlns:msink="http://schemas.microsoft.com/ink/2010/main" type="inkBullet" rotatedBoundingBox="4341,13020 4656,13010 4667,13355 4352,13365"/>
            </emma:interpretation>
            <emma:one-of disjunction-type="recognition" id="oneOf14">
              <emma:interpretation id="interp62" emma:lang="en-US" emma:confidence="0">
                <emma:literal>to</emma:literal>
              </emma:interpretation>
              <emma:interpretation id="interp63" emma:lang="en-US" emma:confidence="0">
                <emma:literal>Do</emma:literal>
              </emma:interpretation>
              <emma:interpretation id="interp64" emma:lang="en-US" emma:confidence="0">
                <emma:literal>Go</emma:literal>
              </emma:interpretation>
              <emma:interpretation id="interp65" emma:lang="en-US" emma:confidence="0">
                <emma:literal>too</emma:literal>
              </emma:interpretation>
              <emma:interpretation id="interp66" emma:lang="en-US" emma:confidence="0">
                <emma:literal>do</emma:literal>
              </emma:interpretation>
            </emma:one-of>
          </emma:emma>
        </inkml:annotationXML>
        <inkml:trace contextRef="#ctx0" brushRef="#br0" timeOffset="11311.6469">3807 6896 16,'0'0'32,"-34"-30"0,34 30 1,-23-30-22,23 30-3,0 0-2,-21 42-2,1-12-2,10 16 0,-7-1-1,11 10 1,-8-1-1,11-5 0,-1-13-1,8-3 1,-4-33-1,0 0 1,0 0 0,40-18-1,-26-18 1,2-7-1,-2-2 1,3-1-1,-4 4 0,-3 9 0,-10 33 0,10-40 0,-10 40-1,0 0 1,0 0 0,-30 28 0,30-28 0,0 0-1,-37 39 1,37-39 0,0 0 0,-30 30 0,30-30 0,0 0 0,0 0 0,0 0 0,0 0 0,0 0 0,-14-27 0,14 27-2,-13-30 0,-7 2-4,20 28-15,0 0-12,0 0-1,-41-15 0</inkml:trace>
      </inkml:traceGroup>
      <inkml:traceGroup>
        <inkml:annotationXML>
          <emma:emma xmlns:emma="http://www.w3.org/2003/04/emma" version="1.0">
            <emma:interpretation id="{C4AB4866-FC46-4BC3-88BC-DEDA19818C58}" emma:medium="tactile" emma:mode="ink">
              <msink:context xmlns:msink="http://schemas.microsoft.com/ink/2010/main" type="line" rotatedBoundingBox="7340,12886 15378,12627 15391,13039 7353,13299"/>
            </emma:interpretation>
          </emma:emma>
        </inkml:annotationXML>
        <inkml:traceGroup>
          <inkml:annotationXML>
            <emma:emma xmlns:emma="http://www.w3.org/2003/04/emma" version="1.0">
              <emma:interpretation id="{7DB12686-B009-4697-8F0E-C4A3E55BACFE}" emma:medium="tactile" emma:mode="ink">
                <msink:context xmlns:msink="http://schemas.microsoft.com/ink/2010/main" type="inkWord" rotatedBoundingBox="7340,12886 7540,12880 7552,13266 7352,13273"/>
              </emma:interpretation>
              <emma:one-of disjunction-type="recognition" id="oneOf15">
                <emma:interpretation id="interp67" emma:lang="en-US" emma:confidence="0">
                  <emma:literal>•</emma:literal>
                </emma:interpretation>
                <emma:interpretation id="interp68" emma:lang="en-US" emma:confidence="0">
                  <emma:literal>8</emma:literal>
                </emma:interpretation>
                <emma:interpretation id="interp69" emma:lang="en-US" emma:confidence="0">
                  <emma:literal>o</emma:literal>
                </emma:interpretation>
                <emma:interpretation id="interp70" emma:lang="en-US" emma:confidence="0">
                  <emma:literal>9</emma:literal>
                </emma:interpretation>
                <emma:interpretation id="interp71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12115.6929">6109 6929 10,'0'0'31,"3"-27"0,-3 27 0,-7-27-16,7 27-9,0 0 0,-13 42-1,13-42-2,-14 58-1,-3-25 1,14 10-1,-7-7 0,13 3-1,-3-39 0,-6 49 0,6-49-1,0 0 1,0 0 0,37-37-1,-17 7 1,-3-3 0,3-4-1,0 1 0,-3 3 0,-17 33 0,10-37 0,-10 37 0,0 0 0,-40 22 1,40-22-1,-37 48 0,13-18 0,4 4 0,3-4 0,17-30 0,-20 39 0,20-39 1,0 0-1,0 0 0,0 0 1,3-30-1,0 3 1,-3-6-1,7 2 0,-7-5 0,4 9-1,-4 27-2,0 0-5,-34-31-25,34 31-1,0 0 0,0 0-1</inkml:trace>
        </inkml:traceGroup>
        <inkml:traceGroup>
          <inkml:annotationXML>
            <emma:emma xmlns:emma="http://www.w3.org/2003/04/emma" version="1.0">
              <emma:interpretation id="{3DF7065B-E39D-4B31-894D-BC2E9D69D935}" emma:medium="tactile" emma:mode="ink">
                <msink:context xmlns:msink="http://schemas.microsoft.com/ink/2010/main" type="inkWord" rotatedBoundingBox="9744,12924 9919,12918 9928,13216 9754,13221">
                  <msink:destinationLink direction="with" ref="{2694A501-D92E-41D2-B51F-BEC73C647EC9}"/>
                </msink:context>
              </emma:interpretation>
              <emma:one-of disjunction-type="recognition" id="oneOf16">
                <emma:interpretation id="interp72" emma:lang="en-US" emma:confidence="0">
                  <emma:literal>of</emma:literal>
                </emma:interpretation>
                <emma:interpretation id="interp73" emma:lang="en-US" emma:confidence="0">
                  <emma:literal>*</emma:literal>
                </emma:interpretation>
                <emma:interpretation id="interp74" emma:lang="en-US" emma:confidence="0">
                  <emma:literal>B</emma:literal>
                </emma:interpretation>
                <emma:interpretation id="interp75" emma:lang="en-US" emma:confidence="0">
                  <emma:literal>It</emma:literal>
                </emma:interpretation>
                <emma:interpretation id="interp76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12871.7362">8656 6730 36,'0'0'32,"0"0"0,0 0 1,0 0-28,0 0-1,7 36 0,-21-6-2,7 13-1,-6-4 1,10 12 0,-7-8-1,6-1-1,1-8 1,3-34-1,13 33 1,-13-33-1,37-21 1,-10-10 0,3-11 0,1 3-1,-1-7 1,0 4-1,-6 8 0,-4 7 1,-20 27-1,17-27 0,-17 27-1,0 0 1,-34 33 0,34-33 0,-37 49 0,17-22-1,3 0 1,0 0 0,17-27 0,-16 37 1,16-37-1,0 0 0,0 0 0,16-27 1,-5-4-1,-1 4 0,-4-3 0,1-1 0,-4 1 0,-6 3-1,3 27-1,-20-27-4,20 27-20,0 0-7,0 0-2,0 0 1</inkml:trace>
        </inkml:traceGroup>
        <inkml:traceGroup>
          <inkml:annotationXML>
            <emma:emma xmlns:emma="http://www.w3.org/2003/04/emma" version="1.0">
              <emma:interpretation id="{ACC93148-9C35-413C-B092-4C3D6D363D12}" emma:medium="tactile" emma:mode="ink">
                <msink:context xmlns:msink="http://schemas.microsoft.com/ink/2010/main" type="inkWord" rotatedBoundingBox="12333,12777 12601,12769 12612,13118 12345,13127"/>
              </emma:interpretation>
              <emma:one-of disjunction-type="recognition" id="oneOf17">
                <emma:interpretation id="interp77" emma:lang="en-US" emma:confidence="0">
                  <emma:literal>it</emma:literal>
                </emma:interpretation>
                <emma:interpretation id="interp78" emma:lang="en-US" emma:confidence="0">
                  <emma:literal>to</emma:literal>
                </emma:interpretation>
                <emma:interpretation id="interp79" emma:lang="en-US" emma:confidence="0">
                  <emma:literal>if</emma:literal>
                </emma:interpretation>
                <emma:interpretation id="interp80" emma:lang="en-US" emma:confidence="0">
                  <emma:literal>W</emma:literal>
                </emma:interpretation>
                <emma:interpretation id="interp81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13663.7815">11351 6684 16,'0'0'31,"0"0"1,0 0 1,34 21-19,-34-21-6,-3 34-1,3-34-2,-10 51-2,-1-24-1,11 7 0,-6-7-1,6-27 0,-4 42-1,4-42 1,0 0-1,0 0 1,27-30-1,-27 30 1,51-51-1,-21 20 0,0 4-1,1 0 1,-31 27-1,40-31 1,-40 31-1,0 0 1,0 0 0,17 34 0,-17-34 0,-4 48-1,4-21 1,0-27 0,11 49 0,-11-49 0,13 30 0,-13-30 0,0 0 1,0 0-1,0 0 1,34-27-1,-34 27 1,13-36 0,-13 36 0,7-34 0,-7 34 0,0 0 0,-3-30 0,3 30 0,0 0 0,0 0-1,0 0 0,0 0-2,0 0-5,-37 3-26,37-3-2,0 0 0,0 0-1</inkml:trace>
        </inkml:traceGroup>
        <inkml:traceGroup>
          <inkml:annotationXML>
            <emma:emma xmlns:emma="http://www.w3.org/2003/04/emma" version="1.0">
              <emma:interpretation id="{B9F79023-1C0A-490E-A0A1-D7C996C05BEF}" emma:medium="tactile" emma:mode="ink">
                <msink:context xmlns:msink="http://schemas.microsoft.com/ink/2010/main" type="inkWord" rotatedBoundingBox="15078,12730 15381,12720 15389,12956 15086,12966"/>
              </emma:interpretation>
              <emma:one-of disjunction-type="recognition" id="oneOf18">
                <emma:interpretation id="interp82" emma:lang="en-US" emma:confidence="0">
                  <emma:literal>W</emma:literal>
                </emma:interpretation>
                <emma:interpretation id="interp83" emma:lang="en-US" emma:confidence="0">
                  <emma:literal>w</emma:literal>
                </emma:interpretation>
                <emma:interpretation id="interp84" emma:lang="en-US" emma:confidence="0">
                  <emma:literal>n</emma:literal>
                </emma:interpretation>
                <emma:interpretation id="interp85" emma:lang="en-US" emma:confidence="0">
                  <emma:literal>a</emma:literal>
                </emma:interpretation>
                <emma:interpretation id="interp86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0575.6048">630 6974 1,'0'0'20,"0"0"1,-23 27-2,23-27-19,16 42 1,-16-42 4,27 61 3,-27-61 0,34 67 0,-34-67 0,50 60-2,-50-60-1,51 36 0,-51-36-1,50-6 0,-50 6-1,47-36 0,-40 9 0,-7 27-1,24-55 0,-24 55 0,13-45-1,-13 45 0,0 0 0,-33-6 0,33 6 0,-44 39 0,44-39 0,-51 58 0,28-25-1,3-3 1,3-2-1,17-28 0,-10 36 1,10-36-1,0 0 1,0 0-1,47-30 1,-47 30-1,54-55 1,-27 25-1,-7 0 1,0 2-1,-20 28 1,23-36-1,-23 36 0,0 0 0,-30 6 0,30-6 0,-40 21-2,40-21-3,-24 34-15,24-34-13,0 0-1,0 0-1</inkml:trace>
        </inkml:traceGroup>
      </inkml:traceGroup>
    </inkml:traceGroup>
    <inkml:traceGroup>
      <inkml:annotationXML>
        <emma:emma xmlns:emma="http://www.w3.org/2003/04/emma" version="1.0">
          <emma:interpretation id="{C48AC4B3-C7C5-4C5C-A82E-3B8367FEBCB1}" emma:medium="tactile" emma:mode="ink">
            <msink:context xmlns:msink="http://schemas.microsoft.com/ink/2010/main" type="paragraph" rotatedBoundingBox="4524,14143 21590,13423 21675,15440 4609,161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F69F18-33E4-417D-9481-F66DB7EA7821}" emma:medium="tactile" emma:mode="ink">
              <msink:context xmlns:msink="http://schemas.microsoft.com/ink/2010/main" type="line" rotatedBoundingBox="4524,14143 21590,13423 21675,15440 4609,16160"/>
            </emma:interpretation>
          </emma:emma>
        </inkml:annotationXML>
        <inkml:traceGroup>
          <inkml:annotationXML>
            <emma:emma xmlns:emma="http://www.w3.org/2003/04/emma" version="1.0">
              <emma:interpretation id="{B13218AE-4EC0-4692-98B9-2458B6EB2D86}" emma:medium="tactile" emma:mode="ink">
                <msink:context xmlns:msink="http://schemas.microsoft.com/ink/2010/main" type="inkWord" rotatedBoundingBox="4532,14332 7759,14196 7836,16024 4609,16160"/>
              </emma:interpretation>
            </emma:emma>
          </inkml:annotationXML>
          <inkml:trace contextRef="#ctx0" brushRef="#br1" timeOffset="60948.486">1111 8315 18,'-27'-27'33,"27"27"-1,0 0 1,-30-12-19,30 12-5,0 0-2,-50 55-1,29 8-1,-9 16-2,7 33 0,-11 18 0,10 25-1,1 5 0,16 4-1,7-7 0,17 1 0,6-22 0,8-15 0,6-21-2,3-21 0,4-10-3,-17-32-10,20 2-20,-47-39-1,61 12 0,-61-12-1</inkml:trace>
          <inkml:trace contextRef="#ctx0" brushRef="#br1" timeOffset="61571.5216">1717 8636 31,'0'0'31,"0"-27"1,0 27-13,0 0-5,40 6-4,-40-6-1,58 18-2,-18 7-3,27 29 1,7 7-3,14 27 1,6 5-2,10 10 1,1 6-2,-4-3 1,-7-6-2,-13-18 0,-7-12-1,-24-25-3,7 13-8,-57-58-21,31 30 0,-31-30-1,-31-30 1</inkml:trace>
          <inkml:trace contextRef="#ctx0" brushRef="#br1" timeOffset="61931.5422">2720 8473 23,'0'0'30,"-27"-30"2,27 30-6,-51 18-14,45 24-2,-35-9-2,18 43-2,-24 3-2,10 30 1,-21 3-2,11 15 0,-7-6-2,7 4 1,4-10-1,2-15-1,14-16 0,0-23-2,17 6-3,10-67-18,-3 42-10,3-42-2,30-9 2</inkml:trace>
          <inkml:trace contextRef="#ctx0" brushRef="#br1" timeOffset="63155.6123">3854 9169 6,'7'-33'30,"-7"33"0,0-36 1,-17-1-16,17 37-3,-7-36-2,7 36-4,0 0-1,-47-18-2,10 21-1,-7 9-1,-13 6-1,0 6 0,0 4 0,3 2-1,3 3 1,11-2 0,16-1 0,7 3 0,17-2-1,11-1 1,15 0 0,15 0 0,13 4 0,10-1 0,6 3 0,4 4 0,4-1 0,-4 3 0,-10-2 1,-14 2-1,-13-2 2,-17 2-1,-16-3 1,-11-5-1,-23-10 2,-11 0-2,-12-6 1,-5-6 0,-9-15-1,6-6 1,-2-9-2,5-3 1,11-6-1,7-4 1,13 1-2,7-3 2,10 6-2,10 27 1,10-52 0,10 25 0,10 0 0,7-1 0,10 4 0,11-3-1,2 3 1,1-1-2,9 4-1,-12-9-4,29 18-25,-40-15-2,7 11 0,-54 16-1</inkml:trace>
        </inkml:traceGroup>
        <inkml:traceGroup>
          <inkml:annotationXML>
            <emma:emma xmlns:emma="http://www.w3.org/2003/04/emma" version="1.0">
              <emma:interpretation id="{0C136E39-6C42-4321-8BF6-231E9FAAACA1}" emma:medium="tactile" emma:mode="ink">
                <msink:context xmlns:msink="http://schemas.microsoft.com/ink/2010/main" type="inkWord" rotatedBoundingBox="8660,14179 16129,13864 16195,15425 8726,15740"/>
              </emma:interpretation>
              <emma:one-of disjunction-type="recognition" id="oneOf19">
                <emma:interpretation id="interp87" emma:lang="en-US" emma:confidence="1">
                  <emma:literal>otter</emma:literal>
                </emma:interpretation>
                <emma:interpretation id="interp88" emma:lang="en-US" emma:confidence="0">
                  <emma:literal>oilier</emma:literal>
                </emma:interpretation>
                <emma:interpretation id="interp89" emma:lang="en-US" emma:confidence="0">
                  <emma:literal>outer</emma:literal>
                </emma:interpretation>
                <emma:interpretation id="interp90" emma:lang="en-US" emma:confidence="0">
                  <emma:literal>other</emma:literal>
                </emma:interpretation>
                <emma:interpretation id="interp91" emma:lang="en-US" emma:confidence="0">
                  <emma:literal>obiter</emma:literal>
                </emma:interpretation>
              </emma:one-of>
            </emma:emma>
          </inkml:annotationXML>
          <inkml:trace contextRef="#ctx0" brushRef="#br1" timeOffset="74064.2362">9278 9042 25,'-40'-21'31,"-7"6"-2,-7 9 2,-17-3-22,28 42-4,-14-3 0,19 25-1,-2-1-1,20 13 0,3-6-1,17 5 0,7-11-1,10-4 1,-1-20-1,15-10 1,2-24-1,8-12 0,-8-25-1,4-17 0,-3-16 0,-4-18-1,-6-3 0,-14-3 0,-10 6 0,-13 13 0,-4 11 0,-3 22 0,20 45 0,-41-25 1,41 25-1,-7 49 0,21-7 1,16 1 0,7-1 0,10-9 2,14-8-1,10-13 0,3-27 0,6-16 0,-9-20 1,6-16-1,-9-21 0,-4-6-2,-10-12 2,-7 0-1,-14 10 1,-13 11-1,-6 12 0,-11 19-1,-13 26 1,10 28 1,-44 34-1,18 26 1,2 22-1,7 21 0,7 18 0,10 9 1,14 0-1,9-11 0,14-16 1,7-22-1,3-23 0,10-25 1,4-36-1,-4-24 1,-3-31-1,3-17 0,-3-22-1,-7-15 1,-7-3 0,-13 3-1,-13 12 1,-4 12 0,-3 24 0,-7 19 0,0 45 1,0 0 0,-48 51-1,38 13 1,-3 24-1,6 21 1,-3 12 0,3 6 0,7-9-1,-3-6 1,6-21-1,-3-15 1,0-25-1,4-20 0,-4-31 0,0 0 0,54-46-1,-17-2 0,0-4 0,10-5 0,7 2 0,3 1-1,-3 17 1,-1 13 0,-2 21 1,-1 9-1,4 9 1,0 6 0,0 1 0,0-1 0,-4-9 0,-3-9 1,0-15-1,-6-12 1,-11-19-1,-3-2 0,-14-13 0,-2-2 0,-11 5 0,-4 1-1,-9 14 0,-7 13 0,20 27-1,-64 12 1,33 31-1,-2 11 1,6 19 0,7 8 1,9 4-1,15 0 1,13-6 0,13-6 1,10-25 0,14-9 0,10-23-1,7-13 1,-4-19 0,4-14-1,-4-15 1,0-13-1,-9-8 1,-5 2-1,-12-3 0,-8 10 0,-6 2 1,-3 19-1,-24 36 0,37-27 0,-37 27 0,27 36 0,-14 0 0,1 7 1,-4 2-1,3 4 0,-3-7 1,1-3-1,-8-11 1,-3-28 0,10 30 0,-10-30 0,0 0 0,17-55-1,-10 4 2,6-10-2,4-14 1,6-10-1,4-3 0,4 3 0,6 9 0,-4 10-2,11 23-1,-20-2-5,36 36-26,-60 9 1,37 0-2,-37 0 0</inkml:trace>
          <inkml:trace contextRef="#ctx0" brushRef="#br1" timeOffset="74252.2469">10503 8100 43,'61'-12'15,"23"-18"-15,14-9-6,26 14-25,18 7 11</inkml:trace>
          <inkml:trace contextRef="#ctx0" brushRef="#br1" timeOffset="69415.9703">5038 8191 1,'11'-27'15,"-11"27"10,0 0-6,-4-36-8,4 36-1,0 0 1,0 0-1,0 0-1,0 0-2,0 0-1,0 0 0,0 0-2,-10 39 1,-3 3-2,9 25 0,-13 15 0,7 30 0,-3 9-1,9 18 0,-2 4-1,6-1 0,0-9 0,6-12-1,5-18 1,-1-18 0,-4-21 0,4-13 0,-6-17-1,-4-34 2,7 42-1,-7-42 0,0 0 0,0 0 0,0 0 0,0 0 0,0 0 0,0 0-1,0 0 1,0 0-2,0 0 0,0 0 0,0 0-2,0 0 0,0 0-1,0 0-4,27 30-11,-27-30-15,0 0 2,0 0-3,0 0 5</inkml:trace>
          <inkml:trace contextRef="#ctx0" brushRef="#br1" timeOffset="72592.152">6563 9176 7,'-10'-43'26,"10"43"0,3-45-8,-20-1-4,17 46-2,-13-69-2,13 69-2,-24-67-2,24 67-1,-50-42 0,13 39-2,-20 6-1,-1 24-1,-16 12 1,7 13-2,-7 11 1,10 10-1,10 3 0,17-1 0,20-8 0,14-9 0,20-13 0,16-12 0,21-15 0,7-18-1,10-12 1,-1-18-1,1-6 1,-11-13-1,-2-2 1,-15 2-1,-12 4 1,-8 6 0,-16 11 0,-7 28 0,0 0 0,0 0 0,0 0 1,3 52-1,7-7 0,7 10 1,0 2-1,7 7 1,3-7 0,6-2 0,1-16-1,6-8 1,1-19 0,9-12-1,1-22 1,9-17-1,-3-21 1,4-19-1,0-21 1,-11-15-2,-6-9 2,-14-7-2,-10 10 2,-13 6-1,-7 12 0,-10 18 0,-7 22 1,-3 20-1,20 43 1,-44-21-1,44 21 0,-47 64 0,30-4 1,4 22-1,3 15 0,6 12 1,4 3-1,14 3 1,3-12-1,13-12 1,0-15-1,17-19 1,7-26-1,10-19 1,7-27-1,6-22 0,0-26 0,4-28-1,7-18 0,-18-22 0,4-5 0,-20-6 0,-13 9 0,-14 8 1,-14 19 1,-10 28-1,-13 17 1,-7 31 0,-13 27 1,0 30-1,-4 28 1,7 26-1,7 22 0,7 31 0,-1 8 0,18 12 1,2-5-2,14-10 0,7-15 0,4-21-2,16-12-3,-20-55-15,30 4-13,-13-40-2,13-12 1,-17-28-2</inkml:trace>
        </inkml:traceGroup>
        <inkml:traceGroup>
          <inkml:annotationXML>
            <emma:emma xmlns:emma="http://www.w3.org/2003/04/emma" version="1.0">
              <emma:interpretation id="{1A34C6DE-F4E7-4379-AE87-A84D58286525}" emma:medium="tactile" emma:mode="ink">
                <msink:context xmlns:msink="http://schemas.microsoft.com/ink/2010/main" type="inkWord" rotatedBoundingBox="16716,13629 21590,13423 21670,15322 16796,15528"/>
              </emma:interpretation>
              <emma:one-of disjunction-type="recognition" id="oneOf20">
                <emma:interpretation id="interp92" emma:lang="en-US" emma:confidence="1">
                  <emma:literal>nodes)</emma:literal>
                </emma:interpretation>
                <emma:interpretation id="interp93" emma:lang="en-US" emma:confidence="0">
                  <emma:literal>modes)</emma:literal>
                </emma:interpretation>
                <emma:interpretation id="interp94" emma:lang="en-US" emma:confidence="0">
                  <emma:literal>nodes}</emma:literal>
                </emma:interpretation>
                <emma:interpretation id="interp95" emma:lang="en-US" emma:confidence="0">
                  <emma:literal>noels)</emma:literal>
                </emma:interpretation>
                <emma:interpretation id="interp96" emma:lang="en-US" emma:confidence="0">
                  <emma:literal>voiles)</emma:literal>
                </emma:interpretation>
              </emma:one-of>
            </emma:emma>
          </inkml:annotationXML>
          <inkml:trace contextRef="#ctx0" brushRef="#br1" timeOffset="76323.3654">17594 7389 11,'50'27'33,"7"21"1,-13-2-1,7 42-13,-28-4-9,24 50-2,-40-4-2,6 30-2,-26-2-2,-4 15-1,-20-10 0,-7-12-1,-13-11-1,-3-22-2,6-3-6,-30-39-26,33-13-2,-6-38-1,23-13 0</inkml:trace>
          <inkml:trace contextRef="#ctx0" brushRef="#br1" timeOffset="75940.3435">13027 8627 20,'-3'-30'32,"3"30"-1,13-48 0,24 45-18,-37 3-5,37 6-2,-37-6-1,34 69-2,-24-8 0,4 15-1,-11 2 0,7 7-1,-10-6 0,3-9 0,-3-13-1,4-18 1,-1-11-1,-3-28 1,0 0 0,34-22-1,-14-17 1,10-15-2,7-10 2,4 0-2,6 1 0,0 2 0,0 16 0,-3 2 0,-7 28 1,-4 21-1,-6 25 0,0 2 1,-3 12 0,6 7-1,-3-4 1,3 4 0,7-13-1,4-12 1,9-11 0,4-19-1,7-19 1,-4-11 0,3-18 0,-2-10-1,-5 0 1,-12-5 0,-11 5-1,-13 10 1,-10 11 0,-7 40-1,-31-18 1,8 45 0,-1 16 0,4 17 0,7 13 0,6 6 0,7-3 0,13-1 1,7-11 0,7-13 0,4-17-1,2-16 1,4-21 0,-3-18-1,-4-16 1,-9-17-2,-5-13 0,-12-9-1,-4 7 0,-20-10-2,6 24-1,-20-5 0,21 30-1,-17 2 1,30 28 0,0 0 1,0 0 0,43 28 2,8-10 2,9 6 1,18-12 1,16 6 2,-3-18-1,17 3 1,-18-18 0,5 0 0,-25-12 0,1-4 0,-34-5-1,-7 6-1,-33 0 0,3 30 0,-47-31-2,-4 37 1,-2 9-2,-8 19 1,4 17-1,6 13 1,18 9 0,9 2 0,24-2 0,14-6 0,9-10 1,14-11 0,7-25 0,16-15 1,-2-27-1,6-19 0,-4-23 0,1-19 0,3-21-1,-7-21 0,-3-13 0,-14-11-1,-10 3-1,-13 5 2,-7 19-2,-13 18 2,-7 28-2,-17 29 2,-3 34-1,-7 42 1,0 28 1,6 27-1,8 18 2,9 21-1,4 6 1,27 15-1,7-5 0,13-10 1,6-18-1,15-18 0,2-24-1,14-25 1,7-27-1,0-27 0,-1-30 0,1-16 0,-7-21-1,-6-8 0,-18-4 1,-20 0-1,-16 12 0,-24 10 0,-14 29 0,-16 13-1,-4 30 1,-13 27 0,6 22 0,1 18 0,9 17 1,11 7 0,17 6-1,13 0 2,10-12-1,17-12 0,6-15 1,11-19 0,7-24-1,6-15 1,3-21 0,4-18-1,4-19 1,-4-14-1,6-13 0,-6-6-1,0 3 1,-7 1-1,-10 8 0,-3 9 0,0 13 1,-7 17 0,0 16 0,0 12 0,0 18 0,0 19 1,3 2 0,-3 18 1,-10 7-1,0 15 1,-20-4-1,-4 10 1,-23-12 0,-10-4 0,-11-11-1,-9-7 0,-14-18 0,0-11-2,0-7-2,-17-37-9,34 13-22,-10-33-2,23-1 0,1-20 0</inkml:trace>
        </inkml:traceGroup>
      </inkml:traceGroup>
    </inkml:traceGroup>
    <inkml:traceGroup>
      <inkml:annotationXML>
        <emma:emma xmlns:emma="http://www.w3.org/2003/04/emma" version="1.0">
          <emma:interpretation id="{9AD5F09B-246B-460C-83E6-C17F59A185DF}" emma:medium="tactile" emma:mode="ink">
            <msink:context xmlns:msink="http://schemas.microsoft.com/ink/2010/main" type="paragraph" rotatedBoundingBox="6311,16083 25059,15821 25089,17986 6341,182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CD98918-857A-48E5-8327-DF69219EFE03}" emma:medium="tactile" emma:mode="ink">
              <msink:context xmlns:msink="http://schemas.microsoft.com/ink/2010/main" type="line" rotatedBoundingBox="6311,16083 25059,15821 25089,17986 6341,18247"/>
            </emma:interpretation>
          </emma:emma>
        </inkml:annotationXML>
        <inkml:traceGroup>
          <inkml:annotationXML>
            <emma:emma xmlns:emma="http://www.w3.org/2003/04/emma" version="1.0">
              <emma:interpretation id="{0B013692-C9AA-40BA-86A6-9B8289A08A91}" emma:medium="tactile" emma:mode="ink">
                <msink:context xmlns:msink="http://schemas.microsoft.com/ink/2010/main" type="inkWord" rotatedBoundingBox="6317,16517 6984,16507 7005,18014 6338,18024"/>
              </emma:interpretation>
            </emma:emma>
          </inkml:annotationXML>
          <inkml:trace contextRef="#ctx0" brushRef="#br1" timeOffset="77975.4599">2706 10717 39,'0'0'32,"-3"39"2,-10 4-2,23 39-24,-31 8-3,21 26 0,-16 5 0,16 15-1,-4-3-1,4-6-1,4-18 0,2-15-2,1-21 1,-4-15-1,4-19 0,-7-39-3,0 0 0,-7-42-3,11-1-5,-31-45-2,30 13-2,-33-47 3,30 20 2,-24-32 2,21 25 1,-7-12 3,13 3 6,11 18 5,-7-3 2,26 24-2,-9-6 0,23 28-1,-7-4 1,24 28-1,-13 0-1,16 27 0,-10 6-1,10 27-1,-9 12 0,-1 25 0,-23 9 0,-4 17 0,-20-2 0,-10 12 0,-20-12-1,-14-3 1,-16-12-2,-8-13 0,1-17-2,-3-16-1,19 9-14,-16-39-17,23 0-1,-3-27-2,37 30 1</inkml:trace>
        </inkml:traceGroup>
        <inkml:traceGroup>
          <inkml:annotationXML>
            <emma:emma xmlns:emma="http://www.w3.org/2003/04/emma" version="1.0">
              <emma:interpretation id="{72FC59D5-CD9F-479E-B8FD-503C2B207818}" emma:medium="tactile" emma:mode="ink">
                <msink:context xmlns:msink="http://schemas.microsoft.com/ink/2010/main" type="inkWord" rotatedBoundingBox="10506,16287 12820,17116 12401,18287 10087,17458"/>
              </emma:interpretation>
              <emma:one-of disjunction-type="recognition" id="oneOf21">
                <emma:interpretation id="interp97" emma:lang="en-US" emma:confidence="0">
                  <emma:literal>*81×3,471×9,413)</emma:literal>
                </emma:interpretation>
                <emma:interpretation id="interp98" emma:lang="en-US" emma:confidence="0">
                  <emma:literal>*81×3,471×5,413)</emma:literal>
                </emma:interpretation>
                <emma:interpretation id="interp99" emma:lang="en-US" emma:confidence="0">
                  <emma:literal>*81×3,471×9.413)</emma:literal>
                </emma:interpretation>
                <emma:interpretation id="interp100" emma:lang="en-US" emma:confidence="0">
                  <emma:literal>*81×3.471×9,413)</emma:literal>
                </emma:interpretation>
                <emma:interpretation id="interp101" emma:lang="en-US" emma:confidence="0">
                  <emma:literal>*81×3,471×5.413)</emma:literal>
                </emma:interpretation>
              </emma:one-of>
            </emma:emma>
          </inkml:annotationXML>
          <inkml:trace contextRef="#ctx0" brushRef="#br1" timeOffset="79307.5361">6697 10647 38,'-37'-27'32,"37"27"0,0 0 0,-10-39-21,54 57-4,-7 0-2,30 34 0,1 5-2,26 25 1,-3 6-2,10 18 1,-7-6-2,-3 3-1,-14-15 0,-13-19-2,-3-5-2,-61-64-6,54 57-23,-54-57-2,0 0 1,-31-27-1</inkml:trace>
          <inkml:trace contextRef="#ctx0" brushRef="#br1" timeOffset="80147.5841">9016 11074 53,'0'0'34,"-37"-42"0,-3 30-1,-24-6-28,3 24-2,-20 3-1,4 12-1,-14 6 0,10 7-1,7 5 0,7 10-1,20 2 1,20 0 0,17 1-1,17-1 1,23 4-1,10-4 1,17-2 0,7-1 0,4 4 1,-4-1-1,-4-2 2,-9-4-2,-14-2 2,-17-4-1,-17-6 2,-16 1-2,-21-19 0,-10-3 0,-16-9 0,-4-6 1,-17-9-1,10-12 0,1-10-1,16-2 1,7-7-2,17 1 2,13-3-2,23-4 0,21 4 0,20 8 0,17 1 1,14 0-1,9 2 0,8 1 0,9 9-2,-23-9-3,20 30-18,-44-22-11,0 16 1,-57 9-1</inkml:trace>
          <inkml:trace contextRef="#ctx0" brushRef="#br1" timeOffset="79592.5524">7579 10557 44,'0'0'32,"0"0"1,-34 6-1,-6 3-23,10 45-3,-31-2-1,4 32-1,-24 1 0,-3 24-1,-13-3-1,9 0-1,1 0-1,12-18-1,25-6-4,3-34-5,50 4-22,-3-52-3,44 27 1,0-42-2</inkml:trace>
        </inkml:traceGroup>
        <inkml:traceGroup>
          <inkml:annotationXML>
            <emma:emma xmlns:emma="http://www.w3.org/2003/04/emma" version="1.0">
              <emma:interpretation id="{5F772ABA-AD6A-4D6E-81F6-254287D790D6}" emma:medium="tactile" emma:mode="ink">
                <msink:context xmlns:msink="http://schemas.microsoft.com/ink/2010/main" type="inkWord" rotatedBoundingBox="13761,16107 19716,16024 19742,17857 13786,17940"/>
              </emma:interpretation>
            </emma:emma>
          </inkml:annotationXML>
          <inkml:trace contextRef="#ctx0" brushRef="#br1" timeOffset="88988.0898">10157 10175 1,'17'-42'16,"-17"42"11,0 0-4,-14-40-8,14 40-2,0 0-1,0 0-1,0-33-2,0 33-1,0 0-1,0 0-1,0 0-2,0 0 0,0 0-1,-10 42 0,0-11-1,3 17 0,-3 13 0,7 20 0,-7 19-1,3 21 0,0 10 0,4 5 0,-1 3-1,-2 4 1,2-10-1,4-6 1,-6-18-1,2-9 1,1-12 1,0-15 0,-1-13-1,4-11 0,-3-13-1,-1-9-1,4-27-1,0 0-7,0 0-25,0 0-2,34-45 0,-34-1 0</inkml:trace>
          <inkml:trace contextRef="#ctx0" brushRef="#br1" timeOffset="91092.2101">11765 10278 15,'0'0'31,"-3"-27"0,3 27 1,0 0-18,-34-6-5,17 39-1,-30-6-1,7 31-2,-24 2-2,0 22 1,-13 9-2,-1 9 0,1 0-1,6 0 0,7-12-2,4-16 0,26 4-4,-13-37-7,40 10-20,7-49-2,4 36 1,-4-36-2</inkml:trace>
          <inkml:trace contextRef="#ctx0" brushRef="#br1" timeOffset="90768.1916">11096 10248 16,'0'0'26,"-10"-28"-6,10 28-2,0 0-3,0 0-2,0 0-2,0 0-1,40 0-3,-40 0 0,50 55-2,-19-16 0,19 25-1,-6 6-2,10 17 0,6 1-1,1 6 0,-4-9-1,-3-6-1,-7-13 1,-10-11-2,3-7-1,-40-48-3,44 64-6,-44-64-12,0 0-9,0 0 0,0 0 0</inkml:trace>
          <inkml:trace contextRef="#ctx0" brushRef="#br1" timeOffset="91723.2462">11950 10947 34,'0'0'30,"14"-30"-1,-14 30-8,0 0-15,30-9-1,-30 9-1,44-6-1,-44 6-1,64 6-1,-31 6 0,1 6-1,0 3 0,-4 4 0,-6 2 1,-8 0-1,-5 0 0,-11 1 1,0-28-1,-27 42 1,27-42 0,-41 30-1,41-30 1,-37 18-1,37-18 1,0 0-1,0 0 0,0 0 0,0 0 0,54-15-1,-17 12 1,7 0 0,6 3-1,1 9 1,3 7 0,-7 5 0,-7 9 1,-10 9 0,-13 4 0,-13 5 1,-15-5 0,-9 8 1,-23-15-1,-5 4 1,-19-13-1,7 0-1,-8-12 1,4-2-1,0-7-1,4-6-1,9 3-3,-3-18-7,54 15-21,-63-10-1,63 10 0,-37-9-2</inkml:trace>
          <inkml:trace contextRef="#ctx0" brushRef="#br1" timeOffset="92000.2621">13293 11344 34,'0'0'33,"0"0"-2,-61 42 0,1-17-26,9 17-2,-12 3-2,-1 1-2,23 21-9,-16-22-20,33 0 0,24-45-3,-26 40 2</inkml:trace>
          <inkml:trace contextRef="#ctx0" brushRef="#br1" timeOffset="92592.2959">14720 10199 35,'-34'-12'33,"34"12"1,-77 27-1,43 22-22,-36-4-6,6 28-1,-21 9 0,8 18-2,-4 6 0,7 3-2,10 6-1,0-18-5,37 12-17,-6-34-11,29-8 0,4-34-2</inkml:trace>
          <inkml:trace contextRef="#ctx0" brushRef="#br1" timeOffset="92332.2811">13959 10302 22,'0'0'32,"0"0"2,0 0-2,0 0-15,37 24-11,-37-24-2,54 70 1,-20-25-2,16 16-1,1 3 0,6 2-2,-3 1 0,-4-10-3,14 7-4,-37-37-18,24 10-8,-21-28-1,7-3 1</inkml:trace>
          <inkml:trace contextRef="#ctx0" brushRef="#br1" timeOffset="93083.324">14811 10987 37,'0'0'28,"0"0"1,0 0-14,0 0-12,30 3-1,7-9 0,24 6 0,-1-9 0,18 2-1,-8-2 0,8 3 0,-18-3-1,-3 3 1,-20 0 1,0 15 1,-37-9 0,24 34 1,-37-7-1,2 18 1,-19 1 0,3 20 0,-16-2 0,-1 12-2,-10-10 0,0 4 0,-10-7-1,7-5 0,0-3 1,0-16-5,23 15-3,-30-32-26,64-22 0,-40 24-4,40-24 2</inkml:trace>
          <inkml:trace contextRef="#ctx0" brushRef="#br1" timeOffset="93392.3417">15999 11202 31,'-14'27'33,"-13"3"-2,0 7 1,-16-1-28,12 15-1,-9 1-3,0-13-6,19 7-24,1-10-1,20-36 0,-17 33-2</inkml:trace>
        </inkml:traceGroup>
        <inkml:traceGroup>
          <inkml:annotationXML>
            <emma:emma xmlns:emma="http://www.w3.org/2003/04/emma" version="1.0">
              <emma:interpretation id="{88DAFD13-25C3-432F-8D07-F8F1C9507AB2}" emma:medium="tactile" emma:mode="ink">
                <msink:context xmlns:msink="http://schemas.microsoft.com/ink/2010/main" type="inkWord" rotatedBoundingBox="20388,15886 25059,15821 25089,17986 20419,18051"/>
              </emma:interpretation>
            </emma:emma>
          </inkml:annotationXML>
          <inkml:trace contextRef="#ctx0" brushRef="#br1" timeOffset="97311.5659">17526 10139 24,'0'0'32,"0"0"0,-47-16-10,41 47-9,-45-16-3,21 30-2,-31 1-3,4 23 0,-20 7-1,6 15-1,-6 6-1,6 3-1,-3-3 0,10-3 0,3-10-1,14-17-1,17 0-2,0-28-5,33 10-18,-3-49-8,7 33 0,-7-33-2</inkml:trace>
          <inkml:trace contextRef="#ctx0" brushRef="#br1" timeOffset="96944.5449">16820 10181 19,'0'0'20,"0"0"-5,-7-27-1,7 27-2,0 0-1,0 0-2,10-28 0,-10 28-2,0 0 0,0 0 0,0 0 0,47 31-1,-47-31-1,47 72-1,-13-17-1,16 15 0,-2 8-2,12 13 0,1 0 0,-1 3-1,-3-9 0,-6-6 0,-4-13-1,-10-11 0,-3-13-1,-14-15-1,-20-27-1,0 0-4,44 43-12,-44-43-13,-7-31 0,-7-2-1,14 0 13</inkml:trace>
          <inkml:trace contextRef="#ctx0" brushRef="#br1" timeOffset="98211.6173">18287 10890 25,'17'-40'31,"-11"-8"1,5 18-13,-25-34-7,21 31-3,-27-16-3,20 49-2,-54-45-2,13 39 0,-12 3-1,-1 21 0,-7 9 0,1 12-1,2 13 0,11 6 1,14-1-1,12 4 0,11-4 0,10-8 0,14-7-1,6-12 1,-20-30-1,61 22 1,-24-29-1,0-8 0,3-6-1,-3-9 1,3 3 0,-6-7 0,0 10 0,-34 24 0,54-39 0,-54 39 1,40-6 0,-40 6 1,30 36-1,-16 3 1,-8 4 1,1 14-1,-7 4 1,0 5 1,-13 1-1,-1 3 0,-9-10 0,-4 1 1,-17-13-1,4 1 1,-18-13-1,5-3 0,-11-8 0,0-1-1,3-9-1,4-6-1,10 3-1,-7-24-13,54 12-18,-54 3-3,54-3 2,0 0-3</inkml:trace>
          <inkml:trace contextRef="#ctx0" brushRef="#br1" timeOffset="98499.6338">18748 11332 19,'0'0'32,"0"0"0,0 0-1,-24 51-22,-6-26-5,10 8-3,-7 9-4,-10-14-9,10 11-18,3-9-1,24-30 0,-26 34 11</inkml:trace>
          <inkml:trace contextRef="#ctx0" brushRef="#br1" timeOffset="99168.6721">19879 10190 22,'0'0'32,"0"0"0,-51 21-8,44 25-13,-43-16-2,23 37-1,-37-7-2,10 28-2,-16-3-1,2 15 0,-9 0-2,6-3-1,4-6-1,3-13-1,27 7-5,-17-36-21,37 5-5,-3-24-2,20-30 0</inkml:trace>
          <inkml:trace contextRef="#ctx0" brushRef="#br1" timeOffset="98868.6549">19222 10190 33,'0'0'34,"0"0"-1,0 0-4,51 3-22,-51-3-2,47 61 0,-17-19-2,17 19-1,1 2 0,5 10-1,-2 0-2,-1-4 1,-3-2-2,-13-22-2,13 16-6,-47-61-24,37 45 1,-37-45-2,0 0 1</inkml:trace>
          <inkml:trace contextRef="#ctx0" brushRef="#br1" timeOffset="99503.6912">19983 10820 10,'0'0'32,"0"0"1,13 45-1,-2 10-22,-32-19-3,25 37 0,-28-15-2,21 23-1,-14-5-3,7-6-1,3 2-4,-16-32-12,19 8-16,-3-21-1,7-27 0,0 0 11</inkml:trace>
          <inkml:trace contextRef="#ctx0" brushRef="#br1" timeOffset="100051.7226">20269 11020 5,'0'0'30,"50"-33"1,-16 21 0,-24-16-21,37 28-2,-47 0-2,58-12-1,-58 12-2,53 12 0,-53-12-1,34 46-1,-31-16 1,1 9-1,-14 4 0,-4-1 0,-9 1-1,-4-4 1,-4-9 0,31-30-1,-53 46 0,53-46 0,-37 21-1,37-21 1,0 0-1,0 0 1,30-6-1,-30 6 0,57-9 1,-23 6 0,-1 6 0,4 6 0,-6 9 1,-31-18 0,37 51 0,-31-8 0,-9-7 1,-7 10 0,-14-4 0,-3 0 0,-10-5-1,-3-4 2,-10-12-1,-4-3-1,-3-5 0,-1-10-2,8 6-2,-17-34-17,30 19-13,-7-21-3,44 27 1</inkml:trace>
          <inkml:trace contextRef="#ctx0" brushRef="#br1" timeOffset="100503.7484">20865 9842 2,'0'0'31,"23"-46"-1,-23 46 1,57-15-20,-57 15-2,68 12-1,-38 3-1,37 34-2,-23 8 0,20 34-1,-20 15 0,3 37-1,-30 14 0,-7 22-2,-34 3 1,-6 5 0,-27-5-2,-17-12 2,-21-16 0,-12-24-3,6 4-11,-20-47-22,23-14-1,-10-33-1,24-16-2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20:00:44.7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1A4B89-B99E-46D6-A5C3-A9D308801248}" emma:medium="tactile" emma:mode="ink">
          <msink:context xmlns:msink="http://schemas.microsoft.com/ink/2010/main" type="inkDrawing" rotatedBoundingBox="9236,6501 9267,7996 9100,8000 9069,6505" semanticType="callout" shapeName="Other">
            <msink:sourceLink direction="to" ref="{5A598F0E-5C8B-4323-8158-99637B062950}"/>
            <msink:sourceLink direction="to" ref="{AE4929AB-4FBA-4D98-A694-CDA9B6DD3CCC}"/>
          </msink:context>
        </emma:interpretation>
      </emma:emma>
    </inkml:annotationXML>
    <inkml:trace contextRef="#ctx0" brushRef="#br0">15 148 13,'-10'-46'27,"0"16"-7,10 30-5,-3-37-2,3 37-2,0 0-3,0 0-1,16-36-3,-16 36 0,0 0-1,0 0 1,0 0-1,0 0 1,21 27 0,-18 10-1,-10 5 0,11 22 0,-11 14 0,7 25-1,-4 10-1,11 11 1,-7 0-2,10 0 1,-3-9 0,0-12 0,3-15-1,0-15 0,-3-19 1,-4-8-1,0-16 1,-3-30-1,4 39 1,-4-39 0,0 0 0,0 0 0,0 0 0,0 0 0,0 0 0,0-36 0,-4 3-1,1-10 1,3-14-1,-3-13 0,-1-15 0,4-6 0,-3-9 0,6 0 0,-3-3 0,4 10 0,-1 8 0,4 9 0,-4 12 0,0 16-1,4 15 1,-3 5 0,-4 28 0,3-27-1,-3 27 1,0 0-1,0 0 0,0 36 1,-3 4-1,-1 17 1,1 16-1,-1 18 2,1 18-2,3 12 2,-3 3-2,6-3 2,-3-5-2,7-13 2,-4-16-1,4-14 0,-4-21 0,1-16 0,-4-36 1,6 42 0,-6-42 0,0 0-1,0 0 1,4-33 0,-4-3 0,0-13-1,-4-11 1,1-16-2,3-15 2,-3-12-2,3-6 1,3 0-1,0 0 1,1 3 0,3 9 0,-1 12-1,1 16 1,0 14 0,-4 13 0,4 8 0,-7 34-1,3-27 1,-3 27-1,0 0 1,-3 61-1,-4-13 1,4 22-1,-1 12 1,1 8 0,0 10 0,-1-3 0,1-9-1,3-3-1,-10-28-4,33 4-28,-33-34-2,10-27 0,0 0-2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14.8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4C963B-3AB3-4D39-BF2E-F582E34D3928}" emma:medium="tactile" emma:mode="ink">
          <msink:context xmlns:msink="http://schemas.microsoft.com/ink/2010/main" type="writingRegion" rotatedBoundingBox="4333,8052 5482,8052 5482,8704 4333,8704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1C573E16-E389-4424-BBB8-4B58A60EBCB1}" emma:medium="tactile" emma:mode="ink">
            <msink:context xmlns:msink="http://schemas.microsoft.com/ink/2010/main" type="paragraph" rotatedBoundingBox="4333,8052 5482,8052 5482,8704 4333,8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240801-F094-4EE5-BD09-4527A5DFDBA3}" emma:medium="tactile" emma:mode="ink">
              <msink:context xmlns:msink="http://schemas.microsoft.com/ink/2010/main" type="line" rotatedBoundingBox="4333,8052 5482,8052 5482,8704 4333,8704"/>
            </emma:interpretation>
          </emma:emma>
        </inkml:annotationXML>
        <inkml:traceGroup>
          <inkml:annotationXML>
            <emma:emma xmlns:emma="http://www.w3.org/2003/04/emma" version="1.0">
              <emma:interpretation id="{9772AA04-C858-48D6-83BD-A1AE22B1A2FE}" emma:medium="tactile" emma:mode="ink">
                <msink:context xmlns:msink="http://schemas.microsoft.com/ink/2010/main" type="inkWord" rotatedBoundingBox="4333,8052 5482,8052 5482,8704 4333,8704"/>
              </emma:interpretation>
              <emma:one-of disjunction-type="recognition" id="oneOf0">
                <emma:interpretation id="interp0" emma:lang="en-US" emma:confidence="0">
                  <emma:literal>X,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x,</emma:literal>
                </emma:interpretation>
                <emma:interpretation id="interp3" emma:lang="en-US" emma:confidence="0">
                  <emma:literal>Xh</emma:literal>
                </emma:interpretation>
                <emma:interpretation id="interp4" emma:lang="en-US" emma:confidence="0">
                  <emma:literal>Xe</emma:literal>
                </emma:interpretation>
              </emma:one-of>
            </emma:emma>
          </inkml:annotationXML>
          <inkml:trace contextRef="#ctx0" brushRef="#br0">0-6 1,'0'0'22,"0"0"2,27-4-3,-27 4-6,0 0-1,0 0-3,41 15-1,-41-15-2,37 44-1,-17-15-2,16 19-1,1-6-2,7 13 0,0-5-1,7 1 0,-2-7 0,-3-7-2,-2-4 0,-10-11-2,5 4-5,-39-26-13,27 9-11,-27-9-1,0 0 0</inkml:trace>
          <inkml:trace contextRef="#ctx0" brushRef="#br0" timeOffset="317.0181">508 38 1,'0'0'26,"-24"0"2,24 0-7,-42 11-7,30 18-2,-35-16-3,16 26-1,-23-12-1,15 19-2,-15-7-1,8 10-2,-1-5-2,8-5-1,12 7-6,-7-24-17,25 9-7,9-31-1,-10 29 0</inkml:trace>
          <inkml:trace contextRef="#ctx0" brushRef="#br0" timeOffset="851.0487">585 359 8,'0'0'26,"0"0"-4,0 0-6,0 0-2,7-20-5,18 20-2,-25 0-2,46-15-1,-24 8-1,12 3 0,-7 2-1,5 8 0,-32-6 1,37 29 0,-35-7 0,0 11 0,-14 0 0,2 6-1,-9-4 0,4 3 0,-2-8-1,3-5-1,4-6 1,10-19-1,-5 20 1,5-20-1,24 2 1,3-6 0,5-5-1,7-4-1,10 2-3,-5-15-8,17 8-19,-12-6-2,9 4 0,-16-2 1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21.0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DA4D65-07D2-4755-A804-48AF1B98F145}" emma:medium="tactile" emma:mode="ink">
          <msink:context xmlns:msink="http://schemas.microsoft.com/ink/2010/main" type="writingRegion" rotatedBoundingBox="4395,9254 5325,9254 5325,10370 4395,10370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FEB6872A-653B-47B2-A015-1C69594FAA29}" emma:medium="tactile" emma:mode="ink">
            <msink:context xmlns:msink="http://schemas.microsoft.com/ink/2010/main" type="paragraph" rotatedBoundingBox="4395,9254 5325,9254 5325,10370 4395,10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2624F3-BF77-4AE0-9FF3-4B36701CC153}" emma:medium="tactile" emma:mode="ink">
              <msink:context xmlns:msink="http://schemas.microsoft.com/ink/2010/main" type="line" rotatedBoundingBox="4395,9254 5325,9254 5325,10370 4395,10370"/>
            </emma:interpretation>
          </emma:emma>
        </inkml:annotationXML>
        <inkml:traceGroup>
          <inkml:annotationXML>
            <emma:emma xmlns:emma="http://www.w3.org/2003/04/emma" version="1.0">
              <emma:interpretation id="{A2EA04CB-2B27-4032-95B3-D5BA6836282B}" emma:medium="tactile" emma:mode="ink">
                <msink:context xmlns:msink="http://schemas.microsoft.com/ink/2010/main" type="inkWord" rotatedBoundingBox="4395,9254 5325,9254 5325,10370 4395,10370"/>
              </emma:interpretation>
              <emma:one-of disjunction-type="recognition" id="oneOf0">
                <emma:interpretation id="interp0" emma:lang="en-US" emma:confidence="0">
                  <emma:literal>X6</emma:literal>
                </emma:interpretation>
                <emma:interpretation id="interp1" emma:lang="en-US" emma:confidence="0">
                  <emma:literal>xo</emma:literal>
                </emma:interpretation>
                <emma:interpretation id="interp2" emma:lang="en-US" emma:confidence="0">
                  <emma:literal>Xf</emma:literal>
                </emma:interpretation>
                <emma:interpretation id="interp3" emma:lang="en-US" emma:confidence="0">
                  <emma:literal>Xt</emma:literal>
                </emma:interpretation>
                <emma:interpretation id="interp4" emma:lang="en-US" emma:confidence="0">
                  <emma:literal>x,</emma:literal>
                </emma:interpretation>
              </emma:one-of>
            </emma:emma>
          </inkml:annotationXML>
          <inkml:trace contextRef="#ctx0" brushRef="#br0">0-3 8,'0'0'32,"22"-11"1,-22 11 0,34 26-18,-34-26-3,47 59-3,-20-17-3,17 22-2,2-1-2,8 10 0,-1-5-1,-1 0 0,-3-11-1,-10-13-2,-3-6 0,-14-21-3,7 10-9,-29-27-19,0 0 0,-22-31-1,13 7 0</inkml:trace>
          <inkml:trace contextRef="#ctx0" brushRef="#br0" timeOffset="330.0189">540-43 8,'-12'-22'30,"12"22"1,0 0-3,0 0-13,-27-4-4,24 26-2,-28-7-2,11 27-2,-17 2-2,3 17 0,-10 5-1,3 11 0,-6 0-1,6 4 0,4-8 0,1-7-2,9-9-1,-2-20-3,21 16-11,-14-31-18,22-22 1,-19 20-2,19-20 5</inkml:trace>
          <inkml:trace contextRef="#ctx0" brushRef="#br0" timeOffset="847.0485">872 291 1,'0'0'18,"0"0"10,0 0 1,-12 37-15,12-37-3,-22 58 1,-8-28-3,18 32-1,-17-5-3,12 13 0,-10 3-1,10 6-2,2-11 0,10-2-1,5-13 0,8-7 0,4-15 1,10-10-2,5-16 0,4-10-1,1-8 1,0-13-1,-3-5 0,-4-4 0,-8-2 0,-8-1 1,-9 1 0,-4 6 0,-11 5-1,15 26 2,-46-29-2,16 25 0,3 13-3,-19-12-13,12 25-15,-8-8-2,11 8 1,-1-9 8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2-11-29T19:43:29.3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C2CD910-AAB0-4D09-AA46-DE4C650CDB18}" emma:medium="tactile" emma:mode="ink">
          <msink:context xmlns:msink="http://schemas.microsoft.com/ink/2010/main" type="writingRegion" rotatedBoundingBox="6358,11086 7342,11086 7342,11844 6358,11844">
            <msink:destinationLink direction="with" ref="{88EFBB97-67E5-4D19-AFD5-1579F6A6C193}"/>
          </msink:context>
        </emma:interpretation>
      </emma:emma>
    </inkml:annotationXML>
    <inkml:traceGroup>
      <inkml:annotationXML>
        <emma:emma xmlns:emma="http://www.w3.org/2003/04/emma" version="1.0">
          <emma:interpretation id="{EDC950DF-2FE4-41F6-9A11-82FC577EE714}" emma:medium="tactile" emma:mode="ink">
            <msink:context xmlns:msink="http://schemas.microsoft.com/ink/2010/main" type="paragraph" rotatedBoundingBox="6358,11086 7342,11086 7342,11844 6358,11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A1EBBE-A038-4BA6-9C26-BC96C028CC91}" emma:medium="tactile" emma:mode="ink">
              <msink:context xmlns:msink="http://schemas.microsoft.com/ink/2010/main" type="line" rotatedBoundingBox="6358,11086 7342,11086 7342,11844 6358,11844"/>
            </emma:interpretation>
          </emma:emma>
        </inkml:annotationXML>
        <inkml:traceGroup>
          <inkml:annotationXML>
            <emma:emma xmlns:emma="http://www.w3.org/2003/04/emma" version="1.0">
              <emma:interpretation id="{25F30602-2054-453D-AF2F-0E4829D12E84}" emma:medium="tactile" emma:mode="ink">
                <msink:context xmlns:msink="http://schemas.microsoft.com/ink/2010/main" type="inkWord" rotatedBoundingBox="6358,11086 7342,11086 7342,11844 6358,11844"/>
              </emma:interpretation>
              <emma:one-of disjunction-type="recognition" id="oneOf0">
                <emma:interpretation id="interp0" emma:lang="en-US" emma:confidence="0">
                  <emma:literal>X11</emma:literal>
                </emma:interpretation>
                <emma:interpretation id="interp1" emma:lang="en-US" emma:confidence="0">
                  <emma:literal>x,</emma:literal>
                </emma:interpretation>
                <emma:interpretation id="interp2" emma:lang="en-US" emma:confidence="0">
                  <emma:literal>X,</emma:literal>
                </emma:interpretation>
                <emma:interpretation id="interp3" emma:lang="en-US" emma:confidence="0">
                  <emma:literal>Xh</emma:literal>
                </emma:interpretation>
                <emma:interpretation id="interp4" emma:lang="en-US" emma:confidence="0">
                  <emma:literal>X"</emma:literal>
                </emma:interpretation>
              </emma:one-of>
            </emma:emma>
          </inkml:annotationXML>
          <inkml:trace contextRef="#ctx0" brushRef="#br0">2402 152 33,'0'0'31,"-17"-19"-1,17 19-11,-27 13-7,15 11-3,-25-6-3,5 17-1,-19 0-1,2 13-3,-7 1 1,0 8-2,5 2-1,2-8-4,29 8-5,-9-17-22,29-5-1,3-17 0,19-7-1</inkml:trace>
          <inkml:trace contextRef="#ctx0" brushRef="#br0" timeOffset="-269.0154">1977 115 15,'-14'-22'30,"14"22"1,0 0 0,0 0-14,0 0-6,31 38-4,-14-17-2,20 17 0,-3 1-2,17 12 0,-2-1-2,7 3-2,-4 0-2,-8-16-4,7 14-11,-24-27-15,2-2-1,-29-22 0,24 2 6</inkml:trace>
          <inkml:trace contextRef="#ctx0" brushRef="#br0" timeOffset="362.0207">2597 379 34,'0'0'32,"0"0"1,12 20-6,1 8-16,-13-28-3,-10 53-3,3-20-2,11 11-1,-6 0-1,2 0-2,5-3-1,-8-10-3,18 11-9,-15-42-17,3 33-3,-3-33 1,0 0-1</inkml:trace>
          <inkml:trace contextRef="#ctx0" brushRef="#br0" timeOffset="626.0358">2885 462 25,'0'0'32,"0"0"0,0 0-6,15 31-11,-15-31-4,-10 53-5,3-22-1,9 10-3,-4 1 0,2 2-3,5 2-2,-13-17-10,16 8-19,-8-37-1,2 35-2,-2-35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0D56E-6971-D845-955C-54012429E0E6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B006-5694-BE4D-9547-6A02080D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49" y="4342470"/>
            <a:ext cx="5028103" cy="411500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total amount of flow that leaves S minus amount  flow that "swirls" back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21" tIns="45711" rIns="91421" bIns="45711"/>
          <a:lstStyle/>
          <a:p>
            <a:r>
              <a:rPr lang="en-US"/>
              <a:t>source = where material originates, sink = where material goes.</a:t>
            </a:r>
          </a:p>
          <a:p>
            <a:r>
              <a:rPr lang="en-US"/>
              <a:t>We use cut to mean s-t cut.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7-&gt;3 not counted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21" tIns="45711" rIns="91421" bIns="457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source = where material originates, sink = where material goes</a:t>
            </a:r>
          </a:p>
          <a:p>
            <a:r>
              <a:rPr lang="en-US"/>
              <a:t>flow conservation = otherwise warehouse overfills or oil pipe bursts</a:t>
            </a:r>
          </a:p>
          <a:p>
            <a:r>
              <a:rPr lang="en-US"/>
              <a:t>flow conservation is analogous to Kirchoff's law</a:t>
            </a:r>
          </a:p>
          <a:p>
            <a:r>
              <a:rPr lang="en-US"/>
              <a:t>* flow:  abstract entity generated at source, transmitted across edges, absorbed at sink</a:t>
            </a:r>
          </a:p>
          <a:p>
            <a:r>
              <a:rPr lang="en-US"/>
              <a:t>* assume no arcs enter s or leave t (makes a little cleaner, no loss of generality)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/>
              <a:t>Equalize inflow and outflow at every intermediate node.</a:t>
            </a:r>
          </a:p>
          <a:p>
            <a:pPr lvl="1"/>
            <a:r>
              <a:rPr lang="en-US"/>
              <a:t>Maximize flow sent from s to 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468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231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54DE6-D0CF-3540-A89A-D5CA8D73F8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8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7D01D-B175-BE44-806C-D3A2AF16F5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4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CB8B-7B52-D745-91FA-1F99F2379A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73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214F9-3524-814B-AACB-CF7497A57C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A827-37EA-4142-AEE8-A1E9B6F570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1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BC477-CF3E-DB48-8F01-B7D9290F80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3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B030A-5547-AF41-B51B-1B552D2B77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7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EBEFD-1E2F-234B-9D6B-AFC739A756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6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4075B-E29C-F14B-91A1-9E56612666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0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8E493-B8BC-8746-9FB1-B7F9747014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22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4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BC5C-8F24-4873-90E9-21250B9A2F76}" type="datetimeFigureOut">
              <a:rPr lang="en-US" smtClean="0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E108-741C-4DD5-9804-230B0AD02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 smtClean="0"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C5D3435-9E75-5549-AFBB-5EECDEE7D3DE}" type="slidenum">
              <a:rPr kumimoji="1" lang="en-US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sz="14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0"/>
        <a:defRPr kumimoji="1">
          <a:solidFill>
            <a:srgbClr val="003399"/>
          </a:solidFill>
          <a:latin typeface="+mn-lt"/>
          <a:ea typeface="+mn-ea"/>
          <a:cs typeface="ＭＳ Ｐゴシック" charset="0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0"/>
        <a:buChar char="n"/>
        <a:defRPr kumimoji="1">
          <a:solidFill>
            <a:schemeClr val="tx1"/>
          </a:solidFill>
          <a:latin typeface="+mn-lt"/>
          <a:ea typeface="+mn-ea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0"/>
        <a:buChar char="!"/>
        <a:defRPr kumimoji="1">
          <a:solidFill>
            <a:schemeClr val="tx1"/>
          </a:solidFill>
          <a:latin typeface="+mn-lt"/>
          <a:ea typeface="+mn-ea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6E61-02F7-43D4-B5D1-0D1AB2E860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4/5/15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4D7F-C6FA-4AEC-BD25-824508630572}" type="slidenum">
              <a:rPr lang="en-CA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9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7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7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8.png"/><Relationship Id="rId3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emf"/><Relationship Id="rId4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customXml" Target="../ink/ink3.xml"/><Relationship Id="rId7" Type="http://schemas.openxmlformats.org/officeDocument/2006/relationships/image" Target="../media/image4.emf"/><Relationship Id="rId8" Type="http://schemas.openxmlformats.org/officeDocument/2006/relationships/customXml" Target="../ink/ink4.xml"/><Relationship Id="rId9" Type="http://schemas.openxmlformats.org/officeDocument/2006/relationships/image" Target="../media/image5.emf"/><Relationship Id="rId10" Type="http://schemas.openxmlformats.org/officeDocument/2006/relationships/customXml" Target="../ink/ink5.xml"/><Relationship Id="rId11" Type="http://schemas.openxmlformats.org/officeDocument/2006/relationships/image" Target="../media/image6.emf"/><Relationship Id="rId12" Type="http://schemas.openxmlformats.org/officeDocument/2006/relationships/customXml" Target="../ink/ink6.xml"/><Relationship Id="rId13" Type="http://schemas.openxmlformats.org/officeDocument/2006/relationships/image" Target="../media/image7.emf"/><Relationship Id="rId14" Type="http://schemas.openxmlformats.org/officeDocument/2006/relationships/customXml" Target="../ink/ink7.xml"/><Relationship Id="rId15" Type="http://schemas.openxmlformats.org/officeDocument/2006/relationships/image" Target="../media/image8.emf"/><Relationship Id="rId16" Type="http://schemas.openxmlformats.org/officeDocument/2006/relationships/customXml" Target="../ink/ink8.xml"/><Relationship Id="rId17" Type="http://schemas.openxmlformats.org/officeDocument/2006/relationships/image" Target="../media/image9.emf"/><Relationship Id="rId18" Type="http://schemas.openxmlformats.org/officeDocument/2006/relationships/customXml" Target="../ink/ink9.xml"/><Relationship Id="rId19" Type="http://schemas.openxmlformats.org/officeDocument/2006/relationships/image" Target="../media/image10.emf"/><Relationship Id="rId30" Type="http://schemas.openxmlformats.org/officeDocument/2006/relationships/customXml" Target="../ink/ink15.xml"/><Relationship Id="rId31" Type="http://schemas.openxmlformats.org/officeDocument/2006/relationships/image" Target="../media/image16.emf"/><Relationship Id="rId32" Type="http://schemas.openxmlformats.org/officeDocument/2006/relationships/customXml" Target="../ink/ink16.xml"/><Relationship Id="rId33" Type="http://schemas.openxmlformats.org/officeDocument/2006/relationships/image" Target="../media/image17.emf"/><Relationship Id="rId34" Type="http://schemas.openxmlformats.org/officeDocument/2006/relationships/customXml" Target="../ink/ink17.xml"/><Relationship Id="rId35" Type="http://schemas.openxmlformats.org/officeDocument/2006/relationships/image" Target="../media/image18.emf"/><Relationship Id="rId36" Type="http://schemas.openxmlformats.org/officeDocument/2006/relationships/customXml" Target="../ink/ink18.xml"/><Relationship Id="rId37" Type="http://schemas.openxmlformats.org/officeDocument/2006/relationships/image" Target="../media/image19.emf"/><Relationship Id="rId38" Type="http://schemas.openxmlformats.org/officeDocument/2006/relationships/customXml" Target="../ink/ink19.xml"/><Relationship Id="rId39" Type="http://schemas.openxmlformats.org/officeDocument/2006/relationships/image" Target="../media/image20.emf"/><Relationship Id="rId50" Type="http://schemas.openxmlformats.org/officeDocument/2006/relationships/customXml" Target="../ink/ink25.xml"/><Relationship Id="rId51" Type="http://schemas.openxmlformats.org/officeDocument/2006/relationships/image" Target="../media/image26.emf"/><Relationship Id="rId52" Type="http://schemas.openxmlformats.org/officeDocument/2006/relationships/customXml" Target="../ink/ink26.xml"/><Relationship Id="rId53" Type="http://schemas.openxmlformats.org/officeDocument/2006/relationships/image" Target="../media/image27.emf"/><Relationship Id="rId54" Type="http://schemas.openxmlformats.org/officeDocument/2006/relationships/customXml" Target="../ink/ink27.xml"/><Relationship Id="rId55" Type="http://schemas.openxmlformats.org/officeDocument/2006/relationships/image" Target="../media/image28.emf"/><Relationship Id="rId56" Type="http://schemas.openxmlformats.org/officeDocument/2006/relationships/customXml" Target="../ink/ink28.xml"/><Relationship Id="rId57" Type="http://schemas.openxmlformats.org/officeDocument/2006/relationships/image" Target="../media/image29.emf"/><Relationship Id="rId58" Type="http://schemas.openxmlformats.org/officeDocument/2006/relationships/customXml" Target="../ink/ink29.xml"/><Relationship Id="rId59" Type="http://schemas.openxmlformats.org/officeDocument/2006/relationships/image" Target="../media/image30.emf"/><Relationship Id="rId70" Type="http://schemas.openxmlformats.org/officeDocument/2006/relationships/customXml" Target="../ink/ink35.xml"/><Relationship Id="rId71" Type="http://schemas.openxmlformats.org/officeDocument/2006/relationships/image" Target="../media/image36.emf"/><Relationship Id="rId72" Type="http://schemas.openxmlformats.org/officeDocument/2006/relationships/customXml" Target="../ink/ink36.xml"/><Relationship Id="rId73" Type="http://schemas.openxmlformats.org/officeDocument/2006/relationships/image" Target="../media/image37.emf"/><Relationship Id="rId74" Type="http://schemas.openxmlformats.org/officeDocument/2006/relationships/customXml" Target="../ink/ink37.xml"/><Relationship Id="rId75" Type="http://schemas.openxmlformats.org/officeDocument/2006/relationships/image" Target="../media/image38.emf"/><Relationship Id="rId76" Type="http://schemas.openxmlformats.org/officeDocument/2006/relationships/customXml" Target="../ink/ink38.xml"/><Relationship Id="rId77" Type="http://schemas.openxmlformats.org/officeDocument/2006/relationships/image" Target="../media/image39.emf"/><Relationship Id="rId78" Type="http://schemas.openxmlformats.org/officeDocument/2006/relationships/customXml" Target="../ink/ink39.xml"/><Relationship Id="rId79" Type="http://schemas.openxmlformats.org/officeDocument/2006/relationships/image" Target="../media/image40.emf"/><Relationship Id="rId90" Type="http://schemas.openxmlformats.org/officeDocument/2006/relationships/customXml" Target="../ink/ink45.xml"/><Relationship Id="rId91" Type="http://schemas.openxmlformats.org/officeDocument/2006/relationships/image" Target="../media/image46.emf"/><Relationship Id="rId20" Type="http://schemas.openxmlformats.org/officeDocument/2006/relationships/customXml" Target="../ink/ink10.xml"/><Relationship Id="rId21" Type="http://schemas.openxmlformats.org/officeDocument/2006/relationships/image" Target="../media/image11.emf"/><Relationship Id="rId22" Type="http://schemas.openxmlformats.org/officeDocument/2006/relationships/customXml" Target="../ink/ink11.xml"/><Relationship Id="rId23" Type="http://schemas.openxmlformats.org/officeDocument/2006/relationships/image" Target="../media/image12.emf"/><Relationship Id="rId24" Type="http://schemas.openxmlformats.org/officeDocument/2006/relationships/customXml" Target="../ink/ink12.xml"/><Relationship Id="rId25" Type="http://schemas.openxmlformats.org/officeDocument/2006/relationships/image" Target="../media/image13.emf"/><Relationship Id="rId26" Type="http://schemas.openxmlformats.org/officeDocument/2006/relationships/customXml" Target="../ink/ink13.xml"/><Relationship Id="rId27" Type="http://schemas.openxmlformats.org/officeDocument/2006/relationships/image" Target="../media/image14.emf"/><Relationship Id="rId28" Type="http://schemas.openxmlformats.org/officeDocument/2006/relationships/customXml" Target="../ink/ink14.xml"/><Relationship Id="rId29" Type="http://schemas.openxmlformats.org/officeDocument/2006/relationships/image" Target="../media/image15.emf"/><Relationship Id="rId40" Type="http://schemas.openxmlformats.org/officeDocument/2006/relationships/customXml" Target="../ink/ink20.xml"/><Relationship Id="rId41" Type="http://schemas.openxmlformats.org/officeDocument/2006/relationships/image" Target="../media/image21.emf"/><Relationship Id="rId42" Type="http://schemas.openxmlformats.org/officeDocument/2006/relationships/customXml" Target="../ink/ink21.xml"/><Relationship Id="rId43" Type="http://schemas.openxmlformats.org/officeDocument/2006/relationships/image" Target="../media/image22.emf"/><Relationship Id="rId44" Type="http://schemas.openxmlformats.org/officeDocument/2006/relationships/customXml" Target="../ink/ink22.xml"/><Relationship Id="rId45" Type="http://schemas.openxmlformats.org/officeDocument/2006/relationships/image" Target="../media/image23.emf"/><Relationship Id="rId46" Type="http://schemas.openxmlformats.org/officeDocument/2006/relationships/customXml" Target="../ink/ink23.xml"/><Relationship Id="rId47" Type="http://schemas.openxmlformats.org/officeDocument/2006/relationships/image" Target="../media/image24.emf"/><Relationship Id="rId48" Type="http://schemas.openxmlformats.org/officeDocument/2006/relationships/customXml" Target="../ink/ink24.xml"/><Relationship Id="rId49" Type="http://schemas.openxmlformats.org/officeDocument/2006/relationships/image" Target="../media/image25.emf"/><Relationship Id="rId60" Type="http://schemas.openxmlformats.org/officeDocument/2006/relationships/customXml" Target="../ink/ink30.xml"/><Relationship Id="rId61" Type="http://schemas.openxmlformats.org/officeDocument/2006/relationships/image" Target="../media/image31.emf"/><Relationship Id="rId62" Type="http://schemas.openxmlformats.org/officeDocument/2006/relationships/customXml" Target="../ink/ink31.xml"/><Relationship Id="rId63" Type="http://schemas.openxmlformats.org/officeDocument/2006/relationships/image" Target="../media/image32.emf"/><Relationship Id="rId64" Type="http://schemas.openxmlformats.org/officeDocument/2006/relationships/customXml" Target="../ink/ink32.xml"/><Relationship Id="rId65" Type="http://schemas.openxmlformats.org/officeDocument/2006/relationships/image" Target="../media/image33.emf"/><Relationship Id="rId66" Type="http://schemas.openxmlformats.org/officeDocument/2006/relationships/customXml" Target="../ink/ink33.xml"/><Relationship Id="rId67" Type="http://schemas.openxmlformats.org/officeDocument/2006/relationships/image" Target="../media/image34.emf"/><Relationship Id="rId68" Type="http://schemas.openxmlformats.org/officeDocument/2006/relationships/customXml" Target="../ink/ink34.xml"/><Relationship Id="rId69" Type="http://schemas.openxmlformats.org/officeDocument/2006/relationships/image" Target="../media/image35.emf"/><Relationship Id="rId80" Type="http://schemas.openxmlformats.org/officeDocument/2006/relationships/customXml" Target="../ink/ink40.xml"/><Relationship Id="rId81" Type="http://schemas.openxmlformats.org/officeDocument/2006/relationships/image" Target="../media/image41.emf"/><Relationship Id="rId82" Type="http://schemas.openxmlformats.org/officeDocument/2006/relationships/customXml" Target="../ink/ink41.xml"/><Relationship Id="rId83" Type="http://schemas.openxmlformats.org/officeDocument/2006/relationships/image" Target="../media/image42.emf"/><Relationship Id="rId84" Type="http://schemas.openxmlformats.org/officeDocument/2006/relationships/customXml" Target="../ink/ink42.xml"/><Relationship Id="rId85" Type="http://schemas.openxmlformats.org/officeDocument/2006/relationships/image" Target="../media/image43.emf"/><Relationship Id="rId86" Type="http://schemas.openxmlformats.org/officeDocument/2006/relationships/customXml" Target="../ink/ink43.xml"/><Relationship Id="rId87" Type="http://schemas.openxmlformats.org/officeDocument/2006/relationships/image" Target="../media/image44.emf"/><Relationship Id="rId88" Type="http://schemas.openxmlformats.org/officeDocument/2006/relationships/customXml" Target="../ink/ink44.xml"/><Relationship Id="rId89" Type="http://schemas.openxmlformats.org/officeDocument/2006/relationships/image" Target="../media/image45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emf"/><Relationship Id="rId12" Type="http://schemas.openxmlformats.org/officeDocument/2006/relationships/customXml" Target="../ink/ink51.xml"/><Relationship Id="rId13" Type="http://schemas.openxmlformats.org/officeDocument/2006/relationships/image" Target="../media/image52.emf"/><Relationship Id="rId14" Type="http://schemas.openxmlformats.org/officeDocument/2006/relationships/customXml" Target="../ink/ink52.xml"/><Relationship Id="rId15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6.xml"/><Relationship Id="rId3" Type="http://schemas.openxmlformats.org/officeDocument/2006/relationships/image" Target="../media/image47.emf"/><Relationship Id="rId4" Type="http://schemas.openxmlformats.org/officeDocument/2006/relationships/customXml" Target="../ink/ink47.xml"/><Relationship Id="rId5" Type="http://schemas.openxmlformats.org/officeDocument/2006/relationships/image" Target="../media/image48.emf"/><Relationship Id="rId6" Type="http://schemas.openxmlformats.org/officeDocument/2006/relationships/customXml" Target="../ink/ink48.xml"/><Relationship Id="rId7" Type="http://schemas.openxmlformats.org/officeDocument/2006/relationships/image" Target="../media/image49.emf"/><Relationship Id="rId8" Type="http://schemas.openxmlformats.org/officeDocument/2006/relationships/customXml" Target="../ink/ink49.xml"/><Relationship Id="rId9" Type="http://schemas.openxmlformats.org/officeDocument/2006/relationships/image" Target="../media/image50.emf"/><Relationship Id="rId10" Type="http://schemas.openxmlformats.org/officeDocument/2006/relationships/customXml" Target="../ink/ink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customXml" Target="../ink/ink58.xml"/><Relationship Id="rId13" Type="http://schemas.openxmlformats.org/officeDocument/2006/relationships/image" Target="../media/image60.emf"/><Relationship Id="rId14" Type="http://schemas.openxmlformats.org/officeDocument/2006/relationships/customXml" Target="../ink/ink59.xml"/><Relationship Id="rId15" Type="http://schemas.openxmlformats.org/officeDocument/2006/relationships/image" Target="../media/image61.emf"/><Relationship Id="rId16" Type="http://schemas.openxmlformats.org/officeDocument/2006/relationships/customXml" Target="../ink/ink60.xml"/><Relationship Id="rId17" Type="http://schemas.openxmlformats.org/officeDocument/2006/relationships/image" Target="../media/image62.emf"/><Relationship Id="rId18" Type="http://schemas.openxmlformats.org/officeDocument/2006/relationships/customXml" Target="../ink/ink61.xml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53.xml"/><Relationship Id="rId3" Type="http://schemas.openxmlformats.org/officeDocument/2006/relationships/image" Target="../media/image55.emf"/><Relationship Id="rId4" Type="http://schemas.openxmlformats.org/officeDocument/2006/relationships/customXml" Target="../ink/ink54.xml"/><Relationship Id="rId5" Type="http://schemas.openxmlformats.org/officeDocument/2006/relationships/image" Target="../media/image56.emf"/><Relationship Id="rId6" Type="http://schemas.openxmlformats.org/officeDocument/2006/relationships/customXml" Target="../ink/ink55.xml"/><Relationship Id="rId7" Type="http://schemas.openxmlformats.org/officeDocument/2006/relationships/image" Target="../media/image57.emf"/><Relationship Id="rId8" Type="http://schemas.openxmlformats.org/officeDocument/2006/relationships/customXml" Target="../ink/ink56.xml"/><Relationship Id="rId9" Type="http://schemas.openxmlformats.org/officeDocument/2006/relationships/image" Target="../media/image58.emf"/><Relationship Id="rId10" Type="http://schemas.openxmlformats.org/officeDocument/2006/relationships/customXml" Target="../ink/ink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Markov Random Fields in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153400" cy="1752600"/>
          </a:xfrm>
        </p:spPr>
        <p:txBody>
          <a:bodyPr/>
          <a:lstStyle/>
          <a:p>
            <a:r>
              <a:rPr lang="en-US" sz="2400" dirty="0" smtClean="0"/>
              <a:t>Many slides drawn from presentations by Simon Prince/UCL and Kevin Wayne/Princeton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32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714488"/>
            <a:ext cx="4628260" cy="379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Denoising</a:t>
            </a:r>
            <a:r>
              <a:rPr lang="en-CA" dirty="0" smtClean="0"/>
              <a:t> with MRFs</a:t>
            </a: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7213" t="4807" r="50406"/>
          <a:stretch>
            <a:fillRect/>
          </a:stretch>
        </p:blipFill>
        <p:spPr bwMode="auto">
          <a:xfrm>
            <a:off x="428596" y="3786190"/>
            <a:ext cx="94628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34319" y="1653494"/>
            <a:ext cx="1041257" cy="1421388"/>
            <a:chOff x="538371" y="1166633"/>
            <a:chExt cx="3216266" cy="428238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107" t="5092" r="75651"/>
            <a:stretch>
              <a:fillRect/>
            </a:stretch>
          </p:blipFill>
          <p:spPr bwMode="auto">
            <a:xfrm>
              <a:off x="829577" y="1461461"/>
              <a:ext cx="2925060" cy="3987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 rot="1491592" flipH="1">
              <a:off x="538371" y="1166633"/>
              <a:ext cx="326749" cy="766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81" y="514351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Observed image, </a:t>
            </a:r>
            <a:r>
              <a:rPr lang="en-CA" b="1" dirty="0" smtClean="0"/>
              <a:t>x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259" y="3071810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image, </a:t>
            </a:r>
            <a:r>
              <a:rPr lang="en-CA" b="1" dirty="0" smtClean="0"/>
              <a:t>y</a:t>
            </a:r>
            <a:endParaRPr lang="en-CA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2214554"/>
            <a:ext cx="25717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286512" y="1785926"/>
            <a:ext cx="280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MRF Prior (</a:t>
            </a:r>
            <a:r>
              <a:rPr lang="en-CA" dirty="0" err="1" smtClean="0"/>
              <a:t>pairwise</a:t>
            </a:r>
            <a:r>
              <a:rPr lang="en-CA" dirty="0" smtClean="0"/>
              <a:t> cliques)</a:t>
            </a:r>
            <a:endParaRPr lang="en-CA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6024364"/>
            <a:ext cx="5143535" cy="83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6168" y="4286256"/>
            <a:ext cx="260783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5720" y="5786454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Inference via </a:t>
            </a:r>
            <a:r>
              <a:rPr lang="en-CA" dirty="0" err="1" smtClean="0"/>
              <a:t>Bayes</a:t>
            </a:r>
            <a:r>
              <a:rPr lang="en-CA" dirty="0" smtClean="0"/>
              <a:t>’ rule: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484871" y="3929066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Likelihoods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1945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 Inference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108785" cy="294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572008"/>
            <a:ext cx="6824676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997379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Unary terms</a:t>
            </a:r>
          </a:p>
          <a:p>
            <a:r>
              <a:rPr lang="en-CA" dirty="0" smtClean="0"/>
              <a:t> (compatibility of data with label y)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8285" y="6000768"/>
            <a:ext cx="362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/>
              <a:t>Pairwise</a:t>
            </a:r>
            <a:r>
              <a:rPr lang="en-CA" b="1" dirty="0" smtClean="0"/>
              <a:t> terms</a:t>
            </a:r>
          </a:p>
          <a:p>
            <a:r>
              <a:rPr lang="en-CA" dirty="0" smtClean="0"/>
              <a:t> (compatibility of </a:t>
            </a:r>
            <a:r>
              <a:rPr lang="en-CA" dirty="0" err="1" smtClean="0"/>
              <a:t>neighboring</a:t>
            </a:r>
            <a:r>
              <a:rPr lang="en-CA" dirty="0" smtClean="0"/>
              <a:t> labels)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19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Cuts Overview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7327"/>
          <a:stretch>
            <a:fillRect/>
          </a:stretch>
        </p:blipFill>
        <p:spPr bwMode="auto">
          <a:xfrm>
            <a:off x="1357290" y="1853975"/>
            <a:ext cx="6324610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2993594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Unary terms</a:t>
            </a:r>
          </a:p>
          <a:p>
            <a:r>
              <a:rPr lang="en-CA" dirty="0" smtClean="0"/>
              <a:t> (compatibility of data with label y)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656781" y="2996983"/>
            <a:ext cx="362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/>
              <a:t>Pairwise</a:t>
            </a:r>
            <a:r>
              <a:rPr lang="en-CA" b="1" dirty="0" smtClean="0"/>
              <a:t> terms</a:t>
            </a:r>
          </a:p>
          <a:p>
            <a:r>
              <a:rPr lang="en-CA" dirty="0" smtClean="0"/>
              <a:t> (compatibility of </a:t>
            </a:r>
            <a:r>
              <a:rPr lang="en-CA" dirty="0" err="1" smtClean="0"/>
              <a:t>neighboring</a:t>
            </a:r>
            <a:r>
              <a:rPr lang="en-CA" dirty="0" smtClean="0"/>
              <a:t> labels)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500174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Graph cuts used to optimise this cost function: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286256"/>
            <a:ext cx="8555828" cy="64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5072074"/>
            <a:ext cx="8620078" cy="147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00034" y="3786190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Three main cases: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067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Cuts Overview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7327"/>
          <a:stretch>
            <a:fillRect/>
          </a:stretch>
        </p:blipFill>
        <p:spPr bwMode="auto">
          <a:xfrm>
            <a:off x="1357290" y="1853975"/>
            <a:ext cx="6324610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2993594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Unary terms</a:t>
            </a:r>
          </a:p>
          <a:p>
            <a:r>
              <a:rPr lang="en-CA" dirty="0" smtClean="0"/>
              <a:t> (compatibility of data with label y)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656781" y="2996983"/>
            <a:ext cx="362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/>
              <a:t>Pairwise</a:t>
            </a:r>
            <a:r>
              <a:rPr lang="en-CA" b="1" dirty="0" smtClean="0"/>
              <a:t> terms</a:t>
            </a:r>
          </a:p>
          <a:p>
            <a:r>
              <a:rPr lang="en-CA" dirty="0" smtClean="0"/>
              <a:t> (compatibility of </a:t>
            </a:r>
            <a:r>
              <a:rPr lang="en-CA" dirty="0" err="1" smtClean="0"/>
              <a:t>neighboring</a:t>
            </a:r>
            <a:r>
              <a:rPr lang="en-CA" dirty="0" smtClean="0"/>
              <a:t> labels)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Graph cuts used to optimise this cost function: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929066"/>
            <a:ext cx="7500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u="sng" dirty="0" smtClean="0"/>
              <a:t>Approach:</a:t>
            </a:r>
          </a:p>
          <a:p>
            <a:endParaRPr lang="en-CA" sz="2000" dirty="0" smtClean="0"/>
          </a:p>
          <a:p>
            <a:r>
              <a:rPr lang="en-CA" sz="2000" dirty="0" smtClean="0"/>
              <a:t>Convert  minimization into the form of a standard CS problem,</a:t>
            </a:r>
          </a:p>
          <a:p>
            <a:endParaRPr lang="en-CA" sz="2000" dirty="0" smtClean="0"/>
          </a:p>
          <a:p>
            <a:r>
              <a:rPr lang="en-CA" sz="2000" dirty="0" smtClean="0"/>
              <a:t>	MAXIMUM FLOW or MINIMUM CUT ON A GRAPH</a:t>
            </a:r>
          </a:p>
          <a:p>
            <a:endParaRPr lang="en-CA" sz="2000" dirty="0" smtClean="0"/>
          </a:p>
          <a:p>
            <a:r>
              <a:rPr lang="en-CA" sz="2000" dirty="0" smtClean="0"/>
              <a:t>Low order polynomial methods for solving this problem are known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6340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A5079-3BE0-D643-8F39-C622DB44A84F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5123" name="Picture 2" descr="aw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238750"/>
            <a:ext cx="6540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173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95850" y="1270000"/>
            <a:ext cx="2473325" cy="1397000"/>
          </a:xfrm>
        </p:spPr>
        <p:txBody>
          <a:bodyPr wrap="none" anchor="t"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sz="3200" smtClean="0">
                <a:solidFill>
                  <a:schemeClr val="bg1"/>
                </a:solidFill>
                <a:cs typeface="+mj-cs"/>
              </a:rPr>
              <a:t>Chapter 7</a:t>
            </a:r>
            <a:br>
              <a:rPr lang="en-US" sz="3200" smtClean="0">
                <a:solidFill>
                  <a:schemeClr val="bg1"/>
                </a:solidFill>
                <a:cs typeface="+mj-cs"/>
              </a:rPr>
            </a:br>
            <a:r>
              <a:rPr lang="en-US" sz="3200" smtClean="0">
                <a:cs typeface="+mj-cs"/>
              </a:rPr>
              <a:t/>
            </a:r>
            <a:br>
              <a:rPr lang="en-US" sz="3200" smtClean="0">
                <a:cs typeface="+mj-cs"/>
              </a:rPr>
            </a:br>
            <a:r>
              <a:rPr lang="en-US" sz="2800" smtClean="0">
                <a:solidFill>
                  <a:schemeClr val="tx2"/>
                </a:solidFill>
                <a:cs typeface="+mj-cs"/>
              </a:rPr>
              <a:t>Network Flow</a:t>
            </a:r>
            <a:endParaRPr lang="en-US" sz="3200" smtClean="0">
              <a:cs typeface="+mj-cs"/>
            </a:endParaRPr>
          </a:p>
        </p:txBody>
      </p:sp>
      <p:pic>
        <p:nvPicPr>
          <p:cNvPr id="5125" name="Picture 5" descr="03212953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41425"/>
            <a:ext cx="391795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5854700" y="5187950"/>
            <a:ext cx="257175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srgbClr val="C0C0C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Slides by Kevin Wayne.</a:t>
            </a:r>
            <a:br>
              <a:rPr lang="en-US" sz="900">
                <a:solidFill>
                  <a:srgbClr val="C0C0C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900">
                <a:solidFill>
                  <a:srgbClr val="C0C0C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Copyright © 2005 Pearson-Addison Wesley.</a:t>
            </a:r>
            <a:br>
              <a:rPr lang="en-US" sz="900">
                <a:solidFill>
                  <a:srgbClr val="C0C0C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900">
                <a:solidFill>
                  <a:srgbClr val="C0C0C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23F68-20AE-9747-962E-CA4F701ACC13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Flow network.</a:t>
            </a:r>
            <a:endParaRPr lang="en-US" smtClean="0">
              <a:solidFill>
                <a:schemeClr val="tx1"/>
              </a:solidFill>
              <a:cs typeface="+mn-cs"/>
            </a:endParaRPr>
          </a:p>
          <a:p>
            <a:pPr lvl="1">
              <a:defRPr/>
            </a:pPr>
            <a:r>
              <a:rPr lang="en-US" smtClean="0"/>
              <a:t>Abstraction for material </a:t>
            </a:r>
            <a:r>
              <a:rPr lang="en-US" smtClean="0">
                <a:solidFill>
                  <a:schemeClr val="accent1"/>
                </a:solidFill>
              </a:rPr>
              <a:t>flowing</a:t>
            </a:r>
            <a:r>
              <a:rPr lang="en-US" smtClean="0"/>
              <a:t> through the edges.</a:t>
            </a:r>
          </a:p>
          <a:p>
            <a:pPr lvl="1">
              <a:defRPr/>
            </a:pPr>
            <a:r>
              <a:rPr lang="en-US" smtClean="0"/>
              <a:t>G = (V, E) = directed graph, no parallel edges.</a:t>
            </a:r>
          </a:p>
          <a:p>
            <a:pPr lvl="1">
              <a:defRPr/>
            </a:pPr>
            <a:r>
              <a:rPr lang="en-US" smtClean="0"/>
              <a:t>Two distinguished nodes:  s = source, t = sink.</a:t>
            </a:r>
          </a:p>
          <a:p>
            <a:pPr lvl="1">
              <a:defRPr/>
            </a:pPr>
            <a:r>
              <a:rPr lang="en-US" smtClean="0"/>
              <a:t>c(e) = capacity of edge e.</a:t>
            </a:r>
          </a:p>
          <a:p>
            <a:pPr marL="0" indent="0">
              <a:defRPr/>
            </a:pPr>
            <a:endParaRPr lang="en-US" smtClean="0">
              <a:cs typeface="+mn-cs"/>
            </a:endParaRP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Minimum Cut Problem</a:t>
            </a:r>
          </a:p>
        </p:txBody>
      </p:sp>
      <p:sp>
        <p:nvSpPr>
          <p:cNvPr id="710706" name="Oval 50"/>
          <p:cNvSpPr>
            <a:spLocks noChangeAspect="1" noChangeArrowheads="1"/>
          </p:cNvSpPr>
          <p:nvPr/>
        </p:nvSpPr>
        <p:spPr bwMode="auto">
          <a:xfrm>
            <a:off x="1177925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710707" name="Oval 51"/>
          <p:cNvSpPr>
            <a:spLocks noChangeAspect="1" noChangeArrowheads="1"/>
          </p:cNvSpPr>
          <p:nvPr/>
        </p:nvSpPr>
        <p:spPr bwMode="auto">
          <a:xfrm>
            <a:off x="3162300" y="3338513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710708" name="Oval 52"/>
          <p:cNvSpPr>
            <a:spLocks noChangeAspect="1" noChangeArrowheads="1"/>
          </p:cNvSpPr>
          <p:nvPr/>
        </p:nvSpPr>
        <p:spPr bwMode="auto">
          <a:xfrm>
            <a:off x="31623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10709" name="Oval 53"/>
          <p:cNvSpPr>
            <a:spLocks noChangeAspect="1" noChangeArrowheads="1"/>
          </p:cNvSpPr>
          <p:nvPr/>
        </p:nvSpPr>
        <p:spPr bwMode="auto">
          <a:xfrm>
            <a:off x="31623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cxnSp>
        <p:nvCxnSpPr>
          <p:cNvPr id="710710" name="AutoShape 54"/>
          <p:cNvCxnSpPr>
            <a:cxnSpLocks noChangeShapeType="1"/>
            <a:stCxn id="710706" idx="7"/>
            <a:endCxn id="710707" idx="3"/>
          </p:cNvCxnSpPr>
          <p:nvPr/>
        </p:nvCxnSpPr>
        <p:spPr bwMode="auto">
          <a:xfrm flipV="1">
            <a:off x="1392238" y="3556000"/>
            <a:ext cx="1806575" cy="130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11" name="AutoShape 55"/>
          <p:cNvCxnSpPr>
            <a:cxnSpLocks noChangeShapeType="1"/>
            <a:stCxn id="710706" idx="6"/>
            <a:endCxn id="710708" idx="2"/>
          </p:cNvCxnSpPr>
          <p:nvPr/>
        </p:nvCxnSpPr>
        <p:spPr bwMode="auto">
          <a:xfrm>
            <a:off x="1428750" y="4954588"/>
            <a:ext cx="1733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12" name="AutoShape 56"/>
          <p:cNvCxnSpPr>
            <a:cxnSpLocks noChangeShapeType="1"/>
            <a:stCxn id="710706" idx="5"/>
            <a:endCxn id="710709" idx="1"/>
          </p:cNvCxnSpPr>
          <p:nvPr/>
        </p:nvCxnSpPr>
        <p:spPr bwMode="auto">
          <a:xfrm>
            <a:off x="1392238" y="5043488"/>
            <a:ext cx="1806575" cy="127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13" name="AutoShape 57"/>
          <p:cNvCxnSpPr>
            <a:cxnSpLocks noChangeShapeType="1"/>
            <a:stCxn id="710708" idx="6"/>
            <a:endCxn id="710720" idx="2"/>
          </p:cNvCxnSpPr>
          <p:nvPr/>
        </p:nvCxnSpPr>
        <p:spPr bwMode="auto">
          <a:xfrm>
            <a:off x="3413125" y="4954588"/>
            <a:ext cx="2403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14" name="AutoShape 58"/>
          <p:cNvCxnSpPr>
            <a:cxnSpLocks noChangeShapeType="1"/>
            <a:stCxn id="710708" idx="5"/>
            <a:endCxn id="710721" idx="1"/>
          </p:cNvCxnSpPr>
          <p:nvPr/>
        </p:nvCxnSpPr>
        <p:spPr bwMode="auto">
          <a:xfrm>
            <a:off x="3376613" y="5043488"/>
            <a:ext cx="2476500" cy="127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15" name="AutoShape 59"/>
          <p:cNvCxnSpPr>
            <a:cxnSpLocks noChangeShapeType="1"/>
            <a:stCxn id="710708" idx="4"/>
            <a:endCxn id="710709" idx="0"/>
          </p:cNvCxnSpPr>
          <p:nvPr/>
        </p:nvCxnSpPr>
        <p:spPr bwMode="auto">
          <a:xfrm>
            <a:off x="32877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16" name="AutoShape 60"/>
          <p:cNvCxnSpPr>
            <a:cxnSpLocks noChangeShapeType="1"/>
            <a:stCxn id="710707" idx="6"/>
            <a:endCxn id="710719" idx="2"/>
          </p:cNvCxnSpPr>
          <p:nvPr/>
        </p:nvCxnSpPr>
        <p:spPr bwMode="auto">
          <a:xfrm>
            <a:off x="3413125" y="3465513"/>
            <a:ext cx="2403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17" name="AutoShape 61"/>
          <p:cNvCxnSpPr>
            <a:cxnSpLocks noChangeShapeType="1"/>
            <a:stCxn id="710709" idx="6"/>
            <a:endCxn id="710721" idx="2"/>
          </p:cNvCxnSpPr>
          <p:nvPr/>
        </p:nvCxnSpPr>
        <p:spPr bwMode="auto">
          <a:xfrm>
            <a:off x="3413125" y="6403975"/>
            <a:ext cx="2403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18" name="AutoShape 62"/>
          <p:cNvCxnSpPr>
            <a:cxnSpLocks noChangeShapeType="1"/>
            <a:stCxn id="710707" idx="4"/>
            <a:endCxn id="710708" idx="0"/>
          </p:cNvCxnSpPr>
          <p:nvPr/>
        </p:nvCxnSpPr>
        <p:spPr bwMode="auto">
          <a:xfrm>
            <a:off x="3287713" y="3592513"/>
            <a:ext cx="0" cy="1235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0719" name="Oval 63"/>
          <p:cNvSpPr>
            <a:spLocks noChangeAspect="1" noChangeArrowheads="1"/>
          </p:cNvSpPr>
          <p:nvPr/>
        </p:nvSpPr>
        <p:spPr bwMode="auto">
          <a:xfrm>
            <a:off x="5816600" y="3338513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710720" name="Oval 64"/>
          <p:cNvSpPr>
            <a:spLocks noChangeAspect="1" noChangeArrowheads="1"/>
          </p:cNvSpPr>
          <p:nvPr/>
        </p:nvSpPr>
        <p:spPr bwMode="auto">
          <a:xfrm>
            <a:off x="58166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10721" name="Oval 65"/>
          <p:cNvSpPr>
            <a:spLocks noChangeAspect="1" noChangeArrowheads="1"/>
          </p:cNvSpPr>
          <p:nvPr/>
        </p:nvSpPr>
        <p:spPr bwMode="auto">
          <a:xfrm>
            <a:off x="58166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cxnSp>
        <p:nvCxnSpPr>
          <p:cNvPr id="710722" name="AutoShape 66"/>
          <p:cNvCxnSpPr>
            <a:cxnSpLocks noChangeShapeType="1"/>
            <a:stCxn id="710720" idx="4"/>
            <a:endCxn id="710721" idx="0"/>
          </p:cNvCxnSpPr>
          <p:nvPr/>
        </p:nvCxnSpPr>
        <p:spPr bwMode="auto">
          <a:xfrm>
            <a:off x="59420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23" name="AutoShape 67"/>
          <p:cNvCxnSpPr>
            <a:cxnSpLocks noChangeShapeType="1"/>
            <a:stCxn id="710719" idx="4"/>
            <a:endCxn id="710720" idx="0"/>
          </p:cNvCxnSpPr>
          <p:nvPr/>
        </p:nvCxnSpPr>
        <p:spPr bwMode="auto">
          <a:xfrm>
            <a:off x="5942013" y="3592513"/>
            <a:ext cx="0" cy="1235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24" name="AutoShape 68"/>
          <p:cNvCxnSpPr>
            <a:cxnSpLocks noChangeShapeType="1"/>
            <a:stCxn id="710707" idx="5"/>
            <a:endCxn id="710720" idx="1"/>
          </p:cNvCxnSpPr>
          <p:nvPr/>
        </p:nvCxnSpPr>
        <p:spPr bwMode="auto">
          <a:xfrm>
            <a:off x="3376613" y="3556000"/>
            <a:ext cx="2476500" cy="130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0725" name="Oval 69"/>
          <p:cNvSpPr>
            <a:spLocks noChangeAspect="1" noChangeArrowheads="1"/>
          </p:cNvSpPr>
          <p:nvPr/>
        </p:nvSpPr>
        <p:spPr bwMode="auto">
          <a:xfrm>
            <a:off x="776605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cxnSp>
        <p:nvCxnSpPr>
          <p:cNvPr id="710726" name="AutoShape 70"/>
          <p:cNvCxnSpPr>
            <a:cxnSpLocks noChangeShapeType="1"/>
            <a:stCxn id="710719" idx="6"/>
            <a:endCxn id="710725" idx="1"/>
          </p:cNvCxnSpPr>
          <p:nvPr/>
        </p:nvCxnSpPr>
        <p:spPr bwMode="auto">
          <a:xfrm>
            <a:off x="6067425" y="3465513"/>
            <a:ext cx="1735138" cy="139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27" name="AutoShape 71"/>
          <p:cNvCxnSpPr>
            <a:cxnSpLocks noChangeShapeType="1"/>
            <a:stCxn id="710720" idx="6"/>
            <a:endCxn id="710725" idx="2"/>
          </p:cNvCxnSpPr>
          <p:nvPr/>
        </p:nvCxnSpPr>
        <p:spPr bwMode="auto">
          <a:xfrm>
            <a:off x="6067425" y="4954588"/>
            <a:ext cx="169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0728" name="AutoShape 72"/>
          <p:cNvCxnSpPr>
            <a:cxnSpLocks noChangeShapeType="1"/>
            <a:stCxn id="710721" idx="7"/>
            <a:endCxn id="710725" idx="4"/>
          </p:cNvCxnSpPr>
          <p:nvPr/>
        </p:nvCxnSpPr>
        <p:spPr bwMode="auto">
          <a:xfrm flipV="1">
            <a:off x="6030913" y="5080000"/>
            <a:ext cx="1860550" cy="1235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0729" name="Text Box 73"/>
          <p:cNvSpPr txBox="1">
            <a:spLocks noChangeArrowheads="1"/>
          </p:cNvSpPr>
          <p:nvPr/>
        </p:nvSpPr>
        <p:spPr bwMode="auto">
          <a:xfrm>
            <a:off x="2205038" y="565308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0730" name="Text Box 74"/>
          <p:cNvSpPr txBox="1">
            <a:spLocks noChangeArrowheads="1"/>
          </p:cNvSpPr>
          <p:nvPr/>
        </p:nvSpPr>
        <p:spPr bwMode="auto">
          <a:xfrm>
            <a:off x="2217738" y="4826000"/>
            <a:ext cx="3540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5</a:t>
            </a:r>
          </a:p>
        </p:txBody>
      </p:sp>
      <p:sp>
        <p:nvSpPr>
          <p:cNvPr id="710731" name="Text Box 75"/>
          <p:cNvSpPr txBox="1">
            <a:spLocks noChangeArrowheads="1"/>
          </p:cNvSpPr>
          <p:nvPr/>
        </p:nvSpPr>
        <p:spPr bwMode="auto">
          <a:xfrm>
            <a:off x="4305300" y="628332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30</a:t>
            </a:r>
          </a:p>
        </p:txBody>
      </p:sp>
      <p:sp>
        <p:nvSpPr>
          <p:cNvPr id="710732" name="Text Box 76"/>
          <p:cNvSpPr txBox="1">
            <a:spLocks noChangeArrowheads="1"/>
          </p:cNvSpPr>
          <p:nvPr/>
        </p:nvSpPr>
        <p:spPr bwMode="auto">
          <a:xfrm>
            <a:off x="5724525" y="550068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0733" name="Text Box 77"/>
          <p:cNvSpPr txBox="1">
            <a:spLocks noChangeArrowheads="1"/>
          </p:cNvSpPr>
          <p:nvPr/>
        </p:nvSpPr>
        <p:spPr bwMode="auto">
          <a:xfrm>
            <a:off x="2170113" y="3998913"/>
            <a:ext cx="4270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10734" name="Text Box 78"/>
          <p:cNvSpPr txBox="1">
            <a:spLocks noChangeArrowheads="1"/>
          </p:cNvSpPr>
          <p:nvPr/>
        </p:nvSpPr>
        <p:spPr bwMode="auto">
          <a:xfrm>
            <a:off x="4303713" y="48387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8</a:t>
            </a:r>
          </a:p>
        </p:txBody>
      </p:sp>
      <p:sp>
        <p:nvSpPr>
          <p:cNvPr id="710735" name="Text Box 79"/>
          <p:cNvSpPr txBox="1">
            <a:spLocks noChangeArrowheads="1"/>
          </p:cNvSpPr>
          <p:nvPr/>
        </p:nvSpPr>
        <p:spPr bwMode="auto">
          <a:xfrm>
            <a:off x="4294188" y="40465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0736" name="Text Box 80"/>
          <p:cNvSpPr txBox="1">
            <a:spLocks noChangeArrowheads="1"/>
          </p:cNvSpPr>
          <p:nvPr/>
        </p:nvSpPr>
        <p:spPr bwMode="auto">
          <a:xfrm>
            <a:off x="4314825" y="335597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9</a:t>
            </a:r>
          </a:p>
        </p:txBody>
      </p: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4303713" y="55324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6</a:t>
            </a:r>
          </a:p>
        </p:txBody>
      </p:sp>
      <p:sp>
        <p:nvSpPr>
          <p:cNvPr id="710738" name="Text Box 82"/>
          <p:cNvSpPr txBox="1">
            <a:spLocks noChangeArrowheads="1"/>
          </p:cNvSpPr>
          <p:nvPr/>
        </p:nvSpPr>
        <p:spPr bwMode="auto">
          <a:xfrm>
            <a:off x="6702425" y="55832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10739" name="Text Box 83"/>
          <p:cNvSpPr txBox="1">
            <a:spLocks noChangeArrowheads="1"/>
          </p:cNvSpPr>
          <p:nvPr/>
        </p:nvSpPr>
        <p:spPr bwMode="auto">
          <a:xfrm>
            <a:off x="6702425" y="48514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10740" name="Text Box 84"/>
          <p:cNvSpPr txBox="1">
            <a:spLocks noChangeArrowheads="1"/>
          </p:cNvSpPr>
          <p:nvPr/>
        </p:nvSpPr>
        <p:spPr bwMode="auto">
          <a:xfrm>
            <a:off x="6654800" y="4068763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10741" name="Text Box 85"/>
          <p:cNvSpPr txBox="1">
            <a:spLocks noChangeArrowheads="1"/>
          </p:cNvSpPr>
          <p:nvPr/>
        </p:nvSpPr>
        <p:spPr bwMode="auto">
          <a:xfrm>
            <a:off x="5724525" y="40417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0742" name="Text Box 86"/>
          <p:cNvSpPr txBox="1">
            <a:spLocks noChangeArrowheads="1"/>
          </p:cNvSpPr>
          <p:nvPr/>
        </p:nvSpPr>
        <p:spPr bwMode="auto">
          <a:xfrm>
            <a:off x="3067050" y="411797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10743" name="Text Box 87"/>
          <p:cNvSpPr txBox="1">
            <a:spLocks noChangeArrowheads="1"/>
          </p:cNvSpPr>
          <p:nvPr/>
        </p:nvSpPr>
        <p:spPr bwMode="auto">
          <a:xfrm>
            <a:off x="3055938" y="5522913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10746" name="Text Box 90"/>
          <p:cNvSpPr txBox="1">
            <a:spLocks noChangeArrowheads="1"/>
          </p:cNvSpPr>
          <p:nvPr/>
        </p:nvSpPr>
        <p:spPr bwMode="auto">
          <a:xfrm>
            <a:off x="1171575" y="5705475"/>
            <a:ext cx="869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capacity</a:t>
            </a:r>
          </a:p>
        </p:txBody>
      </p:sp>
      <p:sp>
        <p:nvSpPr>
          <p:cNvPr id="710747" name="Line 91"/>
          <p:cNvSpPr>
            <a:spLocks noChangeShapeType="1"/>
          </p:cNvSpPr>
          <p:nvPr/>
        </p:nvSpPr>
        <p:spPr bwMode="auto">
          <a:xfrm flipV="1">
            <a:off x="2057400" y="5791200"/>
            <a:ext cx="220663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0749" name="Text Box 93"/>
          <p:cNvSpPr txBox="1">
            <a:spLocks noChangeArrowheads="1"/>
          </p:cNvSpPr>
          <p:nvPr/>
        </p:nvSpPr>
        <p:spPr bwMode="auto">
          <a:xfrm>
            <a:off x="381000" y="4772025"/>
            <a:ext cx="730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source</a:t>
            </a:r>
          </a:p>
        </p:txBody>
      </p:sp>
      <p:sp>
        <p:nvSpPr>
          <p:cNvPr id="710750" name="Text Box 94"/>
          <p:cNvSpPr txBox="1">
            <a:spLocks noChangeArrowheads="1"/>
          </p:cNvSpPr>
          <p:nvPr/>
        </p:nvSpPr>
        <p:spPr bwMode="auto">
          <a:xfrm>
            <a:off x="8077200" y="4781550"/>
            <a:ext cx="5095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sink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DE5C3-D084-0A4D-AEBC-38A2C4D37CFB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Def. 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An </a:t>
            </a:r>
            <a:r>
              <a:rPr lang="en-US" smtClean="0">
                <a:solidFill>
                  <a:schemeClr val="accent1"/>
                </a:solidFill>
                <a:cs typeface="+mn-cs"/>
              </a:rPr>
              <a:t>s-t cut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is a partition (A, B) of V with s </a:t>
            </a:r>
            <a:r>
              <a:rPr lang="en-US" smtClean="0">
                <a:solidFill>
                  <a:schemeClr val="tx1"/>
                </a:solidFill>
                <a:cs typeface="+mn-cs"/>
                <a:sym typeface="Symbol" charset="0"/>
              </a:rPr>
              <a:t> A and t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mtClean="0">
                <a:solidFill>
                  <a:schemeClr val="tx1"/>
                </a:solidFill>
                <a:cs typeface="+mn-cs"/>
                <a:sym typeface="Symbol" charset="0"/>
              </a:rPr>
              <a:t> B.</a:t>
            </a:r>
          </a:p>
          <a:p>
            <a:pPr marL="0" indent="0">
              <a:defRPr/>
            </a:pPr>
            <a:endParaRPr lang="en-US" smtClean="0">
              <a:cs typeface="+mn-cs"/>
            </a:endParaRPr>
          </a:p>
          <a:p>
            <a:pPr marL="0" indent="0">
              <a:defRPr/>
            </a:pPr>
            <a:r>
              <a:rPr lang="en-US" smtClean="0">
                <a:cs typeface="+mn-cs"/>
              </a:rPr>
              <a:t>Def.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The </a:t>
            </a:r>
            <a:r>
              <a:rPr lang="en-US" smtClean="0">
                <a:solidFill>
                  <a:schemeClr val="accent1"/>
                </a:solidFill>
                <a:cs typeface="+mn-cs"/>
              </a:rPr>
              <a:t>capacity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of a cut (A, B) is:</a:t>
            </a:r>
          </a:p>
          <a:p>
            <a:pPr marL="0" indent="0">
              <a:defRPr/>
            </a:pPr>
            <a:endParaRPr lang="en-US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Cuts</a:t>
            </a:r>
          </a:p>
        </p:txBody>
      </p:sp>
      <p:sp>
        <p:nvSpPr>
          <p:cNvPr id="712709" name="Freeform 5"/>
          <p:cNvSpPr>
            <a:spLocks/>
          </p:cNvSpPr>
          <p:nvPr/>
        </p:nvSpPr>
        <p:spPr bwMode="auto">
          <a:xfrm>
            <a:off x="854075" y="4341813"/>
            <a:ext cx="1277938" cy="1282700"/>
          </a:xfrm>
          <a:custGeom>
            <a:avLst/>
            <a:gdLst>
              <a:gd name="T0" fmla="*/ 22 w 805"/>
              <a:gd name="T1" fmla="*/ 160 h 808"/>
              <a:gd name="T2" fmla="*/ 143 w 805"/>
              <a:gd name="T3" fmla="*/ 79 h 808"/>
              <a:gd name="T4" fmla="*/ 459 w 805"/>
              <a:gd name="T5" fmla="*/ 23 h 808"/>
              <a:gd name="T6" fmla="*/ 646 w 805"/>
              <a:gd name="T7" fmla="*/ 23 h 808"/>
              <a:gd name="T8" fmla="*/ 695 w 805"/>
              <a:gd name="T9" fmla="*/ 87 h 808"/>
              <a:gd name="T10" fmla="*/ 727 w 805"/>
              <a:gd name="T11" fmla="*/ 136 h 808"/>
              <a:gd name="T12" fmla="*/ 751 w 805"/>
              <a:gd name="T13" fmla="*/ 274 h 808"/>
              <a:gd name="T14" fmla="*/ 686 w 805"/>
              <a:gd name="T15" fmla="*/ 662 h 808"/>
              <a:gd name="T16" fmla="*/ 613 w 805"/>
              <a:gd name="T17" fmla="*/ 727 h 808"/>
              <a:gd name="T18" fmla="*/ 540 w 805"/>
              <a:gd name="T19" fmla="*/ 776 h 808"/>
              <a:gd name="T20" fmla="*/ 411 w 805"/>
              <a:gd name="T21" fmla="*/ 808 h 808"/>
              <a:gd name="T22" fmla="*/ 338 w 805"/>
              <a:gd name="T23" fmla="*/ 800 h 808"/>
              <a:gd name="T24" fmla="*/ 313 w 805"/>
              <a:gd name="T25" fmla="*/ 784 h 808"/>
              <a:gd name="T26" fmla="*/ 265 w 805"/>
              <a:gd name="T27" fmla="*/ 767 h 808"/>
              <a:gd name="T28" fmla="*/ 192 w 805"/>
              <a:gd name="T29" fmla="*/ 727 h 808"/>
              <a:gd name="T30" fmla="*/ 54 w 805"/>
              <a:gd name="T31" fmla="*/ 565 h 808"/>
              <a:gd name="T32" fmla="*/ 38 w 805"/>
              <a:gd name="T33" fmla="*/ 516 h 808"/>
              <a:gd name="T34" fmla="*/ 22 w 805"/>
              <a:gd name="T35" fmla="*/ 435 h 808"/>
              <a:gd name="T36" fmla="*/ 13 w 805"/>
              <a:gd name="T37" fmla="*/ 314 h 808"/>
              <a:gd name="T38" fmla="*/ 22 w 805"/>
              <a:gd name="T39" fmla="*/ 16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5" h="808">
                <a:moveTo>
                  <a:pt x="22" y="160"/>
                </a:moveTo>
                <a:cubicBezTo>
                  <a:pt x="58" y="137"/>
                  <a:pt x="101" y="95"/>
                  <a:pt x="143" y="79"/>
                </a:cubicBezTo>
                <a:cubicBezTo>
                  <a:pt x="242" y="42"/>
                  <a:pt x="355" y="30"/>
                  <a:pt x="459" y="23"/>
                </a:cubicBezTo>
                <a:cubicBezTo>
                  <a:pt x="522" y="13"/>
                  <a:pt x="580" y="0"/>
                  <a:pt x="646" y="23"/>
                </a:cubicBezTo>
                <a:cubicBezTo>
                  <a:pt x="671" y="32"/>
                  <a:pt x="679" y="66"/>
                  <a:pt x="695" y="87"/>
                </a:cubicBezTo>
                <a:cubicBezTo>
                  <a:pt x="707" y="103"/>
                  <a:pt x="727" y="136"/>
                  <a:pt x="727" y="136"/>
                </a:cubicBezTo>
                <a:cubicBezTo>
                  <a:pt x="749" y="225"/>
                  <a:pt x="741" y="179"/>
                  <a:pt x="751" y="274"/>
                </a:cubicBezTo>
                <a:cubicBezTo>
                  <a:pt x="749" y="368"/>
                  <a:pt x="805" y="586"/>
                  <a:pt x="686" y="662"/>
                </a:cubicBezTo>
                <a:cubicBezTo>
                  <a:pt x="663" y="696"/>
                  <a:pt x="647" y="706"/>
                  <a:pt x="613" y="727"/>
                </a:cubicBezTo>
                <a:cubicBezTo>
                  <a:pt x="554" y="764"/>
                  <a:pt x="610" y="740"/>
                  <a:pt x="540" y="776"/>
                </a:cubicBezTo>
                <a:cubicBezTo>
                  <a:pt x="502" y="795"/>
                  <a:pt x="452" y="798"/>
                  <a:pt x="411" y="808"/>
                </a:cubicBezTo>
                <a:cubicBezTo>
                  <a:pt x="387" y="805"/>
                  <a:pt x="362" y="806"/>
                  <a:pt x="338" y="800"/>
                </a:cubicBezTo>
                <a:cubicBezTo>
                  <a:pt x="328" y="798"/>
                  <a:pt x="322" y="788"/>
                  <a:pt x="313" y="784"/>
                </a:cubicBezTo>
                <a:cubicBezTo>
                  <a:pt x="293" y="774"/>
                  <a:pt x="285" y="778"/>
                  <a:pt x="265" y="767"/>
                </a:cubicBezTo>
                <a:cubicBezTo>
                  <a:pt x="186" y="723"/>
                  <a:pt x="244" y="744"/>
                  <a:pt x="192" y="727"/>
                </a:cubicBezTo>
                <a:cubicBezTo>
                  <a:pt x="140" y="677"/>
                  <a:pt x="97" y="622"/>
                  <a:pt x="54" y="565"/>
                </a:cubicBezTo>
                <a:cubicBezTo>
                  <a:pt x="49" y="549"/>
                  <a:pt x="43" y="532"/>
                  <a:pt x="38" y="516"/>
                </a:cubicBezTo>
                <a:cubicBezTo>
                  <a:pt x="29" y="490"/>
                  <a:pt x="22" y="435"/>
                  <a:pt x="22" y="435"/>
                </a:cubicBezTo>
                <a:cubicBezTo>
                  <a:pt x="19" y="395"/>
                  <a:pt x="19" y="354"/>
                  <a:pt x="13" y="314"/>
                </a:cubicBezTo>
                <a:cubicBezTo>
                  <a:pt x="13" y="268"/>
                  <a:pt x="0" y="199"/>
                  <a:pt x="22" y="16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2710" name="Oval 6"/>
          <p:cNvSpPr>
            <a:spLocks noChangeAspect="1" noChangeArrowheads="1"/>
          </p:cNvSpPr>
          <p:nvPr/>
        </p:nvSpPr>
        <p:spPr bwMode="auto">
          <a:xfrm>
            <a:off x="1177925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712711" name="Oval 7"/>
          <p:cNvSpPr>
            <a:spLocks noChangeAspect="1" noChangeArrowheads="1"/>
          </p:cNvSpPr>
          <p:nvPr/>
        </p:nvSpPr>
        <p:spPr bwMode="auto">
          <a:xfrm>
            <a:off x="3162300" y="3338513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712712" name="Oval 8"/>
          <p:cNvSpPr>
            <a:spLocks noChangeAspect="1" noChangeArrowheads="1"/>
          </p:cNvSpPr>
          <p:nvPr/>
        </p:nvSpPr>
        <p:spPr bwMode="auto">
          <a:xfrm>
            <a:off x="31623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12713" name="Oval 9"/>
          <p:cNvSpPr>
            <a:spLocks noChangeAspect="1" noChangeArrowheads="1"/>
          </p:cNvSpPr>
          <p:nvPr/>
        </p:nvSpPr>
        <p:spPr bwMode="auto">
          <a:xfrm>
            <a:off x="31623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cxnSp>
        <p:nvCxnSpPr>
          <p:cNvPr id="712714" name="AutoShape 10"/>
          <p:cNvCxnSpPr>
            <a:cxnSpLocks noChangeShapeType="1"/>
            <a:stCxn id="712710" idx="7"/>
            <a:endCxn id="712711" idx="3"/>
          </p:cNvCxnSpPr>
          <p:nvPr/>
        </p:nvCxnSpPr>
        <p:spPr bwMode="auto">
          <a:xfrm flipV="1">
            <a:off x="1392238" y="3556000"/>
            <a:ext cx="1806575" cy="1308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15" name="AutoShape 11"/>
          <p:cNvCxnSpPr>
            <a:cxnSpLocks noChangeShapeType="1"/>
            <a:stCxn id="712710" idx="6"/>
            <a:endCxn id="712712" idx="2"/>
          </p:cNvCxnSpPr>
          <p:nvPr/>
        </p:nvCxnSpPr>
        <p:spPr bwMode="auto">
          <a:xfrm>
            <a:off x="1428750" y="4954588"/>
            <a:ext cx="1733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16" name="AutoShape 12"/>
          <p:cNvCxnSpPr>
            <a:cxnSpLocks noChangeShapeType="1"/>
            <a:stCxn id="712710" idx="5"/>
            <a:endCxn id="712713" idx="1"/>
          </p:cNvCxnSpPr>
          <p:nvPr/>
        </p:nvCxnSpPr>
        <p:spPr bwMode="auto">
          <a:xfrm>
            <a:off x="1392238" y="5043488"/>
            <a:ext cx="1806575" cy="127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17" name="AutoShape 13"/>
          <p:cNvCxnSpPr>
            <a:cxnSpLocks noChangeShapeType="1"/>
            <a:stCxn id="712712" idx="6"/>
            <a:endCxn id="712724" idx="2"/>
          </p:cNvCxnSpPr>
          <p:nvPr/>
        </p:nvCxnSpPr>
        <p:spPr bwMode="auto">
          <a:xfrm>
            <a:off x="3413125" y="4954588"/>
            <a:ext cx="24034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18" name="AutoShape 14"/>
          <p:cNvCxnSpPr>
            <a:cxnSpLocks noChangeShapeType="1"/>
            <a:stCxn id="712712" idx="5"/>
            <a:endCxn id="712725" idx="1"/>
          </p:cNvCxnSpPr>
          <p:nvPr/>
        </p:nvCxnSpPr>
        <p:spPr bwMode="auto">
          <a:xfrm>
            <a:off x="3376613" y="5043488"/>
            <a:ext cx="2476500" cy="12715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19" name="AutoShape 15"/>
          <p:cNvCxnSpPr>
            <a:cxnSpLocks noChangeShapeType="1"/>
            <a:stCxn id="712712" idx="4"/>
            <a:endCxn id="712713" idx="0"/>
          </p:cNvCxnSpPr>
          <p:nvPr/>
        </p:nvCxnSpPr>
        <p:spPr bwMode="auto">
          <a:xfrm>
            <a:off x="32877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20" name="AutoShape 16"/>
          <p:cNvCxnSpPr>
            <a:cxnSpLocks noChangeShapeType="1"/>
            <a:stCxn id="712711" idx="6"/>
            <a:endCxn id="712723" idx="2"/>
          </p:cNvCxnSpPr>
          <p:nvPr/>
        </p:nvCxnSpPr>
        <p:spPr bwMode="auto">
          <a:xfrm>
            <a:off x="3413125" y="3465513"/>
            <a:ext cx="24034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21" name="AutoShape 17"/>
          <p:cNvCxnSpPr>
            <a:cxnSpLocks noChangeShapeType="1"/>
            <a:stCxn id="712713" idx="6"/>
            <a:endCxn id="712725" idx="2"/>
          </p:cNvCxnSpPr>
          <p:nvPr/>
        </p:nvCxnSpPr>
        <p:spPr bwMode="auto">
          <a:xfrm>
            <a:off x="3413125" y="6403975"/>
            <a:ext cx="24034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22" name="AutoShape 18"/>
          <p:cNvCxnSpPr>
            <a:cxnSpLocks noChangeShapeType="1"/>
            <a:stCxn id="712711" idx="4"/>
            <a:endCxn id="712712" idx="0"/>
          </p:cNvCxnSpPr>
          <p:nvPr/>
        </p:nvCxnSpPr>
        <p:spPr bwMode="auto">
          <a:xfrm>
            <a:off x="3287713" y="3592513"/>
            <a:ext cx="0" cy="1235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2723" name="Oval 19"/>
          <p:cNvSpPr>
            <a:spLocks noChangeAspect="1" noChangeArrowheads="1"/>
          </p:cNvSpPr>
          <p:nvPr/>
        </p:nvSpPr>
        <p:spPr bwMode="auto">
          <a:xfrm>
            <a:off x="5816600" y="3338513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712724" name="Oval 20"/>
          <p:cNvSpPr>
            <a:spLocks noChangeAspect="1" noChangeArrowheads="1"/>
          </p:cNvSpPr>
          <p:nvPr/>
        </p:nvSpPr>
        <p:spPr bwMode="auto">
          <a:xfrm>
            <a:off x="58166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12725" name="Oval 21"/>
          <p:cNvSpPr>
            <a:spLocks noChangeAspect="1" noChangeArrowheads="1"/>
          </p:cNvSpPr>
          <p:nvPr/>
        </p:nvSpPr>
        <p:spPr bwMode="auto">
          <a:xfrm>
            <a:off x="58166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cxnSp>
        <p:nvCxnSpPr>
          <p:cNvPr id="712726" name="AutoShape 22"/>
          <p:cNvCxnSpPr>
            <a:cxnSpLocks noChangeShapeType="1"/>
            <a:stCxn id="712724" idx="4"/>
            <a:endCxn id="712725" idx="0"/>
          </p:cNvCxnSpPr>
          <p:nvPr/>
        </p:nvCxnSpPr>
        <p:spPr bwMode="auto">
          <a:xfrm>
            <a:off x="59420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27" name="AutoShape 23"/>
          <p:cNvCxnSpPr>
            <a:cxnSpLocks noChangeShapeType="1"/>
            <a:stCxn id="712723" idx="4"/>
            <a:endCxn id="712724" idx="0"/>
          </p:cNvCxnSpPr>
          <p:nvPr/>
        </p:nvCxnSpPr>
        <p:spPr bwMode="auto">
          <a:xfrm>
            <a:off x="5942013" y="3592513"/>
            <a:ext cx="0" cy="1235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28" name="AutoShape 24"/>
          <p:cNvCxnSpPr>
            <a:cxnSpLocks noChangeShapeType="1"/>
            <a:stCxn id="712711" idx="5"/>
            <a:endCxn id="712724" idx="1"/>
          </p:cNvCxnSpPr>
          <p:nvPr/>
        </p:nvCxnSpPr>
        <p:spPr bwMode="auto">
          <a:xfrm>
            <a:off x="3376613" y="3556000"/>
            <a:ext cx="2476500" cy="13081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2729" name="Oval 25"/>
          <p:cNvSpPr>
            <a:spLocks noChangeAspect="1" noChangeArrowheads="1"/>
          </p:cNvSpPr>
          <p:nvPr/>
        </p:nvSpPr>
        <p:spPr bwMode="auto">
          <a:xfrm>
            <a:off x="776605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cxnSp>
        <p:nvCxnSpPr>
          <p:cNvPr id="712730" name="AutoShape 26"/>
          <p:cNvCxnSpPr>
            <a:cxnSpLocks noChangeShapeType="1"/>
            <a:stCxn id="712723" idx="6"/>
            <a:endCxn id="712729" idx="1"/>
          </p:cNvCxnSpPr>
          <p:nvPr/>
        </p:nvCxnSpPr>
        <p:spPr bwMode="auto">
          <a:xfrm>
            <a:off x="6067425" y="3465513"/>
            <a:ext cx="1735138" cy="13985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31" name="AutoShape 27"/>
          <p:cNvCxnSpPr>
            <a:cxnSpLocks noChangeShapeType="1"/>
            <a:stCxn id="712724" idx="6"/>
            <a:endCxn id="712729" idx="2"/>
          </p:cNvCxnSpPr>
          <p:nvPr/>
        </p:nvCxnSpPr>
        <p:spPr bwMode="auto">
          <a:xfrm>
            <a:off x="6067425" y="4954588"/>
            <a:ext cx="16986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2732" name="AutoShape 28"/>
          <p:cNvCxnSpPr>
            <a:cxnSpLocks noChangeShapeType="1"/>
            <a:stCxn id="712725" idx="7"/>
            <a:endCxn id="712729" idx="4"/>
          </p:cNvCxnSpPr>
          <p:nvPr/>
        </p:nvCxnSpPr>
        <p:spPr bwMode="auto">
          <a:xfrm flipV="1">
            <a:off x="6030913" y="5080000"/>
            <a:ext cx="1860550" cy="1235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2733" name="Text Box 29"/>
          <p:cNvSpPr txBox="1">
            <a:spLocks noChangeArrowheads="1"/>
          </p:cNvSpPr>
          <p:nvPr/>
        </p:nvSpPr>
        <p:spPr bwMode="auto">
          <a:xfrm>
            <a:off x="2205038" y="565308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2734" name="Text Box 30"/>
          <p:cNvSpPr txBox="1">
            <a:spLocks noChangeArrowheads="1"/>
          </p:cNvSpPr>
          <p:nvPr/>
        </p:nvSpPr>
        <p:spPr bwMode="auto">
          <a:xfrm>
            <a:off x="2217738" y="4826000"/>
            <a:ext cx="3540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5</a:t>
            </a:r>
          </a:p>
        </p:txBody>
      </p:sp>
      <p:sp>
        <p:nvSpPr>
          <p:cNvPr id="712735" name="Text Box 31"/>
          <p:cNvSpPr txBox="1">
            <a:spLocks noChangeArrowheads="1"/>
          </p:cNvSpPr>
          <p:nvPr/>
        </p:nvSpPr>
        <p:spPr bwMode="auto">
          <a:xfrm>
            <a:off x="4305300" y="628332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30</a:t>
            </a:r>
          </a:p>
        </p:txBody>
      </p:sp>
      <p:sp>
        <p:nvSpPr>
          <p:cNvPr id="712736" name="Text Box 32"/>
          <p:cNvSpPr txBox="1">
            <a:spLocks noChangeArrowheads="1"/>
          </p:cNvSpPr>
          <p:nvPr/>
        </p:nvSpPr>
        <p:spPr bwMode="auto">
          <a:xfrm>
            <a:off x="5724525" y="550068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2737" name="Text Box 33"/>
          <p:cNvSpPr txBox="1">
            <a:spLocks noChangeArrowheads="1"/>
          </p:cNvSpPr>
          <p:nvPr/>
        </p:nvSpPr>
        <p:spPr bwMode="auto">
          <a:xfrm>
            <a:off x="2170113" y="3998913"/>
            <a:ext cx="4270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4D4D4D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12738" name="Text Box 34"/>
          <p:cNvSpPr txBox="1">
            <a:spLocks noChangeArrowheads="1"/>
          </p:cNvSpPr>
          <p:nvPr/>
        </p:nvSpPr>
        <p:spPr bwMode="auto">
          <a:xfrm>
            <a:off x="4303713" y="48387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8</a:t>
            </a:r>
          </a:p>
        </p:txBody>
      </p:sp>
      <p:sp>
        <p:nvSpPr>
          <p:cNvPr id="712739" name="Text Box 35"/>
          <p:cNvSpPr txBox="1">
            <a:spLocks noChangeArrowheads="1"/>
          </p:cNvSpPr>
          <p:nvPr/>
        </p:nvSpPr>
        <p:spPr bwMode="auto">
          <a:xfrm>
            <a:off x="4294188" y="40465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2740" name="Text Box 36"/>
          <p:cNvSpPr txBox="1">
            <a:spLocks noChangeArrowheads="1"/>
          </p:cNvSpPr>
          <p:nvPr/>
        </p:nvSpPr>
        <p:spPr bwMode="auto">
          <a:xfrm>
            <a:off x="4314825" y="335597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9</a:t>
            </a:r>
          </a:p>
        </p:txBody>
      </p:sp>
      <p:sp>
        <p:nvSpPr>
          <p:cNvPr id="712741" name="Text Box 37"/>
          <p:cNvSpPr txBox="1">
            <a:spLocks noChangeArrowheads="1"/>
          </p:cNvSpPr>
          <p:nvPr/>
        </p:nvSpPr>
        <p:spPr bwMode="auto">
          <a:xfrm>
            <a:off x="4303713" y="55324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6</a:t>
            </a:r>
          </a:p>
        </p:txBody>
      </p:sp>
      <p:sp>
        <p:nvSpPr>
          <p:cNvPr id="712742" name="Text Box 38"/>
          <p:cNvSpPr txBox="1">
            <a:spLocks noChangeArrowheads="1"/>
          </p:cNvSpPr>
          <p:nvPr/>
        </p:nvSpPr>
        <p:spPr bwMode="auto">
          <a:xfrm>
            <a:off x="6702425" y="55832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12743" name="Text Box 39"/>
          <p:cNvSpPr txBox="1">
            <a:spLocks noChangeArrowheads="1"/>
          </p:cNvSpPr>
          <p:nvPr/>
        </p:nvSpPr>
        <p:spPr bwMode="auto">
          <a:xfrm>
            <a:off x="6702425" y="48514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12744" name="Text Box 40"/>
          <p:cNvSpPr txBox="1">
            <a:spLocks noChangeArrowheads="1"/>
          </p:cNvSpPr>
          <p:nvPr/>
        </p:nvSpPr>
        <p:spPr bwMode="auto">
          <a:xfrm>
            <a:off x="6654800" y="4068763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12745" name="Text Box 41"/>
          <p:cNvSpPr txBox="1">
            <a:spLocks noChangeArrowheads="1"/>
          </p:cNvSpPr>
          <p:nvPr/>
        </p:nvSpPr>
        <p:spPr bwMode="auto">
          <a:xfrm>
            <a:off x="5724525" y="40417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2746" name="Text Box 42"/>
          <p:cNvSpPr txBox="1">
            <a:spLocks noChangeArrowheads="1"/>
          </p:cNvSpPr>
          <p:nvPr/>
        </p:nvSpPr>
        <p:spPr bwMode="auto">
          <a:xfrm>
            <a:off x="3067050" y="411797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12747" name="Text Box 43"/>
          <p:cNvSpPr txBox="1">
            <a:spLocks noChangeArrowheads="1"/>
          </p:cNvSpPr>
          <p:nvPr/>
        </p:nvSpPr>
        <p:spPr bwMode="auto">
          <a:xfrm>
            <a:off x="3055938" y="5522913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12748" name="Text Box 44"/>
          <p:cNvSpPr txBox="1">
            <a:spLocks noChangeArrowheads="1"/>
          </p:cNvSpPr>
          <p:nvPr/>
        </p:nvSpPr>
        <p:spPr bwMode="auto">
          <a:xfrm>
            <a:off x="6767513" y="5954713"/>
            <a:ext cx="2160587" cy="595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87" tIns="91387" rIns="91387" bIns="91387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Capacity = 10 + 5 + 15</a:t>
            </a:r>
            <a:b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           = 30</a:t>
            </a:r>
          </a:p>
        </p:txBody>
      </p:sp>
      <p:sp>
        <p:nvSpPr>
          <p:cNvPr id="712749" name="Text Box 45"/>
          <p:cNvSpPr txBox="1">
            <a:spLocks noChangeArrowheads="1"/>
          </p:cNvSpPr>
          <p:nvPr/>
        </p:nvSpPr>
        <p:spPr bwMode="auto">
          <a:xfrm>
            <a:off x="990600" y="5181600"/>
            <a:ext cx="4254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A</a:t>
            </a:r>
          </a:p>
        </p:txBody>
      </p:sp>
      <p:graphicFrame>
        <p:nvGraphicFramePr>
          <p:cNvPr id="13357" name="Object 46"/>
          <p:cNvGraphicFramePr>
            <a:graphicFrameLocks noChangeAspect="1"/>
          </p:cNvGraphicFramePr>
          <p:nvPr/>
        </p:nvGraphicFramePr>
        <p:xfrm>
          <a:off x="4765675" y="1697038"/>
          <a:ext cx="24828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4" imgW="2489200" imgH="419100" progId="Equation.3">
                  <p:embed/>
                </p:oleObj>
              </mc:Choice>
              <mc:Fallback>
                <p:oleObj name="Equation" r:id="rId4" imgW="2489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697038"/>
                        <a:ext cx="24828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5D4364-D8A4-9144-93FE-ADA0EC85EE2E}" type="slidenum">
              <a:rPr lang="en-US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3733" name="Freeform 5"/>
          <p:cNvSpPr>
            <a:spLocks/>
          </p:cNvSpPr>
          <p:nvPr/>
        </p:nvSpPr>
        <p:spPr bwMode="auto">
          <a:xfrm>
            <a:off x="965200" y="3025775"/>
            <a:ext cx="3119438" cy="3643313"/>
          </a:xfrm>
          <a:custGeom>
            <a:avLst/>
            <a:gdLst>
              <a:gd name="T0" fmla="*/ 1411 w 1965"/>
              <a:gd name="T1" fmla="*/ 7 h 2295"/>
              <a:gd name="T2" fmla="*/ 1533 w 1965"/>
              <a:gd name="T3" fmla="*/ 24 h 2295"/>
              <a:gd name="T4" fmla="*/ 1630 w 1965"/>
              <a:gd name="T5" fmla="*/ 56 h 2295"/>
              <a:gd name="T6" fmla="*/ 1719 w 1965"/>
              <a:gd name="T7" fmla="*/ 88 h 2295"/>
              <a:gd name="T8" fmla="*/ 1792 w 1965"/>
              <a:gd name="T9" fmla="*/ 137 h 2295"/>
              <a:gd name="T10" fmla="*/ 1825 w 1965"/>
              <a:gd name="T11" fmla="*/ 161 h 2295"/>
              <a:gd name="T12" fmla="*/ 1906 w 1965"/>
              <a:gd name="T13" fmla="*/ 324 h 2295"/>
              <a:gd name="T14" fmla="*/ 1946 w 1965"/>
              <a:gd name="T15" fmla="*/ 559 h 2295"/>
              <a:gd name="T16" fmla="*/ 1946 w 1965"/>
              <a:gd name="T17" fmla="*/ 1321 h 2295"/>
              <a:gd name="T18" fmla="*/ 1881 w 1965"/>
              <a:gd name="T19" fmla="*/ 1905 h 2295"/>
              <a:gd name="T20" fmla="*/ 1841 w 1965"/>
              <a:gd name="T21" fmla="*/ 2132 h 2295"/>
              <a:gd name="T22" fmla="*/ 1776 w 1965"/>
              <a:gd name="T23" fmla="*/ 2213 h 2295"/>
              <a:gd name="T24" fmla="*/ 1760 w 1965"/>
              <a:gd name="T25" fmla="*/ 2237 h 2295"/>
              <a:gd name="T26" fmla="*/ 1630 w 1965"/>
              <a:gd name="T27" fmla="*/ 2294 h 2295"/>
              <a:gd name="T28" fmla="*/ 1281 w 1965"/>
              <a:gd name="T29" fmla="*/ 2269 h 2295"/>
              <a:gd name="T30" fmla="*/ 1176 w 1965"/>
              <a:gd name="T31" fmla="*/ 2221 h 2295"/>
              <a:gd name="T32" fmla="*/ 989 w 1965"/>
              <a:gd name="T33" fmla="*/ 2156 h 2295"/>
              <a:gd name="T34" fmla="*/ 803 w 1965"/>
              <a:gd name="T35" fmla="*/ 2075 h 2295"/>
              <a:gd name="T36" fmla="*/ 649 w 1965"/>
              <a:gd name="T37" fmla="*/ 1978 h 2295"/>
              <a:gd name="T38" fmla="*/ 584 w 1965"/>
              <a:gd name="T39" fmla="*/ 1937 h 2295"/>
              <a:gd name="T40" fmla="*/ 381 w 1965"/>
              <a:gd name="T41" fmla="*/ 1864 h 2295"/>
              <a:gd name="T42" fmla="*/ 325 w 1965"/>
              <a:gd name="T43" fmla="*/ 1775 h 2295"/>
              <a:gd name="T44" fmla="*/ 292 w 1965"/>
              <a:gd name="T45" fmla="*/ 1751 h 2295"/>
              <a:gd name="T46" fmla="*/ 203 w 1965"/>
              <a:gd name="T47" fmla="*/ 1669 h 2295"/>
              <a:gd name="T48" fmla="*/ 106 w 1965"/>
              <a:gd name="T49" fmla="*/ 1572 h 2295"/>
              <a:gd name="T50" fmla="*/ 73 w 1965"/>
              <a:gd name="T51" fmla="*/ 1451 h 2295"/>
              <a:gd name="T52" fmla="*/ 41 w 1965"/>
              <a:gd name="T53" fmla="*/ 1329 h 2295"/>
              <a:gd name="T54" fmla="*/ 0 w 1965"/>
              <a:gd name="T55" fmla="*/ 1256 h 2295"/>
              <a:gd name="T56" fmla="*/ 8 w 1965"/>
              <a:gd name="T57" fmla="*/ 1086 h 2295"/>
              <a:gd name="T58" fmla="*/ 146 w 1965"/>
              <a:gd name="T59" fmla="*/ 964 h 2295"/>
              <a:gd name="T60" fmla="*/ 260 w 1965"/>
              <a:gd name="T61" fmla="*/ 891 h 2295"/>
              <a:gd name="T62" fmla="*/ 357 w 1965"/>
              <a:gd name="T63" fmla="*/ 810 h 2295"/>
              <a:gd name="T64" fmla="*/ 560 w 1965"/>
              <a:gd name="T65" fmla="*/ 705 h 2295"/>
              <a:gd name="T66" fmla="*/ 681 w 1965"/>
              <a:gd name="T67" fmla="*/ 575 h 2295"/>
              <a:gd name="T68" fmla="*/ 827 w 1965"/>
              <a:gd name="T69" fmla="*/ 437 h 2295"/>
              <a:gd name="T70" fmla="*/ 998 w 1965"/>
              <a:gd name="T71" fmla="*/ 210 h 2295"/>
              <a:gd name="T72" fmla="*/ 1095 w 1965"/>
              <a:gd name="T73" fmla="*/ 153 h 2295"/>
              <a:gd name="T74" fmla="*/ 1306 w 1965"/>
              <a:gd name="T75" fmla="*/ 80 h 2295"/>
              <a:gd name="T76" fmla="*/ 1379 w 1965"/>
              <a:gd name="T77" fmla="*/ 24 h 2295"/>
              <a:gd name="T78" fmla="*/ 1411 w 1965"/>
              <a:gd name="T79" fmla="*/ 7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5" h="2295">
                <a:moveTo>
                  <a:pt x="1411" y="7"/>
                </a:moveTo>
                <a:cubicBezTo>
                  <a:pt x="1434" y="9"/>
                  <a:pt x="1500" y="12"/>
                  <a:pt x="1533" y="24"/>
                </a:cubicBezTo>
                <a:cubicBezTo>
                  <a:pt x="1569" y="37"/>
                  <a:pt x="1592" y="48"/>
                  <a:pt x="1630" y="56"/>
                </a:cubicBezTo>
                <a:cubicBezTo>
                  <a:pt x="1660" y="71"/>
                  <a:pt x="1688" y="78"/>
                  <a:pt x="1719" y="88"/>
                </a:cubicBezTo>
                <a:cubicBezTo>
                  <a:pt x="1743" y="104"/>
                  <a:pt x="1768" y="120"/>
                  <a:pt x="1792" y="137"/>
                </a:cubicBezTo>
                <a:cubicBezTo>
                  <a:pt x="1803" y="145"/>
                  <a:pt x="1825" y="161"/>
                  <a:pt x="1825" y="161"/>
                </a:cubicBezTo>
                <a:cubicBezTo>
                  <a:pt x="1859" y="213"/>
                  <a:pt x="1872" y="272"/>
                  <a:pt x="1906" y="324"/>
                </a:cubicBezTo>
                <a:cubicBezTo>
                  <a:pt x="1921" y="401"/>
                  <a:pt x="1922" y="485"/>
                  <a:pt x="1946" y="559"/>
                </a:cubicBezTo>
                <a:cubicBezTo>
                  <a:pt x="1965" y="891"/>
                  <a:pt x="1958" y="712"/>
                  <a:pt x="1946" y="1321"/>
                </a:cubicBezTo>
                <a:cubicBezTo>
                  <a:pt x="1942" y="1515"/>
                  <a:pt x="1930" y="1716"/>
                  <a:pt x="1881" y="1905"/>
                </a:cubicBezTo>
                <a:cubicBezTo>
                  <a:pt x="1873" y="1967"/>
                  <a:pt x="1871" y="2078"/>
                  <a:pt x="1841" y="2132"/>
                </a:cubicBezTo>
                <a:cubicBezTo>
                  <a:pt x="1805" y="2198"/>
                  <a:pt x="1810" y="2171"/>
                  <a:pt x="1776" y="2213"/>
                </a:cubicBezTo>
                <a:cubicBezTo>
                  <a:pt x="1770" y="2220"/>
                  <a:pt x="1767" y="2231"/>
                  <a:pt x="1760" y="2237"/>
                </a:cubicBezTo>
                <a:cubicBezTo>
                  <a:pt x="1719" y="2272"/>
                  <a:pt x="1679" y="2278"/>
                  <a:pt x="1630" y="2294"/>
                </a:cubicBezTo>
                <a:cubicBezTo>
                  <a:pt x="1501" y="2290"/>
                  <a:pt x="1400" y="2295"/>
                  <a:pt x="1281" y="2269"/>
                </a:cubicBezTo>
                <a:cubicBezTo>
                  <a:pt x="1245" y="2251"/>
                  <a:pt x="1215" y="2231"/>
                  <a:pt x="1176" y="2221"/>
                </a:cubicBezTo>
                <a:cubicBezTo>
                  <a:pt x="1116" y="2181"/>
                  <a:pt x="1061" y="2170"/>
                  <a:pt x="989" y="2156"/>
                </a:cubicBezTo>
                <a:cubicBezTo>
                  <a:pt x="929" y="2126"/>
                  <a:pt x="866" y="2096"/>
                  <a:pt x="803" y="2075"/>
                </a:cubicBezTo>
                <a:cubicBezTo>
                  <a:pt x="754" y="2036"/>
                  <a:pt x="702" y="2008"/>
                  <a:pt x="649" y="1978"/>
                </a:cubicBezTo>
                <a:cubicBezTo>
                  <a:pt x="596" y="1948"/>
                  <a:pt x="637" y="1957"/>
                  <a:pt x="584" y="1937"/>
                </a:cubicBezTo>
                <a:cubicBezTo>
                  <a:pt x="516" y="1912"/>
                  <a:pt x="443" y="1904"/>
                  <a:pt x="381" y="1864"/>
                </a:cubicBezTo>
                <a:cubicBezTo>
                  <a:pt x="362" y="1838"/>
                  <a:pt x="345" y="1798"/>
                  <a:pt x="325" y="1775"/>
                </a:cubicBezTo>
                <a:cubicBezTo>
                  <a:pt x="316" y="1765"/>
                  <a:pt x="302" y="1760"/>
                  <a:pt x="292" y="1751"/>
                </a:cubicBezTo>
                <a:cubicBezTo>
                  <a:pt x="262" y="1724"/>
                  <a:pt x="234" y="1695"/>
                  <a:pt x="203" y="1669"/>
                </a:cubicBezTo>
                <a:cubicBezTo>
                  <a:pt x="168" y="1639"/>
                  <a:pt x="128" y="1614"/>
                  <a:pt x="106" y="1572"/>
                </a:cubicBezTo>
                <a:cubicBezTo>
                  <a:pt x="87" y="1536"/>
                  <a:pt x="86" y="1490"/>
                  <a:pt x="73" y="1451"/>
                </a:cubicBezTo>
                <a:cubicBezTo>
                  <a:pt x="67" y="1415"/>
                  <a:pt x="63" y="1360"/>
                  <a:pt x="41" y="1329"/>
                </a:cubicBezTo>
                <a:cubicBezTo>
                  <a:pt x="24" y="1305"/>
                  <a:pt x="9" y="1284"/>
                  <a:pt x="0" y="1256"/>
                </a:cubicBezTo>
                <a:cubicBezTo>
                  <a:pt x="3" y="1199"/>
                  <a:pt x="1" y="1142"/>
                  <a:pt x="8" y="1086"/>
                </a:cubicBezTo>
                <a:cubicBezTo>
                  <a:pt x="13" y="1045"/>
                  <a:pt x="113" y="985"/>
                  <a:pt x="146" y="964"/>
                </a:cubicBezTo>
                <a:cubicBezTo>
                  <a:pt x="185" y="940"/>
                  <a:pt x="223" y="918"/>
                  <a:pt x="260" y="891"/>
                </a:cubicBezTo>
                <a:cubicBezTo>
                  <a:pt x="294" y="866"/>
                  <a:pt x="323" y="834"/>
                  <a:pt x="357" y="810"/>
                </a:cubicBezTo>
                <a:cubicBezTo>
                  <a:pt x="418" y="767"/>
                  <a:pt x="507" y="749"/>
                  <a:pt x="560" y="705"/>
                </a:cubicBezTo>
                <a:cubicBezTo>
                  <a:pt x="606" y="666"/>
                  <a:pt x="630" y="612"/>
                  <a:pt x="681" y="575"/>
                </a:cubicBezTo>
                <a:cubicBezTo>
                  <a:pt x="725" y="530"/>
                  <a:pt x="774" y="498"/>
                  <a:pt x="827" y="437"/>
                </a:cubicBezTo>
                <a:cubicBezTo>
                  <a:pt x="885" y="362"/>
                  <a:pt x="943" y="287"/>
                  <a:pt x="998" y="210"/>
                </a:cubicBezTo>
                <a:cubicBezTo>
                  <a:pt x="1035" y="158"/>
                  <a:pt x="1056" y="170"/>
                  <a:pt x="1095" y="153"/>
                </a:cubicBezTo>
                <a:cubicBezTo>
                  <a:pt x="1162" y="124"/>
                  <a:pt x="1236" y="103"/>
                  <a:pt x="1306" y="80"/>
                </a:cubicBezTo>
                <a:cubicBezTo>
                  <a:pt x="1328" y="63"/>
                  <a:pt x="1355" y="38"/>
                  <a:pt x="1379" y="24"/>
                </a:cubicBezTo>
                <a:cubicBezTo>
                  <a:pt x="1420" y="0"/>
                  <a:pt x="1391" y="29"/>
                  <a:pt x="1411" y="7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3734" name="Oval 6"/>
          <p:cNvSpPr>
            <a:spLocks noChangeAspect="1" noChangeArrowheads="1"/>
          </p:cNvSpPr>
          <p:nvPr/>
        </p:nvSpPr>
        <p:spPr bwMode="auto">
          <a:xfrm>
            <a:off x="1177925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713735" name="Oval 7"/>
          <p:cNvSpPr>
            <a:spLocks noChangeAspect="1" noChangeArrowheads="1"/>
          </p:cNvSpPr>
          <p:nvPr/>
        </p:nvSpPr>
        <p:spPr bwMode="auto">
          <a:xfrm>
            <a:off x="3162300" y="3338513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713736" name="Oval 8"/>
          <p:cNvSpPr>
            <a:spLocks noChangeAspect="1" noChangeArrowheads="1"/>
          </p:cNvSpPr>
          <p:nvPr/>
        </p:nvSpPr>
        <p:spPr bwMode="auto">
          <a:xfrm>
            <a:off x="31623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13737" name="Oval 9"/>
          <p:cNvSpPr>
            <a:spLocks noChangeAspect="1" noChangeArrowheads="1"/>
          </p:cNvSpPr>
          <p:nvPr/>
        </p:nvSpPr>
        <p:spPr bwMode="auto">
          <a:xfrm>
            <a:off x="31623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cxnSp>
        <p:nvCxnSpPr>
          <p:cNvPr id="713738" name="AutoShape 10"/>
          <p:cNvCxnSpPr>
            <a:cxnSpLocks noChangeShapeType="1"/>
            <a:stCxn id="713734" idx="7"/>
            <a:endCxn id="713735" idx="3"/>
          </p:cNvCxnSpPr>
          <p:nvPr/>
        </p:nvCxnSpPr>
        <p:spPr bwMode="auto">
          <a:xfrm flipV="1">
            <a:off x="1392238" y="3554413"/>
            <a:ext cx="1806575" cy="1309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39" name="AutoShape 11"/>
          <p:cNvCxnSpPr>
            <a:cxnSpLocks noChangeShapeType="1"/>
            <a:stCxn id="713734" idx="6"/>
            <a:endCxn id="713736" idx="2"/>
          </p:cNvCxnSpPr>
          <p:nvPr/>
        </p:nvCxnSpPr>
        <p:spPr bwMode="auto">
          <a:xfrm>
            <a:off x="1428750" y="4954588"/>
            <a:ext cx="1733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40" name="AutoShape 12"/>
          <p:cNvCxnSpPr>
            <a:cxnSpLocks noChangeShapeType="1"/>
            <a:stCxn id="713734" idx="5"/>
            <a:endCxn id="713737" idx="1"/>
          </p:cNvCxnSpPr>
          <p:nvPr/>
        </p:nvCxnSpPr>
        <p:spPr bwMode="auto">
          <a:xfrm>
            <a:off x="1392238" y="5043488"/>
            <a:ext cx="1806575" cy="127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41" name="AutoShape 13"/>
          <p:cNvCxnSpPr>
            <a:cxnSpLocks noChangeShapeType="1"/>
            <a:stCxn id="713736" idx="6"/>
            <a:endCxn id="713748" idx="2"/>
          </p:cNvCxnSpPr>
          <p:nvPr/>
        </p:nvCxnSpPr>
        <p:spPr bwMode="auto">
          <a:xfrm>
            <a:off x="3413125" y="4954588"/>
            <a:ext cx="24034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42" name="AutoShape 14"/>
          <p:cNvCxnSpPr>
            <a:cxnSpLocks noChangeShapeType="1"/>
            <a:stCxn id="713736" idx="5"/>
            <a:endCxn id="713749" idx="1"/>
          </p:cNvCxnSpPr>
          <p:nvPr/>
        </p:nvCxnSpPr>
        <p:spPr bwMode="auto">
          <a:xfrm>
            <a:off x="3376613" y="5043488"/>
            <a:ext cx="2476500" cy="12715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43" name="AutoShape 15"/>
          <p:cNvCxnSpPr>
            <a:cxnSpLocks noChangeShapeType="1"/>
            <a:stCxn id="713736" idx="4"/>
            <a:endCxn id="713737" idx="0"/>
          </p:cNvCxnSpPr>
          <p:nvPr/>
        </p:nvCxnSpPr>
        <p:spPr bwMode="auto">
          <a:xfrm>
            <a:off x="32877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44" name="AutoShape 16"/>
          <p:cNvCxnSpPr>
            <a:cxnSpLocks noChangeShapeType="1"/>
            <a:stCxn id="713735" idx="6"/>
            <a:endCxn id="713747" idx="2"/>
          </p:cNvCxnSpPr>
          <p:nvPr/>
        </p:nvCxnSpPr>
        <p:spPr bwMode="auto">
          <a:xfrm>
            <a:off x="3413125" y="3465513"/>
            <a:ext cx="24034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45" name="AutoShape 17"/>
          <p:cNvCxnSpPr>
            <a:cxnSpLocks noChangeShapeType="1"/>
            <a:stCxn id="713737" idx="6"/>
            <a:endCxn id="713749" idx="2"/>
          </p:cNvCxnSpPr>
          <p:nvPr/>
        </p:nvCxnSpPr>
        <p:spPr bwMode="auto">
          <a:xfrm>
            <a:off x="3413125" y="6403975"/>
            <a:ext cx="24034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46" name="AutoShape 18"/>
          <p:cNvCxnSpPr>
            <a:cxnSpLocks noChangeShapeType="1"/>
            <a:stCxn id="713735" idx="4"/>
            <a:endCxn id="713736" idx="0"/>
          </p:cNvCxnSpPr>
          <p:nvPr/>
        </p:nvCxnSpPr>
        <p:spPr bwMode="auto">
          <a:xfrm>
            <a:off x="3287713" y="3590925"/>
            <a:ext cx="0" cy="1236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3747" name="Oval 19"/>
          <p:cNvSpPr>
            <a:spLocks noChangeAspect="1" noChangeArrowheads="1"/>
          </p:cNvSpPr>
          <p:nvPr/>
        </p:nvSpPr>
        <p:spPr bwMode="auto">
          <a:xfrm>
            <a:off x="5816600" y="3338513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713748" name="Oval 20"/>
          <p:cNvSpPr>
            <a:spLocks noChangeAspect="1" noChangeArrowheads="1"/>
          </p:cNvSpPr>
          <p:nvPr/>
        </p:nvSpPr>
        <p:spPr bwMode="auto">
          <a:xfrm>
            <a:off x="58166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13749" name="Oval 21"/>
          <p:cNvSpPr>
            <a:spLocks noChangeAspect="1" noChangeArrowheads="1"/>
          </p:cNvSpPr>
          <p:nvPr/>
        </p:nvSpPr>
        <p:spPr bwMode="auto">
          <a:xfrm>
            <a:off x="58166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cxnSp>
        <p:nvCxnSpPr>
          <p:cNvPr id="713750" name="AutoShape 22"/>
          <p:cNvCxnSpPr>
            <a:cxnSpLocks noChangeShapeType="1"/>
            <a:stCxn id="713748" idx="4"/>
            <a:endCxn id="713749" idx="0"/>
          </p:cNvCxnSpPr>
          <p:nvPr/>
        </p:nvCxnSpPr>
        <p:spPr bwMode="auto">
          <a:xfrm>
            <a:off x="59420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51" name="AutoShape 23"/>
          <p:cNvCxnSpPr>
            <a:cxnSpLocks noChangeShapeType="1"/>
            <a:stCxn id="713747" idx="4"/>
            <a:endCxn id="713748" idx="0"/>
          </p:cNvCxnSpPr>
          <p:nvPr/>
        </p:nvCxnSpPr>
        <p:spPr bwMode="auto">
          <a:xfrm>
            <a:off x="5942013" y="3590925"/>
            <a:ext cx="0" cy="12366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52" name="AutoShape 24"/>
          <p:cNvCxnSpPr>
            <a:cxnSpLocks noChangeShapeType="1"/>
            <a:stCxn id="713735" idx="5"/>
            <a:endCxn id="713748" idx="1"/>
          </p:cNvCxnSpPr>
          <p:nvPr/>
        </p:nvCxnSpPr>
        <p:spPr bwMode="auto">
          <a:xfrm>
            <a:off x="3376613" y="3554413"/>
            <a:ext cx="2476500" cy="1309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3753" name="Oval 25"/>
          <p:cNvSpPr>
            <a:spLocks noChangeAspect="1" noChangeArrowheads="1"/>
          </p:cNvSpPr>
          <p:nvPr/>
        </p:nvSpPr>
        <p:spPr bwMode="auto">
          <a:xfrm>
            <a:off x="776605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cxnSp>
        <p:nvCxnSpPr>
          <p:cNvPr id="713754" name="AutoShape 26"/>
          <p:cNvCxnSpPr>
            <a:cxnSpLocks noChangeShapeType="1"/>
            <a:stCxn id="713747" idx="6"/>
            <a:endCxn id="713753" idx="1"/>
          </p:cNvCxnSpPr>
          <p:nvPr/>
        </p:nvCxnSpPr>
        <p:spPr bwMode="auto">
          <a:xfrm>
            <a:off x="6067425" y="3465513"/>
            <a:ext cx="1735138" cy="13985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55" name="AutoShape 27"/>
          <p:cNvCxnSpPr>
            <a:cxnSpLocks noChangeShapeType="1"/>
            <a:stCxn id="713748" idx="6"/>
            <a:endCxn id="713753" idx="2"/>
          </p:cNvCxnSpPr>
          <p:nvPr/>
        </p:nvCxnSpPr>
        <p:spPr bwMode="auto">
          <a:xfrm>
            <a:off x="6067425" y="4954588"/>
            <a:ext cx="16986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3756" name="AutoShape 28"/>
          <p:cNvCxnSpPr>
            <a:cxnSpLocks noChangeShapeType="1"/>
            <a:stCxn id="713749" idx="7"/>
            <a:endCxn id="713753" idx="4"/>
          </p:cNvCxnSpPr>
          <p:nvPr/>
        </p:nvCxnSpPr>
        <p:spPr bwMode="auto">
          <a:xfrm flipV="1">
            <a:off x="6030913" y="5080000"/>
            <a:ext cx="1860550" cy="1235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3757" name="Text Box 29"/>
          <p:cNvSpPr txBox="1">
            <a:spLocks noChangeArrowheads="1"/>
          </p:cNvSpPr>
          <p:nvPr/>
        </p:nvSpPr>
        <p:spPr bwMode="auto">
          <a:xfrm>
            <a:off x="2205038" y="5651500"/>
            <a:ext cx="425450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3758" name="Text Box 30"/>
          <p:cNvSpPr txBox="1">
            <a:spLocks noChangeArrowheads="1"/>
          </p:cNvSpPr>
          <p:nvPr/>
        </p:nvSpPr>
        <p:spPr bwMode="auto">
          <a:xfrm>
            <a:off x="2217738" y="4826000"/>
            <a:ext cx="354012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5</a:t>
            </a:r>
          </a:p>
        </p:txBody>
      </p:sp>
      <p:sp>
        <p:nvSpPr>
          <p:cNvPr id="713759" name="Text Box 31"/>
          <p:cNvSpPr txBox="1">
            <a:spLocks noChangeArrowheads="1"/>
          </p:cNvSpPr>
          <p:nvPr/>
        </p:nvSpPr>
        <p:spPr bwMode="auto">
          <a:xfrm>
            <a:off x="4305300" y="62817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30</a:t>
            </a:r>
          </a:p>
        </p:txBody>
      </p:sp>
      <p:sp>
        <p:nvSpPr>
          <p:cNvPr id="713760" name="Text Box 32"/>
          <p:cNvSpPr txBox="1">
            <a:spLocks noChangeArrowheads="1"/>
          </p:cNvSpPr>
          <p:nvPr/>
        </p:nvSpPr>
        <p:spPr bwMode="auto">
          <a:xfrm>
            <a:off x="5724525" y="550068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2170113" y="3997325"/>
            <a:ext cx="425450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13762" name="Text Box 34"/>
          <p:cNvSpPr txBox="1">
            <a:spLocks noChangeArrowheads="1"/>
          </p:cNvSpPr>
          <p:nvPr/>
        </p:nvSpPr>
        <p:spPr bwMode="auto">
          <a:xfrm>
            <a:off x="4303713" y="48387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8</a:t>
            </a:r>
          </a:p>
        </p:txBody>
      </p:sp>
      <p:sp>
        <p:nvSpPr>
          <p:cNvPr id="713763" name="Text Box 35"/>
          <p:cNvSpPr txBox="1">
            <a:spLocks noChangeArrowheads="1"/>
          </p:cNvSpPr>
          <p:nvPr/>
        </p:nvSpPr>
        <p:spPr bwMode="auto">
          <a:xfrm>
            <a:off x="4294188" y="40465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3764" name="Text Box 36"/>
          <p:cNvSpPr txBox="1">
            <a:spLocks noChangeArrowheads="1"/>
          </p:cNvSpPr>
          <p:nvPr/>
        </p:nvSpPr>
        <p:spPr bwMode="auto">
          <a:xfrm>
            <a:off x="4314825" y="335597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9</a:t>
            </a:r>
          </a:p>
        </p:txBody>
      </p:sp>
      <p:sp>
        <p:nvSpPr>
          <p:cNvPr id="713765" name="Text Box 37"/>
          <p:cNvSpPr txBox="1">
            <a:spLocks noChangeArrowheads="1"/>
          </p:cNvSpPr>
          <p:nvPr/>
        </p:nvSpPr>
        <p:spPr bwMode="auto">
          <a:xfrm>
            <a:off x="4303713" y="55324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6</a:t>
            </a:r>
          </a:p>
        </p:txBody>
      </p:sp>
      <p:sp>
        <p:nvSpPr>
          <p:cNvPr id="713766" name="Text Box 38"/>
          <p:cNvSpPr txBox="1">
            <a:spLocks noChangeArrowheads="1"/>
          </p:cNvSpPr>
          <p:nvPr/>
        </p:nvSpPr>
        <p:spPr bwMode="auto">
          <a:xfrm>
            <a:off x="6702425" y="558165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13767" name="Text Box 39"/>
          <p:cNvSpPr txBox="1">
            <a:spLocks noChangeArrowheads="1"/>
          </p:cNvSpPr>
          <p:nvPr/>
        </p:nvSpPr>
        <p:spPr bwMode="auto">
          <a:xfrm>
            <a:off x="6702425" y="48514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13768" name="Text Box 40"/>
          <p:cNvSpPr txBox="1">
            <a:spLocks noChangeArrowheads="1"/>
          </p:cNvSpPr>
          <p:nvPr/>
        </p:nvSpPr>
        <p:spPr bwMode="auto">
          <a:xfrm>
            <a:off x="6654800" y="40671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13769" name="Text Box 41"/>
          <p:cNvSpPr txBox="1">
            <a:spLocks noChangeArrowheads="1"/>
          </p:cNvSpPr>
          <p:nvPr/>
        </p:nvSpPr>
        <p:spPr bwMode="auto">
          <a:xfrm>
            <a:off x="5724525" y="40417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3770" name="Text Box 42"/>
          <p:cNvSpPr txBox="1">
            <a:spLocks noChangeArrowheads="1"/>
          </p:cNvSpPr>
          <p:nvPr/>
        </p:nvSpPr>
        <p:spPr bwMode="auto">
          <a:xfrm>
            <a:off x="3067050" y="4117975"/>
            <a:ext cx="425450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13771" name="Text Box 43"/>
          <p:cNvSpPr txBox="1">
            <a:spLocks noChangeArrowheads="1"/>
          </p:cNvSpPr>
          <p:nvPr/>
        </p:nvSpPr>
        <p:spPr bwMode="auto">
          <a:xfrm>
            <a:off x="3055938" y="5522913"/>
            <a:ext cx="425450" cy="214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13772" name="Text Box 44"/>
          <p:cNvSpPr txBox="1">
            <a:spLocks noChangeArrowheads="1"/>
          </p:cNvSpPr>
          <p:nvPr/>
        </p:nvSpPr>
        <p:spPr bwMode="auto">
          <a:xfrm>
            <a:off x="1250950" y="5394325"/>
            <a:ext cx="4254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A</a:t>
            </a:r>
          </a:p>
        </p:txBody>
      </p:sp>
      <p:sp>
        <p:nvSpPr>
          <p:cNvPr id="713776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Cuts</a:t>
            </a:r>
          </a:p>
        </p:txBody>
      </p:sp>
      <p:sp>
        <p:nvSpPr>
          <p:cNvPr id="713777" name="Rectangle 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Def. 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An </a:t>
            </a:r>
            <a:r>
              <a:rPr lang="en-US" smtClean="0">
                <a:solidFill>
                  <a:schemeClr val="accent1"/>
                </a:solidFill>
                <a:cs typeface="+mn-cs"/>
              </a:rPr>
              <a:t>s-t cut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is a partition (A, B) of V with s </a:t>
            </a:r>
            <a:r>
              <a:rPr lang="en-US" smtClean="0">
                <a:solidFill>
                  <a:schemeClr val="tx1"/>
                </a:solidFill>
                <a:cs typeface="+mn-cs"/>
                <a:sym typeface="Symbol" charset="0"/>
              </a:rPr>
              <a:t> A and t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mtClean="0">
                <a:solidFill>
                  <a:schemeClr val="tx1"/>
                </a:solidFill>
                <a:cs typeface="+mn-cs"/>
                <a:sym typeface="Symbol" charset="0"/>
              </a:rPr>
              <a:t> B.</a:t>
            </a:r>
          </a:p>
          <a:p>
            <a:pPr marL="0" indent="0" algn="ctr">
              <a:defRPr/>
            </a:pPr>
            <a:endParaRPr lang="en-US" smtClean="0">
              <a:cs typeface="+mn-cs"/>
            </a:endParaRPr>
          </a:p>
          <a:p>
            <a:pPr marL="0" indent="0">
              <a:defRPr/>
            </a:pPr>
            <a:r>
              <a:rPr lang="en-US" smtClean="0">
                <a:cs typeface="+mn-cs"/>
              </a:rPr>
              <a:t>Def.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The </a:t>
            </a:r>
            <a:r>
              <a:rPr lang="en-US" smtClean="0">
                <a:solidFill>
                  <a:schemeClr val="accent1"/>
                </a:solidFill>
                <a:cs typeface="+mn-cs"/>
              </a:rPr>
              <a:t>capacity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of a cut (A, B) is:</a:t>
            </a:r>
          </a:p>
          <a:p>
            <a:pPr marL="0" indent="0" algn="ctr">
              <a:defRPr/>
            </a:pPr>
            <a:endParaRPr lang="en-US" smtClean="0">
              <a:solidFill>
                <a:schemeClr val="tx1"/>
              </a:solidFill>
              <a:cs typeface="+mn-cs"/>
            </a:endParaRPr>
          </a:p>
          <a:p>
            <a:pPr marL="0" indent="0">
              <a:defRPr/>
            </a:pPr>
            <a:endParaRPr lang="en-US" smtClean="0">
              <a:cs typeface="+mn-cs"/>
            </a:endParaRPr>
          </a:p>
          <a:p>
            <a:pPr marL="0" indent="0">
              <a:defRPr/>
            </a:pPr>
            <a:endParaRPr lang="en-US" smtClean="0">
              <a:cs typeface="+mn-cs"/>
            </a:endParaRPr>
          </a:p>
          <a:p>
            <a:pPr marL="0" indent="0">
              <a:defRPr/>
            </a:pPr>
            <a:endParaRPr lang="en-US" smtClean="0">
              <a:cs typeface="+mn-cs"/>
            </a:endParaRPr>
          </a:p>
          <a:p>
            <a:pPr marL="0" indent="0">
              <a:defRPr/>
            </a:pPr>
            <a:endParaRPr lang="en-US" smtClean="0">
              <a:cs typeface="+mn-cs"/>
            </a:endParaRPr>
          </a:p>
        </p:txBody>
      </p:sp>
      <p:graphicFrame>
        <p:nvGraphicFramePr>
          <p:cNvPr id="15404" name="Object 50"/>
          <p:cNvGraphicFramePr>
            <a:graphicFrameLocks noChangeAspect="1"/>
          </p:cNvGraphicFramePr>
          <p:nvPr/>
        </p:nvGraphicFramePr>
        <p:xfrm>
          <a:off x="4765675" y="1697038"/>
          <a:ext cx="24828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4" imgW="2489200" imgH="419100" progId="Equation.3">
                  <p:embed/>
                </p:oleObj>
              </mc:Choice>
              <mc:Fallback>
                <p:oleObj name="Equation" r:id="rId4" imgW="2489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1697038"/>
                        <a:ext cx="24828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79" name="Text Box 51"/>
          <p:cNvSpPr txBox="1">
            <a:spLocks noChangeArrowheads="1"/>
          </p:cNvSpPr>
          <p:nvPr/>
        </p:nvSpPr>
        <p:spPr bwMode="auto">
          <a:xfrm>
            <a:off x="6767513" y="5954713"/>
            <a:ext cx="2160587" cy="595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87" tIns="91387" rIns="91387" bIns="91387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Capacity = 9 + 15 + 8 + 30</a:t>
            </a:r>
            <a:b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           = 62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6FB2EA-EDFB-CC48-92AF-3DDE47FDAC2A}" type="slidenum">
              <a:rPr lang="en-US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Min s-t cut problem. 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Find an s-t cut of minimum capacity.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Minimum Cut Problem</a:t>
            </a:r>
          </a:p>
        </p:txBody>
      </p:sp>
      <p:sp>
        <p:nvSpPr>
          <p:cNvPr id="714757" name="Freeform 5"/>
          <p:cNvSpPr>
            <a:spLocks/>
          </p:cNvSpPr>
          <p:nvPr/>
        </p:nvSpPr>
        <p:spPr bwMode="auto">
          <a:xfrm>
            <a:off x="960438" y="4492625"/>
            <a:ext cx="5559425" cy="2260600"/>
          </a:xfrm>
          <a:custGeom>
            <a:avLst/>
            <a:gdLst>
              <a:gd name="T0" fmla="*/ 2898 w 3502"/>
              <a:gd name="T1" fmla="*/ 745 h 1424"/>
              <a:gd name="T2" fmla="*/ 2955 w 3502"/>
              <a:gd name="T3" fmla="*/ 802 h 1424"/>
              <a:gd name="T4" fmla="*/ 3141 w 3502"/>
              <a:gd name="T5" fmla="*/ 899 h 1424"/>
              <a:gd name="T6" fmla="*/ 3198 w 3502"/>
              <a:gd name="T7" fmla="*/ 940 h 1424"/>
              <a:gd name="T8" fmla="*/ 3312 w 3502"/>
              <a:gd name="T9" fmla="*/ 1005 h 1424"/>
              <a:gd name="T10" fmla="*/ 3376 w 3502"/>
              <a:gd name="T11" fmla="*/ 1143 h 1424"/>
              <a:gd name="T12" fmla="*/ 3401 w 3502"/>
              <a:gd name="T13" fmla="*/ 1159 h 1424"/>
              <a:gd name="T14" fmla="*/ 3425 w 3502"/>
              <a:gd name="T15" fmla="*/ 1183 h 1424"/>
              <a:gd name="T16" fmla="*/ 3052 w 3502"/>
              <a:gd name="T17" fmla="*/ 1378 h 1424"/>
              <a:gd name="T18" fmla="*/ 1130 w 3502"/>
              <a:gd name="T19" fmla="*/ 1329 h 1424"/>
              <a:gd name="T20" fmla="*/ 984 w 3502"/>
              <a:gd name="T21" fmla="*/ 1305 h 1424"/>
              <a:gd name="T22" fmla="*/ 814 w 3502"/>
              <a:gd name="T23" fmla="*/ 1240 h 1424"/>
              <a:gd name="T24" fmla="*/ 628 w 3502"/>
              <a:gd name="T25" fmla="*/ 1159 h 1424"/>
              <a:gd name="T26" fmla="*/ 595 w 3502"/>
              <a:gd name="T27" fmla="*/ 1135 h 1424"/>
              <a:gd name="T28" fmla="*/ 498 w 3502"/>
              <a:gd name="T29" fmla="*/ 1086 h 1424"/>
              <a:gd name="T30" fmla="*/ 417 w 3502"/>
              <a:gd name="T31" fmla="*/ 1021 h 1424"/>
              <a:gd name="T32" fmla="*/ 303 w 3502"/>
              <a:gd name="T33" fmla="*/ 981 h 1424"/>
              <a:gd name="T34" fmla="*/ 246 w 3502"/>
              <a:gd name="T35" fmla="*/ 956 h 1424"/>
              <a:gd name="T36" fmla="*/ 165 w 3502"/>
              <a:gd name="T37" fmla="*/ 859 h 1424"/>
              <a:gd name="T38" fmla="*/ 149 w 3502"/>
              <a:gd name="T39" fmla="*/ 835 h 1424"/>
              <a:gd name="T40" fmla="*/ 100 w 3502"/>
              <a:gd name="T41" fmla="*/ 705 h 1424"/>
              <a:gd name="T42" fmla="*/ 36 w 3502"/>
              <a:gd name="T43" fmla="*/ 494 h 1424"/>
              <a:gd name="T44" fmla="*/ 11 w 3502"/>
              <a:gd name="T45" fmla="*/ 389 h 1424"/>
              <a:gd name="T46" fmla="*/ 92 w 3502"/>
              <a:gd name="T47" fmla="*/ 129 h 1424"/>
              <a:gd name="T48" fmla="*/ 230 w 3502"/>
              <a:gd name="T49" fmla="*/ 48 h 1424"/>
              <a:gd name="T50" fmla="*/ 368 w 3502"/>
              <a:gd name="T51" fmla="*/ 0 h 1424"/>
              <a:gd name="T52" fmla="*/ 1536 w 3502"/>
              <a:gd name="T53" fmla="*/ 32 h 1424"/>
              <a:gd name="T54" fmla="*/ 1893 w 3502"/>
              <a:gd name="T55" fmla="*/ 202 h 1424"/>
              <a:gd name="T56" fmla="*/ 2006 w 3502"/>
              <a:gd name="T57" fmla="*/ 308 h 1424"/>
              <a:gd name="T58" fmla="*/ 2047 w 3502"/>
              <a:gd name="T59" fmla="*/ 348 h 1424"/>
              <a:gd name="T60" fmla="*/ 2193 w 3502"/>
              <a:gd name="T61" fmla="*/ 437 h 1424"/>
              <a:gd name="T62" fmla="*/ 2298 w 3502"/>
              <a:gd name="T63" fmla="*/ 454 h 1424"/>
              <a:gd name="T64" fmla="*/ 2428 w 3502"/>
              <a:gd name="T65" fmla="*/ 478 h 1424"/>
              <a:gd name="T66" fmla="*/ 2606 w 3502"/>
              <a:gd name="T67" fmla="*/ 551 h 1424"/>
              <a:gd name="T68" fmla="*/ 2679 w 3502"/>
              <a:gd name="T69" fmla="*/ 575 h 1424"/>
              <a:gd name="T70" fmla="*/ 2728 w 3502"/>
              <a:gd name="T71" fmla="*/ 591 h 1424"/>
              <a:gd name="T72" fmla="*/ 2752 w 3502"/>
              <a:gd name="T73" fmla="*/ 608 h 1424"/>
              <a:gd name="T74" fmla="*/ 2801 w 3502"/>
              <a:gd name="T75" fmla="*/ 624 h 1424"/>
              <a:gd name="T76" fmla="*/ 2849 w 3502"/>
              <a:gd name="T77" fmla="*/ 664 h 1424"/>
              <a:gd name="T78" fmla="*/ 2857 w 3502"/>
              <a:gd name="T79" fmla="*/ 689 h 1424"/>
              <a:gd name="T80" fmla="*/ 2890 w 3502"/>
              <a:gd name="T81" fmla="*/ 729 h 1424"/>
              <a:gd name="T82" fmla="*/ 2898 w 3502"/>
              <a:gd name="T83" fmla="*/ 74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02" h="1424">
                <a:moveTo>
                  <a:pt x="2898" y="745"/>
                </a:moveTo>
                <a:cubicBezTo>
                  <a:pt x="2909" y="779"/>
                  <a:pt x="2921" y="791"/>
                  <a:pt x="2955" y="802"/>
                </a:cubicBezTo>
                <a:cubicBezTo>
                  <a:pt x="3012" y="840"/>
                  <a:pt x="3080" y="869"/>
                  <a:pt x="3141" y="899"/>
                </a:cubicBezTo>
                <a:cubicBezTo>
                  <a:pt x="3153" y="905"/>
                  <a:pt x="3190" y="935"/>
                  <a:pt x="3198" y="940"/>
                </a:cubicBezTo>
                <a:cubicBezTo>
                  <a:pt x="3235" y="965"/>
                  <a:pt x="3275" y="981"/>
                  <a:pt x="3312" y="1005"/>
                </a:cubicBezTo>
                <a:cubicBezTo>
                  <a:pt x="3327" y="1051"/>
                  <a:pt x="3355" y="1099"/>
                  <a:pt x="3376" y="1143"/>
                </a:cubicBezTo>
                <a:cubicBezTo>
                  <a:pt x="3380" y="1152"/>
                  <a:pt x="3393" y="1153"/>
                  <a:pt x="3401" y="1159"/>
                </a:cubicBezTo>
                <a:cubicBezTo>
                  <a:pt x="3410" y="1166"/>
                  <a:pt x="3417" y="1175"/>
                  <a:pt x="3425" y="1183"/>
                </a:cubicBezTo>
                <a:cubicBezTo>
                  <a:pt x="3502" y="1424"/>
                  <a:pt x="3171" y="1374"/>
                  <a:pt x="3052" y="1378"/>
                </a:cubicBezTo>
                <a:cubicBezTo>
                  <a:pt x="2406" y="1371"/>
                  <a:pt x="1779" y="1335"/>
                  <a:pt x="1130" y="1329"/>
                </a:cubicBezTo>
                <a:cubicBezTo>
                  <a:pt x="1081" y="1319"/>
                  <a:pt x="1033" y="1312"/>
                  <a:pt x="984" y="1305"/>
                </a:cubicBezTo>
                <a:cubicBezTo>
                  <a:pt x="930" y="1278"/>
                  <a:pt x="872" y="1259"/>
                  <a:pt x="814" y="1240"/>
                </a:cubicBezTo>
                <a:cubicBezTo>
                  <a:pt x="751" y="1219"/>
                  <a:pt x="690" y="1184"/>
                  <a:pt x="628" y="1159"/>
                </a:cubicBezTo>
                <a:cubicBezTo>
                  <a:pt x="615" y="1154"/>
                  <a:pt x="607" y="1142"/>
                  <a:pt x="595" y="1135"/>
                </a:cubicBezTo>
                <a:cubicBezTo>
                  <a:pt x="564" y="1117"/>
                  <a:pt x="524" y="1111"/>
                  <a:pt x="498" y="1086"/>
                </a:cubicBezTo>
                <a:cubicBezTo>
                  <a:pt x="474" y="1063"/>
                  <a:pt x="444" y="1039"/>
                  <a:pt x="417" y="1021"/>
                </a:cubicBezTo>
                <a:cubicBezTo>
                  <a:pt x="385" y="1000"/>
                  <a:pt x="336" y="999"/>
                  <a:pt x="303" y="981"/>
                </a:cubicBezTo>
                <a:cubicBezTo>
                  <a:pt x="263" y="960"/>
                  <a:pt x="283" y="968"/>
                  <a:pt x="246" y="956"/>
                </a:cubicBezTo>
                <a:cubicBezTo>
                  <a:pt x="185" y="895"/>
                  <a:pt x="210" y="926"/>
                  <a:pt x="165" y="859"/>
                </a:cubicBezTo>
                <a:cubicBezTo>
                  <a:pt x="160" y="851"/>
                  <a:pt x="149" y="835"/>
                  <a:pt x="149" y="835"/>
                </a:cubicBezTo>
                <a:cubicBezTo>
                  <a:pt x="135" y="791"/>
                  <a:pt x="112" y="750"/>
                  <a:pt x="100" y="705"/>
                </a:cubicBezTo>
                <a:cubicBezTo>
                  <a:pt x="82" y="634"/>
                  <a:pt x="77" y="556"/>
                  <a:pt x="36" y="494"/>
                </a:cubicBezTo>
                <a:cubicBezTo>
                  <a:pt x="26" y="459"/>
                  <a:pt x="18" y="425"/>
                  <a:pt x="11" y="389"/>
                </a:cubicBezTo>
                <a:cubicBezTo>
                  <a:pt x="16" y="283"/>
                  <a:pt x="0" y="190"/>
                  <a:pt x="92" y="129"/>
                </a:cubicBezTo>
                <a:cubicBezTo>
                  <a:pt x="124" y="84"/>
                  <a:pt x="180" y="69"/>
                  <a:pt x="230" y="48"/>
                </a:cubicBezTo>
                <a:cubicBezTo>
                  <a:pt x="277" y="28"/>
                  <a:pt x="318" y="10"/>
                  <a:pt x="368" y="0"/>
                </a:cubicBezTo>
                <a:cubicBezTo>
                  <a:pt x="760" y="5"/>
                  <a:pt x="1145" y="18"/>
                  <a:pt x="1536" y="32"/>
                </a:cubicBezTo>
                <a:cubicBezTo>
                  <a:pt x="1668" y="58"/>
                  <a:pt x="1793" y="111"/>
                  <a:pt x="1893" y="202"/>
                </a:cubicBezTo>
                <a:cubicBezTo>
                  <a:pt x="1932" y="237"/>
                  <a:pt x="1967" y="274"/>
                  <a:pt x="2006" y="308"/>
                </a:cubicBezTo>
                <a:cubicBezTo>
                  <a:pt x="2020" y="321"/>
                  <a:pt x="2030" y="339"/>
                  <a:pt x="2047" y="348"/>
                </a:cubicBezTo>
                <a:cubicBezTo>
                  <a:pt x="2099" y="374"/>
                  <a:pt x="2145" y="402"/>
                  <a:pt x="2193" y="437"/>
                </a:cubicBezTo>
                <a:cubicBezTo>
                  <a:pt x="2222" y="458"/>
                  <a:pt x="2263" y="449"/>
                  <a:pt x="2298" y="454"/>
                </a:cubicBezTo>
                <a:cubicBezTo>
                  <a:pt x="2393" y="469"/>
                  <a:pt x="2368" y="463"/>
                  <a:pt x="2428" y="478"/>
                </a:cubicBezTo>
                <a:cubicBezTo>
                  <a:pt x="2486" y="507"/>
                  <a:pt x="2543" y="532"/>
                  <a:pt x="2606" y="551"/>
                </a:cubicBezTo>
                <a:cubicBezTo>
                  <a:pt x="2616" y="554"/>
                  <a:pt x="2662" y="569"/>
                  <a:pt x="2679" y="575"/>
                </a:cubicBezTo>
                <a:cubicBezTo>
                  <a:pt x="2695" y="580"/>
                  <a:pt x="2728" y="591"/>
                  <a:pt x="2728" y="591"/>
                </a:cubicBezTo>
                <a:cubicBezTo>
                  <a:pt x="2736" y="597"/>
                  <a:pt x="2743" y="604"/>
                  <a:pt x="2752" y="608"/>
                </a:cubicBezTo>
                <a:cubicBezTo>
                  <a:pt x="2768" y="615"/>
                  <a:pt x="2801" y="624"/>
                  <a:pt x="2801" y="624"/>
                </a:cubicBezTo>
                <a:cubicBezTo>
                  <a:pt x="2816" y="639"/>
                  <a:pt x="2836" y="648"/>
                  <a:pt x="2849" y="664"/>
                </a:cubicBezTo>
                <a:cubicBezTo>
                  <a:pt x="2854" y="671"/>
                  <a:pt x="2852" y="682"/>
                  <a:pt x="2857" y="689"/>
                </a:cubicBezTo>
                <a:cubicBezTo>
                  <a:pt x="2866" y="704"/>
                  <a:pt x="2880" y="715"/>
                  <a:pt x="2890" y="729"/>
                </a:cubicBezTo>
                <a:cubicBezTo>
                  <a:pt x="2899" y="757"/>
                  <a:pt x="2898" y="763"/>
                  <a:pt x="2898" y="745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4758" name="Oval 6"/>
          <p:cNvSpPr>
            <a:spLocks noChangeAspect="1" noChangeArrowheads="1"/>
          </p:cNvSpPr>
          <p:nvPr/>
        </p:nvSpPr>
        <p:spPr bwMode="auto">
          <a:xfrm>
            <a:off x="1176338" y="4827588"/>
            <a:ext cx="252412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714759" name="Oval 7"/>
          <p:cNvSpPr>
            <a:spLocks noChangeAspect="1" noChangeArrowheads="1"/>
          </p:cNvSpPr>
          <p:nvPr/>
        </p:nvSpPr>
        <p:spPr bwMode="auto">
          <a:xfrm>
            <a:off x="3160713" y="3338513"/>
            <a:ext cx="252412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714760" name="Oval 8"/>
          <p:cNvSpPr>
            <a:spLocks noChangeAspect="1" noChangeArrowheads="1"/>
          </p:cNvSpPr>
          <p:nvPr/>
        </p:nvSpPr>
        <p:spPr bwMode="auto">
          <a:xfrm>
            <a:off x="3160713" y="4827588"/>
            <a:ext cx="252412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14761" name="Oval 9"/>
          <p:cNvSpPr>
            <a:spLocks noChangeAspect="1" noChangeArrowheads="1"/>
          </p:cNvSpPr>
          <p:nvPr/>
        </p:nvSpPr>
        <p:spPr bwMode="auto">
          <a:xfrm>
            <a:off x="3160713" y="6278563"/>
            <a:ext cx="252412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cxnSp>
        <p:nvCxnSpPr>
          <p:cNvPr id="714762" name="AutoShape 10"/>
          <p:cNvCxnSpPr>
            <a:cxnSpLocks noChangeShapeType="1"/>
            <a:stCxn id="714758" idx="7"/>
            <a:endCxn id="714759" idx="3"/>
          </p:cNvCxnSpPr>
          <p:nvPr/>
        </p:nvCxnSpPr>
        <p:spPr bwMode="auto">
          <a:xfrm flipV="1">
            <a:off x="1392238" y="3556000"/>
            <a:ext cx="1804987" cy="1308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63" name="AutoShape 11"/>
          <p:cNvCxnSpPr>
            <a:cxnSpLocks noChangeShapeType="1"/>
            <a:stCxn id="714758" idx="6"/>
            <a:endCxn id="714760" idx="2"/>
          </p:cNvCxnSpPr>
          <p:nvPr/>
        </p:nvCxnSpPr>
        <p:spPr bwMode="auto">
          <a:xfrm>
            <a:off x="1428750" y="4954588"/>
            <a:ext cx="17319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64" name="AutoShape 12"/>
          <p:cNvCxnSpPr>
            <a:cxnSpLocks noChangeShapeType="1"/>
            <a:stCxn id="714758" idx="5"/>
            <a:endCxn id="714761" idx="1"/>
          </p:cNvCxnSpPr>
          <p:nvPr/>
        </p:nvCxnSpPr>
        <p:spPr bwMode="auto">
          <a:xfrm>
            <a:off x="1392238" y="5043488"/>
            <a:ext cx="1804987" cy="127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65" name="AutoShape 13"/>
          <p:cNvCxnSpPr>
            <a:cxnSpLocks noChangeShapeType="1"/>
            <a:stCxn id="714760" idx="6"/>
            <a:endCxn id="714772" idx="2"/>
          </p:cNvCxnSpPr>
          <p:nvPr/>
        </p:nvCxnSpPr>
        <p:spPr bwMode="auto">
          <a:xfrm>
            <a:off x="3413125" y="4954588"/>
            <a:ext cx="24018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66" name="AutoShape 14"/>
          <p:cNvCxnSpPr>
            <a:cxnSpLocks noChangeShapeType="1"/>
            <a:stCxn id="714760" idx="5"/>
            <a:endCxn id="714773" idx="1"/>
          </p:cNvCxnSpPr>
          <p:nvPr/>
        </p:nvCxnSpPr>
        <p:spPr bwMode="auto">
          <a:xfrm>
            <a:off x="3376613" y="5043488"/>
            <a:ext cx="2474912" cy="127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67" name="AutoShape 15"/>
          <p:cNvCxnSpPr>
            <a:cxnSpLocks noChangeShapeType="1"/>
            <a:stCxn id="714760" idx="4"/>
            <a:endCxn id="714761" idx="0"/>
          </p:cNvCxnSpPr>
          <p:nvPr/>
        </p:nvCxnSpPr>
        <p:spPr bwMode="auto">
          <a:xfrm>
            <a:off x="32877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68" name="AutoShape 16"/>
          <p:cNvCxnSpPr>
            <a:cxnSpLocks noChangeShapeType="1"/>
            <a:stCxn id="714759" idx="6"/>
            <a:endCxn id="714771" idx="2"/>
          </p:cNvCxnSpPr>
          <p:nvPr/>
        </p:nvCxnSpPr>
        <p:spPr bwMode="auto">
          <a:xfrm>
            <a:off x="3413125" y="3465513"/>
            <a:ext cx="2401888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69" name="AutoShape 17"/>
          <p:cNvCxnSpPr>
            <a:cxnSpLocks noChangeShapeType="1"/>
            <a:stCxn id="714761" idx="6"/>
            <a:endCxn id="714773" idx="2"/>
          </p:cNvCxnSpPr>
          <p:nvPr/>
        </p:nvCxnSpPr>
        <p:spPr bwMode="auto">
          <a:xfrm>
            <a:off x="3413125" y="6403975"/>
            <a:ext cx="2401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70" name="AutoShape 18"/>
          <p:cNvCxnSpPr>
            <a:cxnSpLocks noChangeShapeType="1"/>
            <a:stCxn id="714759" idx="4"/>
            <a:endCxn id="714760" idx="0"/>
          </p:cNvCxnSpPr>
          <p:nvPr/>
        </p:nvCxnSpPr>
        <p:spPr bwMode="auto">
          <a:xfrm>
            <a:off x="3287713" y="3592513"/>
            <a:ext cx="0" cy="12350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4771" name="Oval 19"/>
          <p:cNvSpPr>
            <a:spLocks noChangeAspect="1" noChangeArrowheads="1"/>
          </p:cNvSpPr>
          <p:nvPr/>
        </p:nvSpPr>
        <p:spPr bwMode="auto">
          <a:xfrm>
            <a:off x="5815013" y="3338513"/>
            <a:ext cx="252412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714772" name="Oval 20"/>
          <p:cNvSpPr>
            <a:spLocks noChangeAspect="1" noChangeArrowheads="1"/>
          </p:cNvSpPr>
          <p:nvPr/>
        </p:nvSpPr>
        <p:spPr bwMode="auto">
          <a:xfrm>
            <a:off x="5815013" y="4827588"/>
            <a:ext cx="252412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14773" name="Oval 21"/>
          <p:cNvSpPr>
            <a:spLocks noChangeAspect="1" noChangeArrowheads="1"/>
          </p:cNvSpPr>
          <p:nvPr/>
        </p:nvSpPr>
        <p:spPr bwMode="auto">
          <a:xfrm>
            <a:off x="5815013" y="6278563"/>
            <a:ext cx="252412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cxnSp>
        <p:nvCxnSpPr>
          <p:cNvPr id="714774" name="AutoShape 22"/>
          <p:cNvCxnSpPr>
            <a:cxnSpLocks noChangeShapeType="1"/>
            <a:stCxn id="714772" idx="4"/>
            <a:endCxn id="714773" idx="0"/>
          </p:cNvCxnSpPr>
          <p:nvPr/>
        </p:nvCxnSpPr>
        <p:spPr bwMode="auto">
          <a:xfrm>
            <a:off x="59420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75" name="AutoShape 23"/>
          <p:cNvCxnSpPr>
            <a:cxnSpLocks noChangeShapeType="1"/>
            <a:stCxn id="714771" idx="4"/>
            <a:endCxn id="714772" idx="0"/>
          </p:cNvCxnSpPr>
          <p:nvPr/>
        </p:nvCxnSpPr>
        <p:spPr bwMode="auto">
          <a:xfrm>
            <a:off x="5942013" y="3592513"/>
            <a:ext cx="0" cy="1235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76" name="AutoShape 24"/>
          <p:cNvCxnSpPr>
            <a:cxnSpLocks noChangeShapeType="1"/>
            <a:stCxn id="714759" idx="5"/>
            <a:endCxn id="714772" idx="1"/>
          </p:cNvCxnSpPr>
          <p:nvPr/>
        </p:nvCxnSpPr>
        <p:spPr bwMode="auto">
          <a:xfrm>
            <a:off x="3376613" y="3556000"/>
            <a:ext cx="2474912" cy="13081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4777" name="Oval 25"/>
          <p:cNvSpPr>
            <a:spLocks noChangeAspect="1" noChangeArrowheads="1"/>
          </p:cNvSpPr>
          <p:nvPr/>
        </p:nvSpPr>
        <p:spPr bwMode="auto">
          <a:xfrm>
            <a:off x="776605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cxnSp>
        <p:nvCxnSpPr>
          <p:cNvPr id="714778" name="AutoShape 26"/>
          <p:cNvCxnSpPr>
            <a:cxnSpLocks noChangeShapeType="1"/>
            <a:stCxn id="714771" idx="6"/>
            <a:endCxn id="714777" idx="1"/>
          </p:cNvCxnSpPr>
          <p:nvPr/>
        </p:nvCxnSpPr>
        <p:spPr bwMode="auto">
          <a:xfrm>
            <a:off x="6067425" y="3465513"/>
            <a:ext cx="1735138" cy="13985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79" name="AutoShape 27"/>
          <p:cNvCxnSpPr>
            <a:cxnSpLocks noChangeShapeType="1"/>
            <a:stCxn id="714772" idx="6"/>
            <a:endCxn id="714777" idx="2"/>
          </p:cNvCxnSpPr>
          <p:nvPr/>
        </p:nvCxnSpPr>
        <p:spPr bwMode="auto">
          <a:xfrm>
            <a:off x="6067425" y="4954588"/>
            <a:ext cx="16986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4780" name="AutoShape 28"/>
          <p:cNvCxnSpPr>
            <a:cxnSpLocks noChangeShapeType="1"/>
            <a:stCxn id="714773" idx="7"/>
            <a:endCxn id="714777" idx="4"/>
          </p:cNvCxnSpPr>
          <p:nvPr/>
        </p:nvCxnSpPr>
        <p:spPr bwMode="auto">
          <a:xfrm flipV="1">
            <a:off x="6030913" y="5080000"/>
            <a:ext cx="1860550" cy="1235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4781" name="Text Box 29"/>
          <p:cNvSpPr txBox="1">
            <a:spLocks noChangeArrowheads="1"/>
          </p:cNvSpPr>
          <p:nvPr/>
        </p:nvSpPr>
        <p:spPr bwMode="auto">
          <a:xfrm>
            <a:off x="2205038" y="5653088"/>
            <a:ext cx="425450" cy="214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4782" name="Text Box 30"/>
          <p:cNvSpPr txBox="1">
            <a:spLocks noChangeArrowheads="1"/>
          </p:cNvSpPr>
          <p:nvPr/>
        </p:nvSpPr>
        <p:spPr bwMode="auto">
          <a:xfrm>
            <a:off x="2217738" y="4826000"/>
            <a:ext cx="354012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5</a:t>
            </a:r>
          </a:p>
        </p:txBody>
      </p:sp>
      <p:sp>
        <p:nvSpPr>
          <p:cNvPr id="714783" name="Text Box 31"/>
          <p:cNvSpPr txBox="1">
            <a:spLocks noChangeArrowheads="1"/>
          </p:cNvSpPr>
          <p:nvPr/>
        </p:nvSpPr>
        <p:spPr bwMode="auto">
          <a:xfrm>
            <a:off x="4305300" y="6283325"/>
            <a:ext cx="425450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30</a:t>
            </a:r>
          </a:p>
        </p:txBody>
      </p:sp>
      <p:sp>
        <p:nvSpPr>
          <p:cNvPr id="714784" name="Text Box 32"/>
          <p:cNvSpPr txBox="1">
            <a:spLocks noChangeArrowheads="1"/>
          </p:cNvSpPr>
          <p:nvPr/>
        </p:nvSpPr>
        <p:spPr bwMode="auto">
          <a:xfrm>
            <a:off x="5724525" y="550068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4785" name="Text Box 33"/>
          <p:cNvSpPr txBox="1">
            <a:spLocks noChangeArrowheads="1"/>
          </p:cNvSpPr>
          <p:nvPr/>
        </p:nvSpPr>
        <p:spPr bwMode="auto">
          <a:xfrm>
            <a:off x="2170113" y="3998913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14786" name="Text Box 34"/>
          <p:cNvSpPr txBox="1">
            <a:spLocks noChangeArrowheads="1"/>
          </p:cNvSpPr>
          <p:nvPr/>
        </p:nvSpPr>
        <p:spPr bwMode="auto">
          <a:xfrm>
            <a:off x="4303713" y="48387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8</a:t>
            </a:r>
          </a:p>
        </p:txBody>
      </p:sp>
      <p:sp>
        <p:nvSpPr>
          <p:cNvPr id="714787" name="Text Box 35"/>
          <p:cNvSpPr txBox="1">
            <a:spLocks noChangeArrowheads="1"/>
          </p:cNvSpPr>
          <p:nvPr/>
        </p:nvSpPr>
        <p:spPr bwMode="auto">
          <a:xfrm>
            <a:off x="4294188" y="4046538"/>
            <a:ext cx="423862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4788" name="Text Box 36"/>
          <p:cNvSpPr txBox="1">
            <a:spLocks noChangeArrowheads="1"/>
          </p:cNvSpPr>
          <p:nvPr/>
        </p:nvSpPr>
        <p:spPr bwMode="auto">
          <a:xfrm>
            <a:off x="4314825" y="335597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9</a:t>
            </a:r>
          </a:p>
        </p:txBody>
      </p:sp>
      <p:sp>
        <p:nvSpPr>
          <p:cNvPr id="714789" name="Text Box 37"/>
          <p:cNvSpPr txBox="1">
            <a:spLocks noChangeArrowheads="1"/>
          </p:cNvSpPr>
          <p:nvPr/>
        </p:nvSpPr>
        <p:spPr bwMode="auto">
          <a:xfrm>
            <a:off x="4303713" y="5532438"/>
            <a:ext cx="425450" cy="214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6</a:t>
            </a:r>
          </a:p>
        </p:txBody>
      </p:sp>
      <p:sp>
        <p:nvSpPr>
          <p:cNvPr id="714790" name="Text Box 38"/>
          <p:cNvSpPr txBox="1">
            <a:spLocks noChangeArrowheads="1"/>
          </p:cNvSpPr>
          <p:nvPr/>
        </p:nvSpPr>
        <p:spPr bwMode="auto">
          <a:xfrm>
            <a:off x="6702425" y="558165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14791" name="Text Box 39"/>
          <p:cNvSpPr txBox="1">
            <a:spLocks noChangeArrowheads="1"/>
          </p:cNvSpPr>
          <p:nvPr/>
        </p:nvSpPr>
        <p:spPr bwMode="auto">
          <a:xfrm>
            <a:off x="6702425" y="48514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14792" name="Text Box 40"/>
          <p:cNvSpPr txBox="1">
            <a:spLocks noChangeArrowheads="1"/>
          </p:cNvSpPr>
          <p:nvPr/>
        </p:nvSpPr>
        <p:spPr bwMode="auto">
          <a:xfrm>
            <a:off x="6654800" y="4068763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14793" name="Text Box 41"/>
          <p:cNvSpPr txBox="1">
            <a:spLocks noChangeArrowheads="1"/>
          </p:cNvSpPr>
          <p:nvPr/>
        </p:nvSpPr>
        <p:spPr bwMode="auto">
          <a:xfrm>
            <a:off x="5724525" y="40417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14794" name="Text Box 42"/>
          <p:cNvSpPr txBox="1">
            <a:spLocks noChangeArrowheads="1"/>
          </p:cNvSpPr>
          <p:nvPr/>
        </p:nvSpPr>
        <p:spPr bwMode="auto">
          <a:xfrm>
            <a:off x="3065463" y="4117975"/>
            <a:ext cx="4270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14795" name="Text Box 43"/>
          <p:cNvSpPr txBox="1">
            <a:spLocks noChangeArrowheads="1"/>
          </p:cNvSpPr>
          <p:nvPr/>
        </p:nvSpPr>
        <p:spPr bwMode="auto">
          <a:xfrm>
            <a:off x="3055938" y="5522913"/>
            <a:ext cx="423862" cy="214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14796" name="Text Box 44"/>
          <p:cNvSpPr txBox="1">
            <a:spLocks noChangeArrowheads="1"/>
          </p:cNvSpPr>
          <p:nvPr/>
        </p:nvSpPr>
        <p:spPr bwMode="auto">
          <a:xfrm>
            <a:off x="1327150" y="5622925"/>
            <a:ext cx="4238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A</a:t>
            </a:r>
          </a:p>
        </p:txBody>
      </p:sp>
      <p:sp>
        <p:nvSpPr>
          <p:cNvPr id="714798" name="Text Box 46"/>
          <p:cNvSpPr txBox="1">
            <a:spLocks noChangeArrowheads="1"/>
          </p:cNvSpPr>
          <p:nvPr/>
        </p:nvSpPr>
        <p:spPr bwMode="auto">
          <a:xfrm>
            <a:off x="6767513" y="5954713"/>
            <a:ext cx="2160587" cy="595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87" tIns="91387" rIns="91387" bIns="91387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Capacity = 10 + 8 + 10</a:t>
            </a:r>
            <a:b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           = 28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F6B788-9F2A-784D-9DC2-A19636462893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Def. 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An </a:t>
            </a:r>
            <a:r>
              <a:rPr lang="en-US" smtClean="0">
                <a:solidFill>
                  <a:schemeClr val="accent1"/>
                </a:solidFill>
                <a:cs typeface="+mn-cs"/>
              </a:rPr>
              <a:t>s-t flow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is a function </a:t>
            </a:r>
            <a:r>
              <a:rPr lang="en-US" smtClean="0">
                <a:solidFill>
                  <a:schemeClr val="tx1"/>
                </a:solidFill>
                <a:cs typeface="+mn-cs"/>
                <a:sym typeface="Symbol" charset="0"/>
              </a:rPr>
              <a:t>that satisfies:</a:t>
            </a:r>
          </a:p>
          <a:p>
            <a:pPr lvl="1">
              <a:defRPr/>
            </a:pPr>
            <a:r>
              <a:rPr lang="en-US" smtClean="0"/>
              <a:t>For each e </a:t>
            </a:r>
            <a:r>
              <a:rPr lang="en-US" smtClean="0">
                <a:sym typeface="Symbol" charset="0"/>
              </a:rPr>
              <a:t> E: 				</a:t>
            </a:r>
            <a:r>
              <a:rPr lang="en-US" baseline="-25000" smtClean="0">
                <a:sym typeface="Symbol" charset="0"/>
              </a:rPr>
              <a:t> </a:t>
            </a:r>
            <a:r>
              <a:rPr lang="en-US" smtClean="0">
                <a:solidFill>
                  <a:schemeClr val="hlink"/>
                </a:solidFill>
                <a:sym typeface="Symbol" charset="0"/>
              </a:rPr>
              <a:t>(capacity)</a:t>
            </a:r>
            <a:endParaRPr lang="en-US" smtClean="0">
              <a:solidFill>
                <a:schemeClr val="hlink"/>
              </a:solidFill>
            </a:endParaRPr>
          </a:p>
          <a:p>
            <a:pPr lvl="1">
              <a:defRPr/>
            </a:pPr>
            <a:r>
              <a:rPr lang="en-US" smtClean="0"/>
              <a:t>For each v </a:t>
            </a:r>
            <a:r>
              <a:rPr lang="en-US" smtClean="0">
                <a:sym typeface="Symbol" charset="0"/>
              </a:rPr>
              <a:t> V – {s, t}: 			</a:t>
            </a:r>
            <a:r>
              <a:rPr lang="en-US" smtClean="0">
                <a:solidFill>
                  <a:schemeClr val="hlink"/>
                </a:solidFill>
                <a:sym typeface="Symbol" charset="0"/>
              </a:rPr>
              <a:t>(conservation)</a:t>
            </a:r>
          </a:p>
          <a:p>
            <a:pPr lvl="1">
              <a:defRPr/>
            </a:pPr>
            <a:endParaRPr lang="en-US" smtClean="0">
              <a:solidFill>
                <a:schemeClr val="hlink"/>
              </a:solidFill>
              <a:sym typeface="Symbol" charset="0"/>
            </a:endParaRPr>
          </a:p>
          <a:p>
            <a:pPr marL="0" indent="0">
              <a:defRPr/>
            </a:pPr>
            <a:r>
              <a:rPr lang="en-US" smtClean="0">
                <a:cs typeface="+mn-cs"/>
              </a:rPr>
              <a:t>Def. 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The </a:t>
            </a:r>
            <a:r>
              <a:rPr lang="en-US" smtClean="0">
                <a:solidFill>
                  <a:schemeClr val="accent1"/>
                </a:solidFill>
                <a:cs typeface="+mn-cs"/>
              </a:rPr>
              <a:t>value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of a flow f is:       </a:t>
            </a:r>
            <a:endParaRPr lang="en-US" smtClean="0">
              <a:cs typeface="+mn-cs"/>
            </a:endParaRPr>
          </a:p>
          <a:p>
            <a:pPr lvl="1">
              <a:defRPr/>
            </a:pPr>
            <a:endParaRPr lang="en-US" smtClean="0">
              <a:solidFill>
                <a:schemeClr val="hlink"/>
              </a:solidFill>
            </a:endParaRPr>
          </a:p>
          <a:p>
            <a:pPr marL="0" indent="0">
              <a:defRPr/>
            </a:pPr>
            <a:endParaRPr lang="en-US" smtClean="0">
              <a:cs typeface="+mn-cs"/>
            </a:endParaRP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Flows</a:t>
            </a:r>
          </a:p>
        </p:txBody>
      </p:sp>
      <p:sp>
        <p:nvSpPr>
          <p:cNvPr id="718892" name="Text Box 44"/>
          <p:cNvSpPr txBox="1">
            <a:spLocks noChangeArrowheads="1"/>
          </p:cNvSpPr>
          <p:nvPr/>
        </p:nvSpPr>
        <p:spPr bwMode="auto">
          <a:xfrm>
            <a:off x="2278063" y="3706813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18893" name="Text Box 45"/>
          <p:cNvSpPr txBox="1">
            <a:spLocks noChangeArrowheads="1"/>
          </p:cNvSpPr>
          <p:nvPr/>
        </p:nvSpPr>
        <p:spPr bwMode="auto">
          <a:xfrm>
            <a:off x="4384675" y="3116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18894" name="Text Box 46"/>
          <p:cNvSpPr txBox="1">
            <a:spLocks noChangeArrowheads="1"/>
          </p:cNvSpPr>
          <p:nvPr/>
        </p:nvSpPr>
        <p:spPr bwMode="auto">
          <a:xfrm>
            <a:off x="6754813" y="37687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18895" name="Text Box 47"/>
          <p:cNvSpPr txBox="1">
            <a:spLocks noChangeArrowheads="1"/>
          </p:cNvSpPr>
          <p:nvPr/>
        </p:nvSpPr>
        <p:spPr bwMode="auto">
          <a:xfrm>
            <a:off x="2268538" y="5937250"/>
            <a:ext cx="339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18896" name="Text Box 48"/>
          <p:cNvSpPr txBox="1">
            <a:spLocks noChangeArrowheads="1"/>
          </p:cNvSpPr>
          <p:nvPr/>
        </p:nvSpPr>
        <p:spPr bwMode="auto">
          <a:xfrm>
            <a:off x="4384675" y="52847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18897" name="Text Box 49"/>
          <p:cNvSpPr txBox="1">
            <a:spLocks noChangeArrowheads="1"/>
          </p:cNvSpPr>
          <p:nvPr/>
        </p:nvSpPr>
        <p:spPr bwMode="auto">
          <a:xfrm>
            <a:off x="6759575" y="53213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18898" name="Text Box 50"/>
          <p:cNvSpPr txBox="1">
            <a:spLocks noChangeArrowheads="1"/>
          </p:cNvSpPr>
          <p:nvPr/>
        </p:nvSpPr>
        <p:spPr bwMode="auto">
          <a:xfrm>
            <a:off x="2247900" y="4562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18899" name="Text Box 51"/>
          <p:cNvSpPr txBox="1">
            <a:spLocks noChangeArrowheads="1"/>
          </p:cNvSpPr>
          <p:nvPr/>
        </p:nvSpPr>
        <p:spPr bwMode="auto">
          <a:xfrm>
            <a:off x="4386263" y="4602163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18900" name="Text Box 52"/>
          <p:cNvSpPr txBox="1">
            <a:spLocks noChangeArrowheads="1"/>
          </p:cNvSpPr>
          <p:nvPr/>
        </p:nvSpPr>
        <p:spPr bwMode="auto">
          <a:xfrm>
            <a:off x="6761163" y="45672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18901" name="Text Box 53"/>
          <p:cNvSpPr txBox="1">
            <a:spLocks noChangeArrowheads="1"/>
          </p:cNvSpPr>
          <p:nvPr/>
        </p:nvSpPr>
        <p:spPr bwMode="auto">
          <a:xfrm>
            <a:off x="4386263" y="38179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18903" name="Text Box 55"/>
          <p:cNvSpPr txBox="1">
            <a:spLocks noChangeArrowheads="1"/>
          </p:cNvSpPr>
          <p:nvPr/>
        </p:nvSpPr>
        <p:spPr bwMode="auto">
          <a:xfrm>
            <a:off x="6099175" y="4054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18904" name="Text Box 56"/>
          <p:cNvSpPr txBox="1">
            <a:spLocks noChangeArrowheads="1"/>
          </p:cNvSpPr>
          <p:nvPr/>
        </p:nvSpPr>
        <p:spPr bwMode="auto">
          <a:xfrm>
            <a:off x="6043613" y="55006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18906" name="Text Box 58"/>
          <p:cNvSpPr txBox="1">
            <a:spLocks noChangeArrowheads="1"/>
          </p:cNvSpPr>
          <p:nvPr/>
        </p:nvSpPr>
        <p:spPr bwMode="auto">
          <a:xfrm>
            <a:off x="6943725" y="6040438"/>
            <a:ext cx="1690688" cy="3333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87" tIns="91387" rIns="91387" bIns="91387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Value = 4</a:t>
            </a:r>
          </a:p>
        </p:txBody>
      </p:sp>
      <p:sp>
        <p:nvSpPr>
          <p:cNvPr id="718907" name="Text Box 59"/>
          <p:cNvSpPr txBox="1">
            <a:spLocks noChangeArrowheads="1"/>
          </p:cNvSpPr>
          <p:nvPr/>
        </p:nvSpPr>
        <p:spPr bwMode="auto">
          <a:xfrm>
            <a:off x="4392613" y="6027738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graphicFrame>
        <p:nvGraphicFramePr>
          <p:cNvPr id="19474" name="Object 65"/>
          <p:cNvGraphicFramePr>
            <a:graphicFrameLocks noChangeAspect="1"/>
          </p:cNvGraphicFramePr>
          <p:nvPr/>
        </p:nvGraphicFramePr>
        <p:xfrm>
          <a:off x="3565525" y="1679575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4" imgW="1955800" imgH="419100" progId="Equation.3">
                  <p:embed/>
                </p:oleObj>
              </mc:Choice>
              <mc:Fallback>
                <p:oleObj name="Equation" r:id="rId4" imgW="195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679575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68"/>
          <p:cNvGraphicFramePr>
            <a:graphicFrameLocks noChangeAspect="1"/>
          </p:cNvGraphicFramePr>
          <p:nvPr/>
        </p:nvGraphicFramePr>
        <p:xfrm>
          <a:off x="3732213" y="1374775"/>
          <a:ext cx="157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6" imgW="1574800" imgH="254000" progId="Equation.3">
                  <p:embed/>
                </p:oleObj>
              </mc:Choice>
              <mc:Fallback>
                <p:oleObj name="Equation" r:id="rId6" imgW="1574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1374775"/>
                        <a:ext cx="1574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59" name="Text Box 111"/>
          <p:cNvSpPr txBox="1">
            <a:spLocks noChangeArrowheads="1"/>
          </p:cNvSpPr>
          <p:nvPr/>
        </p:nvSpPr>
        <p:spPr bwMode="auto">
          <a:xfrm>
            <a:off x="1171575" y="5591175"/>
            <a:ext cx="869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capacity</a:t>
            </a:r>
          </a:p>
        </p:txBody>
      </p:sp>
      <p:sp>
        <p:nvSpPr>
          <p:cNvPr id="718961" name="Text Box 113"/>
          <p:cNvSpPr txBox="1">
            <a:spLocks noChangeArrowheads="1"/>
          </p:cNvSpPr>
          <p:nvPr/>
        </p:nvSpPr>
        <p:spPr bwMode="auto">
          <a:xfrm>
            <a:off x="1476375" y="5867400"/>
            <a:ext cx="5381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flow</a:t>
            </a:r>
          </a:p>
        </p:txBody>
      </p:sp>
      <p:grpSp>
        <p:nvGrpSpPr>
          <p:cNvPr id="19478" name="Group 115"/>
          <p:cNvGrpSpPr>
            <a:grpSpLocks/>
          </p:cNvGrpSpPr>
          <p:nvPr/>
        </p:nvGrpSpPr>
        <p:grpSpPr bwMode="auto">
          <a:xfrm>
            <a:off x="1177925" y="3336925"/>
            <a:ext cx="6838950" cy="3192463"/>
            <a:chOff x="742" y="2102"/>
            <a:chExt cx="4308" cy="2011"/>
          </a:xfrm>
        </p:grpSpPr>
        <p:sp>
          <p:nvSpPr>
            <p:cNvPr id="718854" name="Oval 6"/>
            <p:cNvSpPr>
              <a:spLocks noChangeAspect="1" noChangeArrowheads="1"/>
            </p:cNvSpPr>
            <p:nvPr/>
          </p:nvSpPr>
          <p:spPr bwMode="auto">
            <a:xfrm>
              <a:off x="742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718855" name="Oval 7"/>
            <p:cNvSpPr>
              <a:spLocks noChangeAspect="1" noChangeArrowheads="1"/>
            </p:cNvSpPr>
            <p:nvPr/>
          </p:nvSpPr>
          <p:spPr bwMode="auto">
            <a:xfrm>
              <a:off x="1992" y="2102"/>
              <a:ext cx="158" cy="1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18856" name="Oval 8"/>
            <p:cNvSpPr>
              <a:spLocks noChangeAspect="1" noChangeArrowheads="1"/>
            </p:cNvSpPr>
            <p:nvPr/>
          </p:nvSpPr>
          <p:spPr bwMode="auto">
            <a:xfrm>
              <a:off x="1992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18857" name="Oval 9"/>
            <p:cNvSpPr>
              <a:spLocks noChangeAspect="1" noChangeArrowheads="1"/>
            </p:cNvSpPr>
            <p:nvPr/>
          </p:nvSpPr>
          <p:spPr bwMode="auto">
            <a:xfrm>
              <a:off x="1992" y="3955"/>
              <a:ext cx="158" cy="15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cxnSp>
          <p:nvCxnSpPr>
            <p:cNvPr id="718858" name="AutoShape 10"/>
            <p:cNvCxnSpPr>
              <a:cxnSpLocks noChangeShapeType="1"/>
              <a:stCxn id="718854" idx="7"/>
              <a:endCxn id="718855" idx="3"/>
            </p:cNvCxnSpPr>
            <p:nvPr/>
          </p:nvCxnSpPr>
          <p:spPr bwMode="auto">
            <a:xfrm flipV="1">
              <a:off x="877" y="2239"/>
              <a:ext cx="1138" cy="82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59" name="AutoShape 11"/>
            <p:cNvCxnSpPr>
              <a:cxnSpLocks noChangeShapeType="1"/>
              <a:stCxn id="718854" idx="6"/>
              <a:endCxn id="718856" idx="2"/>
            </p:cNvCxnSpPr>
            <p:nvPr/>
          </p:nvCxnSpPr>
          <p:spPr bwMode="auto">
            <a:xfrm>
              <a:off x="900" y="3121"/>
              <a:ext cx="1092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60" name="AutoShape 12"/>
            <p:cNvCxnSpPr>
              <a:cxnSpLocks noChangeShapeType="1"/>
              <a:stCxn id="718854" idx="5"/>
              <a:endCxn id="718857" idx="1"/>
            </p:cNvCxnSpPr>
            <p:nvPr/>
          </p:nvCxnSpPr>
          <p:spPr bwMode="auto">
            <a:xfrm>
              <a:off x="877" y="3177"/>
              <a:ext cx="1138" cy="8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61" name="AutoShape 13"/>
            <p:cNvCxnSpPr>
              <a:cxnSpLocks noChangeShapeType="1"/>
              <a:stCxn id="718856" idx="6"/>
              <a:endCxn id="718868" idx="2"/>
            </p:cNvCxnSpPr>
            <p:nvPr/>
          </p:nvCxnSpPr>
          <p:spPr bwMode="auto">
            <a:xfrm>
              <a:off x="2150" y="3121"/>
              <a:ext cx="1514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62" name="AutoShape 14"/>
            <p:cNvCxnSpPr>
              <a:cxnSpLocks noChangeShapeType="1"/>
              <a:stCxn id="718856" idx="5"/>
              <a:endCxn id="718869" idx="1"/>
            </p:cNvCxnSpPr>
            <p:nvPr/>
          </p:nvCxnSpPr>
          <p:spPr bwMode="auto">
            <a:xfrm>
              <a:off x="2127" y="3177"/>
              <a:ext cx="1560" cy="8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63" name="AutoShape 15"/>
            <p:cNvCxnSpPr>
              <a:cxnSpLocks noChangeShapeType="1"/>
              <a:stCxn id="718856" idx="4"/>
              <a:endCxn id="718857" idx="0"/>
            </p:cNvCxnSpPr>
            <p:nvPr/>
          </p:nvCxnSpPr>
          <p:spPr bwMode="auto">
            <a:xfrm>
              <a:off x="2071" y="3200"/>
              <a:ext cx="0" cy="75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64" name="AutoShape 16"/>
            <p:cNvCxnSpPr>
              <a:cxnSpLocks noChangeShapeType="1"/>
              <a:stCxn id="718855" idx="6"/>
              <a:endCxn id="718867" idx="2"/>
            </p:cNvCxnSpPr>
            <p:nvPr/>
          </p:nvCxnSpPr>
          <p:spPr bwMode="auto">
            <a:xfrm>
              <a:off x="2150" y="2182"/>
              <a:ext cx="1514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65" name="AutoShape 17"/>
            <p:cNvCxnSpPr>
              <a:cxnSpLocks noChangeShapeType="1"/>
              <a:stCxn id="718857" idx="6"/>
              <a:endCxn id="718869" idx="2"/>
            </p:cNvCxnSpPr>
            <p:nvPr/>
          </p:nvCxnSpPr>
          <p:spPr bwMode="auto">
            <a:xfrm>
              <a:off x="2150" y="4034"/>
              <a:ext cx="1514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66" name="AutoShape 18"/>
            <p:cNvCxnSpPr>
              <a:cxnSpLocks noChangeShapeType="1"/>
              <a:stCxn id="718855" idx="4"/>
              <a:endCxn id="718856" idx="0"/>
            </p:cNvCxnSpPr>
            <p:nvPr/>
          </p:nvCxnSpPr>
          <p:spPr bwMode="auto">
            <a:xfrm>
              <a:off x="2071" y="2262"/>
              <a:ext cx="0" cy="779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18867" name="Oval 19"/>
            <p:cNvSpPr>
              <a:spLocks noChangeAspect="1" noChangeArrowheads="1"/>
            </p:cNvSpPr>
            <p:nvPr/>
          </p:nvSpPr>
          <p:spPr bwMode="auto">
            <a:xfrm>
              <a:off x="3664" y="2102"/>
              <a:ext cx="158" cy="1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18868" name="Oval 20"/>
            <p:cNvSpPr>
              <a:spLocks noChangeAspect="1" noChangeArrowheads="1"/>
            </p:cNvSpPr>
            <p:nvPr/>
          </p:nvSpPr>
          <p:spPr bwMode="auto">
            <a:xfrm>
              <a:off x="3664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18869" name="Oval 21"/>
            <p:cNvSpPr>
              <a:spLocks noChangeAspect="1" noChangeArrowheads="1"/>
            </p:cNvSpPr>
            <p:nvPr/>
          </p:nvSpPr>
          <p:spPr bwMode="auto">
            <a:xfrm>
              <a:off x="3664" y="3955"/>
              <a:ext cx="158" cy="15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718870" name="AutoShape 22"/>
            <p:cNvCxnSpPr>
              <a:cxnSpLocks noChangeShapeType="1"/>
              <a:stCxn id="718868" idx="4"/>
              <a:endCxn id="718869" idx="0"/>
            </p:cNvCxnSpPr>
            <p:nvPr/>
          </p:nvCxnSpPr>
          <p:spPr bwMode="auto">
            <a:xfrm>
              <a:off x="3743" y="3200"/>
              <a:ext cx="0" cy="75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71" name="AutoShape 23"/>
            <p:cNvCxnSpPr>
              <a:cxnSpLocks noChangeShapeType="1"/>
              <a:stCxn id="718867" idx="4"/>
              <a:endCxn id="718868" idx="0"/>
            </p:cNvCxnSpPr>
            <p:nvPr/>
          </p:nvCxnSpPr>
          <p:spPr bwMode="auto">
            <a:xfrm>
              <a:off x="3743" y="2262"/>
              <a:ext cx="0" cy="779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72" name="AutoShape 24"/>
            <p:cNvCxnSpPr>
              <a:cxnSpLocks noChangeShapeType="1"/>
              <a:stCxn id="718855" idx="5"/>
              <a:endCxn id="718868" idx="1"/>
            </p:cNvCxnSpPr>
            <p:nvPr/>
          </p:nvCxnSpPr>
          <p:spPr bwMode="auto">
            <a:xfrm>
              <a:off x="2127" y="2239"/>
              <a:ext cx="1560" cy="82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18873" name="Oval 25"/>
            <p:cNvSpPr>
              <a:spLocks noChangeAspect="1" noChangeArrowheads="1"/>
            </p:cNvSpPr>
            <p:nvPr/>
          </p:nvSpPr>
          <p:spPr bwMode="auto">
            <a:xfrm>
              <a:off x="4892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t</a:t>
              </a:r>
            </a:p>
          </p:txBody>
        </p:sp>
        <p:cxnSp>
          <p:nvCxnSpPr>
            <p:cNvPr id="718874" name="AutoShape 26"/>
            <p:cNvCxnSpPr>
              <a:cxnSpLocks noChangeShapeType="1"/>
              <a:stCxn id="718867" idx="6"/>
              <a:endCxn id="718873" idx="1"/>
            </p:cNvCxnSpPr>
            <p:nvPr/>
          </p:nvCxnSpPr>
          <p:spPr bwMode="auto">
            <a:xfrm>
              <a:off x="3822" y="2182"/>
              <a:ext cx="1093" cy="88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75" name="AutoShape 27"/>
            <p:cNvCxnSpPr>
              <a:cxnSpLocks noChangeShapeType="1"/>
              <a:stCxn id="718868" idx="6"/>
              <a:endCxn id="718873" idx="2"/>
            </p:cNvCxnSpPr>
            <p:nvPr/>
          </p:nvCxnSpPr>
          <p:spPr bwMode="auto">
            <a:xfrm>
              <a:off x="3822" y="3121"/>
              <a:ext cx="1070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8876" name="AutoShape 28"/>
            <p:cNvCxnSpPr>
              <a:cxnSpLocks noChangeShapeType="1"/>
              <a:stCxn id="718869" idx="7"/>
              <a:endCxn id="718873" idx="4"/>
            </p:cNvCxnSpPr>
            <p:nvPr/>
          </p:nvCxnSpPr>
          <p:spPr bwMode="auto">
            <a:xfrm flipV="1">
              <a:off x="3799" y="3200"/>
              <a:ext cx="1172" cy="77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18877" name="Text Box 29"/>
            <p:cNvSpPr txBox="1">
              <a:spLocks noChangeArrowheads="1"/>
            </p:cNvSpPr>
            <p:nvPr/>
          </p:nvSpPr>
          <p:spPr bwMode="auto">
            <a:xfrm>
              <a:off x="1389" y="3560"/>
              <a:ext cx="269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18878" name="Text Box 30"/>
            <p:cNvSpPr txBox="1">
              <a:spLocks noChangeArrowheads="1"/>
            </p:cNvSpPr>
            <p:nvPr/>
          </p:nvSpPr>
          <p:spPr bwMode="auto">
            <a:xfrm>
              <a:off x="1398" y="3040"/>
              <a:ext cx="222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5</a:t>
              </a:r>
            </a:p>
          </p:txBody>
        </p:sp>
        <p:sp>
          <p:nvSpPr>
            <p:cNvPr id="718879" name="Text Box 31"/>
            <p:cNvSpPr txBox="1">
              <a:spLocks noChangeArrowheads="1"/>
            </p:cNvSpPr>
            <p:nvPr/>
          </p:nvSpPr>
          <p:spPr bwMode="auto">
            <a:xfrm>
              <a:off x="2712" y="3958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30</a:t>
              </a:r>
            </a:p>
          </p:txBody>
        </p:sp>
        <p:sp>
          <p:nvSpPr>
            <p:cNvPr id="718880" name="Text Box 32"/>
            <p:cNvSpPr txBox="1">
              <a:spLocks noChangeArrowheads="1"/>
            </p:cNvSpPr>
            <p:nvPr/>
          </p:nvSpPr>
          <p:spPr bwMode="auto">
            <a:xfrm>
              <a:off x="3606" y="3465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18881" name="Text Box 33"/>
            <p:cNvSpPr txBox="1">
              <a:spLocks noChangeArrowheads="1"/>
            </p:cNvSpPr>
            <p:nvPr/>
          </p:nvSpPr>
          <p:spPr bwMode="auto">
            <a:xfrm>
              <a:off x="1368" y="2518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  10</a:t>
              </a:r>
            </a:p>
          </p:txBody>
        </p:sp>
        <p:sp>
          <p:nvSpPr>
            <p:cNvPr id="718882" name="Text Box 34"/>
            <p:cNvSpPr txBox="1">
              <a:spLocks noChangeArrowheads="1"/>
            </p:cNvSpPr>
            <p:nvPr/>
          </p:nvSpPr>
          <p:spPr bwMode="auto">
            <a:xfrm>
              <a:off x="2711" y="3048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8</a:t>
              </a:r>
            </a:p>
          </p:txBody>
        </p:sp>
        <p:sp>
          <p:nvSpPr>
            <p:cNvPr id="718883" name="Text Box 35"/>
            <p:cNvSpPr txBox="1">
              <a:spLocks noChangeArrowheads="1"/>
            </p:cNvSpPr>
            <p:nvPr/>
          </p:nvSpPr>
          <p:spPr bwMode="auto">
            <a:xfrm>
              <a:off x="2706" y="2549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18884" name="Text Box 36"/>
            <p:cNvSpPr txBox="1">
              <a:spLocks noChangeArrowheads="1"/>
            </p:cNvSpPr>
            <p:nvPr/>
          </p:nvSpPr>
          <p:spPr bwMode="auto">
            <a:xfrm>
              <a:off x="2718" y="2114"/>
              <a:ext cx="269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9</a:t>
              </a:r>
            </a:p>
          </p:txBody>
        </p:sp>
        <p:sp>
          <p:nvSpPr>
            <p:cNvPr id="718885" name="Text Box 37"/>
            <p:cNvSpPr txBox="1">
              <a:spLocks noChangeArrowheads="1"/>
            </p:cNvSpPr>
            <p:nvPr/>
          </p:nvSpPr>
          <p:spPr bwMode="auto">
            <a:xfrm>
              <a:off x="2711" y="3485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6</a:t>
              </a:r>
            </a:p>
          </p:txBody>
        </p:sp>
        <p:sp>
          <p:nvSpPr>
            <p:cNvPr id="718886" name="Text Box 38"/>
            <p:cNvSpPr txBox="1">
              <a:spLocks noChangeArrowheads="1"/>
            </p:cNvSpPr>
            <p:nvPr/>
          </p:nvSpPr>
          <p:spPr bwMode="auto">
            <a:xfrm>
              <a:off x="4222" y="3516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10</a:t>
              </a:r>
            </a:p>
          </p:txBody>
        </p:sp>
        <p:sp>
          <p:nvSpPr>
            <p:cNvPr id="718887" name="Text Box 39"/>
            <p:cNvSpPr txBox="1">
              <a:spLocks noChangeArrowheads="1"/>
            </p:cNvSpPr>
            <p:nvPr/>
          </p:nvSpPr>
          <p:spPr bwMode="auto">
            <a:xfrm>
              <a:off x="4222" y="3056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10</a:t>
              </a:r>
            </a:p>
          </p:txBody>
        </p:sp>
        <p:sp>
          <p:nvSpPr>
            <p:cNvPr id="718888" name="Text Box 40"/>
            <p:cNvSpPr txBox="1">
              <a:spLocks noChangeArrowheads="1"/>
            </p:cNvSpPr>
            <p:nvPr/>
          </p:nvSpPr>
          <p:spPr bwMode="auto">
            <a:xfrm>
              <a:off x="4192" y="2562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  10</a:t>
              </a:r>
            </a:p>
          </p:txBody>
        </p:sp>
        <p:sp>
          <p:nvSpPr>
            <p:cNvPr id="718889" name="Text Box 41"/>
            <p:cNvSpPr txBox="1">
              <a:spLocks noChangeArrowheads="1"/>
            </p:cNvSpPr>
            <p:nvPr/>
          </p:nvSpPr>
          <p:spPr bwMode="auto">
            <a:xfrm>
              <a:off x="3606" y="2546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18890" name="Text Box 42"/>
            <p:cNvSpPr txBox="1">
              <a:spLocks noChangeArrowheads="1"/>
            </p:cNvSpPr>
            <p:nvPr/>
          </p:nvSpPr>
          <p:spPr bwMode="auto">
            <a:xfrm>
              <a:off x="1932" y="2594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4</a:t>
              </a:r>
            </a:p>
          </p:txBody>
        </p:sp>
        <p:sp>
          <p:nvSpPr>
            <p:cNvPr id="718891" name="Text Box 43"/>
            <p:cNvSpPr txBox="1">
              <a:spLocks noChangeArrowheads="1"/>
            </p:cNvSpPr>
            <p:nvPr/>
          </p:nvSpPr>
          <p:spPr bwMode="auto">
            <a:xfrm>
              <a:off x="1926" y="3479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4</a:t>
              </a:r>
            </a:p>
          </p:txBody>
        </p:sp>
        <p:sp>
          <p:nvSpPr>
            <p:cNvPr id="718960" name="Line 112"/>
            <p:cNvSpPr>
              <a:spLocks noChangeShapeType="1"/>
            </p:cNvSpPr>
            <p:nvPr/>
          </p:nvSpPr>
          <p:spPr bwMode="auto">
            <a:xfrm flipV="1">
              <a:off x="1296" y="3624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6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8962" name="Line 114"/>
            <p:cNvSpPr>
              <a:spLocks noChangeShapeType="1"/>
            </p:cNvSpPr>
            <p:nvPr/>
          </p:nvSpPr>
          <p:spPr bwMode="auto">
            <a:xfrm flipV="1">
              <a:off x="1289" y="3792"/>
              <a:ext cx="13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6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18905" name="Text Box 57"/>
          <p:cNvSpPr txBox="1">
            <a:spLocks noChangeArrowheads="1"/>
          </p:cNvSpPr>
          <p:nvPr/>
        </p:nvSpPr>
        <p:spPr bwMode="auto">
          <a:xfrm>
            <a:off x="3340100" y="55070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graphicFrame>
        <p:nvGraphicFramePr>
          <p:cNvPr id="19480" name="Object 116"/>
          <p:cNvGraphicFramePr>
            <a:graphicFrameLocks noChangeAspect="1"/>
          </p:cNvGraphicFramePr>
          <p:nvPr/>
        </p:nvGraphicFramePr>
        <p:xfrm>
          <a:off x="4002088" y="2328863"/>
          <a:ext cx="1854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8" imgW="1854200" imgH="457200" progId="Equation.3">
                  <p:embed/>
                </p:oleObj>
              </mc:Choice>
              <mc:Fallback>
                <p:oleObj name="Equation" r:id="rId8" imgW="185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2328863"/>
                        <a:ext cx="18542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65" name="Text Box 117"/>
          <p:cNvSpPr txBox="1">
            <a:spLocks noChangeArrowheads="1"/>
          </p:cNvSpPr>
          <p:nvPr/>
        </p:nvSpPr>
        <p:spPr bwMode="auto">
          <a:xfrm>
            <a:off x="3355975" y="41148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5" r="4401"/>
          <a:stretch/>
        </p:blipFill>
        <p:spPr>
          <a:xfrm>
            <a:off x="304800" y="0"/>
            <a:ext cx="4712574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" y="2438400"/>
            <a:ext cx="272840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251791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creen Shot 2015-04-05 at 3.47.1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5715000" cy="2115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9800" y="762000"/>
            <a:ext cx="260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  <a:r>
              <a:rPr lang="en-US" sz="2800" dirty="0" err="1" smtClean="0"/>
              <a:t>Denoising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2895600"/>
            <a:ext cx="345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Foreground Extraction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3340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Stereo Disparity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756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40BB93-D27A-F140-AEE1-6E0CED47D62C}" type="slidenum">
              <a:rPr lang="en-US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Def. 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An </a:t>
            </a:r>
            <a:r>
              <a:rPr lang="en-US" smtClean="0">
                <a:solidFill>
                  <a:schemeClr val="accent1"/>
                </a:solidFill>
                <a:cs typeface="+mn-cs"/>
              </a:rPr>
              <a:t>s-t flow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is a function </a:t>
            </a:r>
            <a:r>
              <a:rPr lang="en-US" smtClean="0">
                <a:solidFill>
                  <a:schemeClr val="tx1"/>
                </a:solidFill>
                <a:cs typeface="+mn-cs"/>
                <a:sym typeface="Symbol" charset="0"/>
              </a:rPr>
              <a:t>that satisfies:</a:t>
            </a:r>
          </a:p>
          <a:p>
            <a:pPr lvl="1">
              <a:defRPr/>
            </a:pPr>
            <a:r>
              <a:rPr lang="en-US" smtClean="0"/>
              <a:t>For each e </a:t>
            </a:r>
            <a:r>
              <a:rPr lang="en-US" smtClean="0">
                <a:sym typeface="Symbol" charset="0"/>
              </a:rPr>
              <a:t> E: 				</a:t>
            </a:r>
            <a:r>
              <a:rPr lang="en-US" baseline="-25000" smtClean="0">
                <a:sym typeface="Symbol" charset="0"/>
              </a:rPr>
              <a:t> </a:t>
            </a:r>
            <a:r>
              <a:rPr lang="en-US" smtClean="0">
                <a:solidFill>
                  <a:schemeClr val="hlink"/>
                </a:solidFill>
                <a:sym typeface="Symbol" charset="0"/>
              </a:rPr>
              <a:t>(capacity)</a:t>
            </a:r>
            <a:endParaRPr lang="en-US" smtClean="0">
              <a:solidFill>
                <a:schemeClr val="hlink"/>
              </a:solidFill>
            </a:endParaRPr>
          </a:p>
          <a:p>
            <a:pPr lvl="1">
              <a:defRPr/>
            </a:pPr>
            <a:r>
              <a:rPr lang="en-US" smtClean="0"/>
              <a:t>For each v </a:t>
            </a:r>
            <a:r>
              <a:rPr lang="en-US" smtClean="0">
                <a:sym typeface="Symbol" charset="0"/>
              </a:rPr>
              <a:t> V – {s, t}: 			</a:t>
            </a:r>
            <a:r>
              <a:rPr lang="en-US" smtClean="0">
                <a:solidFill>
                  <a:schemeClr val="hlink"/>
                </a:solidFill>
                <a:sym typeface="Symbol" charset="0"/>
              </a:rPr>
              <a:t>(conservation)</a:t>
            </a:r>
          </a:p>
          <a:p>
            <a:pPr lvl="1">
              <a:defRPr/>
            </a:pPr>
            <a:endParaRPr lang="en-US" smtClean="0">
              <a:solidFill>
                <a:schemeClr val="hlink"/>
              </a:solidFill>
              <a:sym typeface="Symbol" charset="0"/>
            </a:endParaRPr>
          </a:p>
          <a:p>
            <a:pPr marL="0" indent="0">
              <a:defRPr/>
            </a:pPr>
            <a:r>
              <a:rPr lang="en-US" smtClean="0">
                <a:cs typeface="+mn-cs"/>
              </a:rPr>
              <a:t>Def. 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The </a:t>
            </a:r>
            <a:r>
              <a:rPr lang="en-US" smtClean="0">
                <a:solidFill>
                  <a:schemeClr val="accent1"/>
                </a:solidFill>
                <a:cs typeface="+mn-cs"/>
              </a:rPr>
              <a:t>value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of a flow f is:       </a:t>
            </a:r>
            <a:endParaRPr lang="en-US" smtClean="0">
              <a:cs typeface="+mn-cs"/>
            </a:endParaRPr>
          </a:p>
          <a:p>
            <a:pPr lvl="1">
              <a:defRPr/>
            </a:pPr>
            <a:endParaRPr lang="en-US" smtClean="0">
              <a:solidFill>
                <a:schemeClr val="hlink"/>
              </a:solidFill>
            </a:endParaRPr>
          </a:p>
          <a:p>
            <a:pPr marL="0" indent="0">
              <a:defRPr/>
            </a:pPr>
            <a:endParaRPr lang="en-US" smtClean="0">
              <a:cs typeface="+mn-cs"/>
            </a:endParaRPr>
          </a:p>
          <a:p>
            <a:pPr lvl="1">
              <a:defRPr/>
            </a:pPr>
            <a:endParaRPr lang="en-US" smtClean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Flows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2286000" y="3706813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33189" name="Text Box 5"/>
          <p:cNvSpPr txBox="1">
            <a:spLocks noChangeArrowheads="1"/>
          </p:cNvSpPr>
          <p:nvPr/>
        </p:nvSpPr>
        <p:spPr bwMode="auto">
          <a:xfrm>
            <a:off x="4384675" y="3116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773863" y="37687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2249488" y="5937250"/>
            <a:ext cx="339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11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4365625" y="52847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6778625" y="53213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2247900" y="4562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4386263" y="4602163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6761163" y="45672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733197" name="Text Box 13"/>
          <p:cNvSpPr txBox="1">
            <a:spLocks noChangeArrowheads="1"/>
          </p:cNvSpPr>
          <p:nvPr/>
        </p:nvSpPr>
        <p:spPr bwMode="auto">
          <a:xfrm>
            <a:off x="4386263" y="38179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3199" name="Text Box 15"/>
          <p:cNvSpPr txBox="1">
            <a:spLocks noChangeArrowheads="1"/>
          </p:cNvSpPr>
          <p:nvPr/>
        </p:nvSpPr>
        <p:spPr bwMode="auto">
          <a:xfrm>
            <a:off x="6099175" y="4054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3200" name="Text Box 16"/>
          <p:cNvSpPr txBox="1">
            <a:spLocks noChangeArrowheads="1"/>
          </p:cNvSpPr>
          <p:nvPr/>
        </p:nvSpPr>
        <p:spPr bwMode="auto">
          <a:xfrm>
            <a:off x="6043613" y="55006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3202" name="Text Box 18"/>
          <p:cNvSpPr txBox="1">
            <a:spLocks noChangeArrowheads="1"/>
          </p:cNvSpPr>
          <p:nvPr/>
        </p:nvSpPr>
        <p:spPr bwMode="auto">
          <a:xfrm>
            <a:off x="4364038" y="6027738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11</a:t>
            </a:r>
          </a:p>
        </p:txBody>
      </p:sp>
      <p:sp>
        <p:nvSpPr>
          <p:cNvPr id="733205" name="Text Box 21"/>
          <p:cNvSpPr txBox="1">
            <a:spLocks noChangeArrowheads="1"/>
          </p:cNvSpPr>
          <p:nvPr/>
        </p:nvSpPr>
        <p:spPr bwMode="auto">
          <a:xfrm>
            <a:off x="1171575" y="5591175"/>
            <a:ext cx="869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capacity</a:t>
            </a:r>
          </a:p>
        </p:txBody>
      </p:sp>
      <p:sp>
        <p:nvSpPr>
          <p:cNvPr id="733206" name="Text Box 22"/>
          <p:cNvSpPr txBox="1">
            <a:spLocks noChangeArrowheads="1"/>
          </p:cNvSpPr>
          <p:nvPr/>
        </p:nvSpPr>
        <p:spPr bwMode="auto">
          <a:xfrm>
            <a:off x="1476375" y="5867400"/>
            <a:ext cx="5381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flow</a:t>
            </a:r>
          </a:p>
        </p:txBody>
      </p:sp>
      <p:grpSp>
        <p:nvGrpSpPr>
          <p:cNvPr id="21523" name="Group 23"/>
          <p:cNvGrpSpPr>
            <a:grpSpLocks/>
          </p:cNvGrpSpPr>
          <p:nvPr/>
        </p:nvGrpSpPr>
        <p:grpSpPr bwMode="auto">
          <a:xfrm>
            <a:off x="1177925" y="3336925"/>
            <a:ext cx="6838950" cy="3192463"/>
            <a:chOff x="742" y="2102"/>
            <a:chExt cx="4308" cy="2011"/>
          </a:xfrm>
        </p:grpSpPr>
        <p:sp>
          <p:nvSpPr>
            <p:cNvPr id="733208" name="Oval 24"/>
            <p:cNvSpPr>
              <a:spLocks noChangeAspect="1" noChangeArrowheads="1"/>
            </p:cNvSpPr>
            <p:nvPr/>
          </p:nvSpPr>
          <p:spPr bwMode="auto">
            <a:xfrm>
              <a:off x="742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733209" name="Oval 25"/>
            <p:cNvSpPr>
              <a:spLocks noChangeAspect="1" noChangeArrowheads="1"/>
            </p:cNvSpPr>
            <p:nvPr/>
          </p:nvSpPr>
          <p:spPr bwMode="auto">
            <a:xfrm>
              <a:off x="1992" y="2102"/>
              <a:ext cx="158" cy="1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33210" name="Oval 26"/>
            <p:cNvSpPr>
              <a:spLocks noChangeAspect="1" noChangeArrowheads="1"/>
            </p:cNvSpPr>
            <p:nvPr/>
          </p:nvSpPr>
          <p:spPr bwMode="auto">
            <a:xfrm>
              <a:off x="1992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33211" name="Oval 27"/>
            <p:cNvSpPr>
              <a:spLocks noChangeAspect="1" noChangeArrowheads="1"/>
            </p:cNvSpPr>
            <p:nvPr/>
          </p:nvSpPr>
          <p:spPr bwMode="auto">
            <a:xfrm>
              <a:off x="1992" y="3955"/>
              <a:ext cx="158" cy="15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cxnSp>
          <p:nvCxnSpPr>
            <p:cNvPr id="733212" name="AutoShape 28"/>
            <p:cNvCxnSpPr>
              <a:cxnSpLocks noChangeShapeType="1"/>
              <a:stCxn id="733208" idx="7"/>
              <a:endCxn id="733209" idx="3"/>
            </p:cNvCxnSpPr>
            <p:nvPr/>
          </p:nvCxnSpPr>
          <p:spPr bwMode="auto">
            <a:xfrm flipV="1">
              <a:off x="877" y="2239"/>
              <a:ext cx="1138" cy="82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13" name="AutoShape 29"/>
            <p:cNvCxnSpPr>
              <a:cxnSpLocks noChangeShapeType="1"/>
              <a:stCxn id="733208" idx="6"/>
              <a:endCxn id="733210" idx="2"/>
            </p:cNvCxnSpPr>
            <p:nvPr/>
          </p:nvCxnSpPr>
          <p:spPr bwMode="auto">
            <a:xfrm>
              <a:off x="900" y="3121"/>
              <a:ext cx="1092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14" name="AutoShape 30"/>
            <p:cNvCxnSpPr>
              <a:cxnSpLocks noChangeShapeType="1"/>
              <a:stCxn id="733208" idx="5"/>
              <a:endCxn id="733211" idx="1"/>
            </p:cNvCxnSpPr>
            <p:nvPr/>
          </p:nvCxnSpPr>
          <p:spPr bwMode="auto">
            <a:xfrm>
              <a:off x="877" y="3177"/>
              <a:ext cx="1138" cy="8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15" name="AutoShape 31"/>
            <p:cNvCxnSpPr>
              <a:cxnSpLocks noChangeShapeType="1"/>
              <a:stCxn id="733210" idx="6"/>
              <a:endCxn id="733222" idx="2"/>
            </p:cNvCxnSpPr>
            <p:nvPr/>
          </p:nvCxnSpPr>
          <p:spPr bwMode="auto">
            <a:xfrm>
              <a:off x="2150" y="3121"/>
              <a:ext cx="1514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16" name="AutoShape 32"/>
            <p:cNvCxnSpPr>
              <a:cxnSpLocks noChangeShapeType="1"/>
              <a:stCxn id="733210" idx="5"/>
              <a:endCxn id="733223" idx="1"/>
            </p:cNvCxnSpPr>
            <p:nvPr/>
          </p:nvCxnSpPr>
          <p:spPr bwMode="auto">
            <a:xfrm>
              <a:off x="2127" y="3177"/>
              <a:ext cx="1560" cy="8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17" name="AutoShape 33"/>
            <p:cNvCxnSpPr>
              <a:cxnSpLocks noChangeShapeType="1"/>
              <a:stCxn id="733210" idx="4"/>
              <a:endCxn id="733211" idx="0"/>
            </p:cNvCxnSpPr>
            <p:nvPr/>
          </p:nvCxnSpPr>
          <p:spPr bwMode="auto">
            <a:xfrm>
              <a:off x="2071" y="3200"/>
              <a:ext cx="0" cy="75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18" name="AutoShape 34"/>
            <p:cNvCxnSpPr>
              <a:cxnSpLocks noChangeShapeType="1"/>
              <a:stCxn id="733209" idx="6"/>
              <a:endCxn id="733221" idx="2"/>
            </p:cNvCxnSpPr>
            <p:nvPr/>
          </p:nvCxnSpPr>
          <p:spPr bwMode="auto">
            <a:xfrm>
              <a:off x="2150" y="2182"/>
              <a:ext cx="1514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19" name="AutoShape 35"/>
            <p:cNvCxnSpPr>
              <a:cxnSpLocks noChangeShapeType="1"/>
              <a:stCxn id="733211" idx="6"/>
              <a:endCxn id="733223" idx="2"/>
            </p:cNvCxnSpPr>
            <p:nvPr/>
          </p:nvCxnSpPr>
          <p:spPr bwMode="auto">
            <a:xfrm>
              <a:off x="2150" y="4034"/>
              <a:ext cx="1514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20" name="AutoShape 36"/>
            <p:cNvCxnSpPr>
              <a:cxnSpLocks noChangeShapeType="1"/>
              <a:stCxn id="733209" idx="4"/>
              <a:endCxn id="733210" idx="0"/>
            </p:cNvCxnSpPr>
            <p:nvPr/>
          </p:nvCxnSpPr>
          <p:spPr bwMode="auto">
            <a:xfrm>
              <a:off x="2071" y="2262"/>
              <a:ext cx="0" cy="779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33221" name="Oval 37"/>
            <p:cNvSpPr>
              <a:spLocks noChangeAspect="1" noChangeArrowheads="1"/>
            </p:cNvSpPr>
            <p:nvPr/>
          </p:nvSpPr>
          <p:spPr bwMode="auto">
            <a:xfrm>
              <a:off x="3664" y="2102"/>
              <a:ext cx="158" cy="1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33222" name="Oval 38"/>
            <p:cNvSpPr>
              <a:spLocks noChangeAspect="1" noChangeArrowheads="1"/>
            </p:cNvSpPr>
            <p:nvPr/>
          </p:nvSpPr>
          <p:spPr bwMode="auto">
            <a:xfrm>
              <a:off x="3664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33223" name="Oval 39"/>
            <p:cNvSpPr>
              <a:spLocks noChangeAspect="1" noChangeArrowheads="1"/>
            </p:cNvSpPr>
            <p:nvPr/>
          </p:nvSpPr>
          <p:spPr bwMode="auto">
            <a:xfrm>
              <a:off x="3664" y="3955"/>
              <a:ext cx="158" cy="15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733224" name="AutoShape 40"/>
            <p:cNvCxnSpPr>
              <a:cxnSpLocks noChangeShapeType="1"/>
              <a:stCxn id="733222" idx="4"/>
              <a:endCxn id="733223" idx="0"/>
            </p:cNvCxnSpPr>
            <p:nvPr/>
          </p:nvCxnSpPr>
          <p:spPr bwMode="auto">
            <a:xfrm>
              <a:off x="3743" y="3200"/>
              <a:ext cx="0" cy="75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25" name="AutoShape 41"/>
            <p:cNvCxnSpPr>
              <a:cxnSpLocks noChangeShapeType="1"/>
              <a:stCxn id="733221" idx="4"/>
              <a:endCxn id="733222" idx="0"/>
            </p:cNvCxnSpPr>
            <p:nvPr/>
          </p:nvCxnSpPr>
          <p:spPr bwMode="auto">
            <a:xfrm>
              <a:off x="3743" y="2262"/>
              <a:ext cx="0" cy="779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26" name="AutoShape 42"/>
            <p:cNvCxnSpPr>
              <a:cxnSpLocks noChangeShapeType="1"/>
              <a:stCxn id="733209" idx="5"/>
              <a:endCxn id="733222" idx="1"/>
            </p:cNvCxnSpPr>
            <p:nvPr/>
          </p:nvCxnSpPr>
          <p:spPr bwMode="auto">
            <a:xfrm>
              <a:off x="2127" y="2239"/>
              <a:ext cx="1560" cy="82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33227" name="Oval 43"/>
            <p:cNvSpPr>
              <a:spLocks noChangeAspect="1" noChangeArrowheads="1"/>
            </p:cNvSpPr>
            <p:nvPr/>
          </p:nvSpPr>
          <p:spPr bwMode="auto">
            <a:xfrm>
              <a:off x="4892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t</a:t>
              </a:r>
            </a:p>
          </p:txBody>
        </p:sp>
        <p:cxnSp>
          <p:nvCxnSpPr>
            <p:cNvPr id="733228" name="AutoShape 44"/>
            <p:cNvCxnSpPr>
              <a:cxnSpLocks noChangeShapeType="1"/>
              <a:stCxn id="733221" idx="6"/>
              <a:endCxn id="733227" idx="1"/>
            </p:cNvCxnSpPr>
            <p:nvPr/>
          </p:nvCxnSpPr>
          <p:spPr bwMode="auto">
            <a:xfrm>
              <a:off x="3822" y="2182"/>
              <a:ext cx="1093" cy="88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29" name="AutoShape 45"/>
            <p:cNvCxnSpPr>
              <a:cxnSpLocks noChangeShapeType="1"/>
              <a:stCxn id="733222" idx="6"/>
              <a:endCxn id="733227" idx="2"/>
            </p:cNvCxnSpPr>
            <p:nvPr/>
          </p:nvCxnSpPr>
          <p:spPr bwMode="auto">
            <a:xfrm>
              <a:off x="3822" y="3121"/>
              <a:ext cx="1070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3230" name="AutoShape 46"/>
            <p:cNvCxnSpPr>
              <a:cxnSpLocks noChangeShapeType="1"/>
              <a:stCxn id="733223" idx="7"/>
              <a:endCxn id="733227" idx="4"/>
            </p:cNvCxnSpPr>
            <p:nvPr/>
          </p:nvCxnSpPr>
          <p:spPr bwMode="auto">
            <a:xfrm flipV="1">
              <a:off x="3799" y="3200"/>
              <a:ext cx="1172" cy="77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33231" name="Text Box 47"/>
            <p:cNvSpPr txBox="1">
              <a:spLocks noChangeArrowheads="1"/>
            </p:cNvSpPr>
            <p:nvPr/>
          </p:nvSpPr>
          <p:spPr bwMode="auto">
            <a:xfrm>
              <a:off x="1389" y="3560"/>
              <a:ext cx="269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33232" name="Text Box 48"/>
            <p:cNvSpPr txBox="1">
              <a:spLocks noChangeArrowheads="1"/>
            </p:cNvSpPr>
            <p:nvPr/>
          </p:nvSpPr>
          <p:spPr bwMode="auto">
            <a:xfrm>
              <a:off x="1398" y="3040"/>
              <a:ext cx="222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5</a:t>
              </a:r>
            </a:p>
          </p:txBody>
        </p:sp>
        <p:sp>
          <p:nvSpPr>
            <p:cNvPr id="733233" name="Text Box 49"/>
            <p:cNvSpPr txBox="1">
              <a:spLocks noChangeArrowheads="1"/>
            </p:cNvSpPr>
            <p:nvPr/>
          </p:nvSpPr>
          <p:spPr bwMode="auto">
            <a:xfrm>
              <a:off x="2712" y="3958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30</a:t>
              </a:r>
            </a:p>
          </p:txBody>
        </p:sp>
        <p:sp>
          <p:nvSpPr>
            <p:cNvPr id="733234" name="Text Box 50"/>
            <p:cNvSpPr txBox="1">
              <a:spLocks noChangeArrowheads="1"/>
            </p:cNvSpPr>
            <p:nvPr/>
          </p:nvSpPr>
          <p:spPr bwMode="auto">
            <a:xfrm>
              <a:off x="3606" y="3465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33235" name="Text Box 51"/>
            <p:cNvSpPr txBox="1">
              <a:spLocks noChangeArrowheads="1"/>
            </p:cNvSpPr>
            <p:nvPr/>
          </p:nvSpPr>
          <p:spPr bwMode="auto">
            <a:xfrm>
              <a:off x="1368" y="2518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  10</a:t>
              </a:r>
            </a:p>
          </p:txBody>
        </p:sp>
        <p:sp>
          <p:nvSpPr>
            <p:cNvPr id="733236" name="Text Box 52"/>
            <p:cNvSpPr txBox="1">
              <a:spLocks noChangeArrowheads="1"/>
            </p:cNvSpPr>
            <p:nvPr/>
          </p:nvSpPr>
          <p:spPr bwMode="auto">
            <a:xfrm>
              <a:off x="2711" y="3048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8</a:t>
              </a:r>
            </a:p>
          </p:txBody>
        </p:sp>
        <p:sp>
          <p:nvSpPr>
            <p:cNvPr id="733237" name="Text Box 53"/>
            <p:cNvSpPr txBox="1">
              <a:spLocks noChangeArrowheads="1"/>
            </p:cNvSpPr>
            <p:nvPr/>
          </p:nvSpPr>
          <p:spPr bwMode="auto">
            <a:xfrm>
              <a:off x="2706" y="2549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33238" name="Text Box 54"/>
            <p:cNvSpPr txBox="1">
              <a:spLocks noChangeArrowheads="1"/>
            </p:cNvSpPr>
            <p:nvPr/>
          </p:nvSpPr>
          <p:spPr bwMode="auto">
            <a:xfrm>
              <a:off x="2718" y="2114"/>
              <a:ext cx="269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9</a:t>
              </a:r>
            </a:p>
          </p:txBody>
        </p:sp>
        <p:sp>
          <p:nvSpPr>
            <p:cNvPr id="733239" name="Text Box 55"/>
            <p:cNvSpPr txBox="1">
              <a:spLocks noChangeArrowheads="1"/>
            </p:cNvSpPr>
            <p:nvPr/>
          </p:nvSpPr>
          <p:spPr bwMode="auto">
            <a:xfrm>
              <a:off x="2711" y="3485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6</a:t>
              </a:r>
            </a:p>
          </p:txBody>
        </p:sp>
        <p:sp>
          <p:nvSpPr>
            <p:cNvPr id="733240" name="Text Box 56"/>
            <p:cNvSpPr txBox="1">
              <a:spLocks noChangeArrowheads="1"/>
            </p:cNvSpPr>
            <p:nvPr/>
          </p:nvSpPr>
          <p:spPr bwMode="auto">
            <a:xfrm>
              <a:off x="4222" y="3516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10</a:t>
              </a:r>
            </a:p>
          </p:txBody>
        </p:sp>
        <p:sp>
          <p:nvSpPr>
            <p:cNvPr id="733241" name="Text Box 57"/>
            <p:cNvSpPr txBox="1">
              <a:spLocks noChangeArrowheads="1"/>
            </p:cNvSpPr>
            <p:nvPr/>
          </p:nvSpPr>
          <p:spPr bwMode="auto">
            <a:xfrm>
              <a:off x="4222" y="3056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10</a:t>
              </a:r>
            </a:p>
          </p:txBody>
        </p:sp>
        <p:sp>
          <p:nvSpPr>
            <p:cNvPr id="733242" name="Text Box 58"/>
            <p:cNvSpPr txBox="1">
              <a:spLocks noChangeArrowheads="1"/>
            </p:cNvSpPr>
            <p:nvPr/>
          </p:nvSpPr>
          <p:spPr bwMode="auto">
            <a:xfrm>
              <a:off x="4192" y="2562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  10</a:t>
              </a:r>
            </a:p>
          </p:txBody>
        </p:sp>
        <p:sp>
          <p:nvSpPr>
            <p:cNvPr id="733243" name="Text Box 59"/>
            <p:cNvSpPr txBox="1">
              <a:spLocks noChangeArrowheads="1"/>
            </p:cNvSpPr>
            <p:nvPr/>
          </p:nvSpPr>
          <p:spPr bwMode="auto">
            <a:xfrm>
              <a:off x="3606" y="2546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33244" name="Text Box 60"/>
            <p:cNvSpPr txBox="1">
              <a:spLocks noChangeArrowheads="1"/>
            </p:cNvSpPr>
            <p:nvPr/>
          </p:nvSpPr>
          <p:spPr bwMode="auto">
            <a:xfrm>
              <a:off x="1932" y="2594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4</a:t>
              </a:r>
            </a:p>
          </p:txBody>
        </p:sp>
        <p:sp>
          <p:nvSpPr>
            <p:cNvPr id="733245" name="Text Box 61"/>
            <p:cNvSpPr txBox="1">
              <a:spLocks noChangeArrowheads="1"/>
            </p:cNvSpPr>
            <p:nvPr/>
          </p:nvSpPr>
          <p:spPr bwMode="auto">
            <a:xfrm>
              <a:off x="1926" y="3479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4</a:t>
              </a:r>
            </a:p>
          </p:txBody>
        </p:sp>
        <p:sp>
          <p:nvSpPr>
            <p:cNvPr id="733246" name="Line 62"/>
            <p:cNvSpPr>
              <a:spLocks noChangeShapeType="1"/>
            </p:cNvSpPr>
            <p:nvPr/>
          </p:nvSpPr>
          <p:spPr bwMode="auto">
            <a:xfrm flipV="1">
              <a:off x="1296" y="3624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6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3247" name="Line 63"/>
            <p:cNvSpPr>
              <a:spLocks noChangeShapeType="1"/>
            </p:cNvSpPr>
            <p:nvPr/>
          </p:nvSpPr>
          <p:spPr bwMode="auto">
            <a:xfrm flipV="1">
              <a:off x="1289" y="3792"/>
              <a:ext cx="13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6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33248" name="Text Box 64"/>
          <p:cNvSpPr txBox="1">
            <a:spLocks noChangeArrowheads="1"/>
          </p:cNvSpPr>
          <p:nvPr/>
        </p:nvSpPr>
        <p:spPr bwMode="auto">
          <a:xfrm>
            <a:off x="3340100" y="55070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3249" name="Text Box 65"/>
          <p:cNvSpPr txBox="1">
            <a:spLocks noChangeArrowheads="1"/>
          </p:cNvSpPr>
          <p:nvPr/>
        </p:nvSpPr>
        <p:spPr bwMode="auto">
          <a:xfrm>
            <a:off x="6943725" y="6040438"/>
            <a:ext cx="1690688" cy="3333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87" tIns="91387" rIns="91387" bIns="91387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Value = 24</a:t>
            </a:r>
          </a:p>
        </p:txBody>
      </p:sp>
      <p:graphicFrame>
        <p:nvGraphicFramePr>
          <p:cNvPr id="21526" name="Object 66"/>
          <p:cNvGraphicFramePr>
            <a:graphicFrameLocks noChangeAspect="1"/>
          </p:cNvGraphicFramePr>
          <p:nvPr/>
        </p:nvGraphicFramePr>
        <p:xfrm>
          <a:off x="3565525" y="1679575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4" imgW="1955800" imgH="419100" progId="Equation.3">
                  <p:embed/>
                </p:oleObj>
              </mc:Choice>
              <mc:Fallback>
                <p:oleObj name="Equation" r:id="rId4" imgW="195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679575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67"/>
          <p:cNvGraphicFramePr>
            <a:graphicFrameLocks noChangeAspect="1"/>
          </p:cNvGraphicFramePr>
          <p:nvPr/>
        </p:nvGraphicFramePr>
        <p:xfrm>
          <a:off x="3732213" y="1374775"/>
          <a:ext cx="157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6" imgW="1574800" imgH="254000" progId="Equation.3">
                  <p:embed/>
                </p:oleObj>
              </mc:Choice>
              <mc:Fallback>
                <p:oleObj name="Equation" r:id="rId6" imgW="1574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1374775"/>
                        <a:ext cx="1574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69"/>
          <p:cNvGraphicFramePr>
            <a:graphicFrameLocks noChangeAspect="1"/>
          </p:cNvGraphicFramePr>
          <p:nvPr/>
        </p:nvGraphicFramePr>
        <p:xfrm>
          <a:off x="4002088" y="2328863"/>
          <a:ext cx="1854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8" imgW="1854200" imgH="457200" progId="Equation.3">
                  <p:embed/>
                </p:oleObj>
              </mc:Choice>
              <mc:Fallback>
                <p:oleObj name="Equation" r:id="rId8" imgW="185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2328863"/>
                        <a:ext cx="18542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254" name="Text Box 70"/>
          <p:cNvSpPr txBox="1">
            <a:spLocks noChangeArrowheads="1"/>
          </p:cNvSpPr>
          <p:nvPr/>
        </p:nvSpPr>
        <p:spPr bwMode="auto">
          <a:xfrm>
            <a:off x="3355975" y="41148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585E1-F2BD-7047-BFCA-B11BFBD9C571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Max flow problem. 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Find s-t flow of maximum value.</a:t>
            </a:r>
          </a:p>
          <a:p>
            <a:pPr lvl="1">
              <a:defRPr/>
            </a:pPr>
            <a:endParaRPr lang="en-US" smtClean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Maximum Flow Problem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2286000" y="3706813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4384675" y="3116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9</a:t>
            </a:r>
          </a:p>
        </p:txBody>
      </p:sp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6773863" y="37687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9</a:t>
            </a:r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2249488" y="5937250"/>
            <a:ext cx="339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14</a:t>
            </a:r>
          </a:p>
        </p:txBody>
      </p:sp>
      <p:sp>
        <p:nvSpPr>
          <p:cNvPr id="735240" name="Text Box 8"/>
          <p:cNvSpPr txBox="1">
            <a:spLocks noChangeArrowheads="1"/>
          </p:cNvSpPr>
          <p:nvPr/>
        </p:nvSpPr>
        <p:spPr bwMode="auto">
          <a:xfrm>
            <a:off x="4365625" y="52847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35241" name="Text Box 9"/>
          <p:cNvSpPr txBox="1">
            <a:spLocks noChangeArrowheads="1"/>
          </p:cNvSpPr>
          <p:nvPr/>
        </p:nvSpPr>
        <p:spPr bwMode="auto">
          <a:xfrm>
            <a:off x="6778625" y="53213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35242" name="Text Box 10"/>
          <p:cNvSpPr txBox="1">
            <a:spLocks noChangeArrowheads="1"/>
          </p:cNvSpPr>
          <p:nvPr/>
        </p:nvSpPr>
        <p:spPr bwMode="auto">
          <a:xfrm>
            <a:off x="2247900" y="4562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35243" name="Text Box 11"/>
          <p:cNvSpPr txBox="1">
            <a:spLocks noChangeArrowheads="1"/>
          </p:cNvSpPr>
          <p:nvPr/>
        </p:nvSpPr>
        <p:spPr bwMode="auto">
          <a:xfrm>
            <a:off x="4386263" y="4602163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735244" name="Text Box 12"/>
          <p:cNvSpPr txBox="1">
            <a:spLocks noChangeArrowheads="1"/>
          </p:cNvSpPr>
          <p:nvPr/>
        </p:nvSpPr>
        <p:spPr bwMode="auto">
          <a:xfrm>
            <a:off x="6761163" y="45672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9</a:t>
            </a:r>
          </a:p>
        </p:txBody>
      </p:sp>
      <p:sp>
        <p:nvSpPr>
          <p:cNvPr id="735245" name="Text Box 13"/>
          <p:cNvSpPr txBox="1">
            <a:spLocks noChangeArrowheads="1"/>
          </p:cNvSpPr>
          <p:nvPr/>
        </p:nvSpPr>
        <p:spPr bwMode="auto">
          <a:xfrm>
            <a:off x="4386263" y="38179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3355975" y="41148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6099175" y="4054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5248" name="Text Box 16"/>
          <p:cNvSpPr txBox="1">
            <a:spLocks noChangeArrowheads="1"/>
          </p:cNvSpPr>
          <p:nvPr/>
        </p:nvSpPr>
        <p:spPr bwMode="auto">
          <a:xfrm>
            <a:off x="6043613" y="55006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5249" name="Text Box 17"/>
          <p:cNvSpPr txBox="1">
            <a:spLocks noChangeArrowheads="1"/>
          </p:cNvSpPr>
          <p:nvPr/>
        </p:nvSpPr>
        <p:spPr bwMode="auto">
          <a:xfrm>
            <a:off x="4364038" y="6027738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14</a:t>
            </a:r>
          </a:p>
        </p:txBody>
      </p:sp>
      <p:sp>
        <p:nvSpPr>
          <p:cNvPr id="735252" name="Text Box 20"/>
          <p:cNvSpPr txBox="1">
            <a:spLocks noChangeArrowheads="1"/>
          </p:cNvSpPr>
          <p:nvPr/>
        </p:nvSpPr>
        <p:spPr bwMode="auto">
          <a:xfrm>
            <a:off x="1171575" y="5591175"/>
            <a:ext cx="869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capacity</a:t>
            </a:r>
          </a:p>
        </p:txBody>
      </p:sp>
      <p:sp>
        <p:nvSpPr>
          <p:cNvPr id="735253" name="Text Box 21"/>
          <p:cNvSpPr txBox="1">
            <a:spLocks noChangeArrowheads="1"/>
          </p:cNvSpPr>
          <p:nvPr/>
        </p:nvSpPr>
        <p:spPr bwMode="auto">
          <a:xfrm>
            <a:off x="1476375" y="5867400"/>
            <a:ext cx="5381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291" tIns="45646" rIns="91291" bIns="45646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flow</a:t>
            </a:r>
          </a:p>
        </p:txBody>
      </p:sp>
      <p:grpSp>
        <p:nvGrpSpPr>
          <p:cNvPr id="23572" name="Group 22"/>
          <p:cNvGrpSpPr>
            <a:grpSpLocks/>
          </p:cNvGrpSpPr>
          <p:nvPr/>
        </p:nvGrpSpPr>
        <p:grpSpPr bwMode="auto">
          <a:xfrm>
            <a:off x="1177925" y="3336925"/>
            <a:ext cx="6838950" cy="3192463"/>
            <a:chOff x="742" y="2102"/>
            <a:chExt cx="4308" cy="2011"/>
          </a:xfrm>
        </p:grpSpPr>
        <p:sp>
          <p:nvSpPr>
            <p:cNvPr id="735255" name="Oval 23"/>
            <p:cNvSpPr>
              <a:spLocks noChangeAspect="1" noChangeArrowheads="1"/>
            </p:cNvSpPr>
            <p:nvPr/>
          </p:nvSpPr>
          <p:spPr bwMode="auto">
            <a:xfrm>
              <a:off x="742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735256" name="Oval 24"/>
            <p:cNvSpPr>
              <a:spLocks noChangeAspect="1" noChangeArrowheads="1"/>
            </p:cNvSpPr>
            <p:nvPr/>
          </p:nvSpPr>
          <p:spPr bwMode="auto">
            <a:xfrm>
              <a:off x="1992" y="2102"/>
              <a:ext cx="158" cy="1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35257" name="Oval 25"/>
            <p:cNvSpPr>
              <a:spLocks noChangeAspect="1" noChangeArrowheads="1"/>
            </p:cNvSpPr>
            <p:nvPr/>
          </p:nvSpPr>
          <p:spPr bwMode="auto">
            <a:xfrm>
              <a:off x="1992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35258" name="Oval 26"/>
            <p:cNvSpPr>
              <a:spLocks noChangeAspect="1" noChangeArrowheads="1"/>
            </p:cNvSpPr>
            <p:nvPr/>
          </p:nvSpPr>
          <p:spPr bwMode="auto">
            <a:xfrm>
              <a:off x="1992" y="3955"/>
              <a:ext cx="158" cy="15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cxnSp>
          <p:nvCxnSpPr>
            <p:cNvPr id="735259" name="AutoShape 27"/>
            <p:cNvCxnSpPr>
              <a:cxnSpLocks noChangeShapeType="1"/>
              <a:stCxn id="735255" idx="7"/>
              <a:endCxn id="735256" idx="3"/>
            </p:cNvCxnSpPr>
            <p:nvPr/>
          </p:nvCxnSpPr>
          <p:spPr bwMode="auto">
            <a:xfrm flipV="1">
              <a:off x="877" y="2239"/>
              <a:ext cx="1138" cy="82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60" name="AutoShape 28"/>
            <p:cNvCxnSpPr>
              <a:cxnSpLocks noChangeShapeType="1"/>
              <a:stCxn id="735255" idx="6"/>
              <a:endCxn id="735257" idx="2"/>
            </p:cNvCxnSpPr>
            <p:nvPr/>
          </p:nvCxnSpPr>
          <p:spPr bwMode="auto">
            <a:xfrm>
              <a:off x="900" y="3121"/>
              <a:ext cx="1092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61" name="AutoShape 29"/>
            <p:cNvCxnSpPr>
              <a:cxnSpLocks noChangeShapeType="1"/>
              <a:stCxn id="735255" idx="5"/>
              <a:endCxn id="735258" idx="1"/>
            </p:cNvCxnSpPr>
            <p:nvPr/>
          </p:nvCxnSpPr>
          <p:spPr bwMode="auto">
            <a:xfrm>
              <a:off x="877" y="3177"/>
              <a:ext cx="1138" cy="8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62" name="AutoShape 30"/>
            <p:cNvCxnSpPr>
              <a:cxnSpLocks noChangeShapeType="1"/>
              <a:stCxn id="735257" idx="6"/>
              <a:endCxn id="735269" idx="2"/>
            </p:cNvCxnSpPr>
            <p:nvPr/>
          </p:nvCxnSpPr>
          <p:spPr bwMode="auto">
            <a:xfrm>
              <a:off x="2150" y="3121"/>
              <a:ext cx="1514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63" name="AutoShape 31"/>
            <p:cNvCxnSpPr>
              <a:cxnSpLocks noChangeShapeType="1"/>
              <a:stCxn id="735257" idx="5"/>
              <a:endCxn id="735270" idx="1"/>
            </p:cNvCxnSpPr>
            <p:nvPr/>
          </p:nvCxnSpPr>
          <p:spPr bwMode="auto">
            <a:xfrm>
              <a:off x="2127" y="3177"/>
              <a:ext cx="1560" cy="801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64" name="AutoShape 32"/>
            <p:cNvCxnSpPr>
              <a:cxnSpLocks noChangeShapeType="1"/>
              <a:stCxn id="735257" idx="4"/>
              <a:endCxn id="735258" idx="0"/>
            </p:cNvCxnSpPr>
            <p:nvPr/>
          </p:nvCxnSpPr>
          <p:spPr bwMode="auto">
            <a:xfrm>
              <a:off x="2071" y="3200"/>
              <a:ext cx="0" cy="75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65" name="AutoShape 33"/>
            <p:cNvCxnSpPr>
              <a:cxnSpLocks noChangeShapeType="1"/>
              <a:stCxn id="735256" idx="6"/>
              <a:endCxn id="735268" idx="2"/>
            </p:cNvCxnSpPr>
            <p:nvPr/>
          </p:nvCxnSpPr>
          <p:spPr bwMode="auto">
            <a:xfrm>
              <a:off x="2150" y="2182"/>
              <a:ext cx="1514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66" name="AutoShape 34"/>
            <p:cNvCxnSpPr>
              <a:cxnSpLocks noChangeShapeType="1"/>
              <a:stCxn id="735258" idx="6"/>
              <a:endCxn id="735270" idx="2"/>
            </p:cNvCxnSpPr>
            <p:nvPr/>
          </p:nvCxnSpPr>
          <p:spPr bwMode="auto">
            <a:xfrm>
              <a:off x="2150" y="4034"/>
              <a:ext cx="1514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67" name="AutoShape 35"/>
            <p:cNvCxnSpPr>
              <a:cxnSpLocks noChangeShapeType="1"/>
              <a:stCxn id="735256" idx="4"/>
              <a:endCxn id="735257" idx="0"/>
            </p:cNvCxnSpPr>
            <p:nvPr/>
          </p:nvCxnSpPr>
          <p:spPr bwMode="auto">
            <a:xfrm>
              <a:off x="2071" y="2262"/>
              <a:ext cx="0" cy="779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35268" name="Oval 36"/>
            <p:cNvSpPr>
              <a:spLocks noChangeAspect="1" noChangeArrowheads="1"/>
            </p:cNvSpPr>
            <p:nvPr/>
          </p:nvSpPr>
          <p:spPr bwMode="auto">
            <a:xfrm>
              <a:off x="3664" y="2102"/>
              <a:ext cx="158" cy="1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35269" name="Oval 37"/>
            <p:cNvSpPr>
              <a:spLocks noChangeAspect="1" noChangeArrowheads="1"/>
            </p:cNvSpPr>
            <p:nvPr/>
          </p:nvSpPr>
          <p:spPr bwMode="auto">
            <a:xfrm>
              <a:off x="3664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35270" name="Oval 38"/>
            <p:cNvSpPr>
              <a:spLocks noChangeAspect="1" noChangeArrowheads="1"/>
            </p:cNvSpPr>
            <p:nvPr/>
          </p:nvSpPr>
          <p:spPr bwMode="auto">
            <a:xfrm>
              <a:off x="3664" y="3955"/>
              <a:ext cx="158" cy="15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cxnSp>
          <p:nvCxnSpPr>
            <p:cNvPr id="735271" name="AutoShape 39"/>
            <p:cNvCxnSpPr>
              <a:cxnSpLocks noChangeShapeType="1"/>
              <a:stCxn id="735269" idx="4"/>
              <a:endCxn id="735270" idx="0"/>
            </p:cNvCxnSpPr>
            <p:nvPr/>
          </p:nvCxnSpPr>
          <p:spPr bwMode="auto">
            <a:xfrm>
              <a:off x="3743" y="3200"/>
              <a:ext cx="0" cy="75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72" name="AutoShape 40"/>
            <p:cNvCxnSpPr>
              <a:cxnSpLocks noChangeShapeType="1"/>
              <a:stCxn id="735268" idx="4"/>
              <a:endCxn id="735269" idx="0"/>
            </p:cNvCxnSpPr>
            <p:nvPr/>
          </p:nvCxnSpPr>
          <p:spPr bwMode="auto">
            <a:xfrm>
              <a:off x="3743" y="2262"/>
              <a:ext cx="0" cy="779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73" name="AutoShape 41"/>
            <p:cNvCxnSpPr>
              <a:cxnSpLocks noChangeShapeType="1"/>
              <a:stCxn id="735256" idx="5"/>
              <a:endCxn id="735269" idx="1"/>
            </p:cNvCxnSpPr>
            <p:nvPr/>
          </p:nvCxnSpPr>
          <p:spPr bwMode="auto">
            <a:xfrm>
              <a:off x="2127" y="2239"/>
              <a:ext cx="1560" cy="825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35274" name="Oval 42"/>
            <p:cNvSpPr>
              <a:spLocks noChangeAspect="1" noChangeArrowheads="1"/>
            </p:cNvSpPr>
            <p:nvPr/>
          </p:nvSpPr>
          <p:spPr bwMode="auto">
            <a:xfrm>
              <a:off x="4892" y="3041"/>
              <a:ext cx="158" cy="15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20" tIns="46011" rIns="92020" bIns="46011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t</a:t>
              </a:r>
            </a:p>
          </p:txBody>
        </p:sp>
        <p:cxnSp>
          <p:nvCxnSpPr>
            <p:cNvPr id="735275" name="AutoShape 43"/>
            <p:cNvCxnSpPr>
              <a:cxnSpLocks noChangeShapeType="1"/>
              <a:stCxn id="735268" idx="6"/>
              <a:endCxn id="735274" idx="1"/>
            </p:cNvCxnSpPr>
            <p:nvPr/>
          </p:nvCxnSpPr>
          <p:spPr bwMode="auto">
            <a:xfrm>
              <a:off x="3822" y="2182"/>
              <a:ext cx="1093" cy="882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76" name="AutoShape 44"/>
            <p:cNvCxnSpPr>
              <a:cxnSpLocks noChangeShapeType="1"/>
              <a:stCxn id="735269" idx="6"/>
              <a:endCxn id="735274" idx="2"/>
            </p:cNvCxnSpPr>
            <p:nvPr/>
          </p:nvCxnSpPr>
          <p:spPr bwMode="auto">
            <a:xfrm>
              <a:off x="3822" y="3121"/>
              <a:ext cx="1070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5277" name="AutoShape 45"/>
            <p:cNvCxnSpPr>
              <a:cxnSpLocks noChangeShapeType="1"/>
              <a:stCxn id="735270" idx="7"/>
              <a:endCxn id="735274" idx="4"/>
            </p:cNvCxnSpPr>
            <p:nvPr/>
          </p:nvCxnSpPr>
          <p:spPr bwMode="auto">
            <a:xfrm flipV="1">
              <a:off x="3799" y="3200"/>
              <a:ext cx="1172" cy="77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35278" name="Text Box 46"/>
            <p:cNvSpPr txBox="1">
              <a:spLocks noChangeArrowheads="1"/>
            </p:cNvSpPr>
            <p:nvPr/>
          </p:nvSpPr>
          <p:spPr bwMode="auto">
            <a:xfrm>
              <a:off x="1389" y="3560"/>
              <a:ext cx="269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35279" name="Text Box 47"/>
            <p:cNvSpPr txBox="1">
              <a:spLocks noChangeArrowheads="1"/>
            </p:cNvSpPr>
            <p:nvPr/>
          </p:nvSpPr>
          <p:spPr bwMode="auto">
            <a:xfrm>
              <a:off x="1398" y="3040"/>
              <a:ext cx="222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5</a:t>
              </a:r>
            </a:p>
          </p:txBody>
        </p:sp>
        <p:sp>
          <p:nvSpPr>
            <p:cNvPr id="735280" name="Text Box 48"/>
            <p:cNvSpPr txBox="1">
              <a:spLocks noChangeArrowheads="1"/>
            </p:cNvSpPr>
            <p:nvPr/>
          </p:nvSpPr>
          <p:spPr bwMode="auto">
            <a:xfrm>
              <a:off x="2712" y="3958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30</a:t>
              </a:r>
            </a:p>
          </p:txBody>
        </p:sp>
        <p:sp>
          <p:nvSpPr>
            <p:cNvPr id="735281" name="Text Box 49"/>
            <p:cNvSpPr txBox="1">
              <a:spLocks noChangeArrowheads="1"/>
            </p:cNvSpPr>
            <p:nvPr/>
          </p:nvSpPr>
          <p:spPr bwMode="auto">
            <a:xfrm>
              <a:off x="3606" y="3465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35282" name="Text Box 50"/>
            <p:cNvSpPr txBox="1">
              <a:spLocks noChangeArrowheads="1"/>
            </p:cNvSpPr>
            <p:nvPr/>
          </p:nvSpPr>
          <p:spPr bwMode="auto">
            <a:xfrm>
              <a:off x="1368" y="2518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  10</a:t>
              </a:r>
            </a:p>
          </p:txBody>
        </p:sp>
        <p:sp>
          <p:nvSpPr>
            <p:cNvPr id="735283" name="Text Box 51"/>
            <p:cNvSpPr txBox="1">
              <a:spLocks noChangeArrowheads="1"/>
            </p:cNvSpPr>
            <p:nvPr/>
          </p:nvSpPr>
          <p:spPr bwMode="auto">
            <a:xfrm>
              <a:off x="2711" y="3048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8</a:t>
              </a:r>
            </a:p>
          </p:txBody>
        </p:sp>
        <p:sp>
          <p:nvSpPr>
            <p:cNvPr id="735284" name="Text Box 52"/>
            <p:cNvSpPr txBox="1">
              <a:spLocks noChangeArrowheads="1"/>
            </p:cNvSpPr>
            <p:nvPr/>
          </p:nvSpPr>
          <p:spPr bwMode="auto">
            <a:xfrm>
              <a:off x="2706" y="2549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35285" name="Text Box 53"/>
            <p:cNvSpPr txBox="1">
              <a:spLocks noChangeArrowheads="1"/>
            </p:cNvSpPr>
            <p:nvPr/>
          </p:nvSpPr>
          <p:spPr bwMode="auto">
            <a:xfrm>
              <a:off x="2718" y="2114"/>
              <a:ext cx="269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9</a:t>
              </a:r>
            </a:p>
          </p:txBody>
        </p:sp>
        <p:sp>
          <p:nvSpPr>
            <p:cNvPr id="735286" name="Text Box 54"/>
            <p:cNvSpPr txBox="1">
              <a:spLocks noChangeArrowheads="1"/>
            </p:cNvSpPr>
            <p:nvPr/>
          </p:nvSpPr>
          <p:spPr bwMode="auto">
            <a:xfrm>
              <a:off x="2711" y="3485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6</a:t>
              </a:r>
            </a:p>
          </p:txBody>
        </p:sp>
        <p:sp>
          <p:nvSpPr>
            <p:cNvPr id="735287" name="Text Box 55"/>
            <p:cNvSpPr txBox="1">
              <a:spLocks noChangeArrowheads="1"/>
            </p:cNvSpPr>
            <p:nvPr/>
          </p:nvSpPr>
          <p:spPr bwMode="auto">
            <a:xfrm>
              <a:off x="4222" y="3516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10</a:t>
              </a:r>
            </a:p>
          </p:txBody>
        </p:sp>
        <p:sp>
          <p:nvSpPr>
            <p:cNvPr id="735288" name="Text Box 56"/>
            <p:cNvSpPr txBox="1">
              <a:spLocks noChangeArrowheads="1"/>
            </p:cNvSpPr>
            <p:nvPr/>
          </p:nvSpPr>
          <p:spPr bwMode="auto">
            <a:xfrm>
              <a:off x="4222" y="3056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10</a:t>
              </a:r>
            </a:p>
          </p:txBody>
        </p:sp>
        <p:sp>
          <p:nvSpPr>
            <p:cNvPr id="735289" name="Text Box 57"/>
            <p:cNvSpPr txBox="1">
              <a:spLocks noChangeArrowheads="1"/>
            </p:cNvSpPr>
            <p:nvPr/>
          </p:nvSpPr>
          <p:spPr bwMode="auto">
            <a:xfrm>
              <a:off x="4192" y="2562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  10</a:t>
              </a:r>
            </a:p>
          </p:txBody>
        </p:sp>
        <p:sp>
          <p:nvSpPr>
            <p:cNvPr id="735290" name="Text Box 58"/>
            <p:cNvSpPr txBox="1">
              <a:spLocks noChangeArrowheads="1"/>
            </p:cNvSpPr>
            <p:nvPr/>
          </p:nvSpPr>
          <p:spPr bwMode="auto">
            <a:xfrm>
              <a:off x="3606" y="2546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15</a:t>
              </a:r>
            </a:p>
          </p:txBody>
        </p:sp>
        <p:sp>
          <p:nvSpPr>
            <p:cNvPr id="735291" name="Text Box 59"/>
            <p:cNvSpPr txBox="1">
              <a:spLocks noChangeArrowheads="1"/>
            </p:cNvSpPr>
            <p:nvPr/>
          </p:nvSpPr>
          <p:spPr bwMode="auto">
            <a:xfrm>
              <a:off x="1932" y="2594"/>
              <a:ext cx="268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4</a:t>
              </a:r>
            </a:p>
          </p:txBody>
        </p:sp>
        <p:sp>
          <p:nvSpPr>
            <p:cNvPr id="735292" name="Text Box 60"/>
            <p:cNvSpPr txBox="1">
              <a:spLocks noChangeArrowheads="1"/>
            </p:cNvSpPr>
            <p:nvPr/>
          </p:nvSpPr>
          <p:spPr bwMode="auto">
            <a:xfrm>
              <a:off x="1926" y="3479"/>
              <a:ext cx="267" cy="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rPr>
                <a:t> 4</a:t>
              </a:r>
            </a:p>
          </p:txBody>
        </p:sp>
        <p:sp>
          <p:nvSpPr>
            <p:cNvPr id="735293" name="Line 61"/>
            <p:cNvSpPr>
              <a:spLocks noChangeShapeType="1"/>
            </p:cNvSpPr>
            <p:nvPr/>
          </p:nvSpPr>
          <p:spPr bwMode="auto">
            <a:xfrm flipV="1">
              <a:off x="1296" y="3624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6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5294" name="Line 62"/>
            <p:cNvSpPr>
              <a:spLocks noChangeShapeType="1"/>
            </p:cNvSpPr>
            <p:nvPr/>
          </p:nvSpPr>
          <p:spPr bwMode="auto">
            <a:xfrm flipV="1">
              <a:off x="1289" y="3792"/>
              <a:ext cx="13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6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35295" name="Text Box 63"/>
          <p:cNvSpPr txBox="1">
            <a:spLocks noChangeArrowheads="1"/>
          </p:cNvSpPr>
          <p:nvPr/>
        </p:nvSpPr>
        <p:spPr bwMode="auto">
          <a:xfrm>
            <a:off x="3340100" y="55070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5296" name="Text Box 64"/>
          <p:cNvSpPr txBox="1">
            <a:spLocks noChangeArrowheads="1"/>
          </p:cNvSpPr>
          <p:nvPr/>
        </p:nvSpPr>
        <p:spPr bwMode="auto">
          <a:xfrm>
            <a:off x="6943725" y="6040438"/>
            <a:ext cx="1690688" cy="3333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87" tIns="91387" rIns="91387" bIns="91387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Value = 28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7FD763-7995-5240-9BEF-3123E6B318E7}" type="slidenum">
              <a:rPr lang="en-US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24148" name="Freeform 180"/>
          <p:cNvSpPr>
            <a:spLocks/>
          </p:cNvSpPr>
          <p:nvPr/>
        </p:nvSpPr>
        <p:spPr bwMode="auto">
          <a:xfrm>
            <a:off x="854075" y="4341813"/>
            <a:ext cx="1277938" cy="1282700"/>
          </a:xfrm>
          <a:custGeom>
            <a:avLst/>
            <a:gdLst>
              <a:gd name="T0" fmla="*/ 22 w 805"/>
              <a:gd name="T1" fmla="*/ 160 h 808"/>
              <a:gd name="T2" fmla="*/ 143 w 805"/>
              <a:gd name="T3" fmla="*/ 79 h 808"/>
              <a:gd name="T4" fmla="*/ 459 w 805"/>
              <a:gd name="T5" fmla="*/ 23 h 808"/>
              <a:gd name="T6" fmla="*/ 646 w 805"/>
              <a:gd name="T7" fmla="*/ 23 h 808"/>
              <a:gd name="T8" fmla="*/ 695 w 805"/>
              <a:gd name="T9" fmla="*/ 87 h 808"/>
              <a:gd name="T10" fmla="*/ 727 w 805"/>
              <a:gd name="T11" fmla="*/ 136 h 808"/>
              <a:gd name="T12" fmla="*/ 751 w 805"/>
              <a:gd name="T13" fmla="*/ 274 h 808"/>
              <a:gd name="T14" fmla="*/ 686 w 805"/>
              <a:gd name="T15" fmla="*/ 662 h 808"/>
              <a:gd name="T16" fmla="*/ 613 w 805"/>
              <a:gd name="T17" fmla="*/ 727 h 808"/>
              <a:gd name="T18" fmla="*/ 540 w 805"/>
              <a:gd name="T19" fmla="*/ 776 h 808"/>
              <a:gd name="T20" fmla="*/ 411 w 805"/>
              <a:gd name="T21" fmla="*/ 808 h 808"/>
              <a:gd name="T22" fmla="*/ 338 w 805"/>
              <a:gd name="T23" fmla="*/ 800 h 808"/>
              <a:gd name="T24" fmla="*/ 313 w 805"/>
              <a:gd name="T25" fmla="*/ 784 h 808"/>
              <a:gd name="T26" fmla="*/ 265 w 805"/>
              <a:gd name="T27" fmla="*/ 767 h 808"/>
              <a:gd name="T28" fmla="*/ 192 w 805"/>
              <a:gd name="T29" fmla="*/ 727 h 808"/>
              <a:gd name="T30" fmla="*/ 54 w 805"/>
              <a:gd name="T31" fmla="*/ 565 h 808"/>
              <a:gd name="T32" fmla="*/ 38 w 805"/>
              <a:gd name="T33" fmla="*/ 516 h 808"/>
              <a:gd name="T34" fmla="*/ 22 w 805"/>
              <a:gd name="T35" fmla="*/ 435 h 808"/>
              <a:gd name="T36" fmla="*/ 13 w 805"/>
              <a:gd name="T37" fmla="*/ 314 h 808"/>
              <a:gd name="T38" fmla="*/ 22 w 805"/>
              <a:gd name="T39" fmla="*/ 16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5" h="808">
                <a:moveTo>
                  <a:pt x="22" y="160"/>
                </a:moveTo>
                <a:cubicBezTo>
                  <a:pt x="58" y="137"/>
                  <a:pt x="101" y="95"/>
                  <a:pt x="143" y="79"/>
                </a:cubicBezTo>
                <a:cubicBezTo>
                  <a:pt x="242" y="42"/>
                  <a:pt x="355" y="30"/>
                  <a:pt x="459" y="23"/>
                </a:cubicBezTo>
                <a:cubicBezTo>
                  <a:pt x="522" y="13"/>
                  <a:pt x="580" y="0"/>
                  <a:pt x="646" y="23"/>
                </a:cubicBezTo>
                <a:cubicBezTo>
                  <a:pt x="671" y="32"/>
                  <a:pt x="679" y="66"/>
                  <a:pt x="695" y="87"/>
                </a:cubicBezTo>
                <a:cubicBezTo>
                  <a:pt x="707" y="103"/>
                  <a:pt x="727" y="136"/>
                  <a:pt x="727" y="136"/>
                </a:cubicBezTo>
                <a:cubicBezTo>
                  <a:pt x="749" y="225"/>
                  <a:pt x="741" y="179"/>
                  <a:pt x="751" y="274"/>
                </a:cubicBezTo>
                <a:cubicBezTo>
                  <a:pt x="749" y="368"/>
                  <a:pt x="805" y="586"/>
                  <a:pt x="686" y="662"/>
                </a:cubicBezTo>
                <a:cubicBezTo>
                  <a:pt x="663" y="696"/>
                  <a:pt x="647" y="706"/>
                  <a:pt x="613" y="727"/>
                </a:cubicBezTo>
                <a:cubicBezTo>
                  <a:pt x="554" y="764"/>
                  <a:pt x="610" y="740"/>
                  <a:pt x="540" y="776"/>
                </a:cubicBezTo>
                <a:cubicBezTo>
                  <a:pt x="502" y="795"/>
                  <a:pt x="452" y="798"/>
                  <a:pt x="411" y="808"/>
                </a:cubicBezTo>
                <a:cubicBezTo>
                  <a:pt x="387" y="805"/>
                  <a:pt x="362" y="806"/>
                  <a:pt x="338" y="800"/>
                </a:cubicBezTo>
                <a:cubicBezTo>
                  <a:pt x="328" y="798"/>
                  <a:pt x="322" y="788"/>
                  <a:pt x="313" y="784"/>
                </a:cubicBezTo>
                <a:cubicBezTo>
                  <a:pt x="293" y="774"/>
                  <a:pt x="285" y="778"/>
                  <a:pt x="265" y="767"/>
                </a:cubicBezTo>
                <a:cubicBezTo>
                  <a:pt x="186" y="723"/>
                  <a:pt x="244" y="744"/>
                  <a:pt x="192" y="727"/>
                </a:cubicBezTo>
                <a:cubicBezTo>
                  <a:pt x="140" y="677"/>
                  <a:pt x="97" y="622"/>
                  <a:pt x="54" y="565"/>
                </a:cubicBezTo>
                <a:cubicBezTo>
                  <a:pt x="49" y="549"/>
                  <a:pt x="43" y="532"/>
                  <a:pt x="38" y="516"/>
                </a:cubicBezTo>
                <a:cubicBezTo>
                  <a:pt x="29" y="490"/>
                  <a:pt x="22" y="435"/>
                  <a:pt x="22" y="435"/>
                </a:cubicBezTo>
                <a:cubicBezTo>
                  <a:pt x="19" y="395"/>
                  <a:pt x="19" y="354"/>
                  <a:pt x="13" y="314"/>
                </a:cubicBezTo>
                <a:cubicBezTo>
                  <a:pt x="13" y="268"/>
                  <a:pt x="0" y="199"/>
                  <a:pt x="22" y="16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Flow value lemma.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 Let f be any flow, and let (A, B) be any s-t cut.  Then, the net flow sent across the cut is equal to the amount leaving s.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Flows and Cuts</a:t>
            </a:r>
          </a:p>
        </p:txBody>
      </p:sp>
      <p:sp>
        <p:nvSpPr>
          <p:cNvPr id="724088" name="Text Box 120"/>
          <p:cNvSpPr txBox="1">
            <a:spLocks noChangeArrowheads="1"/>
          </p:cNvSpPr>
          <p:nvPr/>
        </p:nvSpPr>
        <p:spPr bwMode="auto">
          <a:xfrm>
            <a:off x="2286000" y="3706813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24089" name="Text Box 121"/>
          <p:cNvSpPr txBox="1">
            <a:spLocks noChangeArrowheads="1"/>
          </p:cNvSpPr>
          <p:nvPr/>
        </p:nvSpPr>
        <p:spPr bwMode="auto">
          <a:xfrm>
            <a:off x="4384675" y="3116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24090" name="Text Box 122"/>
          <p:cNvSpPr txBox="1">
            <a:spLocks noChangeArrowheads="1"/>
          </p:cNvSpPr>
          <p:nvPr/>
        </p:nvSpPr>
        <p:spPr bwMode="auto">
          <a:xfrm>
            <a:off x="6773863" y="37687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24091" name="Text Box 123"/>
          <p:cNvSpPr txBox="1">
            <a:spLocks noChangeArrowheads="1"/>
          </p:cNvSpPr>
          <p:nvPr/>
        </p:nvSpPr>
        <p:spPr bwMode="auto">
          <a:xfrm>
            <a:off x="2249488" y="5937250"/>
            <a:ext cx="339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11</a:t>
            </a:r>
          </a:p>
        </p:txBody>
      </p:sp>
      <p:sp>
        <p:nvSpPr>
          <p:cNvPr id="724092" name="Text Box 124"/>
          <p:cNvSpPr txBox="1">
            <a:spLocks noChangeArrowheads="1"/>
          </p:cNvSpPr>
          <p:nvPr/>
        </p:nvSpPr>
        <p:spPr bwMode="auto">
          <a:xfrm>
            <a:off x="4365625" y="52847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24093" name="Text Box 125"/>
          <p:cNvSpPr txBox="1">
            <a:spLocks noChangeArrowheads="1"/>
          </p:cNvSpPr>
          <p:nvPr/>
        </p:nvSpPr>
        <p:spPr bwMode="auto">
          <a:xfrm>
            <a:off x="6778625" y="53213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24094" name="Text Box 126"/>
          <p:cNvSpPr txBox="1">
            <a:spLocks noChangeArrowheads="1"/>
          </p:cNvSpPr>
          <p:nvPr/>
        </p:nvSpPr>
        <p:spPr bwMode="auto">
          <a:xfrm>
            <a:off x="2247900" y="4562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24095" name="Text Box 127"/>
          <p:cNvSpPr txBox="1">
            <a:spLocks noChangeArrowheads="1"/>
          </p:cNvSpPr>
          <p:nvPr/>
        </p:nvSpPr>
        <p:spPr bwMode="auto">
          <a:xfrm>
            <a:off x="4386263" y="4602163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724096" name="Text Box 128"/>
          <p:cNvSpPr txBox="1">
            <a:spLocks noChangeArrowheads="1"/>
          </p:cNvSpPr>
          <p:nvPr/>
        </p:nvSpPr>
        <p:spPr bwMode="auto">
          <a:xfrm>
            <a:off x="6761163" y="45672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724097" name="Text Box 129"/>
          <p:cNvSpPr txBox="1">
            <a:spLocks noChangeArrowheads="1"/>
          </p:cNvSpPr>
          <p:nvPr/>
        </p:nvSpPr>
        <p:spPr bwMode="auto">
          <a:xfrm>
            <a:off x="4386263" y="38179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24099" name="Text Box 131"/>
          <p:cNvSpPr txBox="1">
            <a:spLocks noChangeArrowheads="1"/>
          </p:cNvSpPr>
          <p:nvPr/>
        </p:nvSpPr>
        <p:spPr bwMode="auto">
          <a:xfrm>
            <a:off x="6099175" y="4054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24100" name="Text Box 132"/>
          <p:cNvSpPr txBox="1">
            <a:spLocks noChangeArrowheads="1"/>
          </p:cNvSpPr>
          <p:nvPr/>
        </p:nvSpPr>
        <p:spPr bwMode="auto">
          <a:xfrm>
            <a:off x="6043613" y="55006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24101" name="Text Box 133"/>
          <p:cNvSpPr txBox="1">
            <a:spLocks noChangeArrowheads="1"/>
          </p:cNvSpPr>
          <p:nvPr/>
        </p:nvSpPr>
        <p:spPr bwMode="auto">
          <a:xfrm>
            <a:off x="4364038" y="6027738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11</a:t>
            </a:r>
          </a:p>
        </p:txBody>
      </p:sp>
      <p:sp>
        <p:nvSpPr>
          <p:cNvPr id="724105" name="Oval 137"/>
          <p:cNvSpPr>
            <a:spLocks noChangeAspect="1" noChangeArrowheads="1"/>
          </p:cNvSpPr>
          <p:nvPr/>
        </p:nvSpPr>
        <p:spPr bwMode="auto">
          <a:xfrm>
            <a:off x="1177925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724106" name="Oval 138"/>
          <p:cNvSpPr>
            <a:spLocks noChangeAspect="1" noChangeArrowheads="1"/>
          </p:cNvSpPr>
          <p:nvPr/>
        </p:nvSpPr>
        <p:spPr bwMode="auto">
          <a:xfrm>
            <a:off x="3162300" y="3336925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724107" name="Oval 139"/>
          <p:cNvSpPr>
            <a:spLocks noChangeAspect="1" noChangeArrowheads="1"/>
          </p:cNvSpPr>
          <p:nvPr/>
        </p:nvSpPr>
        <p:spPr bwMode="auto">
          <a:xfrm>
            <a:off x="31623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24108" name="Oval 140"/>
          <p:cNvSpPr>
            <a:spLocks noChangeAspect="1" noChangeArrowheads="1"/>
          </p:cNvSpPr>
          <p:nvPr/>
        </p:nvSpPr>
        <p:spPr bwMode="auto">
          <a:xfrm>
            <a:off x="31623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cxnSp>
        <p:nvCxnSpPr>
          <p:cNvPr id="724109" name="AutoShape 141"/>
          <p:cNvCxnSpPr>
            <a:cxnSpLocks noChangeShapeType="1"/>
            <a:stCxn id="724105" idx="7"/>
            <a:endCxn id="724106" idx="3"/>
          </p:cNvCxnSpPr>
          <p:nvPr/>
        </p:nvCxnSpPr>
        <p:spPr bwMode="auto">
          <a:xfrm flipV="1">
            <a:off x="1392238" y="3554413"/>
            <a:ext cx="1806575" cy="1309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10" name="AutoShape 142"/>
          <p:cNvCxnSpPr>
            <a:cxnSpLocks noChangeShapeType="1"/>
            <a:stCxn id="724105" idx="6"/>
            <a:endCxn id="724107" idx="2"/>
          </p:cNvCxnSpPr>
          <p:nvPr/>
        </p:nvCxnSpPr>
        <p:spPr bwMode="auto">
          <a:xfrm>
            <a:off x="1428750" y="4954588"/>
            <a:ext cx="1733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11" name="AutoShape 143"/>
          <p:cNvCxnSpPr>
            <a:cxnSpLocks noChangeShapeType="1"/>
            <a:stCxn id="724105" idx="5"/>
            <a:endCxn id="724108" idx="1"/>
          </p:cNvCxnSpPr>
          <p:nvPr/>
        </p:nvCxnSpPr>
        <p:spPr bwMode="auto">
          <a:xfrm>
            <a:off x="1392238" y="5043488"/>
            <a:ext cx="1806575" cy="127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12" name="AutoShape 144"/>
          <p:cNvCxnSpPr>
            <a:cxnSpLocks noChangeShapeType="1"/>
            <a:stCxn id="724107" idx="6"/>
            <a:endCxn id="724119" idx="2"/>
          </p:cNvCxnSpPr>
          <p:nvPr/>
        </p:nvCxnSpPr>
        <p:spPr bwMode="auto">
          <a:xfrm>
            <a:off x="3413125" y="4954588"/>
            <a:ext cx="24034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13" name="AutoShape 145"/>
          <p:cNvCxnSpPr>
            <a:cxnSpLocks noChangeShapeType="1"/>
            <a:stCxn id="724107" idx="5"/>
            <a:endCxn id="724120" idx="1"/>
          </p:cNvCxnSpPr>
          <p:nvPr/>
        </p:nvCxnSpPr>
        <p:spPr bwMode="auto">
          <a:xfrm>
            <a:off x="3376613" y="5043488"/>
            <a:ext cx="2476500" cy="12715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14" name="AutoShape 146"/>
          <p:cNvCxnSpPr>
            <a:cxnSpLocks noChangeShapeType="1"/>
            <a:stCxn id="724107" idx="4"/>
            <a:endCxn id="724108" idx="0"/>
          </p:cNvCxnSpPr>
          <p:nvPr/>
        </p:nvCxnSpPr>
        <p:spPr bwMode="auto">
          <a:xfrm>
            <a:off x="32877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15" name="AutoShape 147"/>
          <p:cNvCxnSpPr>
            <a:cxnSpLocks noChangeShapeType="1"/>
            <a:stCxn id="724106" idx="6"/>
            <a:endCxn id="724118" idx="2"/>
          </p:cNvCxnSpPr>
          <p:nvPr/>
        </p:nvCxnSpPr>
        <p:spPr bwMode="auto">
          <a:xfrm>
            <a:off x="3413125" y="3463925"/>
            <a:ext cx="24034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16" name="AutoShape 148"/>
          <p:cNvCxnSpPr>
            <a:cxnSpLocks noChangeShapeType="1"/>
            <a:stCxn id="724108" idx="6"/>
            <a:endCxn id="724120" idx="2"/>
          </p:cNvCxnSpPr>
          <p:nvPr/>
        </p:nvCxnSpPr>
        <p:spPr bwMode="auto">
          <a:xfrm>
            <a:off x="3413125" y="6403975"/>
            <a:ext cx="24034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17" name="AutoShape 149"/>
          <p:cNvCxnSpPr>
            <a:cxnSpLocks noChangeShapeType="1"/>
            <a:stCxn id="724106" idx="4"/>
            <a:endCxn id="724107" idx="0"/>
          </p:cNvCxnSpPr>
          <p:nvPr/>
        </p:nvCxnSpPr>
        <p:spPr bwMode="auto">
          <a:xfrm>
            <a:off x="3287713" y="3590925"/>
            <a:ext cx="0" cy="12366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24118" name="Oval 150"/>
          <p:cNvSpPr>
            <a:spLocks noChangeAspect="1" noChangeArrowheads="1"/>
          </p:cNvSpPr>
          <p:nvPr/>
        </p:nvSpPr>
        <p:spPr bwMode="auto">
          <a:xfrm>
            <a:off x="5816600" y="3336925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724119" name="Oval 151"/>
          <p:cNvSpPr>
            <a:spLocks noChangeAspect="1" noChangeArrowheads="1"/>
          </p:cNvSpPr>
          <p:nvPr/>
        </p:nvSpPr>
        <p:spPr bwMode="auto">
          <a:xfrm>
            <a:off x="58166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24120" name="Oval 152"/>
          <p:cNvSpPr>
            <a:spLocks noChangeAspect="1" noChangeArrowheads="1"/>
          </p:cNvSpPr>
          <p:nvPr/>
        </p:nvSpPr>
        <p:spPr bwMode="auto">
          <a:xfrm>
            <a:off x="58166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cxnSp>
        <p:nvCxnSpPr>
          <p:cNvPr id="724121" name="AutoShape 153"/>
          <p:cNvCxnSpPr>
            <a:cxnSpLocks noChangeShapeType="1"/>
            <a:stCxn id="724119" idx="4"/>
            <a:endCxn id="724120" idx="0"/>
          </p:cNvCxnSpPr>
          <p:nvPr/>
        </p:nvCxnSpPr>
        <p:spPr bwMode="auto">
          <a:xfrm>
            <a:off x="59420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22" name="AutoShape 154"/>
          <p:cNvCxnSpPr>
            <a:cxnSpLocks noChangeShapeType="1"/>
            <a:stCxn id="724118" idx="4"/>
            <a:endCxn id="724119" idx="0"/>
          </p:cNvCxnSpPr>
          <p:nvPr/>
        </p:nvCxnSpPr>
        <p:spPr bwMode="auto">
          <a:xfrm>
            <a:off x="5942013" y="3590925"/>
            <a:ext cx="0" cy="12366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23" name="AutoShape 155"/>
          <p:cNvCxnSpPr>
            <a:cxnSpLocks noChangeShapeType="1"/>
            <a:stCxn id="724106" idx="5"/>
            <a:endCxn id="724119" idx="1"/>
          </p:cNvCxnSpPr>
          <p:nvPr/>
        </p:nvCxnSpPr>
        <p:spPr bwMode="auto">
          <a:xfrm>
            <a:off x="3376613" y="3554413"/>
            <a:ext cx="2476500" cy="13096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24124" name="Oval 156"/>
          <p:cNvSpPr>
            <a:spLocks noChangeAspect="1" noChangeArrowheads="1"/>
          </p:cNvSpPr>
          <p:nvPr/>
        </p:nvSpPr>
        <p:spPr bwMode="auto">
          <a:xfrm>
            <a:off x="776605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cxnSp>
        <p:nvCxnSpPr>
          <p:cNvPr id="724125" name="AutoShape 157"/>
          <p:cNvCxnSpPr>
            <a:cxnSpLocks noChangeShapeType="1"/>
            <a:stCxn id="724118" idx="6"/>
            <a:endCxn id="724124" idx="1"/>
          </p:cNvCxnSpPr>
          <p:nvPr/>
        </p:nvCxnSpPr>
        <p:spPr bwMode="auto">
          <a:xfrm>
            <a:off x="6067425" y="3463925"/>
            <a:ext cx="1735138" cy="14001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26" name="AutoShape 158"/>
          <p:cNvCxnSpPr>
            <a:cxnSpLocks noChangeShapeType="1"/>
            <a:stCxn id="724119" idx="6"/>
            <a:endCxn id="724124" idx="2"/>
          </p:cNvCxnSpPr>
          <p:nvPr/>
        </p:nvCxnSpPr>
        <p:spPr bwMode="auto">
          <a:xfrm>
            <a:off x="6067425" y="4954588"/>
            <a:ext cx="16986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24127" name="AutoShape 159"/>
          <p:cNvCxnSpPr>
            <a:cxnSpLocks noChangeShapeType="1"/>
            <a:stCxn id="724120" idx="7"/>
            <a:endCxn id="724124" idx="4"/>
          </p:cNvCxnSpPr>
          <p:nvPr/>
        </p:nvCxnSpPr>
        <p:spPr bwMode="auto">
          <a:xfrm flipV="1">
            <a:off x="6030913" y="5080000"/>
            <a:ext cx="1860550" cy="1235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24128" name="Text Box 160"/>
          <p:cNvSpPr txBox="1">
            <a:spLocks noChangeArrowheads="1"/>
          </p:cNvSpPr>
          <p:nvPr/>
        </p:nvSpPr>
        <p:spPr bwMode="auto">
          <a:xfrm>
            <a:off x="2205038" y="5651500"/>
            <a:ext cx="4270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24129" name="Text Box 161"/>
          <p:cNvSpPr txBox="1">
            <a:spLocks noChangeArrowheads="1"/>
          </p:cNvSpPr>
          <p:nvPr/>
        </p:nvSpPr>
        <p:spPr bwMode="auto">
          <a:xfrm>
            <a:off x="2219325" y="4826000"/>
            <a:ext cx="35242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5</a:t>
            </a:r>
          </a:p>
        </p:txBody>
      </p:sp>
      <p:sp>
        <p:nvSpPr>
          <p:cNvPr id="724130" name="Text Box 162"/>
          <p:cNvSpPr txBox="1">
            <a:spLocks noChangeArrowheads="1"/>
          </p:cNvSpPr>
          <p:nvPr/>
        </p:nvSpPr>
        <p:spPr bwMode="auto">
          <a:xfrm>
            <a:off x="4305300" y="628332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30</a:t>
            </a:r>
          </a:p>
        </p:txBody>
      </p:sp>
      <p:sp>
        <p:nvSpPr>
          <p:cNvPr id="724131" name="Text Box 163"/>
          <p:cNvSpPr txBox="1">
            <a:spLocks noChangeArrowheads="1"/>
          </p:cNvSpPr>
          <p:nvPr/>
        </p:nvSpPr>
        <p:spPr bwMode="auto">
          <a:xfrm>
            <a:off x="5724525" y="550068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24132" name="Text Box 164"/>
          <p:cNvSpPr txBox="1">
            <a:spLocks noChangeArrowheads="1"/>
          </p:cNvSpPr>
          <p:nvPr/>
        </p:nvSpPr>
        <p:spPr bwMode="auto">
          <a:xfrm>
            <a:off x="2171700" y="399732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24133" name="Text Box 165"/>
          <p:cNvSpPr txBox="1">
            <a:spLocks noChangeArrowheads="1"/>
          </p:cNvSpPr>
          <p:nvPr/>
        </p:nvSpPr>
        <p:spPr bwMode="auto">
          <a:xfrm>
            <a:off x="4303713" y="48387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8</a:t>
            </a:r>
          </a:p>
        </p:txBody>
      </p:sp>
      <p:sp>
        <p:nvSpPr>
          <p:cNvPr id="724134" name="Text Box 166"/>
          <p:cNvSpPr txBox="1">
            <a:spLocks noChangeArrowheads="1"/>
          </p:cNvSpPr>
          <p:nvPr/>
        </p:nvSpPr>
        <p:spPr bwMode="auto">
          <a:xfrm>
            <a:off x="4295775" y="404653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24135" name="Text Box 167"/>
          <p:cNvSpPr txBox="1">
            <a:spLocks noChangeArrowheads="1"/>
          </p:cNvSpPr>
          <p:nvPr/>
        </p:nvSpPr>
        <p:spPr bwMode="auto">
          <a:xfrm>
            <a:off x="4314825" y="3355975"/>
            <a:ext cx="4270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9</a:t>
            </a:r>
          </a:p>
        </p:txBody>
      </p:sp>
      <p:sp>
        <p:nvSpPr>
          <p:cNvPr id="724136" name="Text Box 168"/>
          <p:cNvSpPr txBox="1">
            <a:spLocks noChangeArrowheads="1"/>
          </p:cNvSpPr>
          <p:nvPr/>
        </p:nvSpPr>
        <p:spPr bwMode="auto">
          <a:xfrm>
            <a:off x="4303713" y="55324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6</a:t>
            </a:r>
          </a:p>
        </p:txBody>
      </p:sp>
      <p:sp>
        <p:nvSpPr>
          <p:cNvPr id="724137" name="Text Box 169"/>
          <p:cNvSpPr txBox="1">
            <a:spLocks noChangeArrowheads="1"/>
          </p:cNvSpPr>
          <p:nvPr/>
        </p:nvSpPr>
        <p:spPr bwMode="auto">
          <a:xfrm>
            <a:off x="6702425" y="558165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24138" name="Text Box 170"/>
          <p:cNvSpPr txBox="1">
            <a:spLocks noChangeArrowheads="1"/>
          </p:cNvSpPr>
          <p:nvPr/>
        </p:nvSpPr>
        <p:spPr bwMode="auto">
          <a:xfrm>
            <a:off x="6702425" y="48514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24139" name="Text Box 171"/>
          <p:cNvSpPr txBox="1">
            <a:spLocks noChangeArrowheads="1"/>
          </p:cNvSpPr>
          <p:nvPr/>
        </p:nvSpPr>
        <p:spPr bwMode="auto">
          <a:xfrm>
            <a:off x="6654800" y="40671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24140" name="Text Box 172"/>
          <p:cNvSpPr txBox="1">
            <a:spLocks noChangeArrowheads="1"/>
          </p:cNvSpPr>
          <p:nvPr/>
        </p:nvSpPr>
        <p:spPr bwMode="auto">
          <a:xfrm>
            <a:off x="5724525" y="40417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24141" name="Text Box 173"/>
          <p:cNvSpPr txBox="1">
            <a:spLocks noChangeArrowheads="1"/>
          </p:cNvSpPr>
          <p:nvPr/>
        </p:nvSpPr>
        <p:spPr bwMode="auto">
          <a:xfrm>
            <a:off x="3067050" y="411797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24142" name="Text Box 174"/>
          <p:cNvSpPr txBox="1">
            <a:spLocks noChangeArrowheads="1"/>
          </p:cNvSpPr>
          <p:nvPr/>
        </p:nvSpPr>
        <p:spPr bwMode="auto">
          <a:xfrm>
            <a:off x="3057525" y="5522913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24145" name="Text Box 177"/>
          <p:cNvSpPr txBox="1">
            <a:spLocks noChangeArrowheads="1"/>
          </p:cNvSpPr>
          <p:nvPr/>
        </p:nvSpPr>
        <p:spPr bwMode="auto">
          <a:xfrm>
            <a:off x="3340100" y="55070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24146" name="Text Box 178"/>
          <p:cNvSpPr txBox="1">
            <a:spLocks noChangeArrowheads="1"/>
          </p:cNvSpPr>
          <p:nvPr/>
        </p:nvSpPr>
        <p:spPr bwMode="auto">
          <a:xfrm>
            <a:off x="6943725" y="6040438"/>
            <a:ext cx="1690688" cy="3333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87" tIns="91387" rIns="91387" bIns="91387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4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Value = 24</a:t>
            </a:r>
          </a:p>
        </p:txBody>
      </p:sp>
      <p:graphicFrame>
        <p:nvGraphicFramePr>
          <p:cNvPr id="25658" name="Object 181"/>
          <p:cNvGraphicFramePr>
            <a:graphicFrameLocks noChangeAspect="1"/>
          </p:cNvGraphicFramePr>
          <p:nvPr/>
        </p:nvGraphicFramePr>
        <p:xfrm>
          <a:off x="2914650" y="1895475"/>
          <a:ext cx="274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4" imgW="2743200" imgH="419100" progId="Equation.3">
                  <p:embed/>
                </p:oleObj>
              </mc:Choice>
              <mc:Fallback>
                <p:oleObj name="Equation" r:id="rId4" imgW="274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895475"/>
                        <a:ext cx="274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150" name="Text Box 182"/>
          <p:cNvSpPr txBox="1">
            <a:spLocks noChangeArrowheads="1"/>
          </p:cNvSpPr>
          <p:nvPr/>
        </p:nvSpPr>
        <p:spPr bwMode="auto">
          <a:xfrm>
            <a:off x="3355975" y="41148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24151" name="Text Box 183"/>
          <p:cNvSpPr txBox="1">
            <a:spLocks noChangeArrowheads="1"/>
          </p:cNvSpPr>
          <p:nvPr/>
        </p:nvSpPr>
        <p:spPr bwMode="auto">
          <a:xfrm>
            <a:off x="1216025" y="5181600"/>
            <a:ext cx="10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9733CD-32DE-B24A-B931-A68794CE56BA}" type="slidenum">
              <a:rPr lang="en-US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37343" name="Freeform 63"/>
          <p:cNvSpPr>
            <a:spLocks/>
          </p:cNvSpPr>
          <p:nvPr/>
        </p:nvSpPr>
        <p:spPr bwMode="auto">
          <a:xfrm>
            <a:off x="965200" y="3025775"/>
            <a:ext cx="3119438" cy="3643313"/>
          </a:xfrm>
          <a:custGeom>
            <a:avLst/>
            <a:gdLst>
              <a:gd name="T0" fmla="*/ 1411 w 1965"/>
              <a:gd name="T1" fmla="*/ 7 h 2295"/>
              <a:gd name="T2" fmla="*/ 1533 w 1965"/>
              <a:gd name="T3" fmla="*/ 24 h 2295"/>
              <a:gd name="T4" fmla="*/ 1630 w 1965"/>
              <a:gd name="T5" fmla="*/ 56 h 2295"/>
              <a:gd name="T6" fmla="*/ 1719 w 1965"/>
              <a:gd name="T7" fmla="*/ 88 h 2295"/>
              <a:gd name="T8" fmla="*/ 1792 w 1965"/>
              <a:gd name="T9" fmla="*/ 137 h 2295"/>
              <a:gd name="T10" fmla="*/ 1825 w 1965"/>
              <a:gd name="T11" fmla="*/ 161 h 2295"/>
              <a:gd name="T12" fmla="*/ 1906 w 1965"/>
              <a:gd name="T13" fmla="*/ 324 h 2295"/>
              <a:gd name="T14" fmla="*/ 1946 w 1965"/>
              <a:gd name="T15" fmla="*/ 559 h 2295"/>
              <a:gd name="T16" fmla="*/ 1946 w 1965"/>
              <a:gd name="T17" fmla="*/ 1321 h 2295"/>
              <a:gd name="T18" fmla="*/ 1881 w 1965"/>
              <a:gd name="T19" fmla="*/ 1905 h 2295"/>
              <a:gd name="T20" fmla="*/ 1841 w 1965"/>
              <a:gd name="T21" fmla="*/ 2132 h 2295"/>
              <a:gd name="T22" fmla="*/ 1776 w 1965"/>
              <a:gd name="T23" fmla="*/ 2213 h 2295"/>
              <a:gd name="T24" fmla="*/ 1760 w 1965"/>
              <a:gd name="T25" fmla="*/ 2237 h 2295"/>
              <a:gd name="T26" fmla="*/ 1630 w 1965"/>
              <a:gd name="T27" fmla="*/ 2294 h 2295"/>
              <a:gd name="T28" fmla="*/ 1281 w 1965"/>
              <a:gd name="T29" fmla="*/ 2269 h 2295"/>
              <a:gd name="T30" fmla="*/ 1176 w 1965"/>
              <a:gd name="T31" fmla="*/ 2221 h 2295"/>
              <a:gd name="T32" fmla="*/ 989 w 1965"/>
              <a:gd name="T33" fmla="*/ 2156 h 2295"/>
              <a:gd name="T34" fmla="*/ 803 w 1965"/>
              <a:gd name="T35" fmla="*/ 2075 h 2295"/>
              <a:gd name="T36" fmla="*/ 649 w 1965"/>
              <a:gd name="T37" fmla="*/ 1978 h 2295"/>
              <a:gd name="T38" fmla="*/ 584 w 1965"/>
              <a:gd name="T39" fmla="*/ 1937 h 2295"/>
              <a:gd name="T40" fmla="*/ 381 w 1965"/>
              <a:gd name="T41" fmla="*/ 1864 h 2295"/>
              <a:gd name="T42" fmla="*/ 325 w 1965"/>
              <a:gd name="T43" fmla="*/ 1775 h 2295"/>
              <a:gd name="T44" fmla="*/ 292 w 1965"/>
              <a:gd name="T45" fmla="*/ 1751 h 2295"/>
              <a:gd name="T46" fmla="*/ 203 w 1965"/>
              <a:gd name="T47" fmla="*/ 1669 h 2295"/>
              <a:gd name="T48" fmla="*/ 106 w 1965"/>
              <a:gd name="T49" fmla="*/ 1572 h 2295"/>
              <a:gd name="T50" fmla="*/ 73 w 1965"/>
              <a:gd name="T51" fmla="*/ 1451 h 2295"/>
              <a:gd name="T52" fmla="*/ 41 w 1965"/>
              <a:gd name="T53" fmla="*/ 1329 h 2295"/>
              <a:gd name="T54" fmla="*/ 0 w 1965"/>
              <a:gd name="T55" fmla="*/ 1256 h 2295"/>
              <a:gd name="T56" fmla="*/ 8 w 1965"/>
              <a:gd name="T57" fmla="*/ 1086 h 2295"/>
              <a:gd name="T58" fmla="*/ 146 w 1965"/>
              <a:gd name="T59" fmla="*/ 964 h 2295"/>
              <a:gd name="T60" fmla="*/ 260 w 1965"/>
              <a:gd name="T61" fmla="*/ 891 h 2295"/>
              <a:gd name="T62" fmla="*/ 357 w 1965"/>
              <a:gd name="T63" fmla="*/ 810 h 2295"/>
              <a:gd name="T64" fmla="*/ 560 w 1965"/>
              <a:gd name="T65" fmla="*/ 705 h 2295"/>
              <a:gd name="T66" fmla="*/ 681 w 1965"/>
              <a:gd name="T67" fmla="*/ 575 h 2295"/>
              <a:gd name="T68" fmla="*/ 738 w 1965"/>
              <a:gd name="T69" fmla="*/ 518 h 2295"/>
              <a:gd name="T70" fmla="*/ 827 w 1965"/>
              <a:gd name="T71" fmla="*/ 437 h 2295"/>
              <a:gd name="T72" fmla="*/ 998 w 1965"/>
              <a:gd name="T73" fmla="*/ 210 h 2295"/>
              <a:gd name="T74" fmla="*/ 1095 w 1965"/>
              <a:gd name="T75" fmla="*/ 153 h 2295"/>
              <a:gd name="T76" fmla="*/ 1306 w 1965"/>
              <a:gd name="T77" fmla="*/ 80 h 2295"/>
              <a:gd name="T78" fmla="*/ 1379 w 1965"/>
              <a:gd name="T79" fmla="*/ 24 h 2295"/>
              <a:gd name="T80" fmla="*/ 1411 w 1965"/>
              <a:gd name="T81" fmla="*/ 7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65" h="2295">
                <a:moveTo>
                  <a:pt x="1411" y="7"/>
                </a:moveTo>
                <a:cubicBezTo>
                  <a:pt x="1434" y="9"/>
                  <a:pt x="1500" y="12"/>
                  <a:pt x="1533" y="24"/>
                </a:cubicBezTo>
                <a:cubicBezTo>
                  <a:pt x="1569" y="37"/>
                  <a:pt x="1592" y="48"/>
                  <a:pt x="1630" y="56"/>
                </a:cubicBezTo>
                <a:cubicBezTo>
                  <a:pt x="1660" y="71"/>
                  <a:pt x="1688" y="78"/>
                  <a:pt x="1719" y="88"/>
                </a:cubicBezTo>
                <a:cubicBezTo>
                  <a:pt x="1743" y="104"/>
                  <a:pt x="1768" y="120"/>
                  <a:pt x="1792" y="137"/>
                </a:cubicBezTo>
                <a:cubicBezTo>
                  <a:pt x="1803" y="145"/>
                  <a:pt x="1825" y="161"/>
                  <a:pt x="1825" y="161"/>
                </a:cubicBezTo>
                <a:cubicBezTo>
                  <a:pt x="1859" y="213"/>
                  <a:pt x="1872" y="272"/>
                  <a:pt x="1906" y="324"/>
                </a:cubicBezTo>
                <a:cubicBezTo>
                  <a:pt x="1921" y="401"/>
                  <a:pt x="1922" y="485"/>
                  <a:pt x="1946" y="559"/>
                </a:cubicBezTo>
                <a:cubicBezTo>
                  <a:pt x="1965" y="891"/>
                  <a:pt x="1958" y="712"/>
                  <a:pt x="1946" y="1321"/>
                </a:cubicBezTo>
                <a:cubicBezTo>
                  <a:pt x="1942" y="1515"/>
                  <a:pt x="1930" y="1716"/>
                  <a:pt x="1881" y="1905"/>
                </a:cubicBezTo>
                <a:cubicBezTo>
                  <a:pt x="1873" y="1967"/>
                  <a:pt x="1871" y="2078"/>
                  <a:pt x="1841" y="2132"/>
                </a:cubicBezTo>
                <a:cubicBezTo>
                  <a:pt x="1805" y="2198"/>
                  <a:pt x="1810" y="2171"/>
                  <a:pt x="1776" y="2213"/>
                </a:cubicBezTo>
                <a:cubicBezTo>
                  <a:pt x="1770" y="2220"/>
                  <a:pt x="1767" y="2231"/>
                  <a:pt x="1760" y="2237"/>
                </a:cubicBezTo>
                <a:cubicBezTo>
                  <a:pt x="1719" y="2272"/>
                  <a:pt x="1679" y="2278"/>
                  <a:pt x="1630" y="2294"/>
                </a:cubicBezTo>
                <a:cubicBezTo>
                  <a:pt x="1501" y="2290"/>
                  <a:pt x="1400" y="2295"/>
                  <a:pt x="1281" y="2269"/>
                </a:cubicBezTo>
                <a:cubicBezTo>
                  <a:pt x="1245" y="2251"/>
                  <a:pt x="1215" y="2231"/>
                  <a:pt x="1176" y="2221"/>
                </a:cubicBezTo>
                <a:cubicBezTo>
                  <a:pt x="1116" y="2181"/>
                  <a:pt x="1061" y="2170"/>
                  <a:pt x="989" y="2156"/>
                </a:cubicBezTo>
                <a:cubicBezTo>
                  <a:pt x="929" y="2126"/>
                  <a:pt x="866" y="2096"/>
                  <a:pt x="803" y="2075"/>
                </a:cubicBezTo>
                <a:cubicBezTo>
                  <a:pt x="754" y="2036"/>
                  <a:pt x="702" y="2008"/>
                  <a:pt x="649" y="1978"/>
                </a:cubicBezTo>
                <a:cubicBezTo>
                  <a:pt x="596" y="1948"/>
                  <a:pt x="637" y="1957"/>
                  <a:pt x="584" y="1937"/>
                </a:cubicBezTo>
                <a:cubicBezTo>
                  <a:pt x="516" y="1912"/>
                  <a:pt x="443" y="1904"/>
                  <a:pt x="381" y="1864"/>
                </a:cubicBezTo>
                <a:cubicBezTo>
                  <a:pt x="362" y="1838"/>
                  <a:pt x="345" y="1798"/>
                  <a:pt x="325" y="1775"/>
                </a:cubicBezTo>
                <a:cubicBezTo>
                  <a:pt x="316" y="1765"/>
                  <a:pt x="302" y="1760"/>
                  <a:pt x="292" y="1751"/>
                </a:cubicBezTo>
                <a:cubicBezTo>
                  <a:pt x="262" y="1724"/>
                  <a:pt x="234" y="1695"/>
                  <a:pt x="203" y="1669"/>
                </a:cubicBezTo>
                <a:cubicBezTo>
                  <a:pt x="168" y="1639"/>
                  <a:pt x="128" y="1614"/>
                  <a:pt x="106" y="1572"/>
                </a:cubicBezTo>
                <a:cubicBezTo>
                  <a:pt x="87" y="1536"/>
                  <a:pt x="86" y="1490"/>
                  <a:pt x="73" y="1451"/>
                </a:cubicBezTo>
                <a:cubicBezTo>
                  <a:pt x="67" y="1415"/>
                  <a:pt x="63" y="1360"/>
                  <a:pt x="41" y="1329"/>
                </a:cubicBezTo>
                <a:cubicBezTo>
                  <a:pt x="24" y="1305"/>
                  <a:pt x="9" y="1284"/>
                  <a:pt x="0" y="1256"/>
                </a:cubicBezTo>
                <a:cubicBezTo>
                  <a:pt x="3" y="1199"/>
                  <a:pt x="1" y="1142"/>
                  <a:pt x="8" y="1086"/>
                </a:cubicBezTo>
                <a:cubicBezTo>
                  <a:pt x="13" y="1045"/>
                  <a:pt x="113" y="985"/>
                  <a:pt x="146" y="964"/>
                </a:cubicBezTo>
                <a:cubicBezTo>
                  <a:pt x="185" y="940"/>
                  <a:pt x="223" y="918"/>
                  <a:pt x="260" y="891"/>
                </a:cubicBezTo>
                <a:cubicBezTo>
                  <a:pt x="294" y="866"/>
                  <a:pt x="323" y="834"/>
                  <a:pt x="357" y="810"/>
                </a:cubicBezTo>
                <a:cubicBezTo>
                  <a:pt x="418" y="767"/>
                  <a:pt x="507" y="749"/>
                  <a:pt x="560" y="705"/>
                </a:cubicBezTo>
                <a:cubicBezTo>
                  <a:pt x="606" y="666"/>
                  <a:pt x="630" y="612"/>
                  <a:pt x="681" y="575"/>
                </a:cubicBezTo>
                <a:cubicBezTo>
                  <a:pt x="769" y="511"/>
                  <a:pt x="662" y="594"/>
                  <a:pt x="738" y="518"/>
                </a:cubicBezTo>
                <a:cubicBezTo>
                  <a:pt x="814" y="442"/>
                  <a:pt x="719" y="576"/>
                  <a:pt x="827" y="437"/>
                </a:cubicBezTo>
                <a:cubicBezTo>
                  <a:pt x="885" y="362"/>
                  <a:pt x="943" y="287"/>
                  <a:pt x="998" y="210"/>
                </a:cubicBezTo>
                <a:cubicBezTo>
                  <a:pt x="1035" y="158"/>
                  <a:pt x="1056" y="170"/>
                  <a:pt x="1095" y="153"/>
                </a:cubicBezTo>
                <a:cubicBezTo>
                  <a:pt x="1162" y="124"/>
                  <a:pt x="1236" y="103"/>
                  <a:pt x="1306" y="80"/>
                </a:cubicBezTo>
                <a:cubicBezTo>
                  <a:pt x="1328" y="63"/>
                  <a:pt x="1355" y="38"/>
                  <a:pt x="1379" y="24"/>
                </a:cubicBezTo>
                <a:cubicBezTo>
                  <a:pt x="1420" y="0"/>
                  <a:pt x="1391" y="29"/>
                  <a:pt x="1411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Flow value lemma.  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Let f be any flow, and let (A, B) be any s-t cut.  Then, the net flow sent across the cut is equal to the amount leaving s.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Flows and Cuts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2286000" y="3706813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4384675" y="3116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6773863" y="37687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37289" name="Text Box 9"/>
          <p:cNvSpPr txBox="1">
            <a:spLocks noChangeArrowheads="1"/>
          </p:cNvSpPr>
          <p:nvPr/>
        </p:nvSpPr>
        <p:spPr bwMode="auto">
          <a:xfrm>
            <a:off x="4365625" y="52847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37290" name="Text Box 10"/>
          <p:cNvSpPr txBox="1">
            <a:spLocks noChangeArrowheads="1"/>
          </p:cNvSpPr>
          <p:nvPr/>
        </p:nvSpPr>
        <p:spPr bwMode="auto">
          <a:xfrm>
            <a:off x="6778625" y="53213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37291" name="Text Box 11"/>
          <p:cNvSpPr txBox="1">
            <a:spLocks noChangeArrowheads="1"/>
          </p:cNvSpPr>
          <p:nvPr/>
        </p:nvSpPr>
        <p:spPr bwMode="auto">
          <a:xfrm>
            <a:off x="2247900" y="4562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37292" name="Text Box 12"/>
          <p:cNvSpPr txBox="1">
            <a:spLocks noChangeArrowheads="1"/>
          </p:cNvSpPr>
          <p:nvPr/>
        </p:nvSpPr>
        <p:spPr bwMode="auto">
          <a:xfrm>
            <a:off x="4386263" y="4602163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737293" name="Text Box 13"/>
          <p:cNvSpPr txBox="1">
            <a:spLocks noChangeArrowheads="1"/>
          </p:cNvSpPr>
          <p:nvPr/>
        </p:nvSpPr>
        <p:spPr bwMode="auto">
          <a:xfrm>
            <a:off x="6761163" y="45672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737294" name="Text Box 14"/>
          <p:cNvSpPr txBox="1">
            <a:spLocks noChangeArrowheads="1"/>
          </p:cNvSpPr>
          <p:nvPr/>
        </p:nvSpPr>
        <p:spPr bwMode="auto">
          <a:xfrm>
            <a:off x="4386263" y="38179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7296" name="Text Box 16"/>
          <p:cNvSpPr txBox="1">
            <a:spLocks noChangeArrowheads="1"/>
          </p:cNvSpPr>
          <p:nvPr/>
        </p:nvSpPr>
        <p:spPr bwMode="auto">
          <a:xfrm>
            <a:off x="6099175" y="4054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7297" name="Text Box 17"/>
          <p:cNvSpPr txBox="1">
            <a:spLocks noChangeArrowheads="1"/>
          </p:cNvSpPr>
          <p:nvPr/>
        </p:nvSpPr>
        <p:spPr bwMode="auto">
          <a:xfrm>
            <a:off x="6043613" y="55006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4364038" y="6027738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11</a:t>
            </a:r>
          </a:p>
        </p:txBody>
      </p:sp>
      <p:sp>
        <p:nvSpPr>
          <p:cNvPr id="737301" name="Oval 21"/>
          <p:cNvSpPr>
            <a:spLocks noChangeAspect="1" noChangeArrowheads="1"/>
          </p:cNvSpPr>
          <p:nvPr/>
        </p:nvSpPr>
        <p:spPr bwMode="auto">
          <a:xfrm>
            <a:off x="1177925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737302" name="Oval 22"/>
          <p:cNvSpPr>
            <a:spLocks noChangeAspect="1" noChangeArrowheads="1"/>
          </p:cNvSpPr>
          <p:nvPr/>
        </p:nvSpPr>
        <p:spPr bwMode="auto">
          <a:xfrm>
            <a:off x="3162300" y="3336925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737303" name="Oval 23"/>
          <p:cNvSpPr>
            <a:spLocks noChangeAspect="1" noChangeArrowheads="1"/>
          </p:cNvSpPr>
          <p:nvPr/>
        </p:nvSpPr>
        <p:spPr bwMode="auto">
          <a:xfrm>
            <a:off x="31623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37304" name="Oval 24"/>
          <p:cNvSpPr>
            <a:spLocks noChangeAspect="1" noChangeArrowheads="1"/>
          </p:cNvSpPr>
          <p:nvPr/>
        </p:nvSpPr>
        <p:spPr bwMode="auto">
          <a:xfrm>
            <a:off x="31623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cxnSp>
        <p:nvCxnSpPr>
          <p:cNvPr id="737305" name="AutoShape 25"/>
          <p:cNvCxnSpPr>
            <a:cxnSpLocks noChangeShapeType="1"/>
            <a:stCxn id="737301" idx="7"/>
            <a:endCxn id="737302" idx="3"/>
          </p:cNvCxnSpPr>
          <p:nvPr/>
        </p:nvCxnSpPr>
        <p:spPr bwMode="auto">
          <a:xfrm flipV="1">
            <a:off x="1392238" y="3554413"/>
            <a:ext cx="1806575" cy="13096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06" name="AutoShape 26"/>
          <p:cNvCxnSpPr>
            <a:cxnSpLocks noChangeShapeType="1"/>
            <a:stCxn id="737301" idx="6"/>
            <a:endCxn id="737303" idx="2"/>
          </p:cNvCxnSpPr>
          <p:nvPr/>
        </p:nvCxnSpPr>
        <p:spPr bwMode="auto">
          <a:xfrm>
            <a:off x="1428750" y="4954588"/>
            <a:ext cx="17335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07" name="AutoShape 27"/>
          <p:cNvCxnSpPr>
            <a:cxnSpLocks noChangeShapeType="1"/>
            <a:stCxn id="737301" idx="5"/>
            <a:endCxn id="737304" idx="1"/>
          </p:cNvCxnSpPr>
          <p:nvPr/>
        </p:nvCxnSpPr>
        <p:spPr bwMode="auto">
          <a:xfrm>
            <a:off x="1392238" y="5043488"/>
            <a:ext cx="1806575" cy="12715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08" name="AutoShape 28"/>
          <p:cNvCxnSpPr>
            <a:cxnSpLocks noChangeShapeType="1"/>
            <a:stCxn id="737303" idx="6"/>
            <a:endCxn id="737315" idx="2"/>
          </p:cNvCxnSpPr>
          <p:nvPr/>
        </p:nvCxnSpPr>
        <p:spPr bwMode="auto">
          <a:xfrm>
            <a:off x="3413125" y="4954588"/>
            <a:ext cx="24034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09" name="AutoShape 29"/>
          <p:cNvCxnSpPr>
            <a:cxnSpLocks noChangeShapeType="1"/>
            <a:stCxn id="737303" idx="5"/>
            <a:endCxn id="737316" idx="1"/>
          </p:cNvCxnSpPr>
          <p:nvPr/>
        </p:nvCxnSpPr>
        <p:spPr bwMode="auto">
          <a:xfrm>
            <a:off x="3376613" y="5043488"/>
            <a:ext cx="2476500" cy="127158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10" name="AutoShape 30"/>
          <p:cNvCxnSpPr>
            <a:cxnSpLocks noChangeShapeType="1"/>
            <a:stCxn id="737303" idx="4"/>
            <a:endCxn id="737304" idx="0"/>
          </p:cNvCxnSpPr>
          <p:nvPr/>
        </p:nvCxnSpPr>
        <p:spPr bwMode="auto">
          <a:xfrm>
            <a:off x="32877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11" name="AutoShape 31"/>
          <p:cNvCxnSpPr>
            <a:cxnSpLocks noChangeShapeType="1"/>
            <a:stCxn id="737302" idx="6"/>
            <a:endCxn id="737314" idx="2"/>
          </p:cNvCxnSpPr>
          <p:nvPr/>
        </p:nvCxnSpPr>
        <p:spPr bwMode="auto">
          <a:xfrm>
            <a:off x="3413125" y="3463925"/>
            <a:ext cx="24034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12" name="AutoShape 32"/>
          <p:cNvCxnSpPr>
            <a:cxnSpLocks noChangeShapeType="1"/>
            <a:stCxn id="737304" idx="6"/>
            <a:endCxn id="737316" idx="2"/>
          </p:cNvCxnSpPr>
          <p:nvPr/>
        </p:nvCxnSpPr>
        <p:spPr bwMode="auto">
          <a:xfrm>
            <a:off x="3413125" y="6403975"/>
            <a:ext cx="24034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13" name="AutoShape 33"/>
          <p:cNvCxnSpPr>
            <a:cxnSpLocks noChangeShapeType="1"/>
            <a:stCxn id="737302" idx="4"/>
            <a:endCxn id="737303" idx="0"/>
          </p:cNvCxnSpPr>
          <p:nvPr/>
        </p:nvCxnSpPr>
        <p:spPr bwMode="auto">
          <a:xfrm>
            <a:off x="3287713" y="3590925"/>
            <a:ext cx="0" cy="123666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7314" name="Oval 34"/>
          <p:cNvSpPr>
            <a:spLocks noChangeAspect="1" noChangeArrowheads="1"/>
          </p:cNvSpPr>
          <p:nvPr/>
        </p:nvSpPr>
        <p:spPr bwMode="auto">
          <a:xfrm>
            <a:off x="5816600" y="3336925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737315" name="Oval 35"/>
          <p:cNvSpPr>
            <a:spLocks noChangeAspect="1" noChangeArrowheads="1"/>
          </p:cNvSpPr>
          <p:nvPr/>
        </p:nvSpPr>
        <p:spPr bwMode="auto">
          <a:xfrm>
            <a:off x="58166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37316" name="Oval 36"/>
          <p:cNvSpPr>
            <a:spLocks noChangeAspect="1" noChangeArrowheads="1"/>
          </p:cNvSpPr>
          <p:nvPr/>
        </p:nvSpPr>
        <p:spPr bwMode="auto">
          <a:xfrm>
            <a:off x="58166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cxnSp>
        <p:nvCxnSpPr>
          <p:cNvPr id="737317" name="AutoShape 37"/>
          <p:cNvCxnSpPr>
            <a:cxnSpLocks noChangeShapeType="1"/>
            <a:stCxn id="737315" idx="4"/>
            <a:endCxn id="737316" idx="0"/>
          </p:cNvCxnSpPr>
          <p:nvPr/>
        </p:nvCxnSpPr>
        <p:spPr bwMode="auto">
          <a:xfrm>
            <a:off x="59420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18" name="AutoShape 38"/>
          <p:cNvCxnSpPr>
            <a:cxnSpLocks noChangeShapeType="1"/>
            <a:stCxn id="737314" idx="4"/>
            <a:endCxn id="737315" idx="0"/>
          </p:cNvCxnSpPr>
          <p:nvPr/>
        </p:nvCxnSpPr>
        <p:spPr bwMode="auto">
          <a:xfrm>
            <a:off x="5942013" y="3590925"/>
            <a:ext cx="0" cy="12366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19" name="AutoShape 39"/>
          <p:cNvCxnSpPr>
            <a:cxnSpLocks noChangeShapeType="1"/>
            <a:stCxn id="737302" idx="5"/>
            <a:endCxn id="737315" idx="1"/>
          </p:cNvCxnSpPr>
          <p:nvPr/>
        </p:nvCxnSpPr>
        <p:spPr bwMode="auto">
          <a:xfrm>
            <a:off x="3376613" y="3554413"/>
            <a:ext cx="2476500" cy="1309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7320" name="Oval 40"/>
          <p:cNvSpPr>
            <a:spLocks noChangeAspect="1" noChangeArrowheads="1"/>
          </p:cNvSpPr>
          <p:nvPr/>
        </p:nvSpPr>
        <p:spPr bwMode="auto">
          <a:xfrm>
            <a:off x="776605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cxnSp>
        <p:nvCxnSpPr>
          <p:cNvPr id="737321" name="AutoShape 41"/>
          <p:cNvCxnSpPr>
            <a:cxnSpLocks noChangeShapeType="1"/>
            <a:stCxn id="737314" idx="6"/>
            <a:endCxn id="737320" idx="1"/>
          </p:cNvCxnSpPr>
          <p:nvPr/>
        </p:nvCxnSpPr>
        <p:spPr bwMode="auto">
          <a:xfrm>
            <a:off x="6067425" y="3463925"/>
            <a:ext cx="1735138" cy="14001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22" name="AutoShape 42"/>
          <p:cNvCxnSpPr>
            <a:cxnSpLocks noChangeShapeType="1"/>
            <a:stCxn id="737315" idx="6"/>
            <a:endCxn id="737320" idx="2"/>
          </p:cNvCxnSpPr>
          <p:nvPr/>
        </p:nvCxnSpPr>
        <p:spPr bwMode="auto">
          <a:xfrm>
            <a:off x="6067425" y="4954588"/>
            <a:ext cx="16986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7323" name="AutoShape 43"/>
          <p:cNvCxnSpPr>
            <a:cxnSpLocks noChangeShapeType="1"/>
            <a:stCxn id="737316" idx="7"/>
            <a:endCxn id="737320" idx="4"/>
          </p:cNvCxnSpPr>
          <p:nvPr/>
        </p:nvCxnSpPr>
        <p:spPr bwMode="auto">
          <a:xfrm flipV="1">
            <a:off x="6030913" y="5080000"/>
            <a:ext cx="1860550" cy="1235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7324" name="Text Box 44"/>
          <p:cNvSpPr txBox="1">
            <a:spLocks noChangeArrowheads="1"/>
          </p:cNvSpPr>
          <p:nvPr/>
        </p:nvSpPr>
        <p:spPr bwMode="auto">
          <a:xfrm>
            <a:off x="2205038" y="5651500"/>
            <a:ext cx="427037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37325" name="Text Box 45"/>
          <p:cNvSpPr txBox="1">
            <a:spLocks noChangeArrowheads="1"/>
          </p:cNvSpPr>
          <p:nvPr/>
        </p:nvSpPr>
        <p:spPr bwMode="auto">
          <a:xfrm>
            <a:off x="2219325" y="4826000"/>
            <a:ext cx="352425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5</a:t>
            </a:r>
          </a:p>
        </p:txBody>
      </p:sp>
      <p:sp>
        <p:nvSpPr>
          <p:cNvPr id="737326" name="Text Box 46"/>
          <p:cNvSpPr txBox="1">
            <a:spLocks noChangeArrowheads="1"/>
          </p:cNvSpPr>
          <p:nvPr/>
        </p:nvSpPr>
        <p:spPr bwMode="auto">
          <a:xfrm>
            <a:off x="4305300" y="628332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30</a:t>
            </a:r>
          </a:p>
        </p:txBody>
      </p:sp>
      <p:sp>
        <p:nvSpPr>
          <p:cNvPr id="737327" name="Text Box 47"/>
          <p:cNvSpPr txBox="1">
            <a:spLocks noChangeArrowheads="1"/>
          </p:cNvSpPr>
          <p:nvPr/>
        </p:nvSpPr>
        <p:spPr bwMode="auto">
          <a:xfrm>
            <a:off x="5724525" y="550068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37328" name="Text Box 48"/>
          <p:cNvSpPr txBox="1">
            <a:spLocks noChangeArrowheads="1"/>
          </p:cNvSpPr>
          <p:nvPr/>
        </p:nvSpPr>
        <p:spPr bwMode="auto">
          <a:xfrm>
            <a:off x="2171700" y="3997325"/>
            <a:ext cx="425450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37329" name="Text Box 49"/>
          <p:cNvSpPr txBox="1">
            <a:spLocks noChangeArrowheads="1"/>
          </p:cNvSpPr>
          <p:nvPr/>
        </p:nvSpPr>
        <p:spPr bwMode="auto">
          <a:xfrm>
            <a:off x="4303713" y="48387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8</a:t>
            </a:r>
          </a:p>
        </p:txBody>
      </p:sp>
      <p:sp>
        <p:nvSpPr>
          <p:cNvPr id="737330" name="Text Box 50"/>
          <p:cNvSpPr txBox="1">
            <a:spLocks noChangeArrowheads="1"/>
          </p:cNvSpPr>
          <p:nvPr/>
        </p:nvSpPr>
        <p:spPr bwMode="auto">
          <a:xfrm>
            <a:off x="4295775" y="404653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37331" name="Text Box 51"/>
          <p:cNvSpPr txBox="1">
            <a:spLocks noChangeArrowheads="1"/>
          </p:cNvSpPr>
          <p:nvPr/>
        </p:nvSpPr>
        <p:spPr bwMode="auto">
          <a:xfrm>
            <a:off x="4314825" y="3355975"/>
            <a:ext cx="4270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9</a:t>
            </a:r>
          </a:p>
        </p:txBody>
      </p:sp>
      <p:sp>
        <p:nvSpPr>
          <p:cNvPr id="737332" name="Text Box 52"/>
          <p:cNvSpPr txBox="1">
            <a:spLocks noChangeArrowheads="1"/>
          </p:cNvSpPr>
          <p:nvPr/>
        </p:nvSpPr>
        <p:spPr bwMode="auto">
          <a:xfrm>
            <a:off x="4303713" y="5532438"/>
            <a:ext cx="4254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6</a:t>
            </a:r>
          </a:p>
        </p:txBody>
      </p:sp>
      <p:sp>
        <p:nvSpPr>
          <p:cNvPr id="737333" name="Text Box 53"/>
          <p:cNvSpPr txBox="1">
            <a:spLocks noChangeArrowheads="1"/>
          </p:cNvSpPr>
          <p:nvPr/>
        </p:nvSpPr>
        <p:spPr bwMode="auto">
          <a:xfrm>
            <a:off x="6702425" y="558165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37334" name="Text Box 54"/>
          <p:cNvSpPr txBox="1">
            <a:spLocks noChangeArrowheads="1"/>
          </p:cNvSpPr>
          <p:nvPr/>
        </p:nvSpPr>
        <p:spPr bwMode="auto">
          <a:xfrm>
            <a:off x="6702425" y="48514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37335" name="Text Box 55"/>
          <p:cNvSpPr txBox="1">
            <a:spLocks noChangeArrowheads="1"/>
          </p:cNvSpPr>
          <p:nvPr/>
        </p:nvSpPr>
        <p:spPr bwMode="auto">
          <a:xfrm>
            <a:off x="6654800" y="40671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37336" name="Text Box 56"/>
          <p:cNvSpPr txBox="1">
            <a:spLocks noChangeArrowheads="1"/>
          </p:cNvSpPr>
          <p:nvPr/>
        </p:nvSpPr>
        <p:spPr bwMode="auto">
          <a:xfrm>
            <a:off x="5724525" y="40417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37337" name="Text Box 57"/>
          <p:cNvSpPr txBox="1">
            <a:spLocks noChangeArrowheads="1"/>
          </p:cNvSpPr>
          <p:nvPr/>
        </p:nvSpPr>
        <p:spPr bwMode="auto">
          <a:xfrm>
            <a:off x="3067050" y="4117975"/>
            <a:ext cx="425450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37338" name="Text Box 58"/>
          <p:cNvSpPr txBox="1">
            <a:spLocks noChangeArrowheads="1"/>
          </p:cNvSpPr>
          <p:nvPr/>
        </p:nvSpPr>
        <p:spPr bwMode="auto">
          <a:xfrm>
            <a:off x="3057525" y="5522913"/>
            <a:ext cx="423863" cy="214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37341" name="Text Box 61"/>
          <p:cNvSpPr txBox="1">
            <a:spLocks noChangeArrowheads="1"/>
          </p:cNvSpPr>
          <p:nvPr/>
        </p:nvSpPr>
        <p:spPr bwMode="auto">
          <a:xfrm>
            <a:off x="3340100" y="55070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graphicFrame>
        <p:nvGraphicFramePr>
          <p:cNvPr id="27704" name="Object 66"/>
          <p:cNvGraphicFramePr>
            <a:graphicFrameLocks noChangeAspect="1"/>
          </p:cNvGraphicFramePr>
          <p:nvPr/>
        </p:nvGraphicFramePr>
        <p:xfrm>
          <a:off x="2914650" y="1895475"/>
          <a:ext cx="274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4" imgW="2743200" imgH="419100" progId="Equation.3">
                  <p:embed/>
                </p:oleObj>
              </mc:Choice>
              <mc:Fallback>
                <p:oleObj name="Equation" r:id="rId4" imgW="274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895475"/>
                        <a:ext cx="274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7" name="Text Box 67"/>
          <p:cNvSpPr txBox="1">
            <a:spLocks noChangeArrowheads="1"/>
          </p:cNvSpPr>
          <p:nvPr/>
        </p:nvSpPr>
        <p:spPr bwMode="auto">
          <a:xfrm>
            <a:off x="6880225" y="5948363"/>
            <a:ext cx="2093913" cy="595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87" tIns="91387" rIns="91387" bIns="91387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Value = 6 + 0 + 8 - 1 + 11</a:t>
            </a:r>
            <a:b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      </a:t>
            </a:r>
            <a:r>
              <a:rPr kumimoji="1" lang="en-US" sz="1200" baseline="-250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= 24</a:t>
            </a:r>
          </a:p>
        </p:txBody>
      </p:sp>
      <p:sp>
        <p:nvSpPr>
          <p:cNvPr id="737348" name="Text Box 68"/>
          <p:cNvSpPr txBox="1">
            <a:spLocks noChangeArrowheads="1"/>
          </p:cNvSpPr>
          <p:nvPr/>
        </p:nvSpPr>
        <p:spPr bwMode="auto">
          <a:xfrm>
            <a:off x="3355975" y="41148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37349" name="Text Box 69"/>
          <p:cNvSpPr txBox="1">
            <a:spLocks noChangeArrowheads="1"/>
          </p:cNvSpPr>
          <p:nvPr/>
        </p:nvSpPr>
        <p:spPr bwMode="auto">
          <a:xfrm>
            <a:off x="2249488" y="5937250"/>
            <a:ext cx="339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11</a:t>
            </a:r>
          </a:p>
        </p:txBody>
      </p:sp>
      <p:sp>
        <p:nvSpPr>
          <p:cNvPr id="737351" name="Text Box 71"/>
          <p:cNvSpPr txBox="1">
            <a:spLocks noChangeArrowheads="1"/>
          </p:cNvSpPr>
          <p:nvPr/>
        </p:nvSpPr>
        <p:spPr bwMode="auto">
          <a:xfrm>
            <a:off x="1216025" y="5181600"/>
            <a:ext cx="10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77A294-0AAC-934A-B011-96AF2EF5A70C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39391" name="Freeform 63"/>
          <p:cNvSpPr>
            <a:spLocks/>
          </p:cNvSpPr>
          <p:nvPr/>
        </p:nvSpPr>
        <p:spPr bwMode="auto">
          <a:xfrm>
            <a:off x="960438" y="4492625"/>
            <a:ext cx="5559425" cy="2260600"/>
          </a:xfrm>
          <a:custGeom>
            <a:avLst/>
            <a:gdLst>
              <a:gd name="T0" fmla="*/ 2898 w 3502"/>
              <a:gd name="T1" fmla="*/ 745 h 1424"/>
              <a:gd name="T2" fmla="*/ 2955 w 3502"/>
              <a:gd name="T3" fmla="*/ 802 h 1424"/>
              <a:gd name="T4" fmla="*/ 3141 w 3502"/>
              <a:gd name="T5" fmla="*/ 899 h 1424"/>
              <a:gd name="T6" fmla="*/ 3198 w 3502"/>
              <a:gd name="T7" fmla="*/ 940 h 1424"/>
              <a:gd name="T8" fmla="*/ 3312 w 3502"/>
              <a:gd name="T9" fmla="*/ 1005 h 1424"/>
              <a:gd name="T10" fmla="*/ 3376 w 3502"/>
              <a:gd name="T11" fmla="*/ 1143 h 1424"/>
              <a:gd name="T12" fmla="*/ 3401 w 3502"/>
              <a:gd name="T13" fmla="*/ 1159 h 1424"/>
              <a:gd name="T14" fmla="*/ 3425 w 3502"/>
              <a:gd name="T15" fmla="*/ 1183 h 1424"/>
              <a:gd name="T16" fmla="*/ 3052 w 3502"/>
              <a:gd name="T17" fmla="*/ 1378 h 1424"/>
              <a:gd name="T18" fmla="*/ 1130 w 3502"/>
              <a:gd name="T19" fmla="*/ 1329 h 1424"/>
              <a:gd name="T20" fmla="*/ 984 w 3502"/>
              <a:gd name="T21" fmla="*/ 1305 h 1424"/>
              <a:gd name="T22" fmla="*/ 814 w 3502"/>
              <a:gd name="T23" fmla="*/ 1240 h 1424"/>
              <a:gd name="T24" fmla="*/ 628 w 3502"/>
              <a:gd name="T25" fmla="*/ 1159 h 1424"/>
              <a:gd name="T26" fmla="*/ 595 w 3502"/>
              <a:gd name="T27" fmla="*/ 1135 h 1424"/>
              <a:gd name="T28" fmla="*/ 498 w 3502"/>
              <a:gd name="T29" fmla="*/ 1086 h 1424"/>
              <a:gd name="T30" fmla="*/ 417 w 3502"/>
              <a:gd name="T31" fmla="*/ 1021 h 1424"/>
              <a:gd name="T32" fmla="*/ 303 w 3502"/>
              <a:gd name="T33" fmla="*/ 981 h 1424"/>
              <a:gd name="T34" fmla="*/ 246 w 3502"/>
              <a:gd name="T35" fmla="*/ 956 h 1424"/>
              <a:gd name="T36" fmla="*/ 165 w 3502"/>
              <a:gd name="T37" fmla="*/ 859 h 1424"/>
              <a:gd name="T38" fmla="*/ 149 w 3502"/>
              <a:gd name="T39" fmla="*/ 835 h 1424"/>
              <a:gd name="T40" fmla="*/ 100 w 3502"/>
              <a:gd name="T41" fmla="*/ 705 h 1424"/>
              <a:gd name="T42" fmla="*/ 36 w 3502"/>
              <a:gd name="T43" fmla="*/ 494 h 1424"/>
              <a:gd name="T44" fmla="*/ 11 w 3502"/>
              <a:gd name="T45" fmla="*/ 389 h 1424"/>
              <a:gd name="T46" fmla="*/ 92 w 3502"/>
              <a:gd name="T47" fmla="*/ 129 h 1424"/>
              <a:gd name="T48" fmla="*/ 230 w 3502"/>
              <a:gd name="T49" fmla="*/ 48 h 1424"/>
              <a:gd name="T50" fmla="*/ 368 w 3502"/>
              <a:gd name="T51" fmla="*/ 0 h 1424"/>
              <a:gd name="T52" fmla="*/ 1536 w 3502"/>
              <a:gd name="T53" fmla="*/ 32 h 1424"/>
              <a:gd name="T54" fmla="*/ 1893 w 3502"/>
              <a:gd name="T55" fmla="*/ 202 h 1424"/>
              <a:gd name="T56" fmla="*/ 2006 w 3502"/>
              <a:gd name="T57" fmla="*/ 308 h 1424"/>
              <a:gd name="T58" fmla="*/ 2047 w 3502"/>
              <a:gd name="T59" fmla="*/ 348 h 1424"/>
              <a:gd name="T60" fmla="*/ 2193 w 3502"/>
              <a:gd name="T61" fmla="*/ 437 h 1424"/>
              <a:gd name="T62" fmla="*/ 2298 w 3502"/>
              <a:gd name="T63" fmla="*/ 454 h 1424"/>
              <a:gd name="T64" fmla="*/ 2428 w 3502"/>
              <a:gd name="T65" fmla="*/ 478 h 1424"/>
              <a:gd name="T66" fmla="*/ 2606 w 3502"/>
              <a:gd name="T67" fmla="*/ 551 h 1424"/>
              <a:gd name="T68" fmla="*/ 2679 w 3502"/>
              <a:gd name="T69" fmla="*/ 575 h 1424"/>
              <a:gd name="T70" fmla="*/ 2728 w 3502"/>
              <a:gd name="T71" fmla="*/ 591 h 1424"/>
              <a:gd name="T72" fmla="*/ 2752 w 3502"/>
              <a:gd name="T73" fmla="*/ 608 h 1424"/>
              <a:gd name="T74" fmla="*/ 2801 w 3502"/>
              <a:gd name="T75" fmla="*/ 624 h 1424"/>
              <a:gd name="T76" fmla="*/ 2849 w 3502"/>
              <a:gd name="T77" fmla="*/ 664 h 1424"/>
              <a:gd name="T78" fmla="*/ 2857 w 3502"/>
              <a:gd name="T79" fmla="*/ 689 h 1424"/>
              <a:gd name="T80" fmla="*/ 2890 w 3502"/>
              <a:gd name="T81" fmla="*/ 729 h 1424"/>
              <a:gd name="T82" fmla="*/ 2898 w 3502"/>
              <a:gd name="T83" fmla="*/ 74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02" h="1424">
                <a:moveTo>
                  <a:pt x="2898" y="745"/>
                </a:moveTo>
                <a:cubicBezTo>
                  <a:pt x="2909" y="779"/>
                  <a:pt x="2921" y="791"/>
                  <a:pt x="2955" y="802"/>
                </a:cubicBezTo>
                <a:cubicBezTo>
                  <a:pt x="3012" y="840"/>
                  <a:pt x="3080" y="869"/>
                  <a:pt x="3141" y="899"/>
                </a:cubicBezTo>
                <a:cubicBezTo>
                  <a:pt x="3153" y="905"/>
                  <a:pt x="3190" y="935"/>
                  <a:pt x="3198" y="940"/>
                </a:cubicBezTo>
                <a:cubicBezTo>
                  <a:pt x="3235" y="965"/>
                  <a:pt x="3275" y="981"/>
                  <a:pt x="3312" y="1005"/>
                </a:cubicBezTo>
                <a:cubicBezTo>
                  <a:pt x="3327" y="1051"/>
                  <a:pt x="3355" y="1099"/>
                  <a:pt x="3376" y="1143"/>
                </a:cubicBezTo>
                <a:cubicBezTo>
                  <a:pt x="3380" y="1152"/>
                  <a:pt x="3393" y="1153"/>
                  <a:pt x="3401" y="1159"/>
                </a:cubicBezTo>
                <a:cubicBezTo>
                  <a:pt x="3410" y="1166"/>
                  <a:pt x="3417" y="1175"/>
                  <a:pt x="3425" y="1183"/>
                </a:cubicBezTo>
                <a:cubicBezTo>
                  <a:pt x="3502" y="1424"/>
                  <a:pt x="3171" y="1374"/>
                  <a:pt x="3052" y="1378"/>
                </a:cubicBezTo>
                <a:cubicBezTo>
                  <a:pt x="2406" y="1371"/>
                  <a:pt x="1779" y="1335"/>
                  <a:pt x="1130" y="1329"/>
                </a:cubicBezTo>
                <a:cubicBezTo>
                  <a:pt x="1081" y="1319"/>
                  <a:pt x="1033" y="1312"/>
                  <a:pt x="984" y="1305"/>
                </a:cubicBezTo>
                <a:cubicBezTo>
                  <a:pt x="930" y="1278"/>
                  <a:pt x="872" y="1259"/>
                  <a:pt x="814" y="1240"/>
                </a:cubicBezTo>
                <a:cubicBezTo>
                  <a:pt x="751" y="1219"/>
                  <a:pt x="690" y="1184"/>
                  <a:pt x="628" y="1159"/>
                </a:cubicBezTo>
                <a:cubicBezTo>
                  <a:pt x="615" y="1154"/>
                  <a:pt x="607" y="1142"/>
                  <a:pt x="595" y="1135"/>
                </a:cubicBezTo>
                <a:cubicBezTo>
                  <a:pt x="564" y="1117"/>
                  <a:pt x="524" y="1111"/>
                  <a:pt x="498" y="1086"/>
                </a:cubicBezTo>
                <a:cubicBezTo>
                  <a:pt x="474" y="1063"/>
                  <a:pt x="444" y="1039"/>
                  <a:pt x="417" y="1021"/>
                </a:cubicBezTo>
                <a:cubicBezTo>
                  <a:pt x="385" y="1000"/>
                  <a:pt x="336" y="999"/>
                  <a:pt x="303" y="981"/>
                </a:cubicBezTo>
                <a:cubicBezTo>
                  <a:pt x="263" y="960"/>
                  <a:pt x="283" y="968"/>
                  <a:pt x="246" y="956"/>
                </a:cubicBezTo>
                <a:cubicBezTo>
                  <a:pt x="185" y="895"/>
                  <a:pt x="210" y="926"/>
                  <a:pt x="165" y="859"/>
                </a:cubicBezTo>
                <a:cubicBezTo>
                  <a:pt x="160" y="851"/>
                  <a:pt x="149" y="835"/>
                  <a:pt x="149" y="835"/>
                </a:cubicBezTo>
                <a:cubicBezTo>
                  <a:pt x="135" y="791"/>
                  <a:pt x="112" y="750"/>
                  <a:pt x="100" y="705"/>
                </a:cubicBezTo>
                <a:cubicBezTo>
                  <a:pt x="82" y="634"/>
                  <a:pt x="77" y="556"/>
                  <a:pt x="36" y="494"/>
                </a:cubicBezTo>
                <a:cubicBezTo>
                  <a:pt x="26" y="459"/>
                  <a:pt x="18" y="425"/>
                  <a:pt x="11" y="389"/>
                </a:cubicBezTo>
                <a:cubicBezTo>
                  <a:pt x="16" y="283"/>
                  <a:pt x="0" y="190"/>
                  <a:pt x="92" y="129"/>
                </a:cubicBezTo>
                <a:cubicBezTo>
                  <a:pt x="124" y="84"/>
                  <a:pt x="180" y="69"/>
                  <a:pt x="230" y="48"/>
                </a:cubicBezTo>
                <a:cubicBezTo>
                  <a:pt x="277" y="28"/>
                  <a:pt x="318" y="10"/>
                  <a:pt x="368" y="0"/>
                </a:cubicBezTo>
                <a:cubicBezTo>
                  <a:pt x="760" y="5"/>
                  <a:pt x="1145" y="18"/>
                  <a:pt x="1536" y="32"/>
                </a:cubicBezTo>
                <a:cubicBezTo>
                  <a:pt x="1668" y="58"/>
                  <a:pt x="1793" y="111"/>
                  <a:pt x="1893" y="202"/>
                </a:cubicBezTo>
                <a:cubicBezTo>
                  <a:pt x="1932" y="237"/>
                  <a:pt x="1967" y="274"/>
                  <a:pt x="2006" y="308"/>
                </a:cubicBezTo>
                <a:cubicBezTo>
                  <a:pt x="2020" y="321"/>
                  <a:pt x="2030" y="339"/>
                  <a:pt x="2047" y="348"/>
                </a:cubicBezTo>
                <a:cubicBezTo>
                  <a:pt x="2099" y="374"/>
                  <a:pt x="2145" y="402"/>
                  <a:pt x="2193" y="437"/>
                </a:cubicBezTo>
                <a:cubicBezTo>
                  <a:pt x="2222" y="458"/>
                  <a:pt x="2263" y="449"/>
                  <a:pt x="2298" y="454"/>
                </a:cubicBezTo>
                <a:cubicBezTo>
                  <a:pt x="2393" y="469"/>
                  <a:pt x="2368" y="463"/>
                  <a:pt x="2428" y="478"/>
                </a:cubicBezTo>
                <a:cubicBezTo>
                  <a:pt x="2486" y="507"/>
                  <a:pt x="2543" y="532"/>
                  <a:pt x="2606" y="551"/>
                </a:cubicBezTo>
                <a:cubicBezTo>
                  <a:pt x="2616" y="554"/>
                  <a:pt x="2662" y="569"/>
                  <a:pt x="2679" y="575"/>
                </a:cubicBezTo>
                <a:cubicBezTo>
                  <a:pt x="2695" y="580"/>
                  <a:pt x="2728" y="591"/>
                  <a:pt x="2728" y="591"/>
                </a:cubicBezTo>
                <a:cubicBezTo>
                  <a:pt x="2736" y="597"/>
                  <a:pt x="2743" y="604"/>
                  <a:pt x="2752" y="608"/>
                </a:cubicBezTo>
                <a:cubicBezTo>
                  <a:pt x="2768" y="615"/>
                  <a:pt x="2801" y="624"/>
                  <a:pt x="2801" y="624"/>
                </a:cubicBezTo>
                <a:cubicBezTo>
                  <a:pt x="2816" y="639"/>
                  <a:pt x="2836" y="648"/>
                  <a:pt x="2849" y="664"/>
                </a:cubicBezTo>
                <a:cubicBezTo>
                  <a:pt x="2854" y="671"/>
                  <a:pt x="2852" y="682"/>
                  <a:pt x="2857" y="689"/>
                </a:cubicBezTo>
                <a:cubicBezTo>
                  <a:pt x="2866" y="704"/>
                  <a:pt x="2880" y="715"/>
                  <a:pt x="2890" y="729"/>
                </a:cubicBezTo>
                <a:cubicBezTo>
                  <a:pt x="2899" y="757"/>
                  <a:pt x="2898" y="763"/>
                  <a:pt x="2898" y="7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smtClean="0">
                <a:cs typeface="+mn-cs"/>
              </a:rPr>
              <a:t>Flow value lemma.</a:t>
            </a:r>
            <a:r>
              <a:rPr lang="en-US" smtClean="0">
                <a:solidFill>
                  <a:schemeClr val="tx1"/>
                </a:solidFill>
                <a:cs typeface="+mn-cs"/>
              </a:rPr>
              <a:t>  Let f be any flow, and let (A, B) be any s-t cut.  Then, the net flow sent across the cut is equal to the amount leaving s.</a:t>
            </a:r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Flows and Cuts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2286000" y="3706813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4384675" y="3116263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39335" name="Text Box 7"/>
          <p:cNvSpPr txBox="1">
            <a:spLocks noChangeArrowheads="1"/>
          </p:cNvSpPr>
          <p:nvPr/>
        </p:nvSpPr>
        <p:spPr bwMode="auto">
          <a:xfrm>
            <a:off x="6773863" y="376872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2249488" y="5937250"/>
            <a:ext cx="339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11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4365625" y="52847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39338" name="Text Box 10"/>
          <p:cNvSpPr txBox="1">
            <a:spLocks noChangeArrowheads="1"/>
          </p:cNvSpPr>
          <p:nvPr/>
        </p:nvSpPr>
        <p:spPr bwMode="auto">
          <a:xfrm>
            <a:off x="6778625" y="53213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739339" name="Text Box 11"/>
          <p:cNvSpPr txBox="1">
            <a:spLocks noChangeArrowheads="1"/>
          </p:cNvSpPr>
          <p:nvPr/>
        </p:nvSpPr>
        <p:spPr bwMode="auto">
          <a:xfrm>
            <a:off x="2247900" y="4562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39340" name="Text Box 12"/>
          <p:cNvSpPr txBox="1">
            <a:spLocks noChangeArrowheads="1"/>
          </p:cNvSpPr>
          <p:nvPr/>
        </p:nvSpPr>
        <p:spPr bwMode="auto">
          <a:xfrm>
            <a:off x="4386263" y="4602163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739341" name="Text Box 13"/>
          <p:cNvSpPr txBox="1">
            <a:spLocks noChangeArrowheads="1"/>
          </p:cNvSpPr>
          <p:nvPr/>
        </p:nvSpPr>
        <p:spPr bwMode="auto">
          <a:xfrm>
            <a:off x="6761163" y="45672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739342" name="Text Box 14"/>
          <p:cNvSpPr txBox="1">
            <a:spLocks noChangeArrowheads="1"/>
          </p:cNvSpPr>
          <p:nvPr/>
        </p:nvSpPr>
        <p:spPr bwMode="auto">
          <a:xfrm>
            <a:off x="4386263" y="3817938"/>
            <a:ext cx="338137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9344" name="Text Box 16"/>
          <p:cNvSpPr txBox="1">
            <a:spLocks noChangeArrowheads="1"/>
          </p:cNvSpPr>
          <p:nvPr/>
        </p:nvSpPr>
        <p:spPr bwMode="auto">
          <a:xfrm>
            <a:off x="6099175" y="4054475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9345" name="Text Box 17"/>
          <p:cNvSpPr txBox="1">
            <a:spLocks noChangeArrowheads="1"/>
          </p:cNvSpPr>
          <p:nvPr/>
        </p:nvSpPr>
        <p:spPr bwMode="auto">
          <a:xfrm>
            <a:off x="6043613" y="550068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739346" name="Text Box 18"/>
          <p:cNvSpPr txBox="1">
            <a:spLocks noChangeArrowheads="1"/>
          </p:cNvSpPr>
          <p:nvPr/>
        </p:nvSpPr>
        <p:spPr bwMode="auto">
          <a:xfrm>
            <a:off x="4364038" y="6027738"/>
            <a:ext cx="3397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11</a:t>
            </a:r>
          </a:p>
        </p:txBody>
      </p:sp>
      <p:sp>
        <p:nvSpPr>
          <p:cNvPr id="739349" name="Oval 21"/>
          <p:cNvSpPr>
            <a:spLocks noChangeAspect="1" noChangeArrowheads="1"/>
          </p:cNvSpPr>
          <p:nvPr/>
        </p:nvSpPr>
        <p:spPr bwMode="auto">
          <a:xfrm>
            <a:off x="1177925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739350" name="Oval 22"/>
          <p:cNvSpPr>
            <a:spLocks noChangeAspect="1" noChangeArrowheads="1"/>
          </p:cNvSpPr>
          <p:nvPr/>
        </p:nvSpPr>
        <p:spPr bwMode="auto">
          <a:xfrm>
            <a:off x="3162300" y="3336925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739351" name="Oval 23"/>
          <p:cNvSpPr>
            <a:spLocks noChangeAspect="1" noChangeArrowheads="1"/>
          </p:cNvSpPr>
          <p:nvPr/>
        </p:nvSpPr>
        <p:spPr bwMode="auto">
          <a:xfrm>
            <a:off x="31623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39352" name="Oval 24"/>
          <p:cNvSpPr>
            <a:spLocks noChangeAspect="1" noChangeArrowheads="1"/>
          </p:cNvSpPr>
          <p:nvPr/>
        </p:nvSpPr>
        <p:spPr bwMode="auto">
          <a:xfrm>
            <a:off x="31623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cxnSp>
        <p:nvCxnSpPr>
          <p:cNvPr id="739353" name="AutoShape 25"/>
          <p:cNvCxnSpPr>
            <a:cxnSpLocks noChangeShapeType="1"/>
            <a:stCxn id="739349" idx="7"/>
            <a:endCxn id="739350" idx="3"/>
          </p:cNvCxnSpPr>
          <p:nvPr/>
        </p:nvCxnSpPr>
        <p:spPr bwMode="auto">
          <a:xfrm flipV="1">
            <a:off x="1392238" y="3554413"/>
            <a:ext cx="1806575" cy="1309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54" name="AutoShape 26"/>
          <p:cNvCxnSpPr>
            <a:cxnSpLocks noChangeShapeType="1"/>
            <a:stCxn id="739349" idx="6"/>
            <a:endCxn id="739351" idx="2"/>
          </p:cNvCxnSpPr>
          <p:nvPr/>
        </p:nvCxnSpPr>
        <p:spPr bwMode="auto">
          <a:xfrm>
            <a:off x="1428750" y="4954588"/>
            <a:ext cx="17335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55" name="AutoShape 27"/>
          <p:cNvCxnSpPr>
            <a:cxnSpLocks noChangeShapeType="1"/>
            <a:stCxn id="739349" idx="5"/>
            <a:endCxn id="739352" idx="1"/>
          </p:cNvCxnSpPr>
          <p:nvPr/>
        </p:nvCxnSpPr>
        <p:spPr bwMode="auto">
          <a:xfrm>
            <a:off x="1392238" y="5043488"/>
            <a:ext cx="1806575" cy="12715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56" name="AutoShape 28"/>
          <p:cNvCxnSpPr>
            <a:cxnSpLocks noChangeShapeType="1"/>
            <a:stCxn id="739351" idx="6"/>
            <a:endCxn id="739363" idx="2"/>
          </p:cNvCxnSpPr>
          <p:nvPr/>
        </p:nvCxnSpPr>
        <p:spPr bwMode="auto">
          <a:xfrm>
            <a:off x="3413125" y="4954588"/>
            <a:ext cx="24034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57" name="AutoShape 29"/>
          <p:cNvCxnSpPr>
            <a:cxnSpLocks noChangeShapeType="1"/>
            <a:stCxn id="739351" idx="5"/>
            <a:endCxn id="739364" idx="1"/>
          </p:cNvCxnSpPr>
          <p:nvPr/>
        </p:nvCxnSpPr>
        <p:spPr bwMode="auto">
          <a:xfrm>
            <a:off x="3376613" y="5043488"/>
            <a:ext cx="2476500" cy="12715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58" name="AutoShape 30"/>
          <p:cNvCxnSpPr>
            <a:cxnSpLocks noChangeShapeType="1"/>
            <a:stCxn id="739351" idx="4"/>
            <a:endCxn id="739352" idx="0"/>
          </p:cNvCxnSpPr>
          <p:nvPr/>
        </p:nvCxnSpPr>
        <p:spPr bwMode="auto">
          <a:xfrm>
            <a:off x="3287713" y="5080000"/>
            <a:ext cx="0" cy="119856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59" name="AutoShape 31"/>
          <p:cNvCxnSpPr>
            <a:cxnSpLocks noChangeShapeType="1"/>
            <a:stCxn id="739350" idx="6"/>
            <a:endCxn id="739362" idx="2"/>
          </p:cNvCxnSpPr>
          <p:nvPr/>
        </p:nvCxnSpPr>
        <p:spPr bwMode="auto">
          <a:xfrm>
            <a:off x="3413125" y="3463925"/>
            <a:ext cx="24034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60" name="AutoShape 32"/>
          <p:cNvCxnSpPr>
            <a:cxnSpLocks noChangeShapeType="1"/>
            <a:stCxn id="739352" idx="6"/>
            <a:endCxn id="739364" idx="2"/>
          </p:cNvCxnSpPr>
          <p:nvPr/>
        </p:nvCxnSpPr>
        <p:spPr bwMode="auto">
          <a:xfrm>
            <a:off x="3413125" y="6403975"/>
            <a:ext cx="2403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61" name="AutoShape 33"/>
          <p:cNvCxnSpPr>
            <a:cxnSpLocks noChangeShapeType="1"/>
            <a:stCxn id="739350" idx="4"/>
            <a:endCxn id="739351" idx="0"/>
          </p:cNvCxnSpPr>
          <p:nvPr/>
        </p:nvCxnSpPr>
        <p:spPr bwMode="auto">
          <a:xfrm>
            <a:off x="3287713" y="3590925"/>
            <a:ext cx="0" cy="1236663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9362" name="Oval 34"/>
          <p:cNvSpPr>
            <a:spLocks noChangeAspect="1" noChangeArrowheads="1"/>
          </p:cNvSpPr>
          <p:nvPr/>
        </p:nvSpPr>
        <p:spPr bwMode="auto">
          <a:xfrm>
            <a:off x="5816600" y="3336925"/>
            <a:ext cx="250825" cy="254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739363" name="Oval 35"/>
          <p:cNvSpPr>
            <a:spLocks noChangeAspect="1" noChangeArrowheads="1"/>
          </p:cNvSpPr>
          <p:nvPr/>
        </p:nvSpPr>
        <p:spPr bwMode="auto">
          <a:xfrm>
            <a:off x="581660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739364" name="Oval 36"/>
          <p:cNvSpPr>
            <a:spLocks noChangeAspect="1" noChangeArrowheads="1"/>
          </p:cNvSpPr>
          <p:nvPr/>
        </p:nvSpPr>
        <p:spPr bwMode="auto">
          <a:xfrm>
            <a:off x="5816600" y="6278563"/>
            <a:ext cx="250825" cy="2508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  <p:cxnSp>
        <p:nvCxnSpPr>
          <p:cNvPr id="739365" name="AutoShape 37"/>
          <p:cNvCxnSpPr>
            <a:cxnSpLocks noChangeShapeType="1"/>
            <a:stCxn id="739363" idx="4"/>
            <a:endCxn id="739364" idx="0"/>
          </p:cNvCxnSpPr>
          <p:nvPr/>
        </p:nvCxnSpPr>
        <p:spPr bwMode="auto">
          <a:xfrm>
            <a:off x="5942013" y="5080000"/>
            <a:ext cx="0" cy="1198563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66" name="AutoShape 38"/>
          <p:cNvCxnSpPr>
            <a:cxnSpLocks noChangeShapeType="1"/>
            <a:stCxn id="739362" idx="4"/>
            <a:endCxn id="739363" idx="0"/>
          </p:cNvCxnSpPr>
          <p:nvPr/>
        </p:nvCxnSpPr>
        <p:spPr bwMode="auto">
          <a:xfrm>
            <a:off x="5942013" y="3590925"/>
            <a:ext cx="0" cy="123666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67" name="AutoShape 39"/>
          <p:cNvCxnSpPr>
            <a:cxnSpLocks noChangeShapeType="1"/>
            <a:stCxn id="739350" idx="5"/>
            <a:endCxn id="739363" idx="1"/>
          </p:cNvCxnSpPr>
          <p:nvPr/>
        </p:nvCxnSpPr>
        <p:spPr bwMode="auto">
          <a:xfrm>
            <a:off x="3376613" y="3554413"/>
            <a:ext cx="2476500" cy="13096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9368" name="Oval 40"/>
          <p:cNvSpPr>
            <a:spLocks noChangeAspect="1" noChangeArrowheads="1"/>
          </p:cNvSpPr>
          <p:nvPr/>
        </p:nvSpPr>
        <p:spPr bwMode="auto">
          <a:xfrm>
            <a:off x="7766050" y="4827588"/>
            <a:ext cx="250825" cy="252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20" tIns="46011" rIns="92020" bIns="46011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cxnSp>
        <p:nvCxnSpPr>
          <p:cNvPr id="739369" name="AutoShape 41"/>
          <p:cNvCxnSpPr>
            <a:cxnSpLocks noChangeShapeType="1"/>
            <a:stCxn id="739362" idx="6"/>
            <a:endCxn id="739368" idx="1"/>
          </p:cNvCxnSpPr>
          <p:nvPr/>
        </p:nvCxnSpPr>
        <p:spPr bwMode="auto">
          <a:xfrm>
            <a:off x="6067425" y="3463925"/>
            <a:ext cx="1735138" cy="14001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70" name="AutoShape 42"/>
          <p:cNvCxnSpPr>
            <a:cxnSpLocks noChangeShapeType="1"/>
            <a:stCxn id="739363" idx="6"/>
            <a:endCxn id="739368" idx="2"/>
          </p:cNvCxnSpPr>
          <p:nvPr/>
        </p:nvCxnSpPr>
        <p:spPr bwMode="auto">
          <a:xfrm>
            <a:off x="6067425" y="4954588"/>
            <a:ext cx="16986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39371" name="AutoShape 43"/>
          <p:cNvCxnSpPr>
            <a:cxnSpLocks noChangeShapeType="1"/>
            <a:stCxn id="739364" idx="7"/>
            <a:endCxn id="739368" idx="4"/>
          </p:cNvCxnSpPr>
          <p:nvPr/>
        </p:nvCxnSpPr>
        <p:spPr bwMode="auto">
          <a:xfrm flipV="1">
            <a:off x="6030913" y="5080000"/>
            <a:ext cx="1860550" cy="1235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39372" name="Text Box 44"/>
          <p:cNvSpPr txBox="1">
            <a:spLocks noChangeArrowheads="1"/>
          </p:cNvSpPr>
          <p:nvPr/>
        </p:nvSpPr>
        <p:spPr bwMode="auto">
          <a:xfrm>
            <a:off x="2205038" y="5651500"/>
            <a:ext cx="427037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39373" name="Text Box 45"/>
          <p:cNvSpPr txBox="1">
            <a:spLocks noChangeArrowheads="1"/>
          </p:cNvSpPr>
          <p:nvPr/>
        </p:nvSpPr>
        <p:spPr bwMode="auto">
          <a:xfrm>
            <a:off x="2219325" y="4826000"/>
            <a:ext cx="352425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5</a:t>
            </a:r>
          </a:p>
        </p:txBody>
      </p:sp>
      <p:sp>
        <p:nvSpPr>
          <p:cNvPr id="739374" name="Text Box 46"/>
          <p:cNvSpPr txBox="1">
            <a:spLocks noChangeArrowheads="1"/>
          </p:cNvSpPr>
          <p:nvPr/>
        </p:nvSpPr>
        <p:spPr bwMode="auto">
          <a:xfrm>
            <a:off x="4305300" y="6283325"/>
            <a:ext cx="425450" cy="21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30</a:t>
            </a:r>
          </a:p>
        </p:txBody>
      </p:sp>
      <p:sp>
        <p:nvSpPr>
          <p:cNvPr id="739375" name="Text Box 47"/>
          <p:cNvSpPr txBox="1">
            <a:spLocks noChangeArrowheads="1"/>
          </p:cNvSpPr>
          <p:nvPr/>
        </p:nvSpPr>
        <p:spPr bwMode="auto">
          <a:xfrm>
            <a:off x="5724525" y="550068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39376" name="Text Box 48"/>
          <p:cNvSpPr txBox="1">
            <a:spLocks noChangeArrowheads="1"/>
          </p:cNvSpPr>
          <p:nvPr/>
        </p:nvSpPr>
        <p:spPr bwMode="auto">
          <a:xfrm>
            <a:off x="2171700" y="399732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39377" name="Text Box 49"/>
          <p:cNvSpPr txBox="1">
            <a:spLocks noChangeArrowheads="1"/>
          </p:cNvSpPr>
          <p:nvPr/>
        </p:nvSpPr>
        <p:spPr bwMode="auto">
          <a:xfrm>
            <a:off x="4303713" y="48387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8</a:t>
            </a:r>
          </a:p>
        </p:txBody>
      </p:sp>
      <p:sp>
        <p:nvSpPr>
          <p:cNvPr id="739378" name="Text Box 50"/>
          <p:cNvSpPr txBox="1">
            <a:spLocks noChangeArrowheads="1"/>
          </p:cNvSpPr>
          <p:nvPr/>
        </p:nvSpPr>
        <p:spPr bwMode="auto">
          <a:xfrm>
            <a:off x="4295775" y="4046538"/>
            <a:ext cx="42386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39379" name="Text Box 51"/>
          <p:cNvSpPr txBox="1">
            <a:spLocks noChangeArrowheads="1"/>
          </p:cNvSpPr>
          <p:nvPr/>
        </p:nvSpPr>
        <p:spPr bwMode="auto">
          <a:xfrm>
            <a:off x="4314825" y="3355975"/>
            <a:ext cx="4270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9</a:t>
            </a:r>
          </a:p>
        </p:txBody>
      </p:sp>
      <p:sp>
        <p:nvSpPr>
          <p:cNvPr id="739380" name="Text Box 52"/>
          <p:cNvSpPr txBox="1">
            <a:spLocks noChangeArrowheads="1"/>
          </p:cNvSpPr>
          <p:nvPr/>
        </p:nvSpPr>
        <p:spPr bwMode="auto">
          <a:xfrm>
            <a:off x="4303713" y="5532438"/>
            <a:ext cx="425450" cy="214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6</a:t>
            </a:r>
          </a:p>
        </p:txBody>
      </p:sp>
      <p:sp>
        <p:nvSpPr>
          <p:cNvPr id="739381" name="Text Box 53"/>
          <p:cNvSpPr txBox="1">
            <a:spLocks noChangeArrowheads="1"/>
          </p:cNvSpPr>
          <p:nvPr/>
        </p:nvSpPr>
        <p:spPr bwMode="auto">
          <a:xfrm>
            <a:off x="6702425" y="558165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39382" name="Text Box 54"/>
          <p:cNvSpPr txBox="1">
            <a:spLocks noChangeArrowheads="1"/>
          </p:cNvSpPr>
          <p:nvPr/>
        </p:nvSpPr>
        <p:spPr bwMode="auto">
          <a:xfrm>
            <a:off x="6702425" y="4851400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10</a:t>
            </a:r>
          </a:p>
        </p:txBody>
      </p:sp>
      <p:sp>
        <p:nvSpPr>
          <p:cNvPr id="739383" name="Text Box 55"/>
          <p:cNvSpPr txBox="1">
            <a:spLocks noChangeArrowheads="1"/>
          </p:cNvSpPr>
          <p:nvPr/>
        </p:nvSpPr>
        <p:spPr bwMode="auto">
          <a:xfrm>
            <a:off x="6654800" y="40671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10</a:t>
            </a:r>
          </a:p>
        </p:txBody>
      </p:sp>
      <p:sp>
        <p:nvSpPr>
          <p:cNvPr id="739384" name="Text Box 56"/>
          <p:cNvSpPr txBox="1">
            <a:spLocks noChangeArrowheads="1"/>
          </p:cNvSpPr>
          <p:nvPr/>
        </p:nvSpPr>
        <p:spPr bwMode="auto">
          <a:xfrm>
            <a:off x="5724525" y="4041775"/>
            <a:ext cx="42386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15</a:t>
            </a:r>
          </a:p>
        </p:txBody>
      </p:sp>
      <p:sp>
        <p:nvSpPr>
          <p:cNvPr id="739385" name="Text Box 57"/>
          <p:cNvSpPr txBox="1">
            <a:spLocks noChangeArrowheads="1"/>
          </p:cNvSpPr>
          <p:nvPr/>
        </p:nvSpPr>
        <p:spPr bwMode="auto">
          <a:xfrm>
            <a:off x="3067050" y="4117975"/>
            <a:ext cx="42545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39386" name="Text Box 58"/>
          <p:cNvSpPr txBox="1">
            <a:spLocks noChangeArrowheads="1"/>
          </p:cNvSpPr>
          <p:nvPr/>
        </p:nvSpPr>
        <p:spPr bwMode="auto">
          <a:xfrm>
            <a:off x="3057525" y="5522913"/>
            <a:ext cx="423863" cy="214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4</a:t>
            </a:r>
          </a:p>
        </p:txBody>
      </p:sp>
      <p:sp>
        <p:nvSpPr>
          <p:cNvPr id="739389" name="Text Box 61"/>
          <p:cNvSpPr txBox="1">
            <a:spLocks noChangeArrowheads="1"/>
          </p:cNvSpPr>
          <p:nvPr/>
        </p:nvSpPr>
        <p:spPr bwMode="auto">
          <a:xfrm>
            <a:off x="3340100" y="5507038"/>
            <a:ext cx="339725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graphicFrame>
        <p:nvGraphicFramePr>
          <p:cNvPr id="29753" name="Object 65"/>
          <p:cNvGraphicFramePr>
            <a:graphicFrameLocks noChangeAspect="1"/>
          </p:cNvGraphicFramePr>
          <p:nvPr/>
        </p:nvGraphicFramePr>
        <p:xfrm>
          <a:off x="2914650" y="1895475"/>
          <a:ext cx="274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4" imgW="2743200" imgH="419100" progId="Equation.3">
                  <p:embed/>
                </p:oleObj>
              </mc:Choice>
              <mc:Fallback>
                <p:oleObj name="Equation" r:id="rId4" imgW="274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895475"/>
                        <a:ext cx="2743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94" name="Text Box 66"/>
          <p:cNvSpPr txBox="1">
            <a:spLocks noChangeArrowheads="1"/>
          </p:cNvSpPr>
          <p:nvPr/>
        </p:nvSpPr>
        <p:spPr bwMode="auto">
          <a:xfrm>
            <a:off x="6880225" y="5948363"/>
            <a:ext cx="2090738" cy="5953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1387" tIns="91387" rIns="91387" bIns="91387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Value = 10 - 4 + 8 - 0 + 10</a:t>
            </a:r>
            <a:b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        </a:t>
            </a:r>
            <a:r>
              <a:rPr kumimoji="1" lang="en-US" sz="1200" baseline="-250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= 24</a:t>
            </a:r>
          </a:p>
        </p:txBody>
      </p:sp>
      <p:sp>
        <p:nvSpPr>
          <p:cNvPr id="739395" name="Text Box 67"/>
          <p:cNvSpPr txBox="1">
            <a:spLocks noChangeArrowheads="1"/>
          </p:cNvSpPr>
          <p:nvPr/>
        </p:nvSpPr>
        <p:spPr bwMode="auto">
          <a:xfrm>
            <a:off x="3355975" y="4114800"/>
            <a:ext cx="339725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777777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39397" name="Text Box 69"/>
          <p:cNvSpPr txBox="1">
            <a:spLocks noChangeArrowheads="1"/>
          </p:cNvSpPr>
          <p:nvPr/>
        </p:nvSpPr>
        <p:spPr bwMode="auto">
          <a:xfrm>
            <a:off x="1216025" y="5181600"/>
            <a:ext cx="101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120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BD23E-1B82-DF43-9904-922082E285E6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Max-Flow Min-Cut Theorem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endParaRPr lang="en-US" dirty="0" smtClean="0">
              <a:solidFill>
                <a:schemeClr val="tx1"/>
              </a:solidFill>
              <a:cs typeface="+mn-cs"/>
              <a:sym typeface="Symbol" charset="0"/>
            </a:endParaRPr>
          </a:p>
          <a:p>
            <a:pPr marL="0" indent="0">
              <a:defRPr/>
            </a:pPr>
            <a:r>
              <a:rPr lang="en-US" dirty="0" smtClean="0">
                <a:cs typeface="+mn-cs"/>
                <a:sym typeface="Symbol" charset="0"/>
              </a:rPr>
              <a:t>Max-flow min-cut theorem.  </a:t>
            </a:r>
            <a:r>
              <a:rPr lang="en-US" dirty="0" smtClean="0">
                <a:solidFill>
                  <a:schemeClr val="hlink"/>
                </a:solidFill>
                <a:cs typeface="+mn-cs"/>
                <a:sym typeface="Symbol" charset="0"/>
              </a:rPr>
              <a:t>[Ford-Fulkerson 1956]  </a:t>
            </a:r>
            <a:r>
              <a:rPr lang="en-US" dirty="0" smtClean="0">
                <a:solidFill>
                  <a:schemeClr val="tx1"/>
                </a:solidFill>
                <a:cs typeface="+mn-cs"/>
                <a:sym typeface="Symbol" charset="0"/>
              </a:rPr>
              <a:t>The value of the max flow is equal to the value of the min cut.</a:t>
            </a:r>
          </a:p>
          <a:p>
            <a:pPr marL="0" indent="0">
              <a:defRPr/>
            </a:pPr>
            <a:endParaRPr lang="en-US" dirty="0" smtClean="0">
              <a:solidFill>
                <a:schemeClr val="tx1"/>
              </a:solidFill>
              <a:cs typeface="+mn-cs"/>
              <a:sym typeface="Symbol" charset="0"/>
            </a:endParaRPr>
          </a:p>
          <a:p>
            <a:pPr marL="0" indent="0">
              <a:defRPr/>
            </a:pPr>
            <a:r>
              <a:rPr lang="en-US" dirty="0" smtClean="0">
                <a:cs typeface="+mn-cs"/>
                <a:sym typeface="Symbol" charset="0"/>
              </a:rPr>
              <a:t>There are low order polynomial time algorithms known for determining these, and associated software is available</a:t>
            </a:r>
          </a:p>
          <a:p>
            <a:pPr marL="0" indent="0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Cuts:  Binary MRF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7327"/>
          <a:stretch>
            <a:fillRect/>
          </a:stretch>
        </p:blipFill>
        <p:spPr bwMode="auto">
          <a:xfrm>
            <a:off x="1357290" y="1853975"/>
            <a:ext cx="6324610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2993594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prstClr val="black"/>
                </a:solidFill>
                <a:latin typeface="Calibri"/>
              </a:rPr>
              <a:t>Unary terms</a:t>
            </a:r>
          </a:p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 (</a:t>
            </a:r>
            <a:r>
              <a:rPr lang="en-CA" dirty="0" err="1" smtClean="0">
                <a:solidFill>
                  <a:prstClr val="black"/>
                </a:solidFill>
                <a:latin typeface="Calibri"/>
              </a:rPr>
              <a:t>compatability</a:t>
            </a:r>
            <a:r>
              <a:rPr lang="en-CA" dirty="0" smtClean="0">
                <a:solidFill>
                  <a:prstClr val="black"/>
                </a:solidFill>
                <a:latin typeface="Calibri"/>
              </a:rPr>
              <a:t> of data with label y)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6635" y="2996983"/>
            <a:ext cx="378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>
                <a:solidFill>
                  <a:prstClr val="black"/>
                </a:solidFill>
                <a:latin typeface="Calibri"/>
              </a:rPr>
              <a:t>Pairwise</a:t>
            </a:r>
            <a:r>
              <a:rPr lang="en-CA" b="1" dirty="0" smtClean="0">
                <a:solidFill>
                  <a:prstClr val="black"/>
                </a:solidFill>
                <a:latin typeface="Calibri"/>
              </a:rPr>
              <a:t> terms</a:t>
            </a:r>
          </a:p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 (</a:t>
            </a:r>
            <a:r>
              <a:rPr lang="en-CA" dirty="0" err="1" smtClean="0">
                <a:solidFill>
                  <a:prstClr val="black"/>
                </a:solidFill>
                <a:latin typeface="Calibri"/>
              </a:rPr>
              <a:t>compatability</a:t>
            </a:r>
            <a:r>
              <a:rPr lang="en-CA" dirty="0" smtClean="0">
                <a:solidFill>
                  <a:prstClr val="black"/>
                </a:solidFill>
                <a:latin typeface="Calibri"/>
              </a:rPr>
              <a:t> of </a:t>
            </a:r>
            <a:r>
              <a:rPr lang="en-CA" dirty="0" err="1" smtClean="0">
                <a:solidFill>
                  <a:prstClr val="black"/>
                </a:solidFill>
                <a:latin typeface="Calibri"/>
              </a:rPr>
              <a:t>neighboring</a:t>
            </a:r>
            <a:r>
              <a:rPr lang="en-CA" dirty="0" smtClean="0">
                <a:solidFill>
                  <a:prstClr val="black"/>
                </a:solidFill>
                <a:latin typeface="Calibri"/>
              </a:rPr>
              <a:t> labels)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500174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Graph cuts used to optimise this cost function: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4000504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First work with binary case (i.e.  True label y is 0 or 1)</a:t>
            </a:r>
          </a:p>
          <a:p>
            <a:endParaRPr lang="en-CA" dirty="0" smtClean="0">
              <a:solidFill>
                <a:prstClr val="black"/>
              </a:solidFill>
              <a:latin typeface="Calibri"/>
            </a:endParaRPr>
          </a:p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Constrain </a:t>
            </a:r>
            <a:r>
              <a:rPr lang="en-CA" dirty="0" err="1" smtClean="0">
                <a:solidFill>
                  <a:prstClr val="black"/>
                </a:solidFill>
                <a:latin typeface="Calibri"/>
              </a:rPr>
              <a:t>pairwise</a:t>
            </a:r>
            <a:r>
              <a:rPr lang="en-CA" dirty="0" smtClean="0">
                <a:solidFill>
                  <a:prstClr val="black"/>
                </a:solidFill>
                <a:latin typeface="Calibri"/>
              </a:rPr>
              <a:t> costs so that they are “zero-diagonal” 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5143512"/>
            <a:ext cx="6048337" cy="95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Construction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80171"/>
            <a:ext cx="5214974" cy="397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596" y="1428736"/>
            <a:ext cx="73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One node per pixel (here a 3x3 image)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Edge from source to every pixel node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Edge from every pixel node to sink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Reciprocal edges between neighbours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694" y="2643182"/>
            <a:ext cx="36433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Note that in the minimum cut EITHER the edge connecting to the source will be cut, OR the edge connecting to the sink, but NOT BOTH (unnecessary).</a:t>
            </a:r>
          </a:p>
          <a:p>
            <a:endParaRPr lang="en-CA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Which determines whether we give that pixel label 1 or label 0.</a:t>
            </a:r>
          </a:p>
          <a:p>
            <a:endParaRPr lang="en-CA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Now a 1 to 1 mapping between possible labelling and possible minimum cuts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Construction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4071966" cy="505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14876" y="1428736"/>
            <a:ext cx="4429124" cy="577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prstClr val="black"/>
                </a:solidFill>
                <a:latin typeface="Calibri"/>
              </a:rPr>
              <a:t>Now add capacities so that minimum cut, minimizes our cost function</a:t>
            </a:r>
          </a:p>
          <a:p>
            <a:endParaRPr lang="en-CA" sz="2400" dirty="0" smtClean="0">
              <a:solidFill>
                <a:prstClr val="black"/>
              </a:solidFill>
              <a:latin typeface="Calibri"/>
            </a:endParaRPr>
          </a:p>
          <a:p>
            <a:r>
              <a:rPr lang="en-CA" sz="2400" dirty="0" smtClean="0">
                <a:solidFill>
                  <a:prstClr val="black"/>
                </a:solidFill>
                <a:latin typeface="Calibri"/>
              </a:rPr>
              <a:t>Unary costs U(0), U(1)  attached to links to source and sink.  </a:t>
            </a:r>
          </a:p>
          <a:p>
            <a:endParaRPr lang="en-CA" sz="24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>
                <a:solidFill>
                  <a:prstClr val="black"/>
                </a:solidFill>
                <a:latin typeface="Calibri"/>
              </a:rPr>
              <a:t>Either one or the other is paid.</a:t>
            </a:r>
          </a:p>
          <a:p>
            <a:endParaRPr lang="en-CA" sz="2400" dirty="0" smtClean="0">
              <a:solidFill>
                <a:prstClr val="black"/>
              </a:solidFill>
              <a:latin typeface="Calibri"/>
            </a:endParaRPr>
          </a:p>
          <a:p>
            <a:r>
              <a:rPr lang="en-CA" sz="2400" dirty="0" err="1" smtClean="0">
                <a:solidFill>
                  <a:prstClr val="black"/>
                </a:solidFill>
                <a:latin typeface="Calibri"/>
              </a:rPr>
              <a:t>Pairwise</a:t>
            </a:r>
            <a:r>
              <a:rPr lang="en-CA" sz="2400" dirty="0" smtClean="0">
                <a:solidFill>
                  <a:prstClr val="black"/>
                </a:solidFill>
                <a:latin typeface="Calibri"/>
              </a:rPr>
              <a:t> costs between pixel nodes as shown.</a:t>
            </a:r>
          </a:p>
          <a:p>
            <a:endParaRPr lang="en-CA" sz="24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 smtClean="0">
                <a:solidFill>
                  <a:prstClr val="black"/>
                </a:solidFill>
                <a:latin typeface="Calibri"/>
              </a:rPr>
              <a:t>Why?  Easiest to understand with some worked examples. </a:t>
            </a:r>
          </a:p>
          <a:p>
            <a:endParaRPr lang="en-CA" sz="24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758" y="1357298"/>
            <a:ext cx="3125018" cy="390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357298"/>
            <a:ext cx="3125018" cy="387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b="39621"/>
          <a:stretch>
            <a:fillRect/>
          </a:stretch>
        </p:blipFill>
        <p:spPr bwMode="auto">
          <a:xfrm>
            <a:off x="4143372" y="5715016"/>
            <a:ext cx="2271728" cy="9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t="59792"/>
          <a:stretch>
            <a:fillRect/>
          </a:stretch>
        </p:blipFill>
        <p:spPr bwMode="auto">
          <a:xfrm>
            <a:off x="6515114" y="5715016"/>
            <a:ext cx="2271728" cy="65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MRFs?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denoising</a:t>
            </a:r>
            <a:r>
              <a:rPr lang="en-US" dirty="0" smtClean="0"/>
              <a:t> is based on modeling what kinds of images are more probable</a:t>
            </a:r>
          </a:p>
          <a:p>
            <a:r>
              <a:rPr lang="en-US" dirty="0" smtClean="0"/>
              <a:t>Foreground extraction is based on modeling what spatial distribution of foreground pixels is more probable</a:t>
            </a:r>
          </a:p>
          <a:p>
            <a:r>
              <a:rPr lang="en-US" dirty="0" smtClean="0"/>
              <a:t>Stereo disparity estimation is based on modeling what kinds of disparity fields are more probable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4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3125018" cy="387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51127"/>
          <a:stretch>
            <a:fillRect/>
          </a:stretch>
        </p:blipFill>
        <p:spPr bwMode="auto">
          <a:xfrm>
            <a:off x="4286248" y="5643578"/>
            <a:ext cx="217293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4431" y="1357298"/>
            <a:ext cx="318234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52632"/>
          <a:stretch>
            <a:fillRect/>
          </a:stretch>
        </p:blipFill>
        <p:spPr bwMode="auto">
          <a:xfrm>
            <a:off x="6542465" y="5643578"/>
            <a:ext cx="2172939" cy="90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26" y="5929330"/>
            <a:ext cx="2236225" cy="66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CA" sz="4400" dirty="0" smtClean="0">
                <a:solidFill>
                  <a:prstClr val="black"/>
                </a:solidFill>
                <a:latin typeface="Calibri"/>
              </a:rPr>
              <a:t>Graph Cuts:  Binary MRF</a:t>
            </a:r>
            <a:endParaRPr lang="en-CA" sz="4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7327"/>
          <a:stretch>
            <a:fillRect/>
          </a:stretch>
        </p:blipFill>
        <p:spPr bwMode="auto">
          <a:xfrm>
            <a:off x="1357290" y="1853975"/>
            <a:ext cx="6324610" cy="12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2993594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prstClr val="black"/>
                </a:solidFill>
                <a:latin typeface="Calibri"/>
              </a:rPr>
              <a:t>Unary terms</a:t>
            </a:r>
          </a:p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 (</a:t>
            </a:r>
            <a:r>
              <a:rPr lang="en-CA" dirty="0" err="1" smtClean="0">
                <a:solidFill>
                  <a:prstClr val="black"/>
                </a:solidFill>
                <a:latin typeface="Calibri"/>
              </a:rPr>
              <a:t>compatability</a:t>
            </a:r>
            <a:r>
              <a:rPr lang="en-CA" dirty="0" smtClean="0">
                <a:solidFill>
                  <a:prstClr val="black"/>
                </a:solidFill>
                <a:latin typeface="Calibri"/>
              </a:rPr>
              <a:t> of data with label y)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635" y="2996983"/>
            <a:ext cx="378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err="1" smtClean="0">
                <a:solidFill>
                  <a:prstClr val="black"/>
                </a:solidFill>
                <a:latin typeface="Calibri"/>
              </a:rPr>
              <a:t>Pairwise</a:t>
            </a:r>
            <a:r>
              <a:rPr lang="en-CA" b="1" dirty="0" smtClean="0">
                <a:solidFill>
                  <a:prstClr val="black"/>
                </a:solidFill>
                <a:latin typeface="Calibri"/>
              </a:rPr>
              <a:t> terms</a:t>
            </a:r>
          </a:p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 (</a:t>
            </a:r>
            <a:r>
              <a:rPr lang="en-CA" dirty="0" err="1" smtClean="0">
                <a:solidFill>
                  <a:prstClr val="black"/>
                </a:solidFill>
                <a:latin typeface="Calibri"/>
              </a:rPr>
              <a:t>compatability</a:t>
            </a:r>
            <a:r>
              <a:rPr lang="en-CA" dirty="0" smtClean="0">
                <a:solidFill>
                  <a:prstClr val="black"/>
                </a:solidFill>
                <a:latin typeface="Calibri"/>
              </a:rPr>
              <a:t> of </a:t>
            </a:r>
            <a:r>
              <a:rPr lang="en-CA" dirty="0" err="1" smtClean="0">
                <a:solidFill>
                  <a:prstClr val="black"/>
                </a:solidFill>
                <a:latin typeface="Calibri"/>
              </a:rPr>
              <a:t>neighboring</a:t>
            </a:r>
            <a:r>
              <a:rPr lang="en-CA" dirty="0" smtClean="0">
                <a:solidFill>
                  <a:prstClr val="black"/>
                </a:solidFill>
                <a:latin typeface="Calibri"/>
              </a:rPr>
              <a:t> labels)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500174"/>
            <a:ext cx="454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Graph cuts used to optimise this cost function:</a:t>
            </a:r>
            <a:endParaRPr lang="en-CA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4317880"/>
            <a:ext cx="742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  <a:latin typeface="Calibri"/>
              </a:rPr>
              <a:t>Summary of approach</a:t>
            </a:r>
          </a:p>
          <a:p>
            <a:endParaRPr lang="en-CA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CA" dirty="0" smtClean="0">
                <a:solidFill>
                  <a:prstClr val="black"/>
                </a:solidFill>
                <a:latin typeface="Calibri"/>
              </a:rPr>
              <a:t>Associate each possible solution with a minimum cut on a graph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dirty="0" smtClean="0">
                <a:solidFill>
                  <a:prstClr val="black"/>
                </a:solidFill>
                <a:latin typeface="Calibri"/>
              </a:rPr>
              <a:t>Set capacities on graph, so cost of cut matches the cost function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dirty="0" smtClean="0">
                <a:solidFill>
                  <a:prstClr val="black"/>
                </a:solidFill>
                <a:latin typeface="Calibri"/>
              </a:rPr>
              <a:t>This minimizes the cost function and finds the MAP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5" r="4401"/>
          <a:stretch/>
        </p:blipFill>
        <p:spPr>
          <a:xfrm>
            <a:off x="304800" y="0"/>
            <a:ext cx="4712574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" y="2438400"/>
            <a:ext cx="272840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251791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creen Shot 2015-04-05 at 3.47.1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5715000" cy="2115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9800" y="762000"/>
            <a:ext cx="260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</a:t>
            </a:r>
            <a:r>
              <a:rPr lang="en-US" sz="2800" dirty="0" err="1" smtClean="0"/>
              <a:t>Denoising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2895600"/>
            <a:ext cx="345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Foreground Extraction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3340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Stereo Disparity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936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connection between graph cuts and MRF inference was first made in this paper </a:t>
            </a:r>
            <a:endParaRPr lang="en-US" sz="3600" dirty="0"/>
          </a:p>
        </p:txBody>
      </p:sp>
      <p:pic>
        <p:nvPicPr>
          <p:cNvPr id="5" name="Picture 4" descr="Screen Shot 2015-04-05 at 11.3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562"/>
            <a:ext cx="9144000" cy="52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the joint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 a random variable with </a:t>
            </a:r>
            <a:r>
              <a:rPr lang="en-US" smtClean="0"/>
              <a:t>each pixel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082664" y="2790840"/>
              <a:ext cx="205920" cy="2172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784" y="2778960"/>
                <a:ext cx="231120" cy="21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687664" y="3188640"/>
              <a:ext cx="2853000" cy="835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744" y="3174240"/>
                <a:ext cx="2872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1365904" y="2811000"/>
              <a:ext cx="286560" cy="21740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2584" y="2797680"/>
                <a:ext cx="313560" cy="22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2741824" y="2775720"/>
              <a:ext cx="218160" cy="2071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7784" y="2763120"/>
                <a:ext cx="246600" cy="20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673264" y="3781560"/>
              <a:ext cx="2942640" cy="88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5344" y="3767520"/>
                <a:ext cx="29649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670384" y="2674920"/>
              <a:ext cx="3008160" cy="2301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984" y="2661960"/>
                <a:ext cx="3038040" cy="23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Ink 62"/>
              <p14:cNvContentPartPr/>
              <p14:nvPr/>
            </p14:nvContentPartPr>
            <p14:xfrm>
              <a:off x="1560664" y="2902440"/>
              <a:ext cx="413280" cy="2307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5984" y="2891640"/>
                <a:ext cx="4212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/>
              <p14:cNvContentPartPr/>
              <p14:nvPr/>
            </p14:nvContentPartPr>
            <p14:xfrm>
              <a:off x="1582264" y="3335520"/>
              <a:ext cx="335520" cy="3978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76504" y="3323640"/>
                <a:ext cx="35496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Ink 74"/>
              <p14:cNvContentPartPr/>
              <p14:nvPr/>
            </p14:nvContentPartPr>
            <p14:xfrm>
              <a:off x="2290384" y="3995040"/>
              <a:ext cx="349920" cy="2692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79944" y="3982440"/>
                <a:ext cx="3733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2" name="Ink 101"/>
              <p14:cNvContentPartPr/>
              <p14:nvPr/>
            </p14:nvContentPartPr>
            <p14:xfrm>
              <a:off x="2401984" y="4511640"/>
              <a:ext cx="411840" cy="2898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8652" y="4501920"/>
                <a:ext cx="439224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3" name="Ink 102"/>
              <p14:cNvContentPartPr/>
              <p14:nvPr/>
            </p14:nvContentPartPr>
            <p14:xfrm>
              <a:off x="2913184" y="2837640"/>
              <a:ext cx="698760" cy="13824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1664" y="2825040"/>
                <a:ext cx="71388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3" name="Ink 112"/>
              <p14:cNvContentPartPr/>
              <p14:nvPr/>
            </p14:nvContentPartPr>
            <p14:xfrm>
              <a:off x="2191384" y="2853480"/>
              <a:ext cx="433440" cy="84420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4544" y="2842320"/>
                <a:ext cx="45360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7" name="Ink 126"/>
              <p14:cNvContentPartPr/>
              <p14:nvPr/>
            </p14:nvContentPartPr>
            <p14:xfrm>
              <a:off x="3042064" y="4472040"/>
              <a:ext cx="473400" cy="27324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38824" y="4462320"/>
                <a:ext cx="4906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8" name="Ink 127"/>
              <p14:cNvContentPartPr/>
              <p14:nvPr/>
            </p14:nvContentPartPr>
            <p14:xfrm>
              <a:off x="1599184" y="3957600"/>
              <a:ext cx="564120" cy="9079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4861" y="3947880"/>
                <a:ext cx="576728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9" name="Ink 128"/>
              <p14:cNvContentPartPr/>
              <p14:nvPr/>
            </p14:nvContentPartPr>
            <p14:xfrm>
              <a:off x="823744" y="3979200"/>
              <a:ext cx="610560" cy="84240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7981" y="3969120"/>
                <a:ext cx="630732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4" name="Ink 143"/>
              <p14:cNvContentPartPr/>
              <p14:nvPr/>
            </p14:nvContentPartPr>
            <p14:xfrm>
              <a:off x="720064" y="2866800"/>
              <a:ext cx="452880" cy="86688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1424" y="2854920"/>
                <a:ext cx="474840" cy="8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5" name="Ink 144"/>
              <p14:cNvContentPartPr/>
              <p14:nvPr/>
            </p14:nvContentPartPr>
            <p14:xfrm>
              <a:off x="810784" y="4300680"/>
              <a:ext cx="2787840" cy="817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0344" y="4285560"/>
                <a:ext cx="2813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5" name="Ink 154"/>
              <p14:cNvContentPartPr/>
              <p14:nvPr/>
            </p14:nvContentPartPr>
            <p14:xfrm>
              <a:off x="927424" y="3056160"/>
              <a:ext cx="7764480" cy="313524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3384" y="3046440"/>
                <a:ext cx="7794000" cy="31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4" name="Ink 163"/>
              <p14:cNvContentPartPr/>
              <p14:nvPr/>
            </p14:nvContentPartPr>
            <p14:xfrm>
              <a:off x="6687424" y="5704320"/>
              <a:ext cx="199440" cy="21636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73024" y="5692800"/>
                <a:ext cx="219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5" name="Ink 164"/>
              <p14:cNvContentPartPr/>
              <p14:nvPr/>
            </p14:nvContentPartPr>
            <p14:xfrm>
              <a:off x="6975424" y="5610360"/>
              <a:ext cx="1524240" cy="3081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62104" y="5595960"/>
                <a:ext cx="15519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6" name="Ink 165"/>
              <p14:cNvContentPartPr/>
              <p14:nvPr/>
            </p14:nvContentPartPr>
            <p14:xfrm>
              <a:off x="924904" y="6185280"/>
              <a:ext cx="123480" cy="38628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7344" y="6170880"/>
                <a:ext cx="1411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7" name="Ink 166"/>
              <p14:cNvContentPartPr/>
              <p14:nvPr/>
            </p14:nvContentPartPr>
            <p14:xfrm>
              <a:off x="819424" y="6312720"/>
              <a:ext cx="299160" cy="1245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4024" y="6306960"/>
                <a:ext cx="3103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8" name="Ink 167"/>
              <p14:cNvContentPartPr/>
              <p14:nvPr/>
            </p14:nvContentPartPr>
            <p14:xfrm>
              <a:off x="1051264" y="6308040"/>
              <a:ext cx="361800" cy="23904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7944" y="6303360"/>
                <a:ext cx="379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9" name="Ink 168"/>
              <p14:cNvContentPartPr/>
              <p14:nvPr/>
            </p14:nvContentPartPr>
            <p14:xfrm>
              <a:off x="1682344" y="6245040"/>
              <a:ext cx="650880" cy="2728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67584" y="6231000"/>
                <a:ext cx="6696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0" name="Ink 169"/>
              <p14:cNvContentPartPr/>
              <p14:nvPr/>
            </p14:nvContentPartPr>
            <p14:xfrm>
              <a:off x="1771264" y="6200400"/>
              <a:ext cx="289440" cy="10008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63344" y="6196800"/>
                <a:ext cx="300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1" name="Ink 170"/>
              <p14:cNvContentPartPr/>
              <p14:nvPr/>
            </p14:nvContentPartPr>
            <p14:xfrm>
              <a:off x="2536984" y="6151800"/>
              <a:ext cx="214920" cy="46584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21504" y="6140640"/>
                <a:ext cx="2458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2" name="Ink 171"/>
              <p14:cNvContentPartPr/>
              <p14:nvPr/>
            </p14:nvContentPartPr>
            <p14:xfrm>
              <a:off x="2840104" y="6168720"/>
              <a:ext cx="1039320" cy="31284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30384" y="6153240"/>
                <a:ext cx="10569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3" name="Ink 172"/>
              <p14:cNvContentPartPr/>
              <p14:nvPr/>
            </p14:nvContentPartPr>
            <p14:xfrm>
              <a:off x="3894904" y="6217680"/>
              <a:ext cx="28440" cy="1332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80504" y="6210480"/>
                <a:ext cx="493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4" name="Ink 173"/>
              <p14:cNvContentPartPr/>
              <p14:nvPr/>
            </p14:nvContentPartPr>
            <p14:xfrm>
              <a:off x="4028824" y="6135600"/>
              <a:ext cx="14400" cy="25092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15144" y="6128400"/>
                <a:ext cx="396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5" name="Ink 174"/>
              <p14:cNvContentPartPr/>
              <p14:nvPr/>
            </p14:nvContentPartPr>
            <p14:xfrm>
              <a:off x="4185784" y="6288960"/>
              <a:ext cx="19440" cy="10584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69584" y="6272760"/>
                <a:ext cx="446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6" name="Ink 175"/>
              <p14:cNvContentPartPr/>
              <p14:nvPr/>
            </p14:nvContentPartPr>
            <p14:xfrm>
              <a:off x="4243744" y="6149280"/>
              <a:ext cx="33840" cy="2160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28984" y="6139920"/>
                <a:ext cx="529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7" name="Ink 176"/>
              <p14:cNvContentPartPr/>
              <p14:nvPr/>
            </p14:nvContentPartPr>
            <p14:xfrm>
              <a:off x="4372264" y="6149640"/>
              <a:ext cx="245520" cy="40248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58224" y="6137040"/>
                <a:ext cx="2757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8" name="Ink 177"/>
              <p14:cNvContentPartPr/>
              <p14:nvPr/>
            </p14:nvContentPartPr>
            <p14:xfrm>
              <a:off x="4417624" y="6152880"/>
              <a:ext cx="149040" cy="795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10784" y="6146760"/>
                <a:ext cx="1620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9" name="Ink 178"/>
              <p14:cNvContentPartPr/>
              <p14:nvPr/>
            </p14:nvContentPartPr>
            <p14:xfrm>
              <a:off x="4963384" y="6130920"/>
              <a:ext cx="454680" cy="51048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50064" y="6115440"/>
                <a:ext cx="47232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0" name="Ink 179"/>
              <p14:cNvContentPartPr/>
              <p14:nvPr/>
            </p14:nvContentPartPr>
            <p14:xfrm>
              <a:off x="5634064" y="6205080"/>
              <a:ext cx="434520" cy="20016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29024" y="6190320"/>
                <a:ext cx="4446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1" name="Ink 180"/>
              <p14:cNvContentPartPr/>
              <p14:nvPr/>
            </p14:nvContentPartPr>
            <p14:xfrm>
              <a:off x="6148864" y="6125880"/>
              <a:ext cx="455040" cy="26280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33384" y="6110400"/>
                <a:ext cx="475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2" name="Ink 181"/>
              <p14:cNvContentPartPr/>
              <p14:nvPr/>
            </p14:nvContentPartPr>
            <p14:xfrm>
              <a:off x="6819544" y="6092760"/>
              <a:ext cx="911880" cy="45576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04784" y="6077640"/>
                <a:ext cx="93168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3" name="Ink 182"/>
              <p14:cNvContentPartPr/>
              <p14:nvPr/>
            </p14:nvContentPartPr>
            <p14:xfrm>
              <a:off x="7723144" y="6158640"/>
              <a:ext cx="34560" cy="201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10904" y="6146400"/>
                <a:ext cx="511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4" name="Ink 183"/>
              <p14:cNvContentPartPr/>
              <p14:nvPr/>
            </p14:nvContentPartPr>
            <p14:xfrm>
              <a:off x="7750504" y="6205440"/>
              <a:ext cx="149040" cy="36396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45464" y="6189960"/>
                <a:ext cx="1695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5" name="Ink 184"/>
              <p14:cNvContentPartPr/>
              <p14:nvPr/>
            </p14:nvContentPartPr>
            <p14:xfrm>
              <a:off x="7987024" y="6225600"/>
              <a:ext cx="371160" cy="14292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71904" y="6216600"/>
                <a:ext cx="391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6" name="Ink 185"/>
              <p14:cNvContentPartPr/>
              <p14:nvPr/>
            </p14:nvContentPartPr>
            <p14:xfrm>
              <a:off x="8352064" y="6140280"/>
              <a:ext cx="286560" cy="22392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36944" y="6125160"/>
                <a:ext cx="307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7" name="Ink 186"/>
              <p14:cNvContentPartPr/>
              <p14:nvPr/>
            </p14:nvContentPartPr>
            <p14:xfrm>
              <a:off x="8524504" y="6127680"/>
              <a:ext cx="171000" cy="6840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12624" y="6123000"/>
                <a:ext cx="187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8" name="Ink 187"/>
              <p14:cNvContentPartPr/>
              <p14:nvPr/>
            </p14:nvContentPartPr>
            <p14:xfrm>
              <a:off x="8694064" y="6301560"/>
              <a:ext cx="14400" cy="4140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78224" y="6294000"/>
                <a:ext cx="399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9" name="Ink 188"/>
              <p14:cNvContentPartPr/>
              <p14:nvPr/>
            </p14:nvContentPartPr>
            <p14:xfrm>
              <a:off x="8751664" y="6186360"/>
              <a:ext cx="10800" cy="972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39064" y="6173760"/>
                <a:ext cx="291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0" name="Ink 189"/>
              <p14:cNvContentPartPr/>
              <p14:nvPr/>
            </p14:nvContentPartPr>
            <p14:xfrm>
              <a:off x="8811064" y="6259080"/>
              <a:ext cx="326520" cy="11160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96304" y="6244320"/>
                <a:ext cx="345960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5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independence assumptions necessary for tractability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graphical models (</a:t>
            </a:r>
            <a:r>
              <a:rPr lang="en-US" dirty="0" err="1"/>
              <a:t>a</a:t>
            </a:r>
            <a:r>
              <a:rPr lang="en-US" dirty="0" err="1" smtClean="0"/>
              <a:t>.k.a</a:t>
            </a:r>
            <a:r>
              <a:rPr lang="en-US" dirty="0" smtClean="0"/>
              <a:t> Bayes nets, Belief networks)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/>
              <p14:cNvContentPartPr/>
              <p14:nvPr/>
            </p14:nvContentPartPr>
            <p14:xfrm>
              <a:off x="2464852" y="4199877"/>
              <a:ext cx="650880" cy="6120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5852" y="4190877"/>
                <a:ext cx="674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1870132" y="4180077"/>
              <a:ext cx="549000" cy="8035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6452" y="4167117"/>
                <a:ext cx="57564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/>
              <p14:cNvContentPartPr/>
              <p14:nvPr/>
            </p14:nvContentPartPr>
            <p14:xfrm>
              <a:off x="2352172" y="3753837"/>
              <a:ext cx="229320" cy="2872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1012" y="3742677"/>
                <a:ext cx="244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2417692" y="3709917"/>
              <a:ext cx="243720" cy="3294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6172" y="3701637"/>
                <a:ext cx="262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2771212" y="3858957"/>
              <a:ext cx="53280" cy="3002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4012" y="3848877"/>
                <a:ext cx="70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/>
              <p14:cNvContentPartPr/>
              <p14:nvPr/>
            </p14:nvContentPartPr>
            <p14:xfrm>
              <a:off x="2338852" y="4119597"/>
              <a:ext cx="15480" cy="676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7332" y="4107717"/>
                <a:ext cx="388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8" name="Ink 107"/>
              <p14:cNvContentPartPr/>
              <p14:nvPr/>
            </p14:nvContentPartPr>
            <p14:xfrm>
              <a:off x="1019812" y="3693357"/>
              <a:ext cx="7600680" cy="29185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6492" y="3683997"/>
                <a:ext cx="7628760" cy="29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81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CA" dirty="0" smtClean="0"/>
              <a:t>MRF Definition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43050"/>
            <a:ext cx="8867760" cy="235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500570"/>
            <a:ext cx="8605798" cy="10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971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Image with 4-connected pixels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/>
              <p14:cNvContentPartPr/>
              <p14:nvPr/>
            </p14:nvContentPartPr>
            <p14:xfrm>
              <a:off x="698818" y="5153877"/>
              <a:ext cx="328680" cy="5907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218" y="5139837"/>
                <a:ext cx="35532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4" name="Ink 63"/>
              <p14:cNvContentPartPr/>
              <p14:nvPr/>
            </p14:nvContentPartPr>
            <p14:xfrm>
              <a:off x="1053418" y="5464197"/>
              <a:ext cx="267840" cy="2750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458" y="5452677"/>
                <a:ext cx="2847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Ink 82"/>
              <p14:cNvContentPartPr/>
              <p14:nvPr/>
            </p14:nvContentPartPr>
            <p14:xfrm>
              <a:off x="2257258" y="3143277"/>
              <a:ext cx="1620720" cy="11826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8258" y="3134997"/>
                <a:ext cx="1643040" cy="1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Ink 95"/>
              <p14:cNvContentPartPr/>
              <p14:nvPr/>
            </p14:nvContentPartPr>
            <p14:xfrm>
              <a:off x="1472818" y="6248637"/>
              <a:ext cx="272160" cy="547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2738" y="6234237"/>
                <a:ext cx="2869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7" name="Ink 96"/>
              <p14:cNvContentPartPr/>
              <p14:nvPr/>
            </p14:nvContentPartPr>
            <p14:xfrm>
              <a:off x="1572538" y="6315957"/>
              <a:ext cx="309600" cy="910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5698" y="6312357"/>
                <a:ext cx="320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9" name="Ink 98"/>
              <p14:cNvContentPartPr/>
              <p14:nvPr/>
            </p14:nvContentPartPr>
            <p14:xfrm>
              <a:off x="2624818" y="6139917"/>
              <a:ext cx="204480" cy="2235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1858" y="6125877"/>
                <a:ext cx="221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Ink 99"/>
              <p14:cNvContentPartPr/>
              <p14:nvPr/>
            </p14:nvContentPartPr>
            <p14:xfrm>
              <a:off x="3201538" y="5955237"/>
              <a:ext cx="165600" cy="54072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6058" y="5949837"/>
                <a:ext cx="1864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9" name="Ink 118"/>
              <p14:cNvContentPartPr/>
              <p14:nvPr/>
            </p14:nvContentPartPr>
            <p14:xfrm>
              <a:off x="1344658" y="1709757"/>
              <a:ext cx="7678800" cy="477864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35298" y="1702197"/>
                <a:ext cx="7702200" cy="48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6" name="Ink 125"/>
              <p14:cNvContentPartPr/>
              <p14:nvPr/>
            </p14:nvContentPartPr>
            <p14:xfrm>
              <a:off x="3268138" y="2342277"/>
              <a:ext cx="59040" cy="53748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56978" y="2329677"/>
                <a:ext cx="8496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4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Hammersley</a:t>
            </a:r>
            <a:r>
              <a:rPr lang="en-CA" dirty="0" smtClean="0"/>
              <a:t> Clifford Theorem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428736"/>
            <a:ext cx="802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Any positive distribution that obeys the Markov property</a:t>
            </a:r>
            <a:endParaRPr lang="en-CA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t="48564"/>
          <a:stretch>
            <a:fillRect/>
          </a:stretch>
        </p:blipFill>
        <p:spPr bwMode="auto">
          <a:xfrm>
            <a:off x="214282" y="2000240"/>
            <a:ext cx="8605798" cy="5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8596" y="2643182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can be written in the form</a:t>
            </a:r>
            <a:endParaRPr lang="en-CA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3071810"/>
            <a:ext cx="3500462" cy="87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4000504"/>
            <a:ext cx="3448047" cy="258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8596" y="4286256"/>
            <a:ext cx="3643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Where the </a:t>
            </a:r>
            <a:r>
              <a:rPr lang="en-CA" i="1" dirty="0" smtClean="0"/>
              <a:t>c</a:t>
            </a:r>
            <a:r>
              <a:rPr lang="en-CA" dirty="0" smtClean="0"/>
              <a:t> terms are maximal cliques </a:t>
            </a:r>
          </a:p>
          <a:p>
            <a:endParaRPr lang="en-CA" dirty="0" smtClean="0"/>
          </a:p>
          <a:p>
            <a:r>
              <a:rPr lang="en-CA" dirty="0" smtClean="0"/>
              <a:t>Cliques = subsets of variables that all connect to each other.</a:t>
            </a:r>
          </a:p>
          <a:p>
            <a:endParaRPr lang="en-CA" dirty="0" smtClean="0"/>
          </a:p>
          <a:p>
            <a:r>
              <a:rPr lang="en-CA" dirty="0" smtClean="0"/>
              <a:t>Maximal = cannot add any more variables and still be a clique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488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1422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MRF on a line which </a:t>
            </a:r>
            <a:r>
              <a:rPr lang="en-CA" dirty="0" err="1" smtClean="0"/>
              <a:t>favors</a:t>
            </a:r>
            <a:r>
              <a:rPr lang="en-CA" dirty="0" smtClean="0"/>
              <a:t> smoothness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422888"/>
            <a:ext cx="5072098" cy="93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993996"/>
            <a:ext cx="5272082" cy="103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945839"/>
            <a:ext cx="7777150" cy="76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0034" y="270850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Consider the case where variables are binary, so functions return 4 different values depending on the combination of neighbours.  Let’s choose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538" y="4500570"/>
            <a:ext cx="7110420" cy="208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865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7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7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1709</Words>
  <Application>Microsoft Macintosh PowerPoint</Application>
  <PresentationFormat>On-screen Show (4:3)</PresentationFormat>
  <Paragraphs>516</Paragraphs>
  <Slides>33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Office Theme</vt:lpstr>
      <vt:lpstr>alg-design</vt:lpstr>
      <vt:lpstr>1_Office Theme</vt:lpstr>
      <vt:lpstr>Equation</vt:lpstr>
      <vt:lpstr>Markov Random Fields in Vision</vt:lpstr>
      <vt:lpstr>PowerPoint Presentation</vt:lpstr>
      <vt:lpstr>Why study MRFs?</vt:lpstr>
      <vt:lpstr>Modeling the joint probability distribution</vt:lpstr>
      <vt:lpstr>Conditional independence assumptions necessary for tractability</vt:lpstr>
      <vt:lpstr>MRF Definition</vt:lpstr>
      <vt:lpstr>Example: Image with 4-connected pixels</vt:lpstr>
      <vt:lpstr>Hammersley Clifford Theorem</vt:lpstr>
      <vt:lpstr>MRF on a line which favors smoothness</vt:lpstr>
      <vt:lpstr>Denoising with MRFs</vt:lpstr>
      <vt:lpstr>MAP Inference</vt:lpstr>
      <vt:lpstr>Graph Cuts Overview</vt:lpstr>
      <vt:lpstr>Graph Cuts Overview</vt:lpstr>
      <vt:lpstr>Chapter 7  Network Flow</vt:lpstr>
      <vt:lpstr>Minimum Cut Problem</vt:lpstr>
      <vt:lpstr>Cuts</vt:lpstr>
      <vt:lpstr>Cuts</vt:lpstr>
      <vt:lpstr>Minimum Cut Problem</vt:lpstr>
      <vt:lpstr>Flows</vt:lpstr>
      <vt:lpstr>Flows</vt:lpstr>
      <vt:lpstr>Maximum Flow Problem</vt:lpstr>
      <vt:lpstr>Flows and Cuts</vt:lpstr>
      <vt:lpstr>Flows and Cuts</vt:lpstr>
      <vt:lpstr>Flows and Cuts</vt:lpstr>
      <vt:lpstr>Max-Flow Min-Cut Theorem</vt:lpstr>
      <vt:lpstr>Graph Cuts:  Binary MRF</vt:lpstr>
      <vt:lpstr>Graph Construction</vt:lpstr>
      <vt:lpstr>Graph Construction</vt:lpstr>
      <vt:lpstr>Example 1</vt:lpstr>
      <vt:lpstr>Example 2</vt:lpstr>
      <vt:lpstr>PowerPoint Presentation</vt:lpstr>
      <vt:lpstr>PowerPoint Presentation</vt:lpstr>
      <vt:lpstr>The connection between graph cuts and MRF inference was first made in this paper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Random Fields</dc:title>
  <dc:creator>malik</dc:creator>
  <cp:lastModifiedBy>Jitendra Malik</cp:lastModifiedBy>
  <cp:revision>27</cp:revision>
  <dcterms:created xsi:type="dcterms:W3CDTF">2012-11-29T04:52:51Z</dcterms:created>
  <dcterms:modified xsi:type="dcterms:W3CDTF">2015-04-06T06:35:55Z</dcterms:modified>
</cp:coreProperties>
</file>