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9" r:id="rId2"/>
    <p:sldId id="337" r:id="rId3"/>
    <p:sldId id="340" r:id="rId4"/>
    <p:sldId id="338" r:id="rId5"/>
    <p:sldId id="332" r:id="rId6"/>
    <p:sldId id="333" r:id="rId7"/>
    <p:sldId id="334" r:id="rId8"/>
    <p:sldId id="335" r:id="rId9"/>
    <p:sldId id="336" r:id="rId10"/>
    <p:sldId id="331" r:id="rId11"/>
    <p:sldId id="341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224" autoAdjust="0"/>
    <p:restoredTop sz="94660"/>
  </p:normalViewPr>
  <p:slideViewPr>
    <p:cSldViewPr>
      <p:cViewPr varScale="1">
        <p:scale>
          <a:sx n="72" d="100"/>
          <a:sy n="72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4ED97B-988C-41CA-9395-8188C503AAD4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1C4F79-67CD-493F-8ACE-D167F486C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1212-5476-43AF-9CC3-ACD81D65EEEF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AB3FB-97D0-41A5-B4EE-3A3F3605F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6B26B-2035-48FD-833B-6B35953706D4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9389-8C44-480B-96FA-E2645313B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40BA0-F47C-44A5-AE63-DF0C9C774D04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CE5AB-EE03-4B68-B4C5-8152CE631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DF56C-A17C-41BC-8D49-534D3CFE2D5A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34F2-4165-48EC-9812-7588EA2DE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7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99AD-A189-4460-AD8F-8617DC01CE5A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A33E-2B89-4141-B792-B12D8EC99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BA9E7-5694-4223-B204-03BFF31DC933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3F3C-5262-4BB7-93B3-3CDAC966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205F-A5C1-4447-ADCA-09016C1E3590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39101-4CC8-4489-8271-D928D2EF5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9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23559-3983-44FA-A663-DB36D83C5249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BABF1-1B8B-46A5-9FBA-D437A7D2F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95078-9620-4219-82BA-A54324D2DC22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C109-7E7C-4784-9AA5-3ACB94CFD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E054-767A-4643-AE4A-0BC43D651128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14C8C-F22E-482E-AB1C-5C247EF0A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FF216-C038-4B3C-850B-9A767B7FA823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68BB-679C-4914-9245-F5E371C56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3A3D8B-25FF-47A8-8A80-6174192456EE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AC85C5-E994-478E-AB8D-082585B7F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Optical 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Jitendra 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07 at 10.4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1410621" cy="355268"/>
          </a:xfrm>
          <a:prstGeom prst="rect">
            <a:avLst/>
          </a:prstGeom>
        </p:spPr>
      </p:pic>
      <p:pic>
        <p:nvPicPr>
          <p:cNvPr id="5" name="Picture 4" descr="Screen Shot 2015-04-07 at 10.49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7696200" cy="344772"/>
          </a:xfrm>
          <a:prstGeom prst="rect">
            <a:avLst/>
          </a:prstGeom>
        </p:spPr>
      </p:pic>
      <p:pic>
        <p:nvPicPr>
          <p:cNvPr id="6" name="Picture 5" descr="Screen Shot 2015-04-07 at 10.50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8991600" cy="2881226"/>
          </a:xfrm>
          <a:prstGeom prst="rect">
            <a:avLst/>
          </a:prstGeom>
        </p:spPr>
      </p:pic>
      <p:pic>
        <p:nvPicPr>
          <p:cNvPr id="7" name="Picture 6" descr="Screen Shot 2015-04-07 at 10.49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67200"/>
            <a:ext cx="5257800" cy="22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4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http://</a:t>
            </a:r>
            <a:r>
              <a:rPr lang="en-US" sz="2400" dirty="0" err="1"/>
              <a:t>web.mit.edu</a:t>
            </a:r>
            <a:r>
              <a:rPr lang="en-US" sz="2400" dirty="0"/>
              <a:t>/</a:t>
            </a:r>
            <a:r>
              <a:rPr lang="en-US" sz="2400" dirty="0" err="1"/>
              <a:t>persci</a:t>
            </a:r>
            <a:r>
              <a:rPr lang="en-US" sz="2400" dirty="0"/>
              <a:t>/demos/</a:t>
            </a:r>
            <a:r>
              <a:rPr lang="en-US" sz="2400" dirty="0" err="1"/>
              <a:t>Motion&amp;Form</a:t>
            </a:r>
            <a:r>
              <a:rPr lang="en-US" sz="2400" dirty="0"/>
              <a:t>/</a:t>
            </a:r>
            <a:r>
              <a:rPr lang="en-US" sz="2400" dirty="0" err="1" smtClean="0"/>
              <a:t>master.html</a:t>
            </a:r>
            <a:endParaRPr lang="en-US" sz="2400" dirty="0"/>
          </a:p>
        </p:txBody>
      </p:sp>
      <p:pic>
        <p:nvPicPr>
          <p:cNvPr id="6" name="Content Placeholder 5" descr="Screen Shot 2015-04-15 at 10.50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35" r="-30235"/>
          <a:stretch>
            <a:fillRect/>
          </a:stretch>
        </p:blipFill>
        <p:spPr>
          <a:xfrm>
            <a:off x="-533400" y="1219200"/>
            <a:ext cx="9006085" cy="4953000"/>
          </a:xfrm>
        </p:spPr>
      </p:pic>
    </p:spTree>
    <p:extLst>
      <p:ext uri="{BB962C8B-B14F-4D97-AF65-F5344CB8AC3E}">
        <p14:creationId xmlns:p14="http://schemas.microsoft.com/office/powerpoint/2010/main" val="118191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dirty="0" smtClean="0"/>
              <a:t>Optical flow is based on correspondence over time</a:t>
            </a:r>
            <a:endParaRPr lang="en-US" sz="3200" dirty="0"/>
          </a:p>
        </p:txBody>
      </p:sp>
      <p:pic>
        <p:nvPicPr>
          <p:cNvPr id="4" name="Content Placeholder 3" descr="Screen Shot 2015-04-07 at 10.35.48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55" b="-2255"/>
          <a:stretch>
            <a:fillRect/>
          </a:stretch>
        </p:blipFill>
        <p:spPr>
          <a:xfrm>
            <a:off x="0" y="1295400"/>
            <a:ext cx="7010400" cy="3856038"/>
          </a:xfrm>
        </p:spPr>
      </p:pic>
      <p:pic>
        <p:nvPicPr>
          <p:cNvPr id="5" name="Picture 4" descr="Screen Shot 2015-04-07 at 10.36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343"/>
            <a:ext cx="8991600" cy="357214"/>
          </a:xfrm>
          <a:prstGeom prst="rect">
            <a:avLst/>
          </a:prstGeom>
        </p:spPr>
      </p:pic>
      <p:pic>
        <p:nvPicPr>
          <p:cNvPr id="6" name="Picture 5" descr="Screen Shot 2015-04-07 at 10.36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67400"/>
            <a:ext cx="7467601" cy="4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9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http://</a:t>
            </a:r>
            <a:r>
              <a:rPr lang="en-US" sz="2400" dirty="0" err="1"/>
              <a:t>web.mit.edu</a:t>
            </a:r>
            <a:r>
              <a:rPr lang="en-US" sz="2400" dirty="0"/>
              <a:t>/</a:t>
            </a:r>
            <a:r>
              <a:rPr lang="en-US" sz="2400" dirty="0" err="1"/>
              <a:t>persci</a:t>
            </a:r>
            <a:r>
              <a:rPr lang="en-US" sz="2400" dirty="0"/>
              <a:t>/demos/</a:t>
            </a:r>
            <a:r>
              <a:rPr lang="en-US" sz="2400" dirty="0" err="1"/>
              <a:t>Motion&amp;Form</a:t>
            </a:r>
            <a:r>
              <a:rPr lang="en-US" sz="2400" dirty="0"/>
              <a:t>/</a:t>
            </a:r>
            <a:r>
              <a:rPr lang="en-US" sz="2400" dirty="0" err="1" smtClean="0"/>
              <a:t>master.html</a:t>
            </a:r>
            <a:endParaRPr lang="en-US" sz="2400" dirty="0"/>
          </a:p>
        </p:txBody>
      </p:sp>
      <p:pic>
        <p:nvPicPr>
          <p:cNvPr id="6" name="Content Placeholder 5" descr="Screen Shot 2015-04-15 at 10.50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35" r="-30235"/>
          <a:stretch>
            <a:fillRect/>
          </a:stretch>
        </p:blipFill>
        <p:spPr>
          <a:xfrm>
            <a:off x="-533400" y="1219200"/>
            <a:ext cx="9006085" cy="4953000"/>
          </a:xfrm>
        </p:spPr>
      </p:pic>
    </p:spTree>
    <p:extLst>
      <p:ext uri="{BB962C8B-B14F-4D97-AF65-F5344CB8AC3E}">
        <p14:creationId xmlns:p14="http://schemas.microsoft.com/office/powerpoint/2010/main" val="225726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4-07 at 10.37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560" b="-100560"/>
          <a:stretch>
            <a:fillRect/>
          </a:stretch>
        </p:blipFill>
        <p:spPr>
          <a:xfrm>
            <a:off x="152399" y="838200"/>
            <a:ext cx="8867531" cy="4876800"/>
          </a:xfrm>
        </p:spPr>
      </p:pic>
      <p:pic>
        <p:nvPicPr>
          <p:cNvPr id="5" name="Picture 4" descr="Screen Shot 2015-04-07 at 10.37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757895"/>
          </a:xfrm>
          <a:prstGeom prst="rect">
            <a:avLst/>
          </a:prstGeom>
        </p:spPr>
      </p:pic>
      <p:pic>
        <p:nvPicPr>
          <p:cNvPr id="6" name="Picture 5" descr="Screen Shot 2015-04-07 at 10.38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1"/>
            <a:ext cx="6705600" cy="19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4-07 at 10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24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07 at 10.43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2237686"/>
          </a:xfrm>
          <a:prstGeom prst="rect">
            <a:avLst/>
          </a:prstGeom>
        </p:spPr>
      </p:pic>
      <p:pic>
        <p:nvPicPr>
          <p:cNvPr id="5" name="Picture 4" descr="Screen Shot 2015-04-07 at 10.44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7315200" cy="26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1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4-07 at 10.45.08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32" r="-21932"/>
          <a:stretch>
            <a:fillRect/>
          </a:stretch>
        </p:blipFill>
        <p:spPr>
          <a:xfrm>
            <a:off x="-1066800" y="381000"/>
            <a:ext cx="11361599" cy="6248400"/>
          </a:xfrm>
        </p:spPr>
      </p:pic>
    </p:spTree>
    <p:extLst>
      <p:ext uri="{BB962C8B-B14F-4D97-AF65-F5344CB8AC3E}">
        <p14:creationId xmlns:p14="http://schemas.microsoft.com/office/powerpoint/2010/main" val="53625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4-07 at 10.46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907" b="-66907"/>
          <a:stretch>
            <a:fillRect/>
          </a:stretch>
        </p:blipFill>
        <p:spPr>
          <a:xfrm>
            <a:off x="457200" y="0"/>
            <a:ext cx="8229600" cy="4525963"/>
          </a:xfrm>
        </p:spPr>
      </p:pic>
      <p:pic>
        <p:nvPicPr>
          <p:cNvPr id="5" name="Picture 4" descr="Screen Shot 2015-04-07 at 10.46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8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4-07 at 10.47.48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84" b="-20584"/>
          <a:stretch>
            <a:fillRect/>
          </a:stretch>
        </p:blipFill>
        <p:spPr>
          <a:xfrm>
            <a:off x="0" y="304800"/>
            <a:ext cx="8229600" cy="4525963"/>
          </a:xfrm>
        </p:spPr>
      </p:pic>
      <p:pic>
        <p:nvPicPr>
          <p:cNvPr id="5" name="Picture 4" descr="Screen Shot 2015-04-07 at 10.4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40936"/>
            <a:ext cx="6477000" cy="25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3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43</Words>
  <Application>Microsoft Macintosh PowerPoint</Application>
  <PresentationFormat>On-screen Show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Measuring Optical Flow</vt:lpstr>
      <vt:lpstr>Optical flow is based on correspondence over time</vt:lpstr>
      <vt:lpstr>http://web.mit.edu/persci/demos/Motion&amp;Form/master.html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http://web.mit.edu/persci/demos/Motion&amp;Form/master.html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Binocular Stereopsis</dc:title>
  <dc:creator>malik</dc:creator>
  <cp:lastModifiedBy>Jitendra Malik</cp:lastModifiedBy>
  <cp:revision>85</cp:revision>
  <dcterms:created xsi:type="dcterms:W3CDTF">2012-05-17T19:11:07Z</dcterms:created>
  <dcterms:modified xsi:type="dcterms:W3CDTF">2015-04-16T05:53:41Z</dcterms:modified>
</cp:coreProperties>
</file>