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7.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0" r:id="rId4"/>
    <p:sldId id="293" r:id="rId5"/>
    <p:sldId id="295" r:id="rId6"/>
    <p:sldId id="262" r:id="rId7"/>
    <p:sldId id="261" r:id="rId8"/>
    <p:sldId id="267" r:id="rId9"/>
    <p:sldId id="278" r:id="rId10"/>
    <p:sldId id="264" r:id="rId11"/>
    <p:sldId id="265" r:id="rId12"/>
    <p:sldId id="285" r:id="rId13"/>
    <p:sldId id="276" r:id="rId14"/>
    <p:sldId id="277" r:id="rId15"/>
    <p:sldId id="286" r:id="rId16"/>
    <p:sldId id="292" r:id="rId17"/>
    <p:sldId id="268" r:id="rId18"/>
    <p:sldId id="279" r:id="rId19"/>
    <p:sldId id="270" r:id="rId20"/>
    <p:sldId id="283" r:id="rId21"/>
    <p:sldId id="290" r:id="rId22"/>
    <p:sldId id="289" r:id="rId23"/>
    <p:sldId id="281" r:id="rId24"/>
    <p:sldId id="284" r:id="rId25"/>
    <p:sldId id="287" r:id="rId26"/>
    <p:sldId id="282" r:id="rId27"/>
    <p:sldId id="294" r:id="rId28"/>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9" d="100"/>
          <a:sy n="89" d="100"/>
        </p:scale>
        <p:origin x="-320"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4:37:05.743"/>
    </inkml:context>
    <inkml:brush xml:id="br0">
      <inkml:brushProperty name="width" value="0.10583" units="cm"/>
      <inkml:brushProperty name="height" value="0.10583"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8280-3175 2,'0'0'1,"0"0"-1,8-16-2,-8 16 2,0 0 0,25-3 0</inkml:trace>
  <inkml:trace contextRef="#ctx0" brushRef="#br1" timeOffset="1.02017E6">15039-6111 1,'0'0'1,"-15"-34"21,15 34 1,-41-3-17,10 10-3,2 7-1,-6 5-2,1 2 1,-10 9 1,1 5 1,-12 5 0,-3 11 1,-18 5-1,-7 12 2,-23 2-1,-10 13 0,-20 6 0,-8 4-4,-8-6 2,8-1-1,4-14 2,17-9-1,18-16 2,33-12-2,26-31 1,46-4 2,7-42-2,34 3 1,12-5-3,3 2 1,-1 0-2,-7 7 2,-21 21-3,-27 14-1,-40 46 1,-36 12-1,-33 22 1,-33 20-2,-27 24 2,-26 15-1,-15 11 1,-6 3 1,-4 2-1,4-1 1,6-5-1,19-9 1,20-12 0,21-11 0,22-15 0,23-11 1,21-12-1,24-9 0,21-11 0,14-4 0,11 1 0,0 0-2,9 2 1,-5-1-2,0 10 2,-5-2-2,-3 6 1,-11 7-1,0 2 1,-2 2 1,0 6 0,1-2 1,5-2 0,8 0 1,9-2 0,12-1 0,11-11 1,14-2-1,16-9 1,15-3-1,12-6 1,12-3-1,8-7 0,3-3-1,4-2 0,-2-2 0,-9 7-1,-10-1 1,-8 5-1,-12 1 0,-11 4 0,-6 2 1,-8 0-1,-4-2 1,2-4 0,6-3 0,10-10 0,11-6 1,10-10 0,16-7 0,15-8 0,12-6-1,10-5 2,7-4-2,-2 0 0,1-2 0,-1 4-1,-11 1-1,-8 8 1,-17 3-1,-11 12 1,-14 11 0,-11 19 1,-11 21 0,-8 15 1,-4 21 0,2 13 0,6 10 1,10 6-1,11-4 1,14-12-2,13-15 2,11-19-2,9-16 2,7-24-3,7-20 1,2-17-1,-3-15-2,7-10 0,-9-18-1,7 2 0,-14-13-2,-2 13 3,-16-4-1,-7 16 2,-14 11 3,-18 17 2,-1 29 2,-16 15-2,3 30 1,-3 8 0,14 21 0,0-3-1,15 5-1,12-9-2,13-17-1,18-14 1,12-28-1,7-20 0,2-22-2,12-14 0,-4-18-1,4-10 0,-9-15 1,-3-2 0,-13-5 1,0 3 1,-8 5 1,-8 5 1,-8 6 1,-11 7 0,-2 13 1,-10 2 0,-2 5-1,-6-1 0,4 3 0,-4-9 0,6-3 0,1-11-1,8-10 0,5-9 0,8-13 0,-1-8-1,2-16 0,1-12 0,-3-14 0,-1-14 0,-10-7-1,-10-5 1,-8-2-1,-11 1 0,-14 10 0,-6 13 1,-10 16 0,-7 16 0,-4 18 1,-8 15-1,2 13 1,-2 8 0,6 2 0,5 1 0,11-1 0,7-3 0,8-6-1,10-7 0,7-3 1,8-5-1,3-1 0,-1-3-1,-4 0 1,-2-5-2,-7-1 1,-4-1-2,-12-10 2,-4-1-2,-12-5 2,-3 2 0,-6 2 2,-9 5 0,-4 7 0,-7 5 2,6 16 0,-15 4 0,9 17 1,-10-2-1,7 16 0,-9-2-1,22 23 0,-39-24 0,14 20-2,-2 1 1,-6 3-1,-6-2 0,-2-2-1,-4 1 1,1-6 0,-3-5 0,-2-9 0,3-6-1,1-8 1,2-5-1,0-7 1,4-7 0,-2-6 0,3-1-1,3 2 1,-4 2 0,0 1 1,-4 5-1,-2 9 0,-7 8 0,-3 11 0,-5 8 0,-6 10 0,-2 8 0,-6 10 0,0 6 0,0 6 0,4 2 0,4-1 0,3 1 0,11-6 0,9-7 0,8-7 0,8-10 0,7-11 0,9-12 0,1-8 0,8-13 0,0-7 0,0-11 1,-2-1-2,-6-4 1,-1-3 1,-9-1-2,-3 5 2,-6 2-2,-8 6 2,-8 4-2,-4 3 2,-3 5 0,-8 5-1,-5 6 0,1 0 0,-4 3 0,0 2 0,0 4 1,2 1-2,0 0 1,3 4 0,3 1 0,-4-1-1,4 3 0,-5-1-1,7-1 0,-4-1 1,3 0-1,-3-6 0,4 6 0,-3-4 0,3 2 2,-2 4-1,1 1 0,3 2 1,2 5 0,-3 4-1,5 3 1,-1 4 0,3 5-1,5 2 1,-2 5-1,2 1 1,1 5-1,5 1 1,4 1-1,2-1 0,3 2 0,1-4 1,10 2-1,-3-7 0,22-7 0,-27 16 1,27-16-1,-17 11 0,17-11 1,0 0-1,0 0 1,-22 19 0,22-19-1,0 0 1,-17 7 1,17-7-1,0 0 0,0 0 0,-22-4 0,22 4 0,0 0 0,-23-10 0,23 10 0,-21-12 1,21 12-1,-24-11 1,24 11-1,-29-7 0,29 7 1,-27-2-1,27 2 1,-33 7-1,15 0 0,-1 0 0,-1 2 0,1-2 1,1 0-1,-1 0 0,1-2 0,18-5 0,-31 11 0,31-11 0,-27 14 0,27-14 0,-27 16 0,27-16 0,-26 23-1,26-23 1,-21 26 0,21-26 0,-17 23 0,17-23 0,-16 21-2,16-21-2,0 0-17,-17 5-5,-1-24-1,2-1 9</inkml:trace>
  <inkml:trace contextRef="#ctx0" brushRef="#br1" timeOffset="1.02161E6">15222-5976 12,'0'0'7,"-17"5"-1,17-5 0,-18 5 0,18-5-1,-31 5 0,10-6 0,-1 4 0,-5-5-1,0 4 0,-8-4-1,0 2-4,-4 0-11,2 7-9,-23-15-2,13 8 13</inkml:trace>
  <inkml:trace contextRef="#ctx0" brushRef="#br1" timeOffset="1.0514E6">12677-3438 19,'-9'-19'13,"9"19"-2,-10-16 0,10 16-2,0 0-1,-10-21-1,10 21 0,0 0 0,0 0-1,14 18 0,-4 5-1,-8-1-1,7 15 1,-3 2-2,6 13 1,-4 8-2,5 4-1,-1 1 1,5 4-1,1-3 0,-1 1-1,1-4 1,1-2-1,1-10 1,-3-2 0,-1-7-1,1-7 1,-3-7-1,0-4 0,-14-24 0,23 25 1,-23-25-1,25-4 1,-25 4-1,28-31 0,-15 8 1,3-5-1,-3-3 1,1-6-2,2 0 1,-5-2 0,5 3 0,-3 1 1,1 1-2,0 1 3,-1 5-3,-1-2 2,-2 4-2,-1 5 2,-1 2-2,-2 1 0,-6 18 1,12-22-1,-12 22 1,0 0-1,0 0 1,21 3 0,-21-3 1,14 32-1,-5-10 0,3 5 0,0 4 1,1 6-2,3-2 2,1 2-2,1 1 1,1 2 0,1 1 0,1-5 0,-1 0 0,1-5 0,-1-5 0,-1-3 0,-3-7 0,-16-16 1,29 12-1,-29-12 0,29-19 1,-15 0-1,-1-8 1,1-4-1,-3-6 0,3-5 1,-2-4-1,-3 1 1,-1-6-1,-2 0 1,-4-1-2,0 3 2,0 0-1,-2 3 0,2 1 0,0-1 0,2 8 0,0 1 0,3 4 1,3-1-1,-4 5 0,2 2 0,-2 5 0,-1 4 0,-5 18 0,8-23 0,-8 23-1,0 0-1,0 0-1,10-17-5,-10 17-6,14 17-19,-14-17 1,0 0-2,21 25 17</inkml:trace>
  <inkml:trace contextRef="#ctx0" brushRef="#br1" timeOffset="1.05196E6">14347-3259 1,'0'0'15,"0"0"13,-18-14-1,18 14-14,-25-2-4,25 2-1,-25 9-2,25-9-2,-30 28 1,15-4-1,-7 6-1,7 11 1,-5 2-1,5 13-1,1 2 0,8 5-1,3 2 0,4 3 0,7-8 0,6-4-2,3-11 1,3-6 1,3-13-1,4-10 0,1-16 1,1-12-1,4-15 1,2-11 0,-2-13-1,-2-9 2,-2-10-3,-3-1 2,-9-5-1,-5 5 0,-14 2 0,-10 8 1,-7 7-2,-7 8 1,-3 13 0,-4 7-2,4 13-1,-6-1-4,35 14-11,-39 14-14,39-14 0,-17 25-2,18-9 20</inkml:trace>
  <inkml:trace contextRef="#ctx0" brushRef="#br1" timeOffset="1.05281E6">14915-3256 1,'0'0'0,"0"0"22,0 0 3,0 0-16,-4 16 0,4-16 1,4 39 0,-14-15 1,18 20-1,-16-7-2,14 12-3,-10-4-1,6 8-2,-2-6 0,-2 2-1,4-9 0,0-1-1,0-8 0,0-6 1,-4-4-1,2-5 1,0-16 0,-10 16 0,10-16-1,0 0 1,-21-29-1,13 8 1,2-10-1,0-8 1,8-11-2,0-6 2,4-6-2,4-1 1,5 0 0,7 0 0,5 4-1,4 1 0,6 9 1,2 5 0,4 7 0,5 4-1,-1 9 1,2 3 0,-5 10 0,-1 6-1,-4 10 1,-6 7 0,-6 8 0,-9 6 0,-10 7 0,-10 6 0,-10-1 0,-9 2 0,-12-1 0,-8-4 0,-8-4 0,-7-1 0,-3-2 0,-3-7 0,6 2 0,1-5 0,9-3 0,7-1-1,11 0 2,11-3-1,17-11 0,-8 19-1,8-19 1,41 19-1,-4-6 2,6 1-2,5 0 1,7 3 0,1 2 0,3 2 0,-7 0 1,-1 2-1,-9 0 1,-5 0-1,-5-2 1,-5-2-1,-6 0 0,-5-1 0,-5-1-2,-11-17-4,14 30-12,-14-30-12,-10 18-1,10-18-1</inkml:trace>
  <inkml:trace contextRef="#ctx0" brushRef="#br1" timeOffset="1.05341E6">16193-3345 1,'0'0'10,"0"-16"14,0 16 0,0 0-16,0 0-2,0 0 0,0 0 0,0 0 0,-6 21 0,6 2 1,-10-2-1,12 14 0,-15-3-1,9 13-2,-10 1 1,6 5-2,-1-2 0,3-2-1,0-3 1,0-4-2,4-5 1,0-4 0,2-8-1,4-2 0,2-5-1,-6-16 2,21 21-1,-1-16 0,7-3 0,6-4 1,10-1-1,2-4 0,5 0 1,5-2-1,-1 0 0,-1-1 0,-5 1 0,-5 4 1,-6-2-1,-6 3-1,-3 2 1,-7 1 0,-4 1-1,-17 0-1,28 7-4,-28-7-5,0 0-20,21 1 0,-21-1-1,0 0 8</inkml:trace>
  <inkml:trace contextRef="#ctx0" brushRef="#br1" timeOffset="1.05421E6">17288-3516 20,'47'-6'15,"9"6"-1,-3-5-1,15 14-1,-12-9-2,14 16-1,-13-6-3,9 16 0,-15-3-2,-1 12 0,-7 0-2,-4 7 1,-10 0-1,-6 7 1,-15 0-1,-6 4 0,-14-6 2,-5 2-2,-18-5 1,-4-2-1,-10-7 0,-1-5 0,-5-9 0,-3-6-3,0-4 0,-5-8-3,13 6-7,-16-14-15,15 3-6,-3-1 0,7-1-2</inkml:trace>
  <inkml:trace contextRef="#ctx0" brushRef="#br1" timeOffset="1.05377E6">17300-3397 2,'0'0'28,"0"0"0,0 21-5,0-21-14,2 45-1,-4-19-1,14 15-1,-12-6-3,9 8 0,-3-2-2,8-1 0,-5-1 0,1-6-3,6 0-3,-14-10-8,9-4-16,-9-1 0,-2-18 0,0 0 17</inkml:trace>
</inkml:ink>
</file>

<file path=ppt/ink/ink1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9:33.226"/>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86-119 5,'0'0'14,"0"0"-1,0 0-1,0 0-1,0 0-1,-18-12 1,18 12-2,-4 16 0,6 8-2,-9-5 0,7 18-1,-6-5-1,6 17 0,-6-6-3,6 10 1,-4-8-2,4 1 1,-2-8-2,0-4 1,-2-6 0,4-5 0,-4-8 0,4-15 0,-6 16 0,6-16-1,0 0 1,0 0 0,0 0 0,-17-19-1,17 19 0,-8-30 0,4 9 0,0-4 0,2-1 0,0-5 0,2-4 0,0 1-1,2-2 1,2-1 0,0 2-1,2-2 0,2 2 0,0 2 0,-1 1 0,3 4 0,0 5 0,0 1 0,-1 6 0,-9 16 1,20-21-1,-20 21 1,23-5 0,-23 5 0,25 7 0,-25-7 0,32 28 1,-13-4 0,2 4 0,7 4 0,-1 5 1,2-1-1,4 3 0,-2-2 0,0-6 0,0-3-1,-5-5 1,-1-4-1,-4-5 1,-3-2 0,-18-12-1,27 13 1,-27-13-1,20 5 1,-20-5 0,0 0-1,0 0 0,0 0-2,19 3-8,-19-3-21,-17-1-2,17 1 1,-24-16-2</inkml:trace>
</inkml:ink>
</file>

<file path=ppt/ink/ink1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9:32.17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230-154 16,'0'0'11,"0"0"0,0 0-3,0 0-1,0 0-2,0 0 1,0 0-2,0 0 0,0 0 1,0 0-1,-20 12 1,20-12-2,-4 21 1,8-5 0,-4-16-1,4 30 1,-4-30-1,8 37 0,-2-18 0,2 7-1,-1-3 0,3 8 0,2-1 0,1 2-1,3 4 0,5 3 0,-1 1 0,7 6 0,-2-1-1,6 4 1,-1 0 0,3 2 0,0-2 0,2 0 0,0 0 0,2-2 0,0-3 0,0 0 1,0-4-2,0 1 1,-4-1-1,0-3 0,2-4 1,-2-2-1,-2-1 0,-2-4 0,-2-3 0,-1 0 1,-3-7-1,0 1 1,-23-17-1,30 25 1,-30-25-1,19 19 0,-19-19 1,0 0-1,18 16 1,-18-16-1,0 0 1,0 0 0,0 0-1,0 0-2,0 0-4,0 0-21,0 0-6,-30-20 0,11 5-1</inkml:trace>
</inkml:ink>
</file>

<file path=ppt/ink/ink1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4:25:04.20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0000FF"/>
    </inkml:brush>
  </inkml:definitions>
  <inkml:trace contextRef="#ctx0" brushRef="#br0">2427 11731 25,'0'0'15,"5"-15"1,-5 15-2,5-13-1,-5 13-3,2-10-1,-2 10-2,0 0-1,0 0-1,0 0-1,0 0 1,-9 21 0,6-2 0,3 12-2,-1 6 1,5 15-1,-3 7 1,4 13-2,0 4-1,2 6 1,-1-5-2,-1-1 0,1-7 0,-3-8 1,-1-11-1,-1-11 0,-1-11 0,0-7 0,0-5 0,0-16-1,-1 15-1,1-15-2,0 0-5,-13-15-13,9 4-10,-4-5 0,0-3 2</inkml:trace>
  <inkml:trace contextRef="#ctx0" brushRef="#br0" timeOffset="743.0424">2291 11770 16,'8'-12'19,"-5"-1"-4,1-1-4,-4 14-1,8-21-4,-8 21 1,13-19-3,-13 19 0,18-22-1,-5 12 0,-2-2 1,3 0-2,-2 0 1,2 3-1,-3 0 0,2 4 0,-13 5 0,23-1 0,-23 1-1,20 14 0,-11-3 0,3 4 1,1 0 0,-1 5 0,-1-1 1,0 2 0,-1-2 0,-1 1-1,-1 3 1,-3 0-2,-1-2 2,3 1-3,-5-2 1,2 1-1,-4-4 1,-1 2 0,-6-7 1,3 1 0,-7-4 0,11-9 0,-28 16 0,13-10-1,-5-1 1,4-1-1,-1 1-1,0-1-1,3 1-1,-2-5-5,16 0-22,-14 11-2,14-11-1,0 0-1</inkml:trace>
  <inkml:trace contextRef="#ctx0" brushRef="#br1" timeOffset="9892.5657">9912 8753 7,'18'-9'26,"-4"-1"-6,1 8-4,-15 2-4,0 0-2,-20 14-2,-1 3-3,-16 0 0,-9 8-3,-12 0 1,-7 7-3,-8-2 2,-2 2-2,3-4 1,0-1-1,9-3 1,10-4-1,8-4 0,10-4 1,9-3-2,8-2 1,7-2 0,11-5 0,0 0 0,0 0-1,22 12 1,-7-8 0,2 2 1,5 2-1,0 2 1,4 3 0,-1-1 0,5 5 0,2-2 0,3 1 0,7-1 0,2 0 0,1-4 0,2-1 0,-3-3 0,-1-2-1,-7-1 0,-5-3 0,-8 0-1,-6-3-2,-2 8-5,-15-6-17,0 0-5,0 0-2,-17-11 3</inkml:trace>
  <inkml:trace contextRef="#ctx0" brushRef="#br1" timeOffset="11184.6397">9403 9083 1,'0'0'20,"37"-6"3,-10 5-15,11-8-3,11 6 1,4-9 0,13 5 0,0-7 1,13 5-1,-1-7 0,13 4-2,1-3-2,8 2 0,4-1-2,1 2 1,5-1-1,2 2 0,-1 0 0,2 3 0,-1 0 1,-2 3-1,-3 0 0,0 3 0,-3 0 0,-1 1 0,0 1 0,-3 0 0,-1-2 0,-3 2 0,2 0 0,-2 0 1,-4-1-1,0 0 1,-5-1 0,-2 1 0,-6-2 0,1 0 2,-6-1-2,-2 2 2,-2-3-2,-2 3 2,-7-2-1,-3 2 0,-10 0-1,-7 1 0,-9-1-1,-8 1 1,-7 0-1,-17 1 0,16 0 0,-16 0 0,0 0 0,0 0 0,0 0 0,0 0 0,6 11-1,-6-11 0,0 0 1,0 0-1,0 0 1,0 0-1,0 0 1,0 0 0,0 0 0,-1 10 0,1-10 0,0 0 0,0 0 0,0 0 0,0 0 0,0 0 0,9 12 0,-9-12 0,0 0 0,0 0 0,0 0 1,0 0-1,0 0 0,0 0 0,0 0 0,0 0 0,0 0 0,0 0 0,12 4-1,-12-4 1,0 0-1,20 2 1,-5-2 0,3 1 0,6-1 0,6 0 0,4 0-1,6-1 2,4-2-2,7 1 2,5 0-2,5-2 2,2 1-1,2-2 1,0 1-1,-3 1 1,-1-1-2,-6 0 2,-5 0-2,-7 1 1,-7-1-1,-5-2 1,-6 4-1,-4-1 1,-4 1 0,-6-1 0,-11 3 0,15-2 0,-15 2 1,0 0-1,0 0 0,0 0 0,0 0 0,0 0 0,0 0 0,0 0 0,0 0 0,0 0 0,0 0 0,0 0-1,0 0 1,0 0 0,0 0-1,0 0 0,0 0 1,0 0-1,11 7 1,-11-7-4,0 0-7,0 0-19,0 0 1,-15 12-3,-1-16 21</inkml:trace>
  <inkml:trace contextRef="#ctx0" brushRef="#br1" timeOffset="12336.7056">14953 8302 23,'0'0'14,"12"2"-1,-12-2-2,30-2-2,-8-3-2,13 4-2,4-4-1,13 3-1,8-4-1,13 3 0,4-2 0,3 3-1,3-2 0,1 4 0,-6 0 0,-5 2 0,-15 2-1,-10 1 1,-12 2 0,-7 2 0,-17 3 0,-8 3 1,-13 5-1,-10 5 1,-10 2-1,-8 7 1,-9 1-1,-9 5-1,-7-1 1,-7 2-1,-1-3 1,1-1-1,1-4 1,4-2 0,4-1 1,10-3-2,8-3 2,11-2-1,9-4 1,10 0-1,8-3 1,12 0 0,10-4-1,11-2 0,12-3 1,13-1 0,7-3-1,7-1 0,8-3 0,3 0 0,-4-2-1,-1-1 1,-9 2 0,-8 1-1,-9-1 1,-7 1-1,-12 1 1,-7 1 0,-8-1-1,-14 1 0,14 1 0,-14-1-2,0 0-1,0 0-3,0 0-13,-19 4-13,19-4-1,-14-8 1</inkml:trace>
  <inkml:trace contextRef="#ctx0" brushRef="#br1" timeOffset="13629.7796">17087 8634 1,'-18'-5'7,"18"5"6,0 0-2,0 0-2,0 0 0,0 0 0,14 0 0,-14 0-2,32 1-1,-11-4 0,14 6-1,1-7-1,12 5 0,3-4 0,11 4-1,2-3 0,11 3 0,4-1-1,9 3-1,4 0 0,7 1 0,3 1-1,6 0 1,5-2-1,5 2 0,4-4 1,1 1-1,0 0 1,3-2-1,-1-3 1,2 2-1,0-2 1,0 0 0,-5-1 0,0 0-1,-4 1 1,0-1 0,-5 1 0,-1 0-1,-4 0 0,-2 0 1,-3 1-1,-5 0 0,1-2 0,-3 2 0,-5 0 1,0-1-1,-3 1 0,0 0 0,0 0 0,-1 2 0,-1 0 0,-1 0 0,1 3 0,-4-2 0,-2 1 0,-4-1 0,-3 1 0,-2-1 0,1-1 0,-6 0 0,0-1 0,-4 1 0,-2-2 0,-3 2 0,-2 0 0,-2 0 0,-5-1 0,-4 1 0,-4 0 0,-5 0-1,-4-1 1,-4 1 0,-7-1 0,-6 0 0,-2 2-2,-12-1-1,0 0-2,0 0-5,0 0-9,0 0-11,0 0 0,-17-2 1</inkml:trace>
  <inkml:trace contextRef="#ctx0" brushRef="#br1" timeOffset="14250.815">22382 8364 23,'0'0'15,"16"12"-3,-4-2 0,-12-10-3,24 15-2,-11-7-2,8 5-2,-3 0-1,5 2-2,2 2 1,4 2-1,-2 1 0,0 3 0,0-2 0,-1 3 0,-2-3 0,-1 1 2,-6-5 0,1 3 1,-8-6 1,5 3 0,-14-6 1,5 6 0,-10-6 0,4 4-1,-6-3-1,-2 2 1,-3-3-1,-2 1 0,-6-5 0,3 3 0,-7-3-1,-1 1 1,-3-3-2,-1 2 1,-3-3-2,3 2 1,-3 0 1,1-1-2,4 0 0,-1-2-4,8 5 1,-5-7-5,13 11-7,-8-10-17,19-2-1,-18 7 1,18-7 7</inkml:trace>
  <inkml:trace contextRef="#ctx0" brushRef="#br1" timeOffset="15851.9067">3251 8396 10,'0'0'24,"0"0"1,0 0-8,-13 7-4,-4-3-2,4 10-3,-12-3-2,-2 12 0,-13-2-2,-2 5-1,-7 1-2,0 2 1,-3-2-1,1 0-1,3-3 0,8-3 1,6-5-1,8-2 0,6-4 0,7-1 0,13-9 0,-15 10 0,15-10-1,0 0 1,0 0 0,9 12 0,-9-12 1,15 7-1,-15-7 1,20 10 0,-5-4 0,4 2 1,6 3 1,2 0-2,8 2 2,5 1-2,3-1 2,5 2-2,1-1 1,-2 0-2,-3-3 0,-1 0 0,-8-1 0,-7-2-1,-4 1 0,-7-3-2,-17-6 0,11 11-2,-9-1-8,-18-6-17,0 0-1,-7-4 1,-3-3-1</inkml:trace>
  <inkml:trace contextRef="#ctx0" brushRef="#br1" timeOffset="16355.9355">2803 8730 5,'-1'-12'24,"1"12"-1,21-7-11,-21 7-3,28-8-1,-8 2 0,9 8 1,1-7-3,13 6-1,1-1-2,9 1-1,6 2 0,4-1-2,3 1 1,4 2-1,3-3 0,2 1 0,3-1 0,2-1 0,2-1 0,-1-1 0,-4-1 0,-1-1 0,-5 0 0,-5 1 0,-10-1 0,-7 1-1,-7 1 1,-11 0-1,-5 2-2,-11-2-3,-3 6-11,-12-5-11,0 0 1,-18 7-2</inkml:trace>
  <inkml:trace contextRef="#ctx0" brushRef="#br1" timeOffset="17279.9884">5410 8207 1,'-8'-17'16,"3"3"10,-1 2-12,-11-3-4,4 5-2,-13-1 0,6 5 1,-9-1-1,5 6-1,-4 0-5,2 3-1,-3 1 1,7 4-2,-1 2 1,2 2 0,3 2 0,2 3 0,2 3 0,2 6 1,5 3-1,1 6 1,5 5-2,6 6 1,2 1-1,6 3 1,0 0-1,4 1 0,-2-4-1,3-3 1,-3-3 1,-4-7-1,0-3 0,-5-7-1,1 1-2,-10-13-6,7 6-12,-8-6-7,4-11-1,-16 7-1</inkml:trace>
  <inkml:trace contextRef="#ctx0" brushRef="#br1" timeOffset="17540.0032">4944 8622 1,'0'0'23,"28"-6"-1,-8 5-9,0-4-2,8 4-4,-2-5-1,5 2-4,4 2-14,3-1-11,-5-4-2,3 4 1</inkml:trace>
  <inkml:trace contextRef="#ctx0" brushRef="#br1" timeOffset="18782.0743">6223 8647 20,'0'0'14,"-22"-13"-2,22 13 0,-15-5-2,15 5 0,-17-4-4,17 4-1,-13-1-2,13 1-2,0 0 0,-14 5 0,14-5-1,0 0 1,-12 10 0,12-10 0,4 12 1,-4-12 0,22 15 0,1-6 1,6-2-1,10 3 0,6-2 0,9 1-1,5-2 0,7 1 0,4-2-1,7 0 1,0-1-1,8-1 1,2 0-1,3-1 0,4 1 0,0-2 0,1 0-1,1 1 1,-3-1 0,0 0 0,-4 0 0,2-2 0,0 1 0,1 0 0,-5-1 0,-3 0 0,1 0 0,-2-1-1,-5 1 1,-4-1 0,-5-1-1,-4 1 1,-2 0 0,-3-1 0,-6 1 0,-4-1 1,-6 1-1,-7 1 1,-5-1-1,-8 2 1,-7-1 0,-5 1 0,-12-1-1,0 0 1,0 0 0,0 0-1,-22 7 0,7-5-1,1 3-2,-5-3-3,19-2-9,-31 11-14,14-5 0,0-4-1,0-2 22</inkml:trace>
  <inkml:trace contextRef="#ctx0" brushRef="#br1" timeOffset="19315.1048">8512 8561 5,'13'2'23,"3"2"-12,-3-7 0,10 8-1,-5-6-1,12 7 0,-3-4-2,10 5-2,0-1-2,5 2-1,-1 1-2,2 2 0,-1 1 0,-5-1 0,-3 2 0,-4-1 0,-8-1 0,-3 1 1,-7-1 0,-2-1 1,-10-10 1,7 18 0,-7-18 0,-9 17 0,9-17 0,-20 20 1,6-8-1,-1 6-2,-8 0 1,-2 2-1,-5 1 0,-5 1-1,-4 1 2,-1 1-2,-2-1-1,-1-3-3,12 7-21,-4-8-5,7-2-2,7-4-1</inkml:trace>
  <inkml:trace contextRef="#ctx0" brushRef="#br1" timeOffset="22400.2812">22788 3013 18,'0'0'16,"0"0"-2,-13-7-2,13 7-2,-14 2 0,14-2-2,-23 15 0,11 4-1,-11 2-1,4 13 0,-9 2 0,5 12-1,-9 0-2,9 3 1,-3-4-3,7 1 1,-1-10-2,7-5 1,3-10-1,3-5 1,4-7-1,3-11 0,0 0 1,0 0-1,0 0 1,11-18-1,-4 0 1,0-5-1,0-4 1,1-6-1,0-1 0,-2-3 0,2 1 0,0 0 0,-1 2 1,2 2-2,3 4 2,1 4-2,3 3 2,1 2-2,2 5 2,0 2-2,3 2 1,-1 3 0,0 2 1,0 4-1,-1 5 0,3 5 1,-1 4 0,2 7 0,0 2 0,3 6 0,0 1 0,-1 0 0,-1-2-1,-1-2 1,-4-4-1,-3-5 0,-4-3-1,-13-13-1,16 17-2,-16-17-4,2 12-11,-2-12-12,-18 2-1,1-4 0</inkml:trace>
  <inkml:trace contextRef="#ctx0" brushRef="#br1" timeOffset="22919.3108">22770 3103 6,'-12'10'24,"12"-10"-4,-7 19-5,7-19-2,-9 25-1,-1-9-2,12 14-1,-10-2-2,9 16 0,-9 0-2,8 14 1,-6 4 0,7 14-3,-3 1 1,3 8-3,0 1 2,3 3-2,-1-4 1,1 0-2,-2-8 0,3-3 1,-2-9 0,0-4 0,-3-7 0,0-5-1,-3-6 2,2-4-2,-2-8 1,-1-5-1,2-6 0,-2-6 1,4-14-1,-4 12 0,4-12 0,0 0 0,0 0-1,5-15 0,-5 15-1,8-14-1,-8 14-4,6-14-14,-6 14-12,0 0 0,12-15-1</inkml:trace>
  <inkml:trace contextRef="#ctx0" brushRef="#br1" timeOffset="24075.377">22294 5091 3,'0'0'24,"0"0"2,-8-13-6,8 13-4,0 0-6,22 3-1,-22-3-2,33 8 1,-12-2-1,12 11-1,-2-1-1,8 8-2,0 1 0,5 4-2,-2 1 1,-1 2-1,-4-3-1,-5-4-1,-1 1-2,-9-8-2,3 8-7,-17-15-16,2 3-3,-10-14 0,4 12-1</inkml:trace>
  <inkml:trace contextRef="#ctx0" brushRef="#br1" timeOffset="24752.4157">23202 5046 4,'0'0'22,"-17"14"-4,-1-7-2,1 14-2,-13-2 0,3 16-1,-14 0-2,3 12-3,-7-1-1,6 9-2,-2-4-3,8 1 0,3-7-2,10-5 1,5-10-1,8-5 0,5-9 0,3-4 0,-1-12 1,0 0-1,17 9 0,-17-9 1,0 0-1,13-7 0,-13 7 1,0 0-1,4-10 0,-4 10 0,0 0 0,0 0 0,0 0 0,0 0 0,0 0 0,0 0-1,0 0 1,0 0 0,0 0-2,0 0-1,13 4-6,-13-4-18,0 0-2,0 0-1,0 0-1</inkml:trace>
  <inkml:trace contextRef="#ctx0" brushRef="#br1" timeOffset="25443.4553">22825 5547 12,'0'0'21,"0"0"-7,-6-11-1,6 11 0,-10 11-2,9 4 0,-11-4-1,12 14-2,-9-4-1,10 15 0,-10 2-1,10 10-2,-3 0-1,6 4 0,0-3-1,0 2-1,-3-6 1,3-1-1,-2-11-1,0-5 1,-1-7 0,-2-5 0,-1-4-1,2-12 1,-2 13 0,2-13 0,0 0-1,0 0 0,0 0-1,0 0-2,0 0-5,-9-14-15,9 14-9,0 0-1,0 0 0</inkml:trace>
  <inkml:trace contextRef="#ctx0" brushRef="#br1" timeOffset="26567.5195">22727 6424 1,'0'0'12,"0"0"13,4-12-8,-4 12-5,0 0-2,16-6-3,-16 6 1,11-1-1,-11 1-2,0 0 0,12 14-1,-5 1 0,-6 5 0,5 7-2,-4 3 0,2 9-1,-1 3 1,3 8-1,1 4 0,0 4-1,2 1 1,-1 4 1,0 0-2,2 2 2,-2-2-2,1 0 1,-3-4 1,2-3-3,-2-2 2,4-4-2,-3-2 3,1-1-3,-3-3 2,2-1-3,-2-2 2,0 0 1,-1 0-1,0-1 0,-1-2 0,0 1 0,0-1 0,0-2 0,-2 0 0,0 1 0,1 0 1,-2 0 0,-2-3 0,1 1 0,0-1 0,-1-1 0,0 1 1,-1 1-1,1-2-1,-1 1 1,0 3-1,2 0 0,0 0 0,1 2 1,-2-2-1,2 0 0,0-3 0,2 1 0,-1-5 0,-1-2 0,0-3 0,1-1 0,-2-5 0,2 0 0,-2-4 0,1-2 0,0-1 0,0-12 0,1 16 0,-1-16 0,0 0 0,2 12-1,-2-12 0,0 0-1,0 0-1,0 0 0,0 0-3,0 0-2,13 3-7,-13-3-15,0 0 0,0 0-2,0 0 15</inkml:trace>
  <inkml:trace contextRef="#ctx0" brushRef="#br1" timeOffset="27072.5485">22782 8783 19,'-12'-3'26,"12"3"0,0 0-11,0 0-2,0 0-4,7 18-1,-7-18 1,19 24-3,-7-11 0,6 8-2,1-2-1,3 3-1,0-3 0,3-1-2,-4-4 0,0-2 0,-2-1-1,-2-6 0,-3 1-2,-14-6-1,23 1-4,-20-11-8,-3 10-15,13-19 0,-8 4 0,-1-6 10</inkml:trace>
  <inkml:trace contextRef="#ctx0" brushRef="#br1" timeOffset="27343.564">23122 8568 19,'0'0'28,"1"-11"-9,-1 11-3,0 0-3,5 14-2,-5-14-1,-4 28-3,-2-9-2,3 9-1,-5 2-1,3 8 1,-4-2 0,1 1-2,2-3-1,-2-5-4,9 3-22,-5-10-6,3-7-1,1-15-1</inkml:trace>
  <inkml:trace contextRef="#ctx0" brushRef="#br1" timeOffset="30705.7563">2899 9153 4,'0'0'10,"0"0"-2,0 0-1,0 0 0,0 0-2,0 0-1,0 0 1,0 0 0,0 0 0,0 0 1,0 0-1,0 0-1,3 15 0,-3-15 0,-2 15 0,2-15 0,-4 20-1,4-20 0,0 24 0,-2-13 0,3 6 0,-2-1-1,2 5 0,-3-2 0,4 7-1,-2 0 0,1 4 1,3 4 0,0 4 0,1 2 0,1 3-1,3 2 1,-1 1 0,2 3-1,-1 2 0,-1-1 0,1 0-1,-1-1 0,-1 0 1,0 0-1,-2 0 1,-1-2-1,-1-1 1,-1 0 1,-1-3 0,-1-1-1,2 0 0,-2-2 1,1-3-1,0-1 0,1 1-1,0-3 0,3-1 0,-1 1 0,0 0 0,1 2-1,-1 0 1,1 1 0,1 0 1,-1-2-2,0 1 2,1-1-1,1 0 0,-1-1 0,4-1 2,-3 1-1,2 1 0,0-3 0,-1 1 0,0-3 0,0 1 0,-2-2 0,1-2-1,-1-3-1,-1-2 2,1 2-1,-2-3 0,-1 1 0,1-1 0,-2 1 0,-1-2 0,0 1 0,-2-2 0,1-3 0,-3-1 1,1-1-1,-2-1 0,1-1-1,-1-2 1,4-10-1,-5 18-1,4-8-1,1-10-1,-1 17-6,1-17-8,0 0-11,0 0 0,0 0-1,0 0 5</inkml:trace>
  <inkml:trace contextRef="#ctx0" brushRef="#br1" timeOffset="31896.8244">3077 11255 1,'0'0'11,"10"13"13,-5 2 1,-1 6-11,-6 2-1,3 12-2,-8 1-1,7 12-1,-9-1-2,5 7-1,-5-5-1,4 0-2,-1-5 0,1-3-2,-1-8 2,2-3-2,1-9 1,-1-1-2,0-6 1,2-2-1,2-12 1,-5 11-1,5-11 1,0 0-1,0 0 0,0 0 1,0 0-2,0 0-1,0 0-1,-10-18-4,10 18-9,-3-13-14,-2 1 0,-3 0 1,-2 0-2</inkml:trace>
  <inkml:trace contextRef="#ctx0" brushRef="#br1" timeOffset="32228.8434">2837 11695 7,'0'0'26,"0"0"0,19-1-5,-19 1-4,21 8-3,-21-8-2,26 20-3,-13-10-1,9 9-3,-4 0-1,5 4-3,-2-4 1,-1-1-1,-2-4-1,-1-2 0,-3-6-1,0-6 0,-1-7-2,-2-9-3,7 4-7,-8-13-13,6 0-4,1-6 0,-3 0 0</inkml:trace>
  <inkml:trace contextRef="#ctx0" brushRef="#br1" timeOffset="32459.8566">3258 11474 16,'-5'-14'26,"5"14"0,0 0 1,-13-4-12,13 4-7,-4 14-2,8 0-1,-5-1-1,3 10 0,-4-1 0,3 11 0,-5-3 0,2 7-1,-5 2 0,-2-3-2,0 2-1,-3-7-4,8-3-25,-3-7-1,0-9-3,7-12 1</inkml:trace>
  <inkml:trace contextRef="#ctx0" brushRef="#br1" timeOffset="33452.9134">2826 9160 12,'-13'-5'23,"13"5"-1,-16 9-7,-3-4-6,8 12-2,-10 0 0,7 11-1,-10-1 0,8 10 0,-5-4-2,7 4-1,-2-5-2,7-3 1,0-6-2,5-5 0,1-6 0,3-12 1,0 0-1,0 0 0,0 0 0,12-12 1,-6-4-1,2-2 1,0-6-1,2-2 0,2-4 0,0-2 0,1 1 0,-2 0 0,4 4 0,-2 0-1,2 5 1,-1 3 0,1 5 0,-2 5 0,0 3 0,1 6 1,-1 4 0,2 5 0,-2 4 0,2 5 1,-1 2-1,3 3 1,-2-2 0,1 1-1,-4-6 0,1 0 0,-3-2-3,-10-14-7,12 16-20,-12-16-1,-6 10-1,6-10-2</inkml:trace>
  <inkml:trace contextRef="#ctx0" brushRef="#br1" timeOffset="38304.1908">1432 10395 14,'0'0'22,"0"0"-5,0 0-2,0 0-2,0 0-2,-1-11-2,1 11-1,0 0-2,13 1-1,-13-1 0,13-1 0,-13 1-1,21-2 0,-7-3 0,8 4 0,0-5-1,8 3-1,2-4 0,6 1-1,-2-2-2,0-1 1,-1 2-1,-3 0 1,-5 2-1,-6-1 0,-6 5-1,-15 1 1,16 3-1,-16-3-2,-3 18-10,3-18-16,-15 19-1,3-9 1,0-2-2</inkml:trace>
  <inkml:trace contextRef="#ctx0" brushRef="#br1" timeOffset="39436.2555">2129 10037 1,'0'0'21,"0"0"4,0 0-8,0 0-2,0 0-1,-7 11-3,7-11-3,1 26-2,2-11-2,9 7 0,-2-2-2,6 1-1,1-4 0,5 0-1,-2-7 1,6-2-1,-4-4 0,3-5 0,-2-5 0,-1-2-1,-1-4 1,-3-3-1,-2-2 0,-3-1 0,-4-1 1,-4 0-1,-2 1 1,-3 0 1,-4 3-1,-1 3 1,5 12 0,-13-15 0,13 15 0,0 0 0,-16 3 0,16-3 0,-3 22 0,6-4 0,1 5 0,2 6 0,2 2 0,4 8 0,-2 2 1,2 4-1,0 1 1,-2 2-1,-4-2 1,1 2-1,-6-5 0,-5-3 0,-2-5-1,-3-2 1,-7-6 0,-2-3 0,-3-5 1,-2-4-1,-4-5 0,-2-3 0,-1-4 0,2-4 0,-1-4-1,3-3 0,3-2 0,2 1 0,8 1-1,2-1 0,11 9-3,0 0-3,0 0-18,14-2-7,-1 9-1,-13-7 0</inkml:trace>
  <inkml:trace contextRef="#ctx0" brushRef="#br2" timeOffset="77520.4338">16406 10902 27,'0'0'21,"-1"-18"-4,1 18-1,1-19-3,-1 19-2,1-20-2,-1 20 0,-5-18-2,5 18-1,-16-17-1,5 14-1,-14-2-1,-5 9 0,-10 0-2,-4 8 1,-8 3-1,-2 5-1,-2 3 1,4 1-1,5-2 0,11 1 0,9-1 0,10-2 0,14 1 0,15-1-1,15 0 1,11 0-1,14 1 2,7 2-2,7 2 1,2 3 1,-2 1-1,-8 3 1,-10 5-1,-10 3 1,-17 1 1,-14 2 0,-16-3 0,-11 0 1,-14-6-1,-8-3 1,-7-6-1,-1-4 0,-5-7-1,3-4 0,4-4-1,3-4 0,9-2-1,6-4-2,9 4-4,-2-13-16,23 13-11,-12-16-1,12 16 0</inkml:trace>
  <inkml:trace contextRef="#ctx0" brushRef="#br2" timeOffset="77923.457">16833 10913 24,'0'0'32,"0"0"2,-12 9-1,9 12-14,-6 4-12,7 13-2,-5 4 0,4 14 0,-2 0-2,1 7-1,1-1 0,0-2-2,2-7-2,-2-8-3,8 0-7,-7-19-21,8-5 0,-6-21-2,16 1 0</inkml:trace>
  <inkml:trace contextRef="#ctx0" brushRef="#br2" timeOffset="78632.4974">17222 10943 31,'0'0'30,"0"0"3,-12 1-1,8 13-24,-6 4-1,7 11-2,-6 0 2,6 12-2,-4 2 0,4 5-3,-1-1 1,3 0-2,1-10 0,1-6 0,-1-6 0,1-8 0,-1-17 0,0 0 0,-6-12 0,2-12 0,0-7 0,0-9-1,3-7-2,0-5 1,3-1-1,3 1 1,5 4-1,0 5 0,5 7 0,1 9 1,2 12 0,2 11 0,-2 12 1,0 10 0,-1 11 1,-2 6-1,-2 6 1,0 1-1,-5 0 2,-3-4-2,-1-5 2,-1-5-1,-2-10-1,0-7 2,-1-11-2,0 0 1,0 0 0,8-23-1,1-4-1,7-7 1,5-4-1,1-4-1,5-2 1,1 2 0,5 5 0,-1 6 0,-1 12 2,-2 11 0,-2 11 0,-2 12 1,-3 12 0,-3 11 1,-6 4-1,-2 8 0,-8 0 0,-3 0-1,-2-4 0,-3-4 0,-2-7-3,-1-10-1,7 0-5,1-25-24,-9 13-2,5-24-2,9-3 0</inkml:trace>
  <inkml:trace contextRef="#ctx0" brushRef="#br2" timeOffset="78909.5134">18056 10919 44,'2'20'35,"-4"3"-1,5 11 0,-8-3-26,9 14 0,-5-3-3,2 3-1,-2-2-3,-2 1-2,5-4-4,-10-13-16,8 5-12,-5-15-1,5-3-1,0-14 0</inkml:trace>
  <inkml:trace contextRef="#ctx0" brushRef="#br2" timeOffset="79427.5429">18408 10914 22,'6'12'31,"-10"6"2,-7 7 0,3 13-13,-12 2-12,8 15 0,-10 0-2,8 9-1,-3-2-2,6 2 0,2-9-2,9-2 0,6-10 1,5-6 0,6-9-1,8-8 1,5-10 0,7-4-1,6-6 0,1-2 0,5-5 0,2-1-1,0 0 0,-3-2-1,-3 2-1,-9-1-2,2 10-7,-21-8-23,5 6-1,-22 1 0,15-11-1</inkml:trace>
  <inkml:trace contextRef="#ctx0" brushRef="#br2" timeOffset="79936.5721">19158 11000 33,'0'0'32,"-13"-16"1,13 16 1,-18 14-24,15 13-4,-8 1 1,7 15-1,-9 4-1,6 11-1,-3 2-2,3 2 0,2-8-2,0-3 1,0-9-1,1-8 1,1-10 0,2-10-1,1-14 1,0 0-1,0-22 0,3-5 1,1-8-1,1-13-1,2-8 0,6-9-1,2-2 0,0 1 0,2 4 0,1 6 1,2 9-1,1 12 2,-1 12 0,0 16 2,-1 13 0,3 15 0,0 8 1,0 13-1,-1 8 0,0 7 0,-4 6-1,-4 0-1,-3 0-1,-7-9-4,2 4-16,-13-18-13,2-5-1,-13-14-1,4-7 0</inkml:trace>
  <inkml:trace contextRef="#ctx0" brushRef="#br2" timeOffset="80115.5823">19079 11377 53,'-4'-16'35,"8"-8"-1,14 5-1,3-11-27,14 7-3,6 1-1,9 1-3,5 7-4,-7-3-26,12 3-2,-7-4 0,4 3-2</inkml:trace>
  <inkml:trace contextRef="#ctx0" brushRef="#br2" timeOffset="80728.6174">19893 10974 43,'0'0'34,"0"0"-1,9 21 2,-19-5-27,13 14-2,-6 3-1,4 11 0,-5 3 0,4 3-3,-2-1 0,2-3-1,-1-9-1,1-4 1,-3-9 0,2-6-1,1-18 1,0 0-1,-16-6 0,10-13 0,-3-6 0,-1-10 0,3-6-1,2-11-1,2-1 0,4-4 0,7 0 0,4 1 0,10 5-1,4 4 1,6 10 0,3 9 1,1 12 0,1 8 1,-4 12-1,-3 10 1,-8 10-1,-9 9 1,-6 6 1,-10 4-1,-6 0 1,-8-1-1,-5-3 0,-2-6 0,-1-5 0,-1-10 0,5-3-1,3-6 0,6-5 0,12-4 1,0 0-1,0 0 1,16-7 0,6 8 1,1 2 1,10 5 0,2 4 0,5 5 0,3 1 0,4 5 0,-5-1-1,2 1 0,-5 0-1,-6-5-1,-3 3-3,-12-14-12,0 8-17,-18-15-2,14 10 0,-14-10-1</inkml:trace>
  <inkml:trace contextRef="#ctx0" brushRef="#br2" timeOffset="81524.6629">21045 10788 30,'0'0'33,"7"-21"-1,9 13 2,0-11-22,25 11-4,2-7-2,14 7-1,0-3-1,7 6-2,-3 1 0,2 3-2,-7 4-1,-10-1 0,-7 7-4,-16-6-5,-1 11-23,-22-3 0,-7 4-1,-13-4-1</inkml:trace>
  <inkml:trace contextRef="#ctx0" brushRef="#br2" timeOffset="81730.6747">21398 10842 43,'0'15'34,"8"0"1,-7 1-1,11 17-25,-11 1-2,8 14-2,-6 3 0,-1 9-3,-3 0-2,-4 2-2,2 2-3,-9-17-12,10 3-17,-7-13-1,9-8-1,-3-18 0</inkml:trace>
  <inkml:trace contextRef="#ctx0" brushRef="#br2" timeOffset="82357.7105">21812 10899 22,'9'10'34,"-3"3"-1,3 13 1,-7 0-21,7 14-6,-8 4 0,5 9-3,-6-1 1,2 4-3,-6-3-1,1-5 1,-3-7-2,-1-7 1,-2-11 0,-1-9 0,10-14 0,-21-6-1,11-13 1,2-11-1,1-8 0,5-10 0,3-10-1,6-6 1,6-3-1,6 0 0,7 3 0,4 5 0,6 7 0,2 9 0,5 15 1,-6 9-1,-1 15 1,-6 11 0,-6 10 0,-10 9 0,-12 8 0,-9 7 0,-13 2 0,-6 0-1,-5-3 1,-1-6-1,-1-6 1,5-7-2,6-6 2,5-8-1,17-7 0,0 0 1,0 0 0,12 2 1,3 1 0,7 4 0,3 4 0,2 8 0,0 2 1,1 6-1,-5 3-1,-1 0 1,-4 1-3,-8-6-2,2 9-10,-13-15-19,3-2-1,-2-17-1,0 0 0</inkml:trace>
  <inkml:trace contextRef="#ctx0" brushRef="#br2" timeOffset="82595.7242">22377 10865 40,'0'0'35,"18"13"0,-18 6 0,12 16-27,-9 3-2,9 13-2,-8 3 0,4 5-4,-3 0-1,-7-5-4,8 6-8,-14-19-21,12-6-1,-9-17 0,5-18-1</inkml:trace>
  <inkml:trace contextRef="#ctx0" brushRef="#br2" timeOffset="83093.7527">22651 10944 32,'13'26'34,"-6"1"0,-7 1 0,12 15-23,-14-1-2,8 11-5,-7-7 1,3 3-2,-3-8-1,1-3 0,-1-12-2,1-5 1,0-21 0,0 0-1,0 0 0,-12-18 0,9-9 1,0-9-2,1-9 0,1-9 0,5-2-1,1-4 1,4 4-1,4 2 1,3 9-1,-1 6 1,3 12 1,6 15 0,-1 12 1,3 11 0,-1 10 1,2 13 0,0 7 0,6 7-1,-5 3 1,1 3-1,-5-2 0,0-4-1,-5-6 1,-3-9-1,-6-6 0,-2-9-1,-2-4-1,-6-14-3,4 11-16,-4-11-14,-14-18-1,-3 1-1,4-1 0</inkml:trace>
  <inkml:trace contextRef="#ctx0" brushRef="#br2" timeOffset="83273.7629">22753 11192 39,'-11'-6'33,"14"-4"1,17 0-2,3-3-27,17 3-3,5-3-1,1-1-3,5 5-10,-7-9-19,4 3-2,-9-5 0,-4 4-1</inkml:trace>
  <inkml:trace contextRef="#ctx0" brushRef="#br2" timeOffset="83868.7969">23250 10888 40,'4'-10'34,"-4"10"-1,0 0-10,9 19-14,4 4-2,-9 4 0,7 12-2,-4 3-1,2 7-2,-4 1 1,2 0-3,-5-5 2,0-3-2,-1-8 0,-2-8 1,-2-8-1,-1-5 0,4-13 0,-12-1 0,5-11 0,-1-6 0,-1-9-1,0-7 0,0-10-1,-2-6 0,5-2 0,1 0 0,3 3-1,2 3 1,5 8 0,3 7 1,3 14 1,2 11 0,0 12 1,2 9 0,-1 12 1,5 10 0,-3 6 0,4 6 0,-1 3 0,3 0-1,-3-5 0,-1-5 0,-1-11 0,-4-5 0,-3-12 0,-10-14 0,12-1 0,-10-13 0,-3-11 0,0-6 0,-1-12-1,1-9 1,1-7-2,-1-3 2,1-2-2,1 1 1,3 1-1,0 8 1,1 10-1,-2 9-2,3 15-1,-6 4-4,13 24-20,-13-8-8,10 29 0,-6-8-1</inkml:trace>
  <inkml:trace contextRef="#ctx0" brushRef="#br2" timeOffset="84322.823">23800 10844 25,'-4'-13'32,"4"13"1,-8 11-5,-9-2-16,12 18-3,-16 1-3,7 13-2,-11 1 0,5 10-2,-2 0 0,5 0-1,5-2 0,6-4-1,6-9 0,5-6 0,4-8 0,4-8-1,2-9 1,1-10-1,1-6 0,-4-8-1,2-3-1,-3-4 0,4 0 1,-7 0-1,4 5 1,-4 2 0,2 5 1,1 9 2,-12 4 1,25 9 1,-14 3-1,4 6 1,-5 3 0,2 6 0,-6-1-1,-1 3 0,-6-1-3,-4-7-2,5 8-9,-14-17-22,10-2-1,4-10 0,0 0-1</inkml:trace>
  <inkml:trace contextRef="#ctx0" brushRef="#br2" timeOffset="84648.8416">24062 10857 8,'13'10'34,"-5"4"-1,3 9 0,-13-1-13,12 19-8,-16-5-5,7 9-3,-10 0 0,2 0-2,-3-2 0,2-2-1,3-6-1,1-6 0,3-5 0,2-7 0,7-5-1,4-7 0,4-5 0,4-5-1,6-2-1,-2-6 0,9 4-3,-7-11-6,8 6-22,-14-6 0,5 3-1,-8-7 8</inkml:trace>
  <inkml:trace contextRef="#ctx0" brushRef="#br2" timeOffset="84922.8573">24407 10972 36,'0'24'33,"-8"-2"1,12 15-14,-17-8-7,17 12-6,-8-6-1,7 6-3,-2-9-1,4-2 0,2-7-1,4-3-1,2-6-1,1-9-2,9-2-2,-8-17-16,11 4-14,-5-11-1,6-2 0</inkml:trace>
  <inkml:trace contextRef="#ctx0" brushRef="#br2" timeOffset="85127.869">24363 11100 2,'6'14'32,"6"-11"0,10 1 0,3-9-19,10 10-5,-6-8-4,5 2-4,-1 2-15,-9-5-15,-2-1-2,-10-6 0</inkml:trace>
  <inkml:trace contextRef="#ctx0" brushRef="#br2" timeOffset="85302.879">24351 10913 17,'0'0'31,"1"-20"0,14 12 0,5-5-24,15 6-5,7 1-3,-2-5-15,8 6-13,-1-1-2,-1-1 0</inkml:trace>
  <inkml:trace contextRef="#ctx0" brushRef="#br2" timeOffset="85708.9022">25001 10772 28,'-13'-4'32,"-1"3"-2,-5 10-10,-8-4-12,6 10-4,-4 0-1,4 6-1,-1 0 0,9 2-1,6-1 0,9 0-1,8-1 1,7-1-1,4 1 1,3 0-2,2-1 2,0 1-1,-3-3 2,-1 3-1,-9-2 2,-3 3 0,-13-5 1,-2 0 0,-13-4 0,-4 2 0,-8-4 0,-3-1-2,-2-4 0,2-3-1,1 0 0,5-2-2,6 1-4,-3-9-21,24 7-11,-16-7 0,16 7-2</inkml:trace>
  <inkml:trace contextRef="#ctx0" brushRef="#br2" timeOffset="91975.2607">9402 12551 13,'-1'-20'27,"-2"5"2,3 15-7,-6-33-5,11 22-5,-14-8-3,10 7-2,-7-4-3,4 5 1,-5-2-2,7 13-1,-13-17 0,13 17 0,-17-9-2,17 9 1,-21 5-1,9 2 1,-1 5-1,0 5 1,-3 4 0,3 10 0,0 4 0,2 7 1,3 6 0,7 6-1,2 7 1,6 6-1,3 2 0,2-4 0,0-2-1,1-6 1,-3-7-1,-2-5 1,-4-13-1,-3-7 0,-1-8-1,-4-5-1,1 0-2,3-12-3,-6 14-21,-8-17-6,14 3 1,-17-3-1</inkml:trace>
  <inkml:trace contextRef="#ctx0" brushRef="#br2" timeOffset="92359.2825">8927 12869 20,'-1'-10'28,"1"10"0,0 0-3,4-18-11,12 17-3,-7-9-3,14 6-1,0-4-2,11 3-1,2-4-1,7 5 0,0-1-2,2 2 0,-3 2-2,-3-1-2,0 8-4,-16-6-24,2 7-1,-14-6 0,1 3-1</inkml:trace>
  <inkml:trace contextRef="#ctx0" brushRef="#br2" timeOffset="93107.3254">8706 13420 36,'0'0'30,"0"0"1,14 0-8,-1-8-11,21 8-1,-2-8-3,20 4-1,2-4-3,14 4-1,2-5-1,5 2-1,-2-1 0,1 1 0,-4 0-1,-7-1 1,-4 1-1,-9 1 0,-6 1 1,-6 1-1,-8 1 1,-6 0-2,-5 2 0,-7 0-1,0 3-2,-12-2-4,17 2-24,-17-2-1,0 0-2,0 0 1</inkml:trace>
  <inkml:trace contextRef="#ctx0" brushRef="#br2" timeOffset="93667.3575">8617 13766 32,'0'0'30,"0"0"1,0 0-7,0 0-10,0 0-2,33-10-2,-16 0-3,16 4-1,1-4-2,9-1-1,1-2-2,3 2 1,-2-2-2,-2 3 0,-5 2 0,-9 2-1,-4 5-1,-11 0-3,-1 14-6,-13-13-22,-2 19 0,-10-12-2,6 5 1</inkml:trace>
  <inkml:trace contextRef="#ctx0" brushRef="#br2" timeOffset="94844.4247">9327 13528 38,'0'0'32,"0"0"0,-13-5 1,17 20-22,-9-2-4,10 10-1,-4 3-2,7 7 0,1 2-2,7 1 0,2-1-1,5-4 1,3-3-2,1-5 1,3-9-1,4-7 1,-1-9-1,0-5 0,-2-8 0,-1-6 0,-3-6-1,-2-2 1,-3 0-1,-7 1 1,-2 5 0,-5 2 0,-1 7 0,-7 14 0,0 0 1,16 11 0,-8 13 0,4 8 0,1 8 0,2 7 1,1 3 0,0 4-1,-3-4 1,-4-2 0,-7-5-1,-6-5 1,-6-6-1,-7-4 0,-9-7-1,-6-5 1,-10-5-1,-2-5 1,0-3-1,0-3 0,0-2 0,4-3 0,3-1-1,6 0-1,12 4-1,2-5-5,17 7-22,0 0-6,0 0-1,5-13-1</inkml:trace>
  <inkml:trace contextRef="#ctx0" brushRef="#br2" timeOffset="95595.4676">10864 13067 48,'0'0'33,"0"0"-1,0 0-10,-17-12-12,17 12-2,0 0-1,14-7-3,-14 7 0,21-5-2,-5 2 1,7 0-2,5 0 0,9 2 0,4 2-2,7 0-1,8 7-4,-8-7-16,8 15-11,-12-6-3,-3 8 1,-13-4-2</inkml:trace>
  <inkml:trace contextRef="#ctx0" brushRef="#br2" timeOffset="95791.479">11117 13331 33,'-16'4'33,"16"-4"-2,12-7 1,11 6-22,-2-6-5,11 3-1,2 1-3,2-5-7,10 6-26,-5-6 0,3 4-1,-3-8-2</inkml:trace>
  <inkml:trace contextRef="#ctx0" brushRef="#br2" timeOffset="98719.6464">13329 12399 19,'-11'-12'26,"11"12"-2,-12-8-8,0-1-3,12 9-1,-11-7-3,11 7-3,0 0-1,0 0 0,0 0-1,0 0-1,0 0 0,22 0-1,-4 1 0,10 2 0,9-3 0,11 3 0,11-2-1,10 1 0,1 0 0,4 1-1,-3 0 1,-3 2-1,-8 1 0,-10 1 1,-14 1-1,-11 0 1,-11 3-1,-10 3 1,-12 1 0,-7 2 0,-11 7 0,-5 1-1,-11 3 1,-6 3-1,-4-1 0,-2 3 0,-1-2 1,5 2-1,2-4 0,4-1 0,8-1 0,6-4-1,5 0 1,6-5 0,6-1 0,2-3 0,6-3-1,2 0 1,3-11 0,8 16 1,4-10-1,7-1 1,10-4-1,10 0 1,11-2 0,10-2-1,7-1 1,7-2-1,2-1 1,-1 0-1,-1 2 0,-8-1 1,-9 3-1,-9-1 0,-10 3 0,-7 0 1,-8 2-1,-7 0 0,-16-1 0,11 6 1,-11-6-2,0 0 0,-2 19-2,2-19-4,-2 19-20,2-19-6,-7 11 0,7-11-2</inkml:trace>
  <inkml:trace contextRef="#ctx0" brushRef="#br2" timeOffset="99344.6822">12918 13282 12,'0'0'28,"0"0"2,29 3 0,-16-11-15,22 11-3,-9-10-3,18 11-2,-4-8-2,18 5-1,2-2-1,14 2-1,8-2 0,14 1 0,5-1-1,5 0-1,2-2 1,1 2-1,-3-1 0,-3 1 1,-9-2-1,-8 2 0,-11 0 1,-7 1 0,-11 0 0,-11 0 0,-11 0 0,-7 1 1,-13-2 0,-15 1 0,13 1-1,-13-1 1,0 0-2,-21-1 0,10 1-1,-6-2-4,5 9-6,-9-10-21,8 6-2,-9-8-1,8 4 0</inkml:trace>
  <inkml:trace contextRef="#ctx0" brushRef="#br2" timeOffset="100163.729">13303 13584 31,'0'0'30,"-6"-13"1,6 13 0,0 0-19,22 0-4,-10-4 0,12 11-1,-3-3-1,9 6-2,1 2-1,5 5 0,-1 3-1,3 5 0,1-1-1,0 1-1,-2 1 0,-2-3 0,-3-1-1,-7-4-1,-1-1-2,-10-8-2,8 9-18,-22-18-9,14 13 1,-14-13-2</inkml:trace>
  <inkml:trace contextRef="#ctx0" brushRef="#br2" timeOffset="101387.799">14178 13452 37,'0'0'26,"0"0"1,0 0-8,0 0-5,0 0-5,0 0-3,0 0-1,-17 1-2,17-1 0,-21 22-1,8-4-1,-6 3 0,-2 7-1,-3 4 1,-1 1 0,-1 0-1,1-2 0,2-3 1,2-4-1,4-5 0,4-6 0,13-13 0,-16 14 0,16-14 0,0 0 0,0 0 0,0 0 0,0 0 0,0 0 0,0 0 0,0 0 0,0 0 0,0 0 0,0 0 0,0 0 0,0 0 0,0 0 0,0 0 0,0 0 0,0 0 0,0 0 0,0 0 0,0 0 0,0 0 0,0 0 0,0 0 0,0 0 0,0 0 0,0 0 0,0 0 0,0 0 0,0 0 1,0 0-1,0 0 1,0 0-1,0 0 1,0 0 0,0 0 0,0 0 0,-5 11 0,5-11 1,-1 16-1,1-2 0,-1 4 1,1 6-1,0 4 2,2 5-2,0-1 2,1 5-2,0-3 1,1-1-1,0-1 1,0-5-2,0-3 1,-2-3 0,1-1-1,-1-5 1,1-3 0,-2-2-1,-1-10 0,2 17 1,-2-17-1,0 0 1,1 11-1,-1-11 0,0 0 1,0 0-1,0 0 1,0 0-1,0 0 1,0 0-1,0 0 0,0 0 0,0 0 0,0 0 0,0 0-2,-4-10-1,4 10-4,0 0-26,0 0-3,-7-18 0,7 18-3</inkml:trace>
  <inkml:trace contextRef="#ctx0" brushRef="#br2" timeOffset="104470.9754">16447 13110 32,'0'0'28,"0"0"2,-9-15-5,9 15-11,0 0-4,25-7-2,-13 0-1,10 5-1,1-2-2,11 4 0,3-3-1,9 6 0,4-2-2,6 4 1,6-1-2,6 2 0,-1 1-1,-1 0 0,-2 2-3,-10-4-2,1 8-5,-19-8-21,-2 5 0,-19-6 0,-15-4 0</inkml:trace>
  <inkml:trace contextRef="#ctx0" brushRef="#br2" timeOffset="104817.9951">16550 13399 37,'-16'10'29,"2"-7"2,14-3-1,0 0-18,0 0-4,23 4-1,8-3-1,4-6-1,15 3-2,5-4 0,13 1-1,5-1-1,3 1 0,2-1 0,-2 0-1,-3 2-1,-11 0 0,-5 3-1,-15-4-2,-7 6-3,-20-7-16,1 9-10,-16-3 1,0 0-1</inkml:trace>
  <inkml:trace contextRef="#ctx0" brushRef="#br2" timeOffset="105335.0248">16873 12722 35,'0'0'29,"0"0"0,2-14-1,13 17-18,-15-3-3,31 0-1,-8 2-1,11 6-2,5 0 0,6 6-1,6 3-1,4 2 1,6 6-1,4 1 0,-3 3-1,1 1 1,-5 2-1,-2-2 1,-7-1-1,-5 1 0,-9-1 0,-9-3 1,-6 0-2,-11-1 2,-9-1-1,-11-1 1,-7 2 0,-9-1 0,-7 1 0,-7-1-1,-6 0 1,-2 0-1,-4-2 0,-1 1 0,3-2-2,0-6-2,13 6-23,-2-11-4,15 1-2,2-10 0</inkml:trace>
  <inkml:trace contextRef="#ctx0" brushRef="#br2" timeOffset="107835.1678">18803 12715 24,'-13'-8'29,"-2"-4"2,15 12-2,-26-17-12,26 17-7,-13-8-1,13 8-3,0 0 0,7 16-2,-2-3 0,7 10-1,-2 3 0,8 10 0,1 3-2,3 4 1,3-1-2,4 0 1,1-6-1,0-6 0,1-5 0,0-10 0,1-8 0,-1-8-1,-3-7 0,-4-9 0,-3-6 1,-4-6-1,-4-2 0,-5-1 1,-6 0 0,-3 3 0,-3 3 1,-1 7-1,0 3 0,5 16 1,0 0-1,0 0 1,-12 34-1,13 0 1,1 7-1,2 9 1,-2 6-1,2 3 1,-1 0-1,-1-3 0,-2-6 1,-1-7-1,-9-6 1,-2-8 0,-6-6 0,-4-4 0,-6-9 0,0-4 0,-6-5 0,2-3 0,2-3 0,1-2-1,6 0 0,2-3-2,8 3-3,0-6-10,13 13-19,0-10-1,0 10-2,20-10 1</inkml:trace>
  <inkml:trace contextRef="#ctx0" brushRef="#br2" timeOffset="108795.2227">19742 12826 27,'-12'-6'30,"12"6"0,0 0-1,0 0-12,-13-7-5,13 7-3,0 0-3,0 0-1,14-1-1,-1 1-1,1-3 0,9 1 0,1-3-1,10 2-1,2-1-1,3 0 0,1 3-2,-2-3-2,2 10-3,-11-8-15,2 12-11,-16-5-1,-2 7 0,-13-12 0</inkml:trace>
  <inkml:trace contextRef="#ctx0" brushRef="#br2" timeOffset="109044.237">19804 13119 42,'0'0'30,"0"0"2,0 0-2,10 12-21,-10-12-4,30 0-1,-8-3 0,9 2-1,-1-2-2,4-2-3,3 4-4,-8-7-25,7 3 1,-6-3-2,-4 0 0</inkml:trace>
  <inkml:trace contextRef="#ctx0" brushRef="#br2" timeOffset="109992.2912">21092 12692 42,'0'0'31,"0"0"0,0 0-9,0 0-7,19-12-4,7 14-3,0-7-1,13 3-1,1-1-3,8 1 0,-2-2-1,0 1-1,-4 0 0,-6 1-1,-9 1 0,-6 0 0,-9 3-3,-12-2-2,1 12-15,-18-9-14,2 6 0,-11-6-1,4 4-1</inkml:trace>
  <inkml:trace contextRef="#ctx0" brushRef="#br2" timeOffset="110688.331">22245 12329 25,'-7'-20'29,"0"2"1,-5-4-5,7 8-10,-15-9-4,11 10-4,-9-7-1,6 9-2,-5-2 0,4 5-1,-2 1-1,1 4 0,-2 3-1,3 6 0,-2 1 0,-1 4-1,2 0 1,-1 4 0,4 3-1,0 2 1,2 1 0,3 3-1,2 3 1,3 2 0,1 4 0,2 1-1,2 3 2,4 3-1,-2-2 0,6 3-1,-3-1 2,2 1-2,-1 0 1,-2-3 0,-4 0-1,-1-1 0,0-1 0,-4-3 0,-3-2-2,-1-5 1,1 0-2,-5-8-2,9 3-2,-13-16-14,13 5-12,0-10-1,0 0 1,-15-5 0</inkml:trace>
  <inkml:trace contextRef="#ctx0" brushRef="#br2" timeOffset="110968.347">21814 12758 30,'0'0'28,"0"0"2,14-2-4,-14 2-14,26-6-4,-7 2-2,9 4-3,6 0-4,-2-6-17,8 6-12,-2-5 0,-2 2-1</inkml:trace>
  <inkml:trace contextRef="#ctx0" brushRef="#br2" timeOffset="113830.5107">22459 12015 22,'-12'-10'29,"12"10"0,0 0-9,-18-15-5,18 15-3,0 0-4,0 0-1,0 0-2,0 0 0,0 0 0,0 0-1,0 0 0,12 3-1,-12-3 0,18 12 0,-18-12-1,27 26 0,-10-8-1,5 5 1,3 4-2,2 6 1,4 3-1,1 2 1,5 2-1,0-2 1,1 2-1,-2-5 0,-2-4 0,-6-7 0,-4-4 0,-5-5-1,-4-3 0,-15-12-2,13 14-3,-13-14-5,0 0-23,0 0-1,-13 1 1,13-1-2</inkml:trace>
  <inkml:trace contextRef="#ctx0" brushRef="#br2" timeOffset="114754.5636">23206 11935 2,'-11'-12'21,"11"12"0,0 0-6,0 0-1,0 0-3,0 0-1,0 0-1,0 0 0,0 0-1,-14 8-1,10 5-1,-9 1-1,3 8-1,-8 3-1,1 10 0,-5 4-1,1 7 0,-2-1-1,2 4 1,-1-1-1,4-3 0,1-5 0,4-2 0,1-9-1,5-5 1,0-5 0,3-6-1,2-3 0,2-10 0,0 0 1,-2 12-1,2-12 1,0 0-1,0 0 1,0 0-1,5-11 1,-5 11 0,0 0-1,6-11 0,-6 11 0,0 0 0,1-11 0,-1 11 0,0 0 0,0 0 0,0 0 0,0 0 0,0 0 1,0 0-1,0 0 0,0 0 1,0 0-1,0 0 1,-1 12 1,1 3-1,-3 5 1,2 7-1,-2 2 1,3 7 0,-1 1-1,0 2 0,-2 0-1,2-6 1,-1-2-1,1-7 0,-1-4 1,0-4-1,-2-4 0,0-1 1,4-11-1,-5 15 0,5-15 0,-5 13 0,5-13 0,-5 11 0,5-11 0,0 0 0,-3 12 0,3-12-1,0 0 0,0 0-1,0 0-1,0 0-2,12-2-16,-12-10-13,0 12 0,8-26-2,-2 12 0</inkml:trace>
  <inkml:trace contextRef="#ctx0" brushRef="#br2" timeOffset="115735.6197">21350 13179 14,'-12'-3'25,"12"3"1,-15-8-7,15 8-2,0 0-5,11-5-2,-11 5-3,17-4-1,-17 4 0,29-4-1,-14 1-1,9 5 0,-1-3-1,7 2 0,6-1 0,7 2-1,6-2-1,10 3 1,5-3-1,13 1-1,5-1 1,5-1-1,-1 0 0,3-2 0,-1 1 0,-3-2-1,-3 1 1,-4-3 0,-5 1 0,-1 1-1,0-1 1,0 2 0,-3-2 0,-2 3 0,0-2 0,-7 4 0,-1-1 1,-7 2-1,-7 0-1,-6 0 2,-7 1-1,-6-1 0,-7-1 0,-5 1 1,-14-1-1,13-1 1,-13 1 0,0 0 0,0 0-1,-12-8-1,12 8-3,-14-6-7,14 6-22,-17-3-1,17 3-1,-25-4 0</inkml:trace>
  <inkml:trace contextRef="#ctx0" brushRef="#br2" timeOffset="116760.6783">21939 13414 39,'-12'3'29,"12"-3"0,-14 3-11,2-7-6,12 4-3,0 0-3,0 0-2,0 0 0,27 1 0,-7-4-1,14 2 0,4-2-1,12-1 0,5 1-1,5-1 0,6 1-1,-1 0 0,-4 2 0,-3 1 0,-8 0-1,-6 3 1,-8 0 0,-7 2 0,-10 2 0,-6 2 0,-9 4 1,-7 2-1,-6 3 1,-6 3-1,-10 1 1,-5 6-1,-6 1 1,-4 1-1,-4 3 1,-4 0-1,-3 1 0,-2-2 1,1 1-2,0-3 2,2 1-2,3-5 1,4 1 0,5-2 0,6-3 0,6-2 0,7-3 1,6-1-2,4-4 2,5 0-1,4-12 1,4 16-1,-4-16 2,19 10-2,-2-8 1,8 0-1,6-2 1,6-1-1,7-2-1,6-1 2,4 0-2,5-1 1,0-1-1,1 0 1,-2 2-1,-2-1 1,-3 3-1,-2-1 1,-5 1 0,-4 2 0,-7 0 0,-8 0 0,-3 1 0,-5 0 0,-6-1 0,-13 0 0,0 0-1,0 0-2,0 0-2,0 0-8,0 0-19,-21-11-2,21 11 0,-24-15 0</inkml:trace>
  <inkml:trace contextRef="#ctx0" brushRef="#br2" timeOffset="117287.7085">22027 13645 4,'0'0'27,"-12"5"1,12-5 0,0 0-9,0 0-4,0 0-3,0 0-3,0 0-1,27-7-1,-14 1-2,15 7 0,-1-5-1,9 4-2,4-4 1,8 4-2,4-1 0,3 1 0,1 1-1,-2 2 0,-3-1 0,-6 1-1,-7 0 1,-7 0 0,-11 0 1,-5-1-1,-15-2 0,0 0-2,0 0-2,0 0-16,0 0-14,0 0-2,-13-4 0,8-7-3</inkml:trace>
  <inkml:trace contextRef="#ctx0" brushRef="#br2" timeOffset="119794.8519">21989 12757 13,'0'0'12,"0"0"-1,0 0-1,0 0-1,0 0 0,0 0-2,0 0-1,0 0-1,0 0 1,0 0-1,12-9 1,-12 9-1,13-1 0,-1 3-1,-12-2 0,27-2 0,-12-1-2,7 3 1,-2-3-1,5 2-1,-5-2 1,5 1-1,-4 0 0,-1 1-1,-1-2 1,-3 3 0,-3-2 0,0 2 0,-13 0 1,16-1 0,-16 1 0,0 0 0,0 0 1,0 0-1,0 0-1,0 0 1,0 0-1,0 0 0,0 0 0,0 0 0,0 0 0,0 0 0,0 0 0,0 0 0,0 0-1,0 0 1,0 0-1,0 0 0,0 0 0,0 0 0,0 0 0,0 0 0,0 0 0,0 0 0,0 0 0,0 0 0,0 0 1,0 0-1,0 0-1,0 0-1,0 0-6,0 0-23,0 0-1,0 0-1,0-11-3</inkml:trace>
  <inkml:trace contextRef="#ctx0" brushRef="#br2" timeOffset="130388.4578">2649 14968 22,'0'0'29,"0"0"1,10-10-3,19 11-9,-2-13-6,25 9-2,2-14-2,19 8-1,0-6-2,6 2-2,-2-2 0,0 2-1,-8 1-1,-11 3-2,-9 5-2,-15 1-2,-1 11-10,-19-3-16,-6 7-3,-8-12 1,-12 23-1</inkml:trace>
  <inkml:trace contextRef="#ctx0" brushRef="#br2" timeOffset="130635.4719">3267 14951 48,'-3'17'34,"-7"4"1,5 18-1,-12 0-21,14 21-4,-9 2-3,5 10-2,-4 3-1,2 1-1,0-5-2,1-8-1,5-5-3,-5-19-7,14 2-22,-5-22-1,11-6-2,-12-13 0</inkml:trace>
  <inkml:trace contextRef="#ctx0" brushRef="#br2" timeOffset="131671.5312">3978 14906 48,'-6'-12'33,"6"12"0,-17-9 0,17 9-22,-21 13-4,15 7 0,-10 3-2,7 13-1,-3 6-1,6 10 0,-1 4-2,5 2 1,2 3-1,2-4 0,2-4-1,1-6-1,1-7 0,-1-8 1,-1-10 1,0-5-2,-4-17 1,9 12-2,-9-12 0,13-15 0,-2 1-2,-2-12 0,7 0-2,-2-7 3,6 3-3,-5-3 2,3 8 1,-2 3 1,-1 10 2,1 12 1,-3 12 0,-1 9 1,-3 6 0,1 11 0,-2 1 1,1 3 0,-1-4-1,1-2-1,1-5 2,3-5-1,0-9 0,1-6 0,3-10-1,0-7 0,0-8-2,2-6 0,-4-4-1,-1-8 1,0-2-1,-3-2 1,-2 2-1,-3 0 1,1 7 0,-3 5 1,-2 7 0,-2 15 0,0 0 0,0 0 1,12 16 0,-7 5 0,0 3 0,2 3 0,2 1 1,0-2 0,0-1 0,1-5-1,1-5 0,-2-2 0,-9-13 1,18 14-1,-18-14-2,19-13 1,-7 0-1,0-4 1,2-8-1,2-3 1,0-3-1,3-3 0,-3 2 1,1 2 0,0 3 0,0 4-1,1 6 1,-1 7 0,0 6 0,1 8 0,-1 5 0,0 5 1,0 4 0,-2 4 0,1 2-1,-2 3 2,-1 0-1,0 0-1,-3-1 2,1 0 0,-7-1 1,0-1-1,-8-4 0,-4 1 0,-8-3 1,-4-3-1,-8-6-2,-4-4-1,-3-3-3,-7-11-4,13 3-26,-13-16 0,10 0-3,-3-14 0</inkml:trace>
  <inkml:trace contextRef="#ctx0" brushRef="#br2" timeOffset="131861.542">4374 15045 81,'-13'0'32,"1"-2"0,12 2-12,8 20-36,4-16-14,11 6-3,3-3 0,14 3-2</inkml:trace>
  <inkml:trace contextRef="#ctx0" brushRef="#br2" timeOffset="132444.5754">5828 15337 66,'-21'-18'33,"9"7"1,-7-4-2,19 15-27,0 0-1,0 0 0,-14 22-1,15 6 0,-1 7 1,4 7-3,2 2 2,3 5-2,2-5 0,3-4 0,5-8 0,3-8 0,0-12-2,4-10 1,2-8-1,-4-10 0,5-7-1,-3-9 1,-4-4-1,-1-5 1,-3 0-1,-1-1 2,-3 5-2,-1 4 1,-2 5 1,2 7 0,0 10 0,2 8 0,0 10 0,3 8 1,1 8-1,0 5 1,-3 3 2,-1 5-3,-7-1 2,-5 0 0,-9-2 0,-5-3-2,-8-3 1,-6-7-4,3 5-11,-15-21-17,9 1-3,-7-14-1,9-5-1</inkml:trace>
  <inkml:trace contextRef="#ctx0" brushRef="#br2" timeOffset="132625.5857">5777 15079 74,'0'0'30,"22"-9"-6,-1 9-27,4-2-25,4-2-3,8 1-2</inkml:trace>
  <inkml:trace contextRef="#ctx0" brushRef="#br2" timeOffset="133018.6082">6921 14840 60,'0'0'34,"-22"11"0,18 14 0,-6 0-25,10 27-2,-5 7-3,7 20 2,-3 1-3,10 7-2,1-6 1,6-3-2,5-11 1,6-13-2,7-16 0,3-19-5,11-4-11,-12-27-15,10-3-3,-14-19 0,2 0-1</inkml:trace>
  <inkml:trace contextRef="#ctx0" brushRef="#br2" timeOffset="133201.6187">6885 15221 55,'-18'-7'33,"5"-11"-1,18 1 0,1-10-20,19 5-9,6-5-1,8-1-5,14 9-26,-6-4-2,5 9-2,-6-1-1</inkml:trace>
  <inkml:trace contextRef="#ctx0" brushRef="#br2" timeOffset="133542.6382">7498 15210 64,'-18'-14'35,"18"14"0,0 0-1,9 18-26,-8 1-2,7 13-1,-5 3-2,2 8-1,-1 2 0,0 2-2,-2-6 1,1-6-1,-2-8 1,-1-6-1,2-10 1,-2-11 0,0 0-2,7-22 2,2-2-3,-1-9 1,5-7-2,0-9 1,7-2-1,-1-5-2,8 12-4,-10-7-25,14 14 0,-7 1-1,7 15 0</inkml:trace>
  <inkml:trace contextRef="#ctx0" brushRef="#br2" timeOffset="134179.6746">8014 15183 64,'-14'14'37,"-1"-10"-1,7 16 0,-13-9-28,13 19-3,-3 5-1,4 8-2,-2 4 1,6 3-2,2-2 1,8-5-2,4-5 0,4-8-1,4-10 1,2-10 0,3-10-2,0-11 0,3-8-1,-5-9 0,1-4-1,-2-5 2,1 4-2,-6 1 1,1 6 1,-6 5 1,1 9 0,0 10 2,-12 2 1,20 28-2,-11-3 4,6 8-2,-1 0 1,5 6-1,2-5-1,1-4 0,0-8 0,4-8 0,3-12-1,-1-9 0,2-9-1,-3-10 1,1-10-1,-1-9 1,-1-6-2,-7-2 1,-3 1-1,-7 2 1,-4 8 0,-6 9 0,-4 15 1,-8 15 0,-4 16-1,0 13 1,-1 9 1,0 7-2,2 5 3,4 2-2,6-4 2,7-3-1,6-7 1,7-5-1,7-11 1,7-6-1,7-7-1,9-8 0,7-6-1,2-11-3,12 10-20,-9-18-11,5 6-2,-10-11 0</inkml:trace>
  <inkml:trace contextRef="#ctx0" brushRef="#br2" timeOffset="135691.7611">9802 15483 31,'2'15'33,"-2"-15"1,24 14 0,-9-25-20,23 10-5,-7-19-2,14 3 0,-3-13-4,6-4 1,-5-8-2,-2-4 0,-5-2-1,-6 2 0,-8-1 0,-9 6-1,-9 6 1,-8 6-1,-7 11 0,-8 13 0,-5 7-1,-2 12 1,-1 12-1,3 7 1,3 9-1,8 5 1,8 1-1,9 0 1,9 0-1,9-5 1,11-6 0,6-8-1,5-9 1,2-8 0,1-9 0,0-6-1,-3-10 1,-7-9 0,-5-6-1,-9-6 1,-5-2 0,-6 0 0,-6 3 0,-3 3 0,-3 6 0,0 9 0,0 15 0,0 0 1,11 25-1,1 3 1,6 3-1,3 5 0,5 3 1,4-1-1,0-5 1,1-7-1,-5-9 0,1-5 1,-5-10-1,-4-6 1,-4-10 0,-6-7-1,-5-10-1,-10-8 1,1-7 0,-10-4-2,1 2 2,-3 4-2,1 5 1,2 6-1,6 9 1,5 11 0,4 13 0,16 13 1,2 2-1,8 4 1,4-1 0,8 2 1,4 0 0,2-6 0,2-6 0,-3-5 0,-6-8 0,-3-3 0,-4-6-1,-9-4 1,-8-3-1,-6 0 1,-7 0-1,-6 1 0,-5 5 0,-3 5 0,-5 6 0,-2 10-1,0 9 0,0 10 1,6 6-1,3 7 1,6 2-1,4 1 1,9 1-1,9-4 2,3-7-1,6-5 0,3-10 0,5-5 0,-1-10 1,2-6-1,-1-9 1,0-3-1,-3-10 1,-2-3-1,-2-4 1,-4 2-1,-4 3 0,-2 4 0,-3 8 0,-13 17 1,17-1-1,-15 21 1,0 9-1,-2 8 1,-3 5 0,2 5-1,-2-3 1,1-3 0,-2-9 0,2-8 0,1-10 0,1-14-1,0 0 0,8-13 1,0-10-2,3-10 1,5-3-2,2-2 1,4 1 0,1 4 0,3 5 1,-1 7-1,0 12 1,-3 13 0,-3 9 0,-1 5 0,-1 7-1,-5-2-1,2 11-7,-13-16-26,12 0-1,-13-18-2,17 0 1</inkml:trace>
  <inkml:trace contextRef="#ctx0" brushRef="#br2" timeOffset="136131.7863">12467 15099 57,'5'38'36,"-8"-3"-1,10 14 0,-8-3-29,11 6-1,-3-4-2,3-6-1,-1-8-2,0-14-3,9-1-23,-18-19-9,24-16 0,-21-14-1</inkml:trace>
  <inkml:trace contextRef="#ctx0" brushRef="#br2" timeOffset="136337.7981">12521 14858 44,'-7'-13'31,"7"13"-3,0 0-10,0 0-45,19 6-2,-3 8-1,-2 6 0</inkml:trace>
  <inkml:trace contextRef="#ctx0" brushRef="#br2" timeOffset="136720.8199">12700 15402 63,'13'13'37,"-8"-25"-1,14-5 1,-10-22-30,11-3-3,0-11 0,5-7-1,-2-6-1,0-4-1,-3-2-1,-5 6 0,-2 10 0,-2 8-1,-5 13 0,-5 19 0,-1 16 0,-11 40 1,-1 26 0,0 27 0,2 23 1,5 18 0,6 10 0,8 1 0,9-6-1,6-15 1,4-25-1,2-26 1,2-29-2,-3-23 2,-7-26-1,-8-20 0,-8-20 0,-13-13-1,-9-7 0,-12-5 0,-11 2 0,-8 5 0,-5 11 0,1 10 0,3 16-2,5 8 1,14 13-2,10-2-7,19 7-23,21 0-2,16-1 0,6-13-1</inkml:trace>
  <inkml:trace contextRef="#ctx0" brushRef="#br2" timeOffset="137611.8709">13851 14691 44,'-60'4'33,"-2"-5"-2,15 11 1,-6-3-18,27 20-6,1 0 0,21 16-3,6 5 1,13 17-2,9 5-1,12 6 1,8-1-3,7-6 1,1-10-2,2-10 1,-1-16-1,-2-19 0,-5-20 0,-4-18-1,-10-16 1,-2-12 0,-9-10-1,-5-11 1,-7-1 0,-7 0-1,-4 9-1,-6 9 2,1 11-1,-3 14 0,4 18 1,6 13 0,-13 28 0,10 10 1,0 14 0,5 14 0,0 8 0,2 4 0,3-4-1,2-7 1,-2-8-1,3-13 0,-4-11 0,2-18 0,-8-17 0,0 0 0,14-29-1,-11-3 0,4-5 0,-1-3-1,3 0 0,-4 4 1,8 5-1,-3 4 1,7 12 1,4 11 0,5 10 0,6 8 1,7 2-1,9 5 2,3 0-1,5 0 0,-2-4 0,-1-7 0,-2-9-1,-5-7 1,-7-8 0,-6-4-1,-9-8 1,-7-4-1,-8 1 0,-5 2-1,-8 3 1,-3 5-1,-6 7 1,-3 7-1,-1 11 1,2 7 0,2 6 0,5 9 0,5 1 0,6 3 1,9 1-1,4-4 1,8-3-1,4-6 0,7-6-1,0-12-3,7 5-8,-12-22-22,3 3-1,-13-16-1,-3 1 0</inkml:trace>
  <inkml:trace contextRef="#ctx0" brushRef="#br2" timeOffset="137822.8829">13913 14958 74,'-38'4'36,"15"-14"-1,23 10 0,31-30-33,26 9-1,25-1-2,13-7-6,25 8-25,-7-8-2,8 7 0,-12-6-3</inkml:trace>
  <inkml:trace contextRef="#ctx0" brushRef="#br2" timeOffset="138413.9168">15489 14710 51,'-7'-12'35,"-6"-4"-1,13 16 1,-18-16-18,18 16-11,-4 25 0,7 9-3,-2 11 1,3 21-1,-1 18 0,4 17-1,4 7 2,1 7-3,-1-5 1,1-1-1,-2-10 0,1-17 0,-4-20 0,-1-17-1,-4-17-1,-2-15 1,0-13 0,-9-20 0,4-8 0,-2-11 0,1-10-2,2-10 2,3-5-2,3-5 2,7-2-2,7 1 2,6 3-2,7 5 1,6 10 1,4 8-1,3 12 1,1 12-1,-1 13 1,-3 11-1,-8 10 1,-7 9 0,-9 6 0,-13 6 0,-12 1 0,-10 1 1,-9-2-2,-7-7-1,3 0-5,-13-20-19,17 4-8,-5-21-2,18 2 0</inkml:trace>
  <inkml:trace contextRef="#ctx0" brushRef="#br2" timeOffset="138902.9448">16258 14956 67,'-20'13'35,"-2"5"-1,-15-3-1,6 16-28,-2 3-1,10 7-1,2 1 0,13 4-1,8-4-2,11-4 1,8-5 0,8-10-1,7-10 1,4-9-1,-2-11 0,-1-10-1,-6-7 1,-7-11-2,-7-5 0,-11-4 0,-6 3 0,-13-1-1,2 8 0,-6 1-2,6 10 1,1 3 1,11 10-1,1 10 1,27-14 1,0 9 0,10 3 1,4 2 2,-1 0 0,3 8 2,-8 1 1,0 9 0,-13 4 1,-1 10 0,-11 2-1,0 8 0,-7-1-1,3 2-1,-4-3-1,2-3-1,4-3-4,-9-19-22,12 2-8,-11-17-1,15-5-1</inkml:trace>
  <inkml:trace contextRef="#ctx0" brushRef="#br2" timeOffset="139085.9553">16467 14803 40,'0'0'16,"23"-4"-15,-3 1-1,4 7-24,2-2-4</inkml:trace>
  <inkml:trace contextRef="#ctx0" brushRef="#br2" timeOffset="139595.9843">16778 14900 66,'3'18'35,"6"13"0,-9-6 0,14 15-27,-13 0-2,7 7-2,-7-6-2,3 0 1,-4-10-2,0-6 0,-1-8 0,1-17-1,0 0 0,6-20-1,1-2 0,2-6 0,7-2-1,0-3 0,5 6 0,3 2 0,4 8 1,2 7-1,2 11 1,3 7 1,2 9-1,-1 4 1,0 2 0,-2 0 0,-4-3 0,-4-7 1,-5-8-1,-6-10 0,-5-9 1,-4-7-1,-5-9 1,-1-8-1,-3-5 0,-1-7 0,1-5 0,-1 2 0,1 3 0,2 5 0,2 6 0,2 11 1,1 13-1,-4 15 1,15 23 1,-3 10-1,3 9 1,4 11-1,1 1 1,5 7-2,1-1-1,-3-10-3,4 2-15,-12-25-16,0-1-1,-15-26 0,0 0-1</inkml:trace>
  <inkml:trace contextRef="#ctx0" brushRef="#br2" timeOffset="139801.9962">17285 14812 72,'9'-12'35,"4"-6"0,17 7-1,0-4-30,13 3-2,3 5-3,1-6-20,9 11-13,-9-6-1,2 3-1,-10-3-1</inkml:trace>
  <inkml:trace contextRef="#ctx0" brushRef="#br2" timeOffset="140512.0368">18407 14712 35,'0'0'34,"12"-8"1,-2 21 0,-7 1-15,10 22-12,-8 3-1,8 14-1,-5 8-1,2 12-1,-2-1-3,0-2 1,-3-9-1,-1-9 0,-3-10-1,-2-10 1,-3-17-1,4-15 0,-11-14 1,2-9-1,-1-11 0,0-8 0,-2-9 0,-1-8 0,4-9 0,1-4 0,5-1-1,6 2 1,9 2-1,8 6 1,9 6-1,7 12 0,8 11-1,6 12 2,3 12-1,0 13 1,-2 13-1,-7 8 1,-8 10 1,-9 6-1,-10 4 1,-13 1 0,-14-3 0,-11-3 0,-13-7 0,-5-4 0,-6-6-1,-3-9-1,1 0-5,-9-17-21,17 5-9,-5-12 0,15 0-2</inkml:trace>
  <inkml:trace contextRef="#ctx0" brushRef="#br2" timeOffset="141678.1035">19567 14931 35,'-6'-13'32,"6"13"0,0 0 1,0 0-20,-13 16-3,15 8-2,-14-3-1,8 15-1,-6 2-2,6 10 0,-1-1-2,3 1-1,5-3 0,5-5-1,2-5 0,4-9 1,5-11-1,1-7-1,4-9 1,2-7-1,0-10 1,-1-5-1,3-10 1,-2-4-1,-2-3 1,1-3-1,-3 1 1,1 1 0,3 4 0,1 5 0,-1 9 0,0 5 0,0 9 0,-1 8 1,-3 8 0,-1 7-1,-8 7 1,-3 3 0,-5 3-1,-3 5 1,-4-1-1,-4-1 1,-6-2-1,-3-3 0,-9-3-2,-4-7-3,3 10-14,-13-18-17,7 1 1,-8-14-2,7 0 0</inkml:trace>
  <inkml:trace contextRef="#ctx0" brushRef="#br2" timeOffset="141904.1164">19538 14760 63,'-12'-13'35,"12"13"-1,0 0-3,12-16-37,4 20-27,-3-6 0,7 2-2,0-3 0</inkml:trace>
  <inkml:trace contextRef="#ctx0" brushRef="#br2" timeOffset="144455.2624">20648 14910 12,'0'0'30,"-4"-14"0,4 14 1,12-11-14,-11-3-4,15 11-2,-8-9-3,10 8-2,-1-1-1,6 6-1,-4 3-1,4 10 0,-5 5 0,-1 10-1,-6 4 0,0 10 0,-11 2-1,0 1 0,-7-1 0,1-5 0,-6-7-1,5-6 1,-4-8-1,11-19 1,-12 2-1,11-16 0,3-11 0,4-6 0,5-8 1,2-4-2,7-1 1,-1 2 0,6 6 0,-1 5 0,1 9 0,0 8-1,-1 9 1,0 10 0,-4 6 0,1 5 0,-5 4 0,-2 2 0,-1 1 0,-4-2 0,1-2 0,0-5 0,-10-14-1,22 12 1,-7-16 0,3-5-1,2-7 1,3-7-1,2-6 0,1-3 0,0-4 0,-3 3 0,-4 3 1,-3 4-1,-4 5 1,-5 9 0,-7 12 1,3 10 0,-7 11 0,2 9 0,-1 3 0,3 8 0,4-1 0,4 2 0,5-6-1,3-5 1,3-9-1,1-8 1,1-8-1,-3-9 0,-1-7 0,-4-11 0,-5-7-1,-6-8 0,-4-2-1,-8-3 0,-3 2-1,-8 0-1,0 10 1,-5 2-2,4 14 2,-1 4-1,8 10 1,4 3 0,9 7 0,6 1 1,11 1 1,7-2 1,8-1 0,3-6 0,6-2 0,3-5 1,-2-8 0,-3-3 0,-4-7 0,-3-3 1,-8-6 0,-3-3 0,-7-6-1,-3-3 1,-4-3-1,-1 7 2,-3 1-1,1 9 0,-2 11 1,0 17-1,-3 14 0,3 17 1,-1 13-1,1 11 0,0 8 0,4 4-1,2 1-1,2-6-1,6-4-4,-7-17-15,10-1-16,-11-22 0,7-6-1,-13-12 0</inkml:trace>
  <inkml:trace contextRef="#ctx0" brushRef="#br2" timeOffset="144709.2769">21657 14633 40,'17'-9'29,"8"-2"1,11 5-9,8-2-47,11 1-2,9 1-2,0 0 0</inkml:trace>
  <inkml:trace contextRef="#ctx0" brushRef="#br2" timeOffset="145202.3051">22507 14742 59,'-16'16'37,"-5"-1"0,11 14-1,-7 3-30,12 10-1,-3 2-1,12 5-1,1-6-2,7-1 0,4-7-1,3-9 0,4-12 0,3-9-1,3-11 1,-2-9 0,0-10 0,2-7-1,-1-5 1,1-2 0,-4 5 0,-6 2 0,-1 5 0,-6 9 0,-12 18 0,14-1 1,-15 18-1,-2 12 0,-5 5 0,2 9 1,-4 2-1,1 0 1,-2-5-1,3-7 0,1-9 1,1-10-1,6-14 1,0 0-1,9-21 0,3-5 0,6-4 0,8-4-1,4 3 1,5 0 0,1 7 0,3 9 0,-1 7 0,-2 11 1,-2 11-1,-7 6 0,-3 3 0,-6 4 1,-4 0-2,-6-5-2,0 8-12,-8-30-21,-13 11 0,-4-20-2,2-4-1</inkml:trace>
  <inkml:trace contextRef="#ctx0" brushRef="#br2" timeOffset="145455.3195">22503 14596 65,'0'0'35,"17"-10"0,-17 10-6,10-10-54,6 14-9,-3-6-2,5 4 0</inkml:trace>
  <inkml:trace contextRef="#ctx0" brushRef="#br2" timeOffset="146739.3929">23380 14600 35,'2'-15'33,"-2"15"1,13-16-1,-1 23-22,-12-7-3,12 33-2,-7-3-1,4 11-1,-1 4 0,6 9-2,1 3 0,9 0-1,2-4 0,7-9-1,4-9 0,6-9 0,2-12 0,0-12-1,-1-10 1,-2-13 0,-6-9 0,-5-5-1,-7-8 0,-6-5 1,-8 0-1,-5 2 1,-5 5 0,-1 6 0,-1 9-1,-4 10 1,6 16 0,-7 11 1,1 13 0,3 13 0,-1 6 1,-2 8-1,3 4 0,-1 1-1,0-5 2,0-5-2,1-10 1,2-6-1,-2-10 0,3-9 0,0-11 0,0 0 0,11-24 0,-3 1-1,3-4 0,5-2 0,2 2 0,3 0-1,2 8 1,3 3 0,3 11 0,-1 7 0,1 5 0,0 3 1,1 3 0,1-1 0,0-3 0,1-3 0,-4-5 1,-1-4-1,-2-5 1,-2-4-1,-4-4 0,-5-3 0,-5-2 1,-5 0-1,-7 0 0,-1 2-1,-5 5 1,-5 4-1,-2 5 0,1 6 1,-1 8 0,2 7 0,4 5 0,3 4 1,3 3-1,8 4 1,4-2-1,4-1 1,6-3-1,1-3 0,6-6 0,2-7-1,5-4-1,0-11-5,12 5-25,-18-16-4,3 0 0,-10-15-2</inkml:trace>
  <inkml:trace contextRef="#ctx0" brushRef="#br2" timeOffset="146967.406">23618 14584 36,'18'-21'34,"23"9"0,11-6-1,21 5-25,9 1-6,12-2-10,7 11-24,-8-6-1,-3 2-2,-15-3-2</inkml:trace>
  <inkml:trace contextRef="#ctx0" brushRef="#br2" timeOffset="147836.4558">2944 15987 51,'16'-14'34,"0"-1"-1,7 10 1,-7-5-23,16 18-2,-4 0-2,11 14-2,-1 4-1,9 9 0,-1 6-1,6 7 1,0-2-4,0 0 0,-3-4 0,-6-8-4,0 1-2,-18-19-17,6 4-12,-14-17-2,2 3 1,-19-6 2</inkml:trace>
  <inkml:trace contextRef="#ctx0" brushRef="#br2" timeOffset="148288.4815">3764 15956 39,'11'-17'32,"-11"17"2,9-17-2,-9 17-13,-16 13-9,7 9-3,-14 1-2,1 12-1,-10 9-3,1 10 3,-2 1-2,3 3-1,0-5 0,4-3 0,5-8-1,6-3 0,3-14 1,7-6-3,4-6 2,1-13 0,0 0 0,11 10 0,-11-10 0,13-2 0,-13 2-1,12-2 1,-12 2 1,0 0-1,12 22 0,-9 0 1,1 5-1,0 9 1,-1 5 0,2 7-1,-1 0 1,1 1-1,0-3 0,-1-5 0,0-5-1,-1-6-2,3 2-4,-8-19-16,9 1-12,-7-14-1,0 0 1,12-20-2</inkml:trace>
  <inkml:trace contextRef="#ctx0" brushRef="#br2" timeOffset="149551.5539">4284 16112 42,'0'0'32,"0"0"0,0 0 1,0 0-18,22-6-3,-22 6-3,37-10-2,-11 1-2,12 5-2,8-4 0,8 2-1,6 0-1,4 1 0,-1 4-1,-2 1 0,-5 4 0,-7 4 0,-11 3 1,-11 6-1,-13 3 0,-9 9 0,-12 5 1,-12 3 0,-10 6-1,-12 3 1,-8 2 0,-4 3 0,-4 4-1,0-6 1,5-5-1,4-1 0,8-2 0,7-6 0,11-3-1,7-5 1,8-8 0,9-1 1,7-2-1,6-3 1,11-5-1,12-2 1,7-4-1,10-4 1,3-4-1,4-3 1,4-4-1,4-1 1,-2-2-1,-7 1 0,-5-1 0,-10 2 0,-4 4 0,-10 2-1,-5 3 0,-10 3-1,-4 6-2,-13-4-3,20 18-20,-20-18-8,7 17-1,-7-17-1</inkml:trace>
  <inkml:trace contextRef="#ctx0" brushRef="#br2" timeOffset="150316.5976">6116 16084 32,'-12'-13'31,"-5"-4"0,17 17 0,-25-27-9,25 27-9,-15-6-4,11 16-2,-5 6-2,9 17 0,-4 9 0,7 14-1,-1 11-1,5 16 0,2 8-2,4 7 0,1-1 0,-1-6-1,1-6-1,-1-3 1,-8-18-1,3-11 1,-7-20 0,3-5 0,-8-14 0,4-14 0,-13 7 0,3-21 0,2 0 0,-5-9 0,4-4-1,-5-12 1,8-6 0,-2-11 0,13-2 0,5-3-1,11 2 1,8-1-1,12 4 1,8 8 0,7 11 0,1 10 0,0 13 0,-4 10 0,-7 11 0,-10 12 0,-11 9 1,-14 10-1,-13 4 1,-11 4-1,-13 2 0,-9-1 0,-9-4 0,-2-7-1,0-4-2,-1-16-4,21 5-21,-8-22-7,20-1-1,2-18 0</inkml:trace>
  <inkml:trace contextRef="#ctx0" brushRef="#br2" timeOffset="150596.6136">6629 16125 76,'0'0'35,"16"27"1,-15-6-2,9 23-26,-7 5-1,5 13-2,-4 7-2,0 7-1,-1 0-2,-1-10 0,3-2-4,-4-15-4,15-1-29,-14-22 0,11-8-1,-13-18 0</inkml:trace>
  <inkml:trace contextRef="#ctx0" brushRef="#br2" timeOffset="151583.6701">7171 16509 49,'4'-12'34,"-18"-3"1,2 7-2,-12-11-17,4 12-10,-10 0-2,3 7-1,-7 4-1,3 6 0,3 6-1,4 5-1,5 8 0,5 0 0,7 1 0,8 2 0,6-4-1,5-4 1,4-6 0,4-6 0,3-7 0,-2-10 0,2-5-1,-1-8 1,-1-1 0,-1-5-1,-3 2 1,-2 0 0,-2 3 0,0 6 0,-13 13 0,21-4 0,-21 4 1,18 25-1,-9-6 1,1 3 0,1 0-1,0 1 1,1-5 0,0-5 0,1-7-1,2-7 1,2-9 0,0-4-1,2-5 1,2-5-1,0-1 1,1-1-1,0 1 0,-1 6 0,-2 3 1,-1 8-1,-2 7 1,0 8 0,-5 5-1,0 10 1,-5 2 0,1 6 0,-5-1-1,-1 0 1,-3-3-1,-1-4 1,-1-5-1,4-17 1,-7 14-1,7-14 0,0 0 0,-7-22 1,11 3-1,0-5-1,5-4 1,3-2-1,2 0 0,3 2 0,1 4 0,0 5-1,3 10 1,0 9 1,-1 9-1,2 11 1,0 5 0,3 1 0,1 2 0,0 0 0,3-5 0,3-6 1,0-8-1,1-10 0,-1-9 0,-1-7 1,-3-5-1,-4-5 0,-4-2 1,-7-3-1,-7 1 0,-7 2 0,-8 7 0,-4 4-1,-7 8 1,-3 7 0,-2 8 0,1 8 0,0 7 0,5 7 0,6 4 0,3 3 0,8-1 0,10-1 0,6-1 0,8-4 0,7-4-1,2-9-1,9-1-4,-9-18-21,15 9-9,-14-17-1,8 3-1</inkml:trace>
  <inkml:trace contextRef="#ctx0" brushRef="#br2" timeOffset="151849.6853">8546 16629 74,'-2'19'39,"2"-19"-1,0 0-2,0 0-35,0 0-7,23 6-30,-23-6-1,13-7-2,-8-7-1</inkml:trace>
  <inkml:trace contextRef="#ctx0" brushRef="#br2" timeOffset="168711.6497">5623 17324 27,'1'-16'32,"-1"0"1,0 16 1,-4-28-14,4 28-7,0 0-2,9 13-3,-11 9-2,4 15-2,-3 9 0,2 11-1,2 9-2,-2 1 0,-2 1-1,1-4-1,1-3-2,-2-9-2,1-52-5,2 87-24,-2-87-4,0 0 3,0 0-2</inkml:trace>
  <inkml:trace contextRef="#ctx0" brushRef="#br2" timeOffset="169199.6777">5457 17319 39,'10'-42'34,"12"2"-1,4-5 2,16 7-20,-2 1-8,14 14-2,-2 2 0,7 17-1,-13 8-2,0 12-1,-9 12 0,-6 12 0,-10 4 0,-8 4-1,-16 6 1,-7-7 0,-7 0 0,-2-6 0,-5-7 0,1-12-1,0-4 0,5-9 1,18-9-2,-13-7 0,19-4 1,11-4-1,9-1 0,6 3 0,10 2 1,5 8 0,3 6 0,1 10 0,-6 6 1,-9 11 0,-10 8 0,-26-38 1,16 86-2,-16-86 1,-39 93 0,39-93-1,-78 87 1,78-87-3,-92 64-2,40-36-9,52-28-23,-69 20-1,69-20 1,0 0-1</inkml:trace>
  <inkml:trace contextRef="#ctx0" brushRef="#br2" timeOffset="169730.708">6563 17580 60,'-6'-11'37,"6"11"1,-3-12-2,3 12-27,0 0-2,14 26-2,-9-5-2,-5-21 0,22 63-2,-22-63-1,34 71 0,-34-71-1,46 49 1,-46-49-2,49 15 1,-26-23 0,4-12-1,-3-8 1,-3-6-1,-3 0 2,-3-2-2,-2 4 2,-2 5 1,-5 8-1,-6 19 1,0 0 1,16 18-2,-16-18 2,10 84-1,-7-23-1,-3 15 0,-3 5 1,-6 3-1,-4-2 0,-5-6 0,-6-16 0,-3-11 1,27-49 0,-59 47-1,59-47-1,-61-13 0,61 13-3,-47-57-8,47 57-27,-35-72 2,35 72-2,-7-81 0</inkml:trace>
  <inkml:trace contextRef="#ctx0" brushRef="#br2" timeOffset="170330.7424">8249 17467 54,'4'-15'37,"-13"-4"0,2 4-1,-16 0-29,2 6-2,-14 4-1,-5 7-2,-8 8-2,-2 6 1,0 5-1,4 2 0,5 3-1,10 1 1,13-3-1,14-1 1,16-2-1,14-2 1,13-1-1,9-1 0,6 2 1,3-1-1,-1 4 1,-3-2 0,-53-20 0,72 45 0,-72-45 0,14 48 0,-14-48 1,0 0-1,-85 61 1,85-61-1,-101 28 1,46-21-1,3-4 0,52-3-4,-83 7-8,83-7-24,0 0 0,-56-9 0,56 9-3</inkml:trace>
  <inkml:trace contextRef="#ctx0" brushRef="#br2" timeOffset="170597.7576">8514 17465 59,'0'0'39,"18"-7"-1,-18 7 0,17 16-31,-13 5-3,5 5-1,-2 4-1,3 3-1,0 2-3,-10-35-1,23 69-6,-23-69-28,16 45-1,-16-45-2,15 3 1</inkml:trace>
  <inkml:trace contextRef="#ctx0" brushRef="#br2" timeOffset="171264.7958">8567 17304 39,'-13'6'33,"13"-6"-4,14 16-16,7-8-42,0 4-3,1 4 1</inkml:trace>
  <inkml:trace contextRef="#ctx0" brushRef="#br2" timeOffset="171304.7981">9068 17470 52,'0'0'39,"24"15"0,-23-5-1,10 8-29,-9 5-4,6 6-1,-4 2-2,-4-31 1,5 73-3,-5-73 1,0 58-1,0-58 2,0 0-2,0 0-1,-4 47 3,4-47-3,0-27 0,4 6 1,4-3-1,1-4 0,5-6 0,6 4 1,2 0-2,3 9 1,3 5 1,1 10-1,0 11 0,1 5 1,-2 10-1,-4 7 1,-24-27 0,42 68 0,-42-68-1,23 65 1,-23-65 0,5 52 0,-5-52 1,0 0-2,0 0 2,-15 10-1,13-29 0,4-2 0,4-8-1,3-2 0,7-3 1,6 3-1,5 3 0,4 5 0,2 7 0,2 5 1,-2 5 0,4 9 1,-6 10 0,-3 6-1,-3 6 1,-25-25 1,40 75-2,-40-75 1,30 88-1,-30-88 1,21 79-1,-21-79-3,23 67-21,-23-67-14,0 0-1,0 0 0</inkml:trace>
  <inkml:trace contextRef="#ctx0" brushRef="#br2" timeOffset="171943.8345">10191 17459 38,'14'19'39,"-8"-5"0,10 8-1,-12-6-27,15 12-2,-8 3-4,-11-31-2,28 67 0,-28-67-2,20 59-1,-20-59-6,17 47-28,-17-47-5,-7 12-1,-5-22 0</inkml:trace>
  <inkml:trace contextRef="#ctx0" brushRef="#br2" timeOffset="171983.8369">10208 17082 41,'0'0'36,"0"0"-3,0 0 1,-8 16-39,12-5-29,14 2 1,0-2-3,3 1 2</inkml:trace>
  <inkml:trace contextRef="#ctx0" brushRef="#br2" timeOffset="172026.8393">10735 17113 46,'6'26'39,"-8"2"0,10 13-1,-5 7-30,8 10-4,-4 5 0,5 6-2,0 6-2,1-3-1,7 3-5,-12-2-23,15-14-10,-7-12-1,-16-47 2</inkml:trace>
  <inkml:trace contextRef="#ctx0" brushRef="#br2" timeOffset="172871.8877">11324 17562 49,'-10'-17'40,"3"6"-1,-9-6 0,16 17-34,-26-14-2,11 17 0,-2 3-2,3 5 0,1 9-1,3 2 0,5 4-1,5 1 1,6 1-1,5-5 0,5-1 0,3-7 0,4-5-1,2-8 1,2-5-1,-3-6 1,4-2-1,-5 0 1,-1-3 1,-1 4-1,-3 4 1,-2 5 0,-2 7 1,-1 5-1,-13-11 1,0 0 0,41 64 0,-41-64 0,30 50 1,-30-50-1,0 0 2,49 26-3,-32-35 1,1-5 1,-1-13 0,3-3-1,0-2-1,2 4 1,1 3-1,-4 8 1,-1 3-1,0 11 1,-2 9-1,-3 8 1,-1 3-1,-12-17 1,15 47 0,-15-47-1,0 0 0,14 52 0,-14-52 2,0 0-2,0 0 1,9-24-1,-6-2 1,2-3 0,3-8 0,1 2 0,4-2-2,3 5 1,3 4 0,4 3-1,5 9-3,-4 4-9,15 12-26,-12-1-1,6 2-1,-3-3-1</inkml:trace>
  <inkml:trace contextRef="#ctx0" brushRef="#br2" timeOffset="174941.006">12970 17451 36,'-9'-14'35,"-4"-3"1,12 5-1,-8-5-24,20 10-3,-11 7-2,25 7-1,-12 10-1,6 6-2,-3 8 0,1 9 0,-5 5-1,-2 4 0,-5-3 0,-5-46-1,0 81 0,0-81 0,-9 51 0,9-51 0,-9 14 2,9-14-2,-5-21 0,6-1-1,4-8 0,3-1 1,5-3-1,1 5 0,7 1 0,2 6-1,6 6 2,2 9 0,4 4 0,7 8 0,2 4 1,2 0-1,4 1 0,0 1 1,3-4 0,-2-6 0,-2-5 0,-3-6-1,-6-2 0,-4-2 1,-7-5 0,-7 0-1,-11-2 1,-4 3-1,-10 2 0,-7 4 0,-6 4 0,-3 5 0,-3 7-1,-2 5 0,2 9 0,3 3 1,3 6-1,6 1 1,4 2 0,6 3-1,0-33 1,22 65 2,-22-65-2,49 62 0,-49-62 0,70 48 0,-70-48 0,86 20 0,-40-21 0,4-8 0,1-7 0,0-6 2,0-9-1,-2-1 0,-4-6-1,-3 3 1,-9-2 0,-9 2-1,-10 1 0,-9 5 0,-10 7-1,-9 9 1,-8 8 0,-7 6-1,-2 9 1,0 4-1,1 6 0,5 1 1,7 1-1,7 0 1,7-2-1,10 1 1,9-5-1,3-4 1,4-4-1,2-2 1,4-3-1,-1-4-1,0-1 1,-4-2 0,2 3-1,-4 2 1,1 3 1,-1 4 0,-2 5-1,-19-13 2,0 0 0,58 48 1,-58-48-1,29 24 1,-15-20-1,2-5-1,1-9 1,-2-4-1,6-6 1,2-6-2,3-4 2,7 2-2,-1 2 2,-1 1-1,0 4 1,-2 6-1,-2 6 0,-4 11 1,-3 7-1,-4 6 1,-6 4-1,-4 6 1,-7 0-1,-4 1 0,-8 1 0,-5-7 0,-6-4-1,-2-4 1,-2-4-1,-2-6 0,4 0 0,2-3 0,7 0 1,2-2-1,15 3 0,0 0 0,0 0 1,12 2 0,8 0 0,3 1 0,5-5 0,5 2 0,3-5 0,4-4 0,3-1 1,-1-4-1,-2-5 1,0-2 0,-2-2 0,-3-2 0,-5 1 0,-8 2 0,-6 2 0,-3 5 1,-6 2-2,-7 13 1,0 0 0,0 0 0,-18 24-1,10-1 1,1 1-1,2 4 1,4 4-1,1-32 0,10 54 0,-10-54 0,0 0 0,33 44 0,-20-41 0,-2-8 0,1-5 0,-5-4 0,-4-9-1,-3-2 1,-5-3-1,-4 1 1,-4 3-1,-2-1 0,-1 5 1,1 6-1,0 5 1,15 9-1,-15-8 1,15 8-1,0 0 1,0 0 0,22 3-1,-7-3 1,6-1 1,4-2-1,2-1 0,3 2 0,1 0 0,3 0 0,-1 5 1,1 0-1,-1 5 1,-5 5-1,-2 5 1,-3 4 0,-5 5-1,-3 1 1,-7 0-1,-8-28 1,6 52-1,-6-52 1,-6 34 0,6-34-1,-12 5 0,12-5 1,-9-24-1,7 3 0,6-3 0,2-5 0,4-3 0,3 4-1,5 0 1,3 5-1,3 5 2,1 7-2,1 5 1,1 11 1,-1 6-1,-2 7 1,-4 5-1,0 2 0,-6 5 0,-1 1 0,-7-1 0,-6-30 0,11 49-1,-9-34 2,0-4-4,-2-11-1,0 0-4,0 0-14,19 11-14,-12-27-2,13 0 0,-7-5-1</inkml:trace>
  <inkml:trace contextRef="#ctx0" brushRef="#br2" timeOffset="175644.0463">16019 17515 34,'12'-17'37,"-11"0"0,7 6 0,-13-7-13,5 18-14,0 0-4,0 0-1,0 0-2,10 14 1,-7 2-3,3 7 2,0 1-2,3 5 1,-2 3-1,-7-32 0,21 70 0,-21-70-1,23 62 2,-23-62-3,0 0 0,33 53 2,-33-53-1,0 0-5,0 0-21,43 0-11,-36-18-5,-8-5 2,5-9-1</inkml:trace>
  <inkml:trace contextRef="#ctx0" brushRef="#br2" timeOffset="175706.0498">16079 17115 58,'-12'1'36,"-1"-4"-2,13 3 0,0 0-33,-5 12-31,17 0-2,-6-2-3,10 6 0</inkml:trace>
  <inkml:trace contextRef="#ctx0" brushRef="#br2" timeOffset="176413.0902">16471 17322 68,'2'23'39,"-11"-4"1,12 9-1,-19-2-33,20 11-1,-5 3-2,3 3 0,-4-1-1,0-2 0,0-5-2,2-35 1,-4 49 0,4-36-1,0-13-1,0 0 0,16-20 0,-6-6-2,6-3 1,0-5 0,5-1-1,1 4 1,2 4 1,1 8 0,3 9 2,0 11-1,1 11 0,3 5 1,1 5 0,2 2 0,0-1-1,0-2 1,0-7 0,-3-7-1,-3-9 1,-2-6-2,-5-8 1,-3-5 1,-4-7-2,-8-2 1,-5 1 0,-4 2 0,-1 4-1,-7 4 2,0 7-1,-4 10 0,0 14 1,2 6 1,3 13-2,4 11 2,-1 11-1,8 14-1,-1 11 2,0 6 1,4-1-1,-1-5 1,-4-2-1,-4-15 1,-5-9-1,9-52 2,-33 52-4,33-52-1,0 0 1,-81-27-4,81 27 1,-57-57-1,57 57-14,-53-46-18,53 46-6,-32-68 0,32 68-1</inkml:trace>
  <inkml:trace contextRef="#ctx0" brushRef="#br2" timeOffset="177700.1639">18809 17201 31,'-6'-10'35,"6"10"-1,0-11 1,-7-3-22,20 13-1,-13 1-4,20-11-1,-9 9-1,11 8-2,2 1 1,7 9-3,2 4 2,10 8-3,1 0 2,6 6-3,-1 1 2,3-1-2,-3-3-1,-2-5 0,-4 0-3,-15-10-5,11 5-28,-25-10-2,-1-4-1,-13-7 1</inkml:trace>
  <inkml:trace contextRef="#ctx0" brushRef="#br2" timeOffset="178416.2048">19301 17105 40,'0'0'35,"0"0"-2,0 0-8,-4-10-10,4 10-3,0 0-3,-4 22-2,-8-6 0,3 10-4,-9 9 2,-1 8-3,-10 3 1,0 5-2,-3-1 1,1-1-2,0-2-1,1-7 0,4-8-2,3-8-4,17 5-21,-7-22-11,13-7 0,0 0-1</inkml:trace>
  <inkml:trace contextRef="#ctx0" brushRef="#br2" timeOffset="179192.2492">20011 17272 25,'0'0'32,"-13"-2"1,-1-9-10,14 11-5,-14-9-3,14 9-3,0 0-2,0 0-2,-8-13-2,8 13-1,18-7-2,2 3 0,4-3-2,10 1 2,6 0-3,7 2 1,5 2-2,0 1-1,4 8-2,-14-5-11,4 15-23,-20-3-1,-4 5 0,-20-2 0</inkml:trace>
  <inkml:trace contextRef="#ctx0" brushRef="#br2" timeOffset="179228.2513">20133 17514 55,'-2'14'38,"2"-14"0,22 7-1,-22-7-28,32 3-3,-7 0-1,9 0-2,-2 0-1,4-3-1,2-2-2,-6-1-4,10 10-21,-12-12-12,3-3-1,-12-7 0</inkml:trace>
  <inkml:trace contextRef="#ctx0" brushRef="#br2" timeOffset="179947.2924">20969 17217 5,'-15'5'32,"15"-5"-1,0 0 1,-15-14-12,15 14-2,0 0-5,0 0-2,10-12-3,6 14 0,-3-5-2,11 6-1,5-6 0,12 3-2,5-1-1,6 0 0,-1-1 0,1-1-2,-4 1 1,-4 0-1,-9-1-1,-9 2 0,-6 2-1,-20-1-2,17 6-4,-29-2-31,12-4 2,-21 4-2,10-3 1</inkml:trace>
  <inkml:trace contextRef="#ctx0" brushRef="#br2" timeOffset="180744.338">22171 16729 28,'17'-9'31,"-7"-4"1,-10 13-13,3-22-5,-3 22-2,-7-20-3,7 20-2,-23-22-2,9 15 0,-10-5-1,3 8-1,-6-3 1,3 8-1,-4 1-1,5 8 1,-3 4-1,4 4 0,3 8-1,3 2 1,2 9-1,5 4 1,1 5-1,5 10 0,6 2 0,3 2 0,5 0 1,3 2-1,0-3 0,3-5-1,-1-5 1,-2-11-1,-4-7 0,-2-7-1,-3-5-2,-5-19-1,2 19-4,-15-20-13,13 1-18,-17-4 1,17 4-1,-26-19 1</inkml:trace>
  <inkml:trace contextRef="#ctx0" brushRef="#br2" timeOffset="180793.3408">21753 17187 39,'0'-10'33,"15"7"4,-3-6-3,20 3-22,-5-6-4,18 5-1,1-3-2,8 2-2,-1-4 0,2 4-4,-2 4-3,-15-10-21,2 13-10,-20-9-3,-5 5 1</inkml:trace>
  <inkml:trace contextRef="#ctx0" brushRef="#br2" timeOffset="181598.3867">22521 16675 48,'-5'-19'36,"5"19"1,4-18 0,-4 18-29,17-5 0,1 16-1,-1 3-2,12 14 0,4 6-1,11 9-1,7 5-1,10 11-1,2-1 0,3-1 0,2-1-2,-6-6-1,-4-3 0,-12-11-7,6 7-23,-30-25-7,-2-2-1,-20-16-1</inkml:trace>
  <inkml:trace contextRef="#ctx0" brushRef="#br2" timeOffset="181638.389">23164 16643 46,'0'0'36,"0"0"1,-13 9 0,-6 0-29,6 17 0,-14 6-3,-2 13 0,-12 7-1,-2 14-1,-8 7 0,2 1-1,0 2-1,2-6 0,6-3 0,7-10-2,10-4 0,5-20-5,22 4-21,-5-22-11,14-9-3,-12-6 2</inkml:trace>
  <inkml:trace contextRef="#ctx0" brushRef="#br2" timeOffset="182470.4367">21076 17737 23,'0'0'33,"5"-18"1,12 10-6,-5-12-12,24 4-2,-6 2-4,23 3-2,3 0-1,22 4-2,9-3-1,18 6-1,13-1-1,12 3 0,11-1-1,9 1-1,6 2 0,7-3 1,6-1-1,2-2-1,-6 2 0,-2-5 0,-8 2 0,-6 2 1,-12-5 0,-20 3-1,-20 0 1,-20 0 1,-20 0 0,-17 1-1,-18-1 0,-22 7 0,1-11-1,-17 5-4,3 11-15,-17-8-18,5 0-2,-11-5 0,5-2-1</inkml:trace>
  <inkml:trace contextRef="#ctx0" brushRef="#br2" timeOffset="183846.5154">21924 17941 34,'0'0'31,"0"0"-5,0 0-5,-50-50-7,50 50-4,0 0 0,0 0-4,0 0 0,0 0-2,0 0 0,0 0 0,36-48 0,-36 48-1,55-8-3,-55 8 3,92-11 0,-33 4-1,14-3-1,6-1-3,7 2 2,5 0 0,1 2 0,1 1-2,-2 3 0,-4 3 0,-12 6 2,-9 0 0,-11 1 0,-55-7 0,71 19 1,-71-19 1,0 0-1,0 0-1,-7 58 0,7-58 0,-54 46 0,54-46 0,-79 69-1,79-69 1,-95 86 0,43-38 0,-1 7 1,0 4-1,-2 2 0,4-2 0,0-1 0,4-6-1,7-2 0,40-50 1,-60 75 0,60-75 1,-29 48 0,29-48-2,0 0 2,0 0 0,42 49-2,-42-49 1,65 14 0,-65-14-1,96 9 1,-35-10 0,9-2 0,5-1-1,6-3 2,3 0 0,2-5-2,1 1 1,-3-1 0,-6-3 0,-10 1-1,-9-5-1,-7 2-3,-52 17-16,67-36-18,-67 36-1,22-48-1,-22 48 10</inkml:trace>
  <inkml:trace contextRef="#ctx0" brushRef="#br2" timeOffset="184602.5587">22467 18297 23,'0'0'37,"0"0"1,0 0-3,75-26-22,-75 26-2,0 0-2,59-40-4,-59 40 0,70-25-2,-70 25-2,85-23 0,-85 23-1,100-20-5,-100 20-27,87-2-8,-87 2-2,66-28 4</inkml:trace>
</inkml:ink>
</file>

<file path=ppt/ink/ink1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22.95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0 1104 1,'0'0'1,"0"0"-1,0 0 1,0 0 0,0 0 1,0 0-1,18-6 1,-18 6-1,0 0 1,15-15 0,-15 15-1,12-16 1,-12 16-1,14-16 0,-14 16 0,13-17 0,-13 17-1,0 0 1,24-23 0,-24 23-1,17-18 1,-17 18 0,23-21 1,-23 21-1,28-24 0,-28 24 1,31-28-1,-31 28 1,33-30-1,-33 30 0,31-30 0,-12 16 0,-7-1 0,-12 15-1,25-27 1,-25 27 0,20-17 0,-20 17 1,0 0 0,0 0 0,0 0 0,0 0 0,0 0 0,0 0-1,0 0 0,0 0 0,0 0-1,-23 14 0,23-14 0,0 0 0,-20 19 0,20-19 0,-15 18 0,15-18 0,-20 22 0,20-22 1,-19 25-1,19-25 0,-22 24 0,22-24 0,-21 23 0,21-23 0,-22 21 0,22-21 0,-19 16 0,19-16 0,-18 16 0,18-16-1,0 0 1,-15 17 0,15-17 0,0 0 0,-8 16 0,8-16 0,0 0 0,0 0 0,-6 16 1,6-16-1,0 0 0,0 0 0,0 0 0,-15 17 0,15-17 0,0 0 0,0 0 1,0 0-1,0 0 0,-18 12 0,18-12 0,0 0 0,0 0 0,0 0 0,0 0 0,0 0 0,0 0 0,0 0 0,0 0 0,0 0 0,0 0 0,0 0 0,-6-15 0,6 15 0,0 0 0,0 0 0,0 0 0,0 0-1,0 0 1,0 0 1,0 0-1,0 0 0,0 0 0,0 0 0,0 0 0,0 0 0,0 0 0,0 0-1,0 0 1,0 0 0,0 0 0,0 0 0,0 0 0,0 0 0,0 0 0,0 0 0,0 0 0,18-13 0,-18 13 0,0 0 0,0 0 0,21-17 0,-21 17-1,18-12 1,-18 12 1,23-16-1,-23 16 0,25-18 0,-25 18 0,26-17 1,-26 17-1,27-21 0,-27 21 0,23-21 0,-23 21 0,22-18 0,-22 18 0,15-15 0,-15 15 0,0 0 0,0 0 1,0 0-1,0 0 0,0 0 0,-19 19 0,19-19 0,-33 28 0,13-11 0,-1 1 0,1-1 0,-3 3 0,4-3 0,-3 1 0,5-4 0,1 1 0,16-15 0,-27 27 0,27-27 0,0 0-1,-22 17 1,22-17 0,0 0 0,0 0 0,0 0 0,0 0 0,0 0 0,0 0 0,0 0 0,0 0 1,0 0-1,0 0 0,0 0 0,0 0 0,0 0 0,0 0 0,0 0 0,0 0 0,0 0 0,0 0 0,0 0-1,0 0 1,0 0 0,6-23 0,-6 23 0,20-24 0,-20 24 0,25-32 0,-7 15 0,3-4 0,2 0 0,3-4 0,1 3 0,2-3 0,4 1 0,-4-3 0,4 3 0,-5-1 0,5 1 0,-6 3 0,2-2 0,0 0-1,-5 4 2,1 0-1,-4 1 1,3 1-2,-7 3 2,3 0-1,-20 14 1,29-27 0,-29 27-1,33-22 0,-33 22 0,31-25 1,-13 13-1,-18 12 0,31-21 1,-14 9 0,-17 12-1,23-20 1,-23 20-1,22-19 1,-22 19-1,15-17 1,-15 17-1,16-20 0,-16 20 0,18-15 0,-18 15 0,15-16 0,-15 16 0,18-14 0,-18 14 0,0 0 0,21-19 0,-21 19 1,0 0-1,21-16 0,-21 16 0,0 0 0,18-18 0,-18 18 0,0 0 1,15-17-1,-15 17 0,0 0 0,16-18 0,-16 18 0,10-15 0,-10 15 0,11-16 1,-11 16-1,12-18 0,-12 18 0,12-16 0,-12 16-1,0 0 2,15-19-1,-15 19 0,0 0 0,10-16 0,-10 16 0,0 0 0,0 0 0,0 0 0,0 0 0,0 0 0,0 0 1,0 0-1,0 0 0,0 0 0,0 0 0,0 0 0,0 0 1,0 0-1,0 0 0,0 0 0,0 0 1,0 0-1,0 0 0,0 0 1,-17 16-1,17-16 1,0 0-1,0 0 0,-18 11 1,18-11-1,0 0 0,0 0 0,-23 8 0,23-8 0,0 0 0,-24 2 0,24-2 1,-17 0-1,17 0 0,-20-2 0,20 2 0,-19-1 0,19 1 0,-21-4 0,21 4 1,-26-3-1,26 3 0,-19-4 0,19 4 0,-18-7 0,18 7 0,0 0-1,-21-16 1,21 16 0,0 0 0,-18-14 1,18 14-1,0 0 0,0 0 0,-17-10 0,17 10-1,0 0 1,0 0 0,0 0 0,0 0-1,0 0 1,0 0-1,0 0 1,0 0-1,0 0 1,0 0 0,0 0-1,0 0 1,21 9 0,-21-9 0,0 0 0,22 3 0,-22-3 0,0 0 0,19 2 0,-19-2 0,0 0 0,20 0 0,-20 0 0,0 0 0,19-4 0,-19 4 0,0 0 0,19-5 0,-19 5-1,22-5 1,-22 5 0,29-7 0,-9 2 0,1-6 0,4 2 0,4-3 0,3 0 0,-1-4 0,2 0 0,-2 2 0,-2-1 0,-4 2 0,-1 5 0,-24 8 1,29-16 0,-29 16 0,0 0 0,0 0 0,0 0 0,0 0 0,0 0 0,0 0 0,0 0-1,0 0 0,0 0 0,-20 17-1,20-17 1,0 0 0,-9 16 0,9-16 0,0 0 0,-4 16 0,4-16 0,0 0 0,-2 21 0,2-21 0,-2 19 0,2-19-1,0 30 1,0-7 0,0 3 0,-2 7 0,2 8 0,-4 4 0,0 4 0,0 0 0,-2 4 2,-1-8-1,1 1 0,-4-10 1,2-4 0,1-11-1,1-4 1,6-17-1,-10 18 0,10-18 0,0 0 0,0 0-1,0 0 0,0 0 1,0 0-1,0 0 0,0 0 0,0 0 1,0 0-1,0 0 0,0 0 0,0 0 0,0 0 0,0 0 0,0 0 0,0 0-1,8-19-2,-8 19-4,0 0-17,0 0-2,13-18-2,-13 18 21</inkml:trace>
</inkml:ink>
</file>

<file path=ppt/ink/ink1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47.23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526 2569 3,'-8'16'2,"8"-16"0,0 0 1,0 0-1,0 0 1,0 0-1,0 0 1,0 0-1,0 0 0,0 0-1,0 0-1,0 0 1,0 0-1,0 0 0,0 0 1,0 0-1,0 0 0,0 0 0,0 0 0,0 0 0,0 0 0,0 0 0,0 0 0,0 0 0,0 0 0,0 0 0,0 0 0,0 0 1,0 0-1,0 0 1,0 0 0,0 0 1,0 0 0,0 0 0,0 0 0,0 0 1,0 0 0,0 0-1,0 0 1,0 0 0,0 0-1,0 0 0,0 0 0,0 0 0,-17-5 0,17 5 0,0 0-1,0 0 1,0 0-1,0 0 0,-4-16 1,4 16-1,0 0 0,0 0 1,-6-18-1,6 18 1,0 0-1,0 0 1,-8-17 0,8 17-1,0 0 0,0 0 0,0 0 0,0 0 0,-10-18 0,10 18-1,0 0 1,0 0 0,-2-21-1,2 21 1,0 0 0,0-19-1,0 19 0,0 0 1,0-17-1,0 17 1,0 0-1,6-20 0,-6 20 1,0 0-1,4-19 0,-4 19 1,0 0-1,4-19 1,-4 19 0,0 0-1,2-19 1,-2 19 0,0 0-1,0-18 0,0 18 1,0 0-1,0-19 1,0 19-1,0 0 0,0-16 1,0 16-1,0 0 0,0-17 1,0 17-1,0 0 0,0 0 0,0 0 0,4-16 0,-4 16 0,0 0 1,0 0-1,0 0 0,0 0 0,0 0 1,0 0-1,0 0 0,0 0 0,0 0 0,0-16 1,0 16-1,0 0 1,0 0-1,0 0 0,0 0 1,0 0-1,0 0 0,0 0 0,0 0 0,0 0 0,0 0 0,-2-16 0,2 16 0,0 0 0,0 0 0,0 0 0,-2-15 1,2 15-1,0 0 0,0 0 0,-4-16 0,4 16 0,0 0 0,-4-16 0,4 16 1,0 0-1,-4-21 0,4 21 0,-4-17 0,4 17 0,-5-18 1,5 18-1,-4-17 0,4 17 1,0 0-1,-8-18 0,8 18 1,0 0-1,0 0 0,-4-17 1,4 17-1,0 0 0,-2-16 0,2 16 0,0 0 0,-2-23 0,2 23 0,0-23 0,0 23 1,-2-24-1,2 24 1,-2-23-1,2 23 1,-2-16-1,2 16 1,0 0-1,-2-21 0,2 21 0,0 0 0,-2-19 0,2 19 0,0 0 0,0-19 0,0 19 0,0 0 0,0 0 0,0 0 0,0 0 0,0 0 0,0 0 0,0 0 0,-3-16 0,3 16 0,0 0 0,0 0 0,0 0 0,0 0 0,-2-19 0,2 19 0,0 0 0,0-20 0,0 20 0,-2-17 0,2 17 0,0-16 0,0 16 0,-2-17 0,2 17 0,-2-18 0,2 18 0,-2-28 0,0 12 1,0-1-2,0 1 2,0-3-1,0 1 0,0 1 0,2 17 0,-2-23 0,2 23 0,-2-17 0,2 17 0,0 0 0,-2-18 0,2 18 0,0 0 0,-2-16-1,2 16 1,0 0 0,0 0 0,0-17 0,0 17 0,0 0 0,0 0 0,-2-20 0,2 20 1,0 0-1,0-17 0,0 17 0,0-16 0,0 16 0,0-17 0,0 17 0,2-16 0,-2 16 0,0-16 0,0 16 0,-2-17 0,2 17-1,0 0 1,-1-23 1,1 23-2,-2-18 2,2 18-1,0-19-1,0 19 2,-2-17-1,2 17 0,-2-18 0,2 18 0,-2-17 0,2 17 0,-2-16 0,2 16 0,0 0 0,-6-19 0,6 19 0,0 0 0,-4-20 0,4 20 0,0 0 0,-4-17 0,4 17 0,0 0 0,-4-19 0,4 19 0,0 0 0,-4-21 0,4 21 0,0 0 0,-4-20 0,4 20 0,0 0 0,-3-19 0,3 19 0,0 0 0,-6-19 0,6 19 0,-4-16 0,4 16 0,0 0 0,-6-24 0,6 24 0,-4-18 0,4 18 0,-4-23 0,4 23 0,-4-19 0,4 19 0,-4-23 0,4 23-1,-1-21 1,1 21 0,-4-21-1,4 21 1,-2-26 0,2 26 0,-2-26 0,2 26 0,-2-25 0,2 25 0,-4-23 0,4 23 0,-2-17 0,2 17 0,0 0 0,0-19 1,0 19-2,0 0 1,-2-18 0,2 18 0,0 0 0,-2-17 0,2 17 0,0 0 0,0-20 0,0 20 0,0 0 0,4-22 0,-4 22 0,0 0 0,4-21 0,-4 21 0,0 0 0,2-18 0,-2 18 0,0 0 0,2-19 0,-2 19 0,0 0 0,2-23 0,-2 23 0,2-17 0,-2 17 0,2-20 0,-2 20 0,2-19-1,-2 19 1,3-23 0,-3 23 0,0-23 0,0 23 0,2-24 0,-2 24 0,0-25 0,0 25 1,0-21-2,0 21 2,0-15-1,0 15 0,0 0 0,-2-25 0,2 25-1,-2-24 1,2 8 0,-1-2 0,1 3 0,0-3 0,0 1 0,0-1 0,0 18 0,-2-26 0,2 26 0,0-19 0,0 19 0,0 0 0,0-20 0,0 20-1,0 0 1,0 0 0,0 0 1,0 0-1,-2-17 0,2 17 0,0 0 0,0 0 0,0 0 0,-4-16 0,4 16 0,0 0 0,0 0 0,0 0 0,-8-17 0,8 17 0,0 0 0,-6-16 0,6 16 0,0 0 0,-6-23 0,6 23 0,-4-21 0,4 21 0,-5-23 0,5 23 0,-6-23 0,6 23 0,-6-21 0,6 21 0,-6-17 0,6 17 0,0 0 0,-6-19 0,6 19 0,0 0 0,0 0 0,-8-20 0,8 20-1,0 0 1,0 0 0,-9-17 0,9 17 0,0 0 0,0 0 0,0 0 0,0 0 0,-12-16 0,12 16 0,0 0 0,0 0 0,0 0 0,0 0 0,0 0 0,0 0 0,0 0 0,0 0-1,0 0 1,0 0 0,0 0 0,0 0 0,0 0 0,0 0 0,0 0 0,0 0 0,0 0 0,0 0 0,0 0-1,0 0 1,0 0 0,-8-16 0,8 16 0,0 0 0,0 0 0,0 0 0,0 0 0,0 0 0,0 0 0,0 0 0,0 0 0,0 0 0,0 0 0,0 0 0,0 0 0,-6-15 0,6 15-1,0 0 1,0 0 0,0 0 0,0 0-1,0 0 1,-7 15 0,7-15-1,-10 23 1,2-5 0,-2 4 0,-1 1-1,-1 5 1,-2 0 0,1 2 0,-1 2 0,1-3 0,1-2 0,0-1 0,1-2 0,1-3 0,2-1 0,0-3 0,2-1 0,6-16 0,-11 30 0,11-30 0,-8 28 0,8-28 0,-8 26 0,8-26-1,-4 24 1,4-24 0,-4 20 0,4-20 0,0 0 0,-5 19 0,5-19 0,0 0 1,0 0-1,0 0 0,0 0 0,0 0 0,0 0 0,0 0 1,0 0-1,0 0 0,0 0 0,0 0 0,0 0 0,0 0 0,0 0 0,0 0 0,-14-23 0,14 23-1,2-19 1,-2 19 0,4-21 0,-4 21 0,8-33 0,-3 13 0,3-2 0,0-5 0,4-4 0,1-2 0,1-1 0,1-1 0,1 2 0,-2 0 0,1 1 0,-1 4 0,-3 5 0,-1 2 0,0 4 0,-10 17 0,12-25 0,-12 25 0,7-17 0,-7 17 0,0 0-1,0 0 2,10-19-2,-10 19 1,0 0 0,0 0 0,18-14-1,-18 14 1,0 0 0,0 0 0,0 0-1,17-11 1,-17 11 0,0 0 0,0 0 0,0 0 1,0 0-2,0 0 2,0 0-1,0 0-1,0 0 1,0 0 0,0 0 0,0 0 0,0 0 0,0 0-1,0 0 1,0 0 0,0 0 0,0 0 0,0 0 0,20 12 0,-20-12 0,0 0 0,21 23 0,-21-23 0,21 25 0,-9-10 0,6 5 1,-3-1-1,3 2 0,-1 0 1,5 2-1,-5 0 0,3-4 1,-3 2-1,1-2 0,-18-19 1,27 28-1,-27-28 0,21 19 1,-21-19-1,0 0 0,0 0 1,18 18-1,-18-18 1,0 0-1,0 0 1,0 0-1,0 0 1,0 0-1,0 0 1,0 0-1,0 0 0,0 0 0,0 0 0,0 0 0,0 0 0,0 0 0,0 0 0,0 0 0,0 0 0,0 0 0,0 0 0,0 0 0,0 0 0,0 0 0,0 0 0,0 0 0,0 0 1,0 0-1,0 0 0,0 0 0,0 0 0,0 0 0,0 0 0,0 16 0,0-16 0,0 0-1,0 0-3,0 0-11,0 0-15,-18 1-1,18-1 0</inkml:trace>
</inkml:ink>
</file>

<file path=ppt/ink/ink1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0:55.34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1,'18'-12'5,"-18"12"2,0 0-3,0 0-1,17-7-1,-17 7-1,0 0-1,0 0 0,24-5 1,-24 5-1,0 0 0,0 0 0,0 0 1,0 0 0,0 0-1,0 0 1,0 0-1,0 0 1,0 0-1,0 0 1,0 0-1,0 0 0,0 0 0,0 0 0,0 0 0,0 0 0,17 5 0,-17-5 1,0 0-1,0 0 0,0 0 0,0 0 1,0 0-1,0 0 1,0 0 0,0 0 0,0 0 0,0 0 1,0 0 0,0 0-1,0 0 1,0 0 0,0 0 0,0 0 1,10 16-1,-10-16 0,0 0 0,0 0 1,0 0-1,0 0 0,0 0-1,0 0 1,0 0 0,0 0-1,0 0 1,0 0-1,0 0 1,0 0-1,17 17 1,-17-17-1,0 0 0,0 0 0,0 0 1,20 11-1,-20-11 0,0 0 1,25 12-1,-25-12 0,21 7 0,-21-7-1,26 7 1,-26-7-1,25 9 1,-25-9-1,27 7 0,-27-7 0,28 7 1,-28-7-1,31 7 0,-14-5 0,-17-2 1,31 7-1,-13-6 0,-1 3 1,1-1-1,-18-3 1,31 6-1,-31-6 0,25 7 1,-25-7-1,29 5 1,-29-5-1,28 7 1,-28-7-1,29 5 1,-29-5-1,33 7 1,-33-7-1,29 7 0,-29-7 1,33 9-1,-33-9 0,31 7 0,-31-7 0,28 7 0,-28-7 0,27 7 0,-27-7 1,23 7-1,-23-7 0,23 7 0,-23-7 0,24 5 0,-24-5 0,25 7 0,-25-7 0,25 5 0,-25-5 0,30 6 0,-30-6 1,27 7-1,-27-7 0,29 5 0,-29-5 1,29 7-1,-11-2 0,-18-5 0,33 7 0,-16-2 0,7-1 0,-3 1 0,0 0 0,5 1 0,-3 1 0,2-2 0,3 2 0,-1 0 0,-4 2 0,6-2 1,-1 2-1,-3-2 0,2 0 0,0 0 0,1 1 0,-1-1 0,0 0 0,0 2 0,0-4 0,1 2 0,-1 0 0,0 0 0,0-1 0,1 1 0,-3-2 0,2 0 0,2-1 0,1 1 0,3 0 0,-2 0 0,4 1 0,0-1 0,0 0 0,0 2 0,0-2 0,-2 2 0,0-1 0,0 1 1,-4-2-2,0 2 1,-1-2 0,-1 0 0,-2 1 0,-1-1 0,-1-2 0,0 3 0,4-1 0,-3 0 0,3 0 0,2 2 0,0-1 0,1 1 0,1-2 0,2 0 0,-4 2 0,4 0 0,-2-2 0,0 2 0,4-1 0,-2-1 0,2 2 0,0-2 0,2 0 0,-4 2 0,4-1 0,-2 1 0,0 0 0,2 0 0,0-2 0,0 0 1,-2 0-1,0 1 0,0-1 0,0 0 0,-1 0 0,-3 1 0,0-3 0,0 2 0,-2 1 0,0-1 0,-1 0 0,1 0 0,-4 1 0,4-1 0,-2 2 0,1-2 0,1 2 0,2-2 1,0 2-1,2 0 0,-2-1 0,-2 1 0,3-2 0,-1 2 1,-4-2-1,-2 1 0,2-3 0,-1 2 0,-1-1 0,2-1 0,1 1 0,-1 1 0,-2-1 0,4-1 0,0 2 0,1-1 1,-1 1-1,4 0 0,-2 4 0,0-2 0,6 4 0,-6-4 1,0 1-1,2-1 0,-1 2 0,-3-2 1,0-2 0,0 4-1,-2-5 1,1 4-1,1-2 1,-2 1-1,2-4 1,-2 4-1,1-3 0,1-3 0,-2 3 0,2-2 0,-3 1 0,1 1-1,-4-1 1,4 1-1,-3-1 1,1 1 0,-2 1 0,-1-2-1,1 1 1,-2-1 0,-1-1 0,-1 2 0,-1-3 0,-1 1 0,-17-2 0,32 4 0,-32-4 0,27 3 0,-27-3 0,27 4 0,-27-4 0,27 1 0,-27-1 0,29 6 0,-29-6 0,30 5 0,-30-5 0,31 3 1,-31-3-1,27 6 0,-27-6 0,27 3 0,-27-3 0,22 4-1,-22-4 1,19 1 0,-19-1 0,21 4 0,-21-4 0,18 0 0,-18 0 0,23 3 0,-23-3 0,22 2 0,-22-2 0,19 4 0,-19-4 0,18 1 0,-18-1 0,0 0 0,23 6 0,-23-6 0,0 0 0,19 5 0,-19-5 0,0 0 0,22 5 0,-22-5 0,0 0 0,21 5 0,-21-5 0,20 4 0,-20-4 0,23 5 0,-23-5 0,27 5 0,-27-5 0,31 7 0,-13-1 0,-18-6 0,33 7 0,-15-2 0,-1-2 0,1 3 0,-18-6 0,33 7 0,-33-7 0,29 7 0,-29-7 0,23 5 0,-23-5 0,20 2 0,-20-2 0,0 0 0,17 3 0,-17-3 0,0 0 0,0 0 0,0 0 0,0 0 0,20 2 0,-20-2 0,0 0 0,0 0 0,0 0 0,19 5 0,-19-5 0,0 0 0,18 4 0,-18-4 0,0 0 0,19 3 0,-19-3 0,0 0 0,19 5 0,-19-5 0,0 0 0,20 4 0,-20-4 0,0 0 0,25 3 0,-25-3 0,0 0 0,22 6 0,-22-6 0,0 0 0,17 3 0,-17-3 0,0 0 0,18 4 0,-18-4 0,0 0 0,0 0 0,19 1 0,-19-1 0,0 0 0,0 0 0,0 0 0,18 4 0,-18-4 0,0 0 0,0 0 0,0 0 0,0 0 0,0 0 0,0 0 0,0 0 0,17 3 0,-17-3 0,0 0 0,0 0 1,0 0-2,0 0 2,0 0-1,0 0 0,0 0 0,0 0 0,0 0 0,0 0 0,0 0 0,0 0 0,0 0 0,0 0 0,0 0 0,0 0 0,0 0 0,0 0 0,0 0 0,0 0 1,0 0-2,0 0 1,0 0-2,0 0-3,-23 4-6,23-4-14,0 0-2,-22 7-1,22-7 15</inkml:trace>
</inkml:ink>
</file>

<file path=ppt/ink/ink1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1:00.99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55 14 4,'0'0'4,"0"0"0,0 0 1,0 0-1,0 0 0,0 0-1,0 0 1,0 0-2,0 0 1,0 0-2,0 0 0,0 0 0,0 0-1,0 0 0,0 0 0,0 0 1,0 0 0,0 0 0,0 0 1,0 0 0,0 0 1,0 0 0,0 0 0,0 0 0,0 0 0,0 0-1,0 0 0,-20-3-1,20 3 0,0 0 0,0 0 0,0 0-1,0 0 0,-17-7 0,17 7 0,0 0 0,0 0 0,0 0 0,0 0 0,0 0 0,-18-4 0,18 4 0,0 0 0,0 0 0,0 0 0,0 0 0,0 0 1,0 0-1,0 0 0,0 0 0,0 0 0,0 0 0,0 0 1,0 0 0,0 0-1,0 0 1,0 0-1,0 0 1,0 0-1,0 0 0,0 0 1,0 0-1,0 0 1,0 0 0,0 0 0,0 0 1,0 0-1,0 0 1,0 0 0,0 0-1,23 5 1,-23-5-1,0 0 0,22 6 1,-22-6-1,19 3 0,-19-3 0,26 7 0,-26-7 0,23 5-1,-23-5 1,27 6 0,-27-6-1,25 5 1,-25-5-1,26 3 1,-26-3-1,29 6 0,-29-6 1,31 5-1,-12-3 0,-1-1 1,3 3-1,-1-2 0,1 1 1,1-1-1,1 1 0,-2-1 1,3 2-1,-3-1 0,1-1 0,-1 1 1,-2 1-1,5-2 0,-3 1 0,1 1 0,-3-1 1,0-1-1,1 1 0,-1 1 0,1-2 0,-20-2 1,33 5-1,-33-5 0,31 5 0,-31-5 0,27 4 0,-27-4 0,27 3 0,-27-3 1,24 4-1,-24-4 0,23 3 0,-23-3 0,22 4 0,-22-4 1,17 1-1,-17-1 0,0 0 1,25 6-1,-25-6 0,18 1 2,-18-1-2,19 2 2,-19-2-2,18 2 2,-18-2-2,19 5 2,-19-5-1,24 5-1,-24-5 1,25 7-1,-25-7 1,31 7-1,-13-3 1,1-1-1,4-1 1,-3 2-1,5 1-1,0-2 1,1 4 0,-1-3 0,2 3-1,-3-4 1,3 4 0,-4-5 0,2 3 0,-1-3 0,-1 2 0,0-3 0,-1 1 1,1 0-1,-1 0 0,-1-1 0,2 1 0,-1 2 1,-1-3-1,1 1 0,1 2 0,-2-3 1,1 1-1,1 0 1,-2 1-1,1-1 0,-1 2 1,1-3-1,1 1 1,-4 2-1,3-1 0,3-1 1,-2 1-1,1-1 1,1 2-1,-2-1 1,1 1-1,-1-1 1,2 1-1,-3-1 0,-1 1 1,1-1-1,3 1 0,0-1 0,1 1 1,-1-1-1,0 1 0,2-1 0,-1 1 0,-1-1 0,-2 1 1,3-2-1,1 1 0,-4 2 0,2-1 0,1 1 0,1-1 0,2 1 0,0 0 0,1 2 0,-1-2 0,0-1 0,4 3 0,-2-2 0,-2 0 1,-2 1-1,3-3 0,-3 2 0,2 2 0,-2-1 0,3-1 0,-3 0 0,0 0 0,0 2 0,0-1 0,3-1 0,-3 0 0,2-1 0,0 1 0,-2 0 0,3-1 0,-1 1 1,-2-2-1,0 1 0,1-1 0,-3 3 0,-2-3 0,1 2 0,-3 1 0,0-3-1,1 2 1,-1 1 0,2-3 0,-1 2 0,3 1 0,0 1 0,1-2 0,3 0 0,0 2 1,-2-2-1,3 2 0,1-1 0,-2-1 0,2-2 0,-4 3 0,2-3 0,-3 2 0,-1-5 0,0 6 0,-1-3 0,-3 1 0,-2-1 0,1-3 1,-1 2-1,1-2 0,-1 3 0,1-3 0,-1 4 0,1-4 0,-3 3 0,3 1 0,-1-1 0,-1 3 0,1-1 0,0 0 0,1-1 0,1 3 0,1-2 0,-1 2 0,4-2 0,-1 0 0,1 1 0,0-1-1,-1 0 1,1 0 0,-2-1 0,3 1 0,-5 0 0,0 2 0,1-1 0,-1-1 0,3-2 0,-3 3 0,0-1 0,1-2 0,-1 1 0,1 1 0,-3-1 0,2-1 1,-1 1-2,-1 1 2,1-1-1,-1-1 0,1 1 0,-3-1 0,3 1 0,-1-1 0,-1 1 0,-18-4 0,31 5 0,-31-5 0,31 5 0,-31-5 0,29 5 0,-29-5 0,29 6 0,-11-5 0,-18-1 0,31 6 0,-31-6 0,33 5 0,-33-5 0,31 5 0,-31-5 0,29 4 0,-29-4 0,28 3 0,-28-3 0,21 4 0,-21-4 0,17 1 0,-17-1 0,18 2 0,-18-2 0,19 2 0,-19-2 0,24 3 0,-24-3 1,29 6-1,-29-6 0,31 3 0,-31-3 0,31 5 0,-31-5 0,31 4 0,-31-4 0,28 3 0,-28-3 0,23 4 0,-23-4 0,23 3 0,-23-3 0,31 4-1,-31-4 1,31 3 0,-31-3-1,32 4 1,-32-4 0,29 5 0,-29-5 0,19 4 0,-19-4 0,18 1 0,-18-1 0,0 0 0,19 4 0,-19-4 0,0 0 0,18 2 0,-18-2 0,0 0 0,17 1 0,-17-1 0,0 0 0,0 0 0,24 2 0,-24-2 0,0 0 0,17 2 0,-17-2 0,0 0 0,18 3 0,-18-3 0,0 0 0,0 0 0,17 4 0,-17-4 0,0 0 0,0 0 0,0 0 0,0 0 1,0 0-1,0 0 0,0 0 0,0 0 0,0 0 0,0 0 0,0 0 0,0 0 0,0 0 0,0 0 0,0 0 0,0 0 0,0 0 0,0 0 0,0 0 0,0 0 0,0 0 1,0 0-1,0 0 0,0 0 0,0 0 0,0 0 0,0 0 0,0 0 0,0 0 0,0 0 0,0 0 0,0 0 0,0 0 0,0 0 0,0 0 0,0 0 0,0 0 0,0 0-1,0 0-6,0 0-11,0 0-8,0 0-3,0 0-1</inkml:trace>
</inkml:ink>
</file>

<file path=ppt/ink/ink1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1:14.01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8,'0'0'5,"0"0"0,0 0 0,0 0-1,0 0 0,20 7-2,-20-7 1,0 0-2,0 0 1,17 7 0,-17-7 0,0 0 0,20 7 1,-20-7 0,0 0 0,0 0-1,23 9 1,-23-9 0,0 0-1,23 5 0,-23-5 0,0 0 0,26 9 0,-26-9 0,0 0 0,21 3-1,-21-3 1,0 0-1,19 7 0,-19-7 1,0 0-1,0 0 1,22 13-1,-22-13 1,0 0-1,0 0 1,25 14-1,-25-14 1,18 8-1,-18-8 1,17 7-1,-17-7 1,18 9-1,-18-9 0,17 7 1,-17-7-2,20 11 1,-20-11-1,23 9 1,-23-9-1,23 10 0,-23-10 0,26 12 1,-26-12-1,25 13 0,-25-13 0,23 14 1,-23-14-1,22 10 1,-22-10-1,21 11 0,-21-11 0,20 10 1,-20-10-1,17 12 0,-17-12 0,19 11 0,-19-11 0,20 10 0,-20-10 0,19 13 0,-19-13 0,18 10 0,-18-10 1,17 9-1,-17-9 0,0 0 0,22 12 0,-22-12 1,0 0-1,23 12 0,-23-12 0,18 9 1,-18-9-1,17 7 0,-17-7 0,20 11 1,-20-11-1,23 8 0,-23-8 0,21 11 0,-21-11 0,22 10 0,-22-10 0,23 11 0,-23-11 0,22 10 1,-22-10-1,23 9 0,-23-9 0,21 11 0,-21-11 0,22 8 0,-22-8 0,21 9 1,-21-9-1,18 11 0,-18-11 0,19 8 1,-19-8-1,19 9 0,-19-9 0,18 9 0,-18-9 1,19 9-1,-19-9 0,18 8 0,-18-8 0,17 7 0,-17-7 0,18 11 0,-18-11 0,0 0 0,25 12 0,-25-12 0,0 0 0,24 11 0,-24-11 0,0 0 1,21 10-1,-21-10 0,0 0 0,23 9 0,-23-9 0,0 0 0,24 10 0,-24-10 0,0 0 0,21 9 0,-21-9 0,0 0 0,20 7 0,-20-7 1,0 0-1,19 9 0,-19-9 0,0 0 0,21 9 0,-21-9 0,0 0 0,24 10 0,-24-10 0,0 0 1,19 7-1,-19-7 0,0 0 0,20 11 0,-20-11 1,0 0-1,23 10 0,-23-10 0,18 7 0,-18-7 1,19 7-1,-19-7 0,17 7 1,-17-7 0,18 6-1,-18-6 1,19 5-1,-19-5 1,18 5-1,-18-5 0,17 7 0,-17-7 1,18 7-1,-18-7 0,19 9 0,-19-9 0,18 7 0,-18-7 1,21 9-1,-21-9 0,20 5 0,-20-5 0,19 5 0,-19-5 0,18 7 0,-18-7 0,0 0 0,25 12 1,-25-12-1,21 11 1,-21-11-1,20 16 0,-20-16 0,21 14 1,-21-14 0,18 10-1,-18-10 1,17 11-1,-17-11 1,22 5 0,-22-5-1,19 7-1,-19-7 1,22 7-1,-22-7 1,25 9-1,-25-9 1,23 8-2,-23-8 2,25 9 0,-25-9 0,22 9 0,-22-9 0,21 7 0,-21-7 0,22 9 0,-22-9 0,23 8 0,-23-8 0,25 11 0,-25-11 0,26 12 0,-26-12 0,29 12 0,-29-12 0,27 13 0,-27-13 0,31 12 0,-31-12 0,29 12 0,-29-12-1,28 12 1,-28-12 0,29 13 0,-29-13 0,27 12 0,-27-12 0,29 12 0,-29-12 0,27 12 0,-27-12 0,28 14 0,-28-14 0,27 13 0,-27-13 0,23 12 0,-23-12 0,26 12 0,-26-12 0,25 12 0,-25-12 0,27 14 0,-27-14 0,27 15 0,-27-15 0,29 14 0,-29-14 0,32 15 0,-32-15-1,31 18 1,-31-18 0,31 16 1,-14-8-1,1 1 0,-1 0 0,1 0 0,-1-2 0,3 1 0,-1 1 0,-1-2 0,-1 4 0,1-4 0,1 1 0,-1 1 0,1 2 0,-1-3 0,-1 1 0,3 2 0,-1-3 0,1 1 0,-3 2 0,1-4 0,-18-7 0,33 14 0,-33-14 0,33 14 0,-33-14 0,29 12 1,-29-12-1,29 12 0,-29-12-1,25 12 1,-25-12 0,26 13 0,-26-13 0,27 12 0,-27-12 0,31 14 0,-13-5 0,1-2 1,-1 1-1,1 1 0,2 0 0,-1 0 0,-1-2 0,1 1 0,1 1 0,-21-9 0,35 14 0,-13-7 0,-5 0 0,3 0 0,-1 0 0,1-2 0,-20-5 0,35 15 0,-18-10 0,1 2 1,1 2-1,0-2 0,-1-2 0,-1 2 0,-17-7 0,32 12 0,-32-12 0,31 12 0,-31-12 0,29 11 0,-29-11 0,31 10 0,-13-3 0,-18-7 0,31 11 0,-14-6 1,1 0-1,-18-5 0,31 11 0,-31-11 0,31 10 0,-31-10 0,27 11 0,-27-11 0,25 9 0,-25-9 0,22 7 0,-22-7 0,17 8 0,-17-8 0,18 7 0,-18-7 0,17 7 0,-17-7 0,18 7 0,-18-7 0,25 7 0,-25-7 0,25 9 0,-25-9 0,30 9 0,-30-9 1,31 10-1,-31-10 0,29 9 0,-29-9 0,27 11 0,-27-11 0,27 8 0,-27-8 0,32 11 0,-32-11 0,31 10 0,-14-4 0,1-1 0,1 2 0,-1 0 2,-1 0-2,3 2 1,-1-1-1,-1 1 2,1-2-2,1 2 1,-3-2-1,4-2 0,-3 2-1,-1-2 1,3 1 0,-3-1 0,1 0 0,-18-5 0,31 11 0,-13-6-1,-18-5 1,31 10 0,-31-10 0,29 11 0,-29-11 0,25 9 0,-25-9 0,24 7 0,-24-7 0,21 7 0,-21-7 0,27 10 0,-27-10 0,31 11 0,-13-4 0,-1-2 0,1 0 0,-1 2 0,-17-7 0,31 13 0,-31-13 0,32 10 0,-32-10 0,27 11 0,-27-11 0,29 12 0,-29-12 0,29 10 0,-29-10 0,33 13 0,-33-13 0,33 12 0,-33-12 0,31 12 0,-31-12 0,28 12 0,-28-12 0,21 9 0,-21-9 0,18 9 0,-18-9 0,0 0 0,21 10 0,-21-10 0,19 9 0,-19-9 0,22 9 0,-22-9 0,19 7-1,-19-7 2,18 10-1,-18-10 0,17 9 0,-17-9 0,20 7 0,-20-7-1,17 9 2,-17-9-2,20 9 1,-20-9 0,17 7 0,-17-7 0,18 7 0,-18-7 0,0 0 0,19 12 0,-19-12 0,0 0 0,18 9 0,-18-9 1,0 0-2,0 0 2,21 12-1,-21-12-1,0 0 1,0 0 0,18 9 0,-18-9 0,0 0 0,0 0 0,19 5 0,-19-5 0,0 0 0,0 0 0,20 3 1,-20-3-2,0 0 1,0 0 0,0 0 0,0 0 0,0 0 0,17 6 0,-17-6 0,0 0 0,0 0 0,0 0 0,0 0 0,0 0 0,0 0 1,0 0-1,0 0 0,0 0 0,0 0 0,0 0 1,0 0-1,0 0 0,0 0 0,0 0 0,0 0 0,0 0 0,0 0-1,0 0 1,0 0 0,0 0 0,0 0 0,0 0 0,0 0-1,0 0 1,18 8 0,-18-8 0,0 0 0,0 0 0,0 0 0,17 9 0,-17-9 0,0 0 0,0 0 0,0 0 0,0 0 0,0 0 0,0 0 0,0 0 0,0 0 0,0 0 0,0 0 0,0 0 0,18 14 0,-18-14 0,0 0 0,0 0 0,0 0 0,0 0 0,0 0 0,0 0 0,0 0 0,0 0 0,0 0 0,0 0 0,0 0 0,0 0 1,0 0-1,0 0 0,-18 2 0,18-2-1,0 0 0,0 0-1,-21 3-3,21-3-10,0 0-8,-16 16-6,16-16 0,0 0-1</inkml:trace>
  <inkml:trace contextRef="#ctx0" brushRef="#br0" timeOffset="309871.7237">5554 2343 4,'0'0'4,"18"-2"0,-18 2 0,0 0 0,0 0 0,21 7 0,-21-7-1,0 0 0,22 12 1,-22-12-1,19 11-1,-19-11 1,26 12-1,-26-12 0,29 12 0,-29-12 0,29 14-1,-29-14 0,31 14 0,-31-14 0,27 14 0,-27-14 0,31 18 0,-31-18-1,28 16 1,-28-16 0,27 12-1,-27-12 1,25 12-1,-25-12 1,18 9 0,-18-9-1,17 7 1,-17-7 0,0 0 0,20 9 0,-20-9 0,0 0 0,17 9 0,-17-9 0,0 0 0,0 0 0,18 7 1,-18-7-1,0 0 0,0 0 0,17 7 0,-17-7 0,0 0 0,0 0 0,20 7-1,-20-7 1,0 0-1,0 0 1,19 7-1,-19-7 1,0 0-1,20 7 1,-20-7-1,0 0 0,23 5 0,-23-5 1,0 0-1,23 7 0,-23-7 0,0 0 0,0 0 1,20 7-1,-20-7 0,0 0 0,0 0 1,0 0-1,0 0 0,0 0 1,0 0-1,0 0 1,0 0-1,0 0 0,0 0 1,0 0 0,0 0-1,0 0 1,0 0-1,0 0 1,0 0-1,0 0 1,0 0-1,0 0 0,0 0 0,0 0 0,-20-14 0,20 14 0,0 0 0,-17-4 0,17 4 0,0 0 0,-20-3 0,20 3-1,-17 0-2,17 0-1,-26-4-5,26 4-14,-27 0-2,8-5 0,-1 3 17</inkml:trace>
</inkml:ink>
</file>

<file path=ppt/ink/ink1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2:50.0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1860 696 8,'0'0'8,"-19"-2"-2,19 2 0,0 0-1,0 0-1,0 0 0,0 0 0,-18 0 0,18 0 0,0 0 0,0 0-1,0 0 0,0 0-1,-19-3 1,19 3-1,0 0 1,0 0-1,-20-7 1,20 7 0,0 0 0,-21-9 0,21 9 0,0 0-1,-24-5 1,24 5-1,-21-4 0,21 4 1,-27-5-1,9-2-1,1 3 1,-5-1 0,3-2-1,-2 0 0,-1 0 0,-5-3 1,2 3-1,-7-4 0,7 2 1,-4-1-1,4 3 0,-4-4 0,3 3-1,1-1 1,4 2-1,-1-2 1,1 4-1,1-2 1,1 2 0,-3-2-1,3-2 1,0 2-1,19 7 0,-35-12 1,35 12-1,-32-14 0,32 14 0,-27-18 1,27 18 0,-29-16-1,29 16 1,-25-19-2,25 19 2,-31-18-1,31 18 1,-30-15-1,30 15 0,-25-11 0,25 11 1,-25-10-1,25 10 1,-25-9 0,7 4-1,-3-1 1,-1-1-1,-1-1 0,-2-1 0,-1-2 0,1 3-1,0-3 1,3-1 0,3 3 0,-1-1 0,3 1 0,17 9 0,-33-18 0,33 18 0,-27-14 1,27 14-1,-32-14 0,32 14 0,-29-15 0,29 15 0,-29-16 0,29 16 0,-31-16 0,31 16 0,-27-14 0,27 14 0,-24-16 0,24 16 0,-23-12 0,23 12 0,-25-10 0,25 10 0,-26-14 0,26 14 0,-27-11 0,27 11 0,-27-12 0,27 12 0,-25-11 0,25 11 0,-22-7 0,22 7 1,0 0-1,-21-7 0,21 7 0,0 0 0,0 0 0,-18-5 0,18 5 0,0 0 0,0 0 0,0 0 0,0 0 0,0 0 0,0 0 0,0 0 0,0 0 0,0 0 0,-17-7 0,17 7 0,0 0 0,0 0 0,0 0 0,0 0 0,0 0 0,0 0 0,0 0 1,0 0-1,0 0 0,0 0 0,0 0 0,0 0 0,-23-5 0,23 5 0,0 0 0,-24-4 0,24 4 0,-23-3 0,23 3 0,-29-2 0,29 2 0,-28-2 0,28 2 0,-27 0 0,27 0 0,-21-3 0,21 3 0,0 0 0,-20 0 0,20 0 0,0 0 0,0 0-1,0 0 1,0 0-1,0 0 0,0 0-1,0 0 1,0 0-2,0 0 0,0 0-2,0 0-3,0 0-11,0 0-8,20-7 0,-20 7 0</inkml:trace>
</inkml:ink>
</file>

<file path=ppt/ink/ink1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7.20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56 23 10,'0'0'8,"0"0"0,0 0-1,0 0-1,0 0 0,0 0-2,0 0 0,0 0-1,0 0 0,0 0 0,0 0 0,0 0 0,0 0 1,0 0 1,0 0-1,0 0 1,0 0-1,0 0 0,15 16-1,-15-16-1,0 0 0,0 0 0,0 0 0,0 0 0,0 0 0,0 0 0,0 0 0,0 0 0,0 0 1,0 0-1,0 0-1,0 0 1,0 0-1,0 0 1,0 0-2,0 0 1,0 0-1,0 0 1,0 0-1,0 0 0,0 0 0,0 0 0,0 0 0,0 0 0,0 0 0,0 0 0,0 0 0,-7-17 0,7 17 0,0 0 0,0 0 0,0 0 0,0 0 0,0 0 0,0 0 0,0 0 0,0 0 0,0 0 0,0 0 0,0 0 0,0 0 0,0 0 0,0 0 0,0 0 1,0 0-1,0 0 1,3 24 0,-3-24 0,2 35 1,2-7 0,-4 5 0,8 8 0,-2 3 0,2 8 0,1 4 0,5 9 0,0-6-1,1 6 0,3-2 0,-3-2 0,-1-3-1,-2-3 0,-3-8 1,-1-3-1,-2-4 0,-4-5 0,0-7 1,0-4-1,-2-3 0,2-1 1,-2-20 0,-2 24-1,2-24 1,0 0-1,0 0 0,0 0 0,0 0 0,0 0 0,-16-24-1,12 8 1,2 0-1,-4-3 0,5 0 0,-3-1 0,4 1 0,-2-2 0,4 0-1,-4-5 1,4-4-1,-2-1 0,4-1-1,-4-8 1,3 1-1,-5-8 0,6 1 0,-6-4 0,6 2 0,-10-4 0,8 5 0,-9-2 1,7 7 1,-6 0 0,2 7-1,-2-1 2,2 8-1,0 2 1,0 2 0,2 3 0,-3 1 0,5 5 0,0 15 1,-4-25 0,4 25 0,0 0 0,-6-19 1,6 19-1,0 0 1,0 0-1,0 0 0,0 0 0,0 0 0,0 0 0,0 0-1,0 0 1,0 0-1,0 0 0,0 0 1,0 0-1,0 0 1,0 0 1,0 0-1,0 0 0,0 0 0,0 0 1,0 0-1,0 0 0,0 0 1,0 0-1,0 0 0,0 0 0,0 0-1,-18 9 1,18-9-1,-5 31 1,1-10-1,2 11 0,-2 3 1,2 7 0,-4 5 0,4 7 0,-2 6 1,0 8-2,-3 9 2,1 5-1,-4 2-1,0 2 1,1-5-1,-3-4 0,-2-11 0,3-6 0,1-13 0,0-15 0,4-8-2,6-24 0,-2 21-1,2-21-2,10-19-3,-12-14-6,22 6-10,-15-20-4,9-4 0,-8-12 0</inkml:trace>
</inkml:ink>
</file>

<file path=ppt/ink/ink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22.95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0 1104 1,'0'0'1,"0"0"-1,0 0 1,0 0 0,0 0 1,0 0-1,18-6 1,-18 6-1,0 0 1,15-15 0,-15 15-1,12-16 1,-12 16-1,14-16 0,-14 16 0,13-17 0,-13 17-1,0 0 1,24-23 0,-24 23-1,17-18 1,-17 18 0,23-21 1,-23 21-1,28-24 0,-28 24 1,31-28-1,-31 28 1,33-30-1,-33 30 0,31-30 0,-12 16 0,-7-1 0,-12 15-1,25-27 1,-25 27 0,20-17 0,-20 17 1,0 0 0,0 0 0,0 0 0,0 0 0,0 0 0,0 0-1,0 0 0,0 0 0,0 0-1,-23 14 0,23-14 0,0 0 0,-20 19 0,20-19 0,-15 18 0,15-18 0,-20 22 0,20-22 1,-19 25-1,19-25 0,-22 24 0,22-24 0,-21 23 0,21-23 0,-22 21 0,22-21 0,-19 16 0,19-16 0,-18 16 0,18-16-1,0 0 1,-15 17 0,15-17 0,0 0 0,-8 16 0,8-16 0,0 0 0,0 0 0,-6 16 1,6-16-1,0 0 0,0 0 0,0 0 0,-15 17 0,15-17 0,0 0 0,0 0 1,0 0-1,0 0 0,-18 12 0,18-12 0,0 0 0,0 0 0,0 0 0,0 0 0,0 0 0,0 0 0,0 0 0,0 0 0,0 0 0,0 0 0,0 0 0,-6-15 0,6 15 0,0 0 0,0 0 0,0 0 0,0 0-1,0 0 1,0 0 1,0 0-1,0 0 0,0 0 0,0 0 0,0 0 0,0 0 0,0 0 0,0 0-1,0 0 1,0 0 0,0 0 0,0 0 0,0 0 0,0 0 0,0 0 0,0 0 0,0 0 0,18-13 0,-18 13 0,0 0 0,0 0 0,21-17 0,-21 17-1,18-12 1,-18 12 1,23-16-1,-23 16 0,25-18 0,-25 18 0,26-17 1,-26 17-1,27-21 0,-27 21 0,23-21 0,-23 21 0,22-18 0,-22 18 0,15-15 0,-15 15 0,0 0 0,0 0 1,0 0-1,0 0 0,0 0 0,-19 19 0,19-19 0,-33 28 0,13-11 0,-1 1 0,1-1 0,-3 3 0,4-3 0,-3 1 0,5-4 0,1 1 0,16-15 0,-27 27 0,27-27 0,0 0-1,-22 17 1,22-17 0,0 0 0,0 0 0,0 0 0,0 0 0,0 0 0,0 0 0,0 0 0,0 0 1,0 0-1,0 0 0,0 0 0,0 0 0,0 0 0,0 0 0,0 0 0,0 0 0,0 0 0,0 0 0,0 0-1,0 0 1,0 0 0,6-23 0,-6 23 0,20-24 0,-20 24 0,25-32 0,-7 15 0,3-4 0,2 0 0,3-4 0,1 3 0,2-3 0,4 1 0,-4-3 0,4 3 0,-5-1 0,5 1 0,-6 3 0,2-2 0,0 0-1,-5 4 2,1 0-1,-4 1 1,3 1-2,-7 3 2,3 0-1,-20 14 1,29-27 0,-29 27-1,33-22 0,-33 22 0,31-25 1,-13 13-1,-18 12 0,31-21 1,-14 9 0,-17 12-1,23-20 1,-23 20-1,22-19 1,-22 19-1,15-17 1,-15 17-1,16-20 0,-16 20 0,18-15 0,-18 15 0,15-16 0,-15 16 0,18-14 0,-18 14 0,0 0 0,21-19 0,-21 19 1,0 0-1,21-16 0,-21 16 0,0 0 0,18-18 0,-18 18 0,0 0 1,15-17-1,-15 17 0,0 0 0,16-18 0,-16 18 0,10-15 0,-10 15 0,11-16 1,-11 16-1,12-18 0,-12 18 0,12-16 0,-12 16-1,0 0 2,15-19-1,-15 19 0,0 0 0,10-16 0,-10 16 0,0 0 0,0 0 0,0 0 0,0 0 0,0 0 0,0 0 1,0 0-1,0 0 0,0 0 0,0 0 0,0 0 0,0 0 1,0 0-1,0 0 0,0 0 0,0 0 1,0 0-1,0 0 0,0 0 1,-17 16-1,17-16 1,0 0-1,0 0 0,-18 11 1,18-11-1,0 0 0,0 0 0,-23 8 0,23-8 0,0 0 0,-24 2 0,24-2 1,-17 0-1,17 0 0,-20-2 0,20 2 0,-19-1 0,19 1 0,-21-4 0,21 4 1,-26-3-1,26 3 0,-19-4 0,19 4 0,-18-7 0,18 7 0,0 0-1,-21-16 1,21 16 0,0 0 0,-18-14 1,18 14-1,0 0 0,0 0 0,-17-10 0,17 10-1,0 0 1,0 0 0,0 0 0,0 0-1,0 0 1,0 0-1,0 0 1,0 0-1,0 0 1,0 0 0,0 0-1,0 0 1,21 9 0,-21-9 0,0 0 0,22 3 0,-22-3 0,0 0 0,19 2 0,-19-2 0,0 0 0,20 0 0,-20 0 0,0 0 0,19-4 0,-19 4 0,0 0 0,19-5 0,-19 5-1,22-5 1,-22 5 0,29-7 0,-9 2 0,1-6 0,4 2 0,4-3 0,3 0 0,-1-4 0,2 0 0,-2 2 0,-2-1 0,-4 2 0,-1 5 0,-24 8 1,29-16 0,-29 16 0,0 0 0,0 0 0,0 0 0,0 0 0,0 0 0,0 0 0,0 0-1,0 0 0,0 0 0,-20 17-1,20-17 1,0 0 0,-9 16 0,9-16 0,0 0 0,-4 16 0,4-16 0,0 0 0,-2 21 0,2-21 0,-2 19 0,2-19-1,0 30 1,0-7 0,0 3 0,-2 7 0,2 8 0,-4 4 0,0 4 0,0 0 0,-2 4 2,-1-8-1,1 1 0,-4-10 1,2-4 0,1-11-1,1-4 1,6-17-1,-10 18 0,10-18 0,0 0 0,0 0-1,0 0 0,0 0 1,0 0-1,0 0 0,0 0 0,0 0 1,0 0-1,0 0 0,0 0 0,0 0 0,0 0 0,0 0 0,0 0 0,0 0-1,8-19-2,-8 19-4,0 0-17,0 0-2,13-18-2,-13 18 21</inkml:trace>
</inkml:ink>
</file>

<file path=ppt/ink/ink2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0.275"/>
    </inkml:context>
    <inkml:brush xml:id="br0">
      <inkml:brushProperty name="width" value="0.06667" units="cm"/>
      <inkml:brushProperty name="height" value="0.06667" units="cm"/>
      <inkml:brushProperty name="color" value="#ED1C24"/>
    </inkml:brush>
  </inkml:definitions>
  <inkml:trace contextRef="#ctx0" brushRef="#br0">1112 376 148,'9'4'0,"14"5"1,-4-2-1,1 0 0,-3 0 0,-17-7 0,32 12 0,-32-12 1,23 9-1,-23-9 0,19 8 0,-19-8 0,0 0 0,20 7 0,-20-7 0,0 0 0,0 0 0,0 0 0,0 0-1,0 0 0,0 0 0,0 0 0,0 0-1,0 0 1,-22 4-1,22-4 0,-17-2 1,17 2-1,0 0 1,-21-2 0,21 2 1,0 0-1,0 0 1,0 0 0,0 0 0,0 0 0,0 0 0,0 0 1,0 0-1,0 0 1,0 0-1,0 0 1,0 0 0,0 0 0,17 7 0,-17-7 0,0 0 0,23 9-1,-23-9 1,18 5 1,-18-5-2,0 0 2,23 9-1,-23-9 0,0 0 0,20 7 0,-20-7-1,0 0 1,21 9-1,-21-9 0,18 10 0,-18-10 0,17 16 0,-17-16 0,25 19 1,-25-19-1,32 20 0,-13-12 0,2 5 0,-1-6 0,3 3 0,2-1 1,3 0-1,-3-1 0,0 1 0,1 0 0,1 1 1,-2-1-1,2 0 0,-3 0 0,-1-1 0,0 3 0,1-4 1,-1 2-1,0-1 0,3 1 0,-3 0 0,2 0 0,1-1 0,1 1 0,-2 0 0,0 1 0,3-1 0,-3 2 0,2-3 0,-1 1 0,1 0 0,-6 0 0,1 0 1,-1-1-1,0 1 0,1 0 0,-3 0 0,-1-1 0,1 1 0,5 2 0,-1-3 0,-2 1 0,3 2 0,-3-1 0,2 1 0,-1-4 0,-1 1 0,1-1 0,-1 2 1,-2-2-1,3 2 0,-1 0 0,1-2 0,-1 5 0,0-2 0,7 1 0,-3 1 0,2-1 0,0-1 0,1 2 0,-1-1 0,2-1 0,0 3-1,-3-3 1,-1 1 0,-2-1 0,2 1 0,1-1 0,-1-1 0,0 1 0,3-1 0,-3 2 0,0-1 1,2-1-2,3 1 2,-3 1-1,2-1 0,0 1 0,0-2 0,2 1 0,-1-1 0,-3 0 0,2 0 0,-4-1 0,3 1 0,-5 0 0,2-2 0,-1 2 0,-3-2 0,2 1 0,3 1 0,-1 0-1,0 0 2,2 1-1,1 1 0,-1-1 0,2 1 0,0-1 0,0 1 0,5-1 0,-3 1 0,2-1 0,-2 1 0,0-3 0,0 3 0,-2-2-1,0-2 1,-1 1 0,-3-1 0,2 2 0,0-2 1,-1 0 0,3 2 0,0 1 0,-2 3-1,5-3 2,-3 2-2,2-1 1,0-1-1,0 3 0,-2-3 0,4-3 0,-2 0 0,-1-2 0,1 2 0,-6-1 0,0 1 0,1-2-1,-3 0 2,-2 0-2,1 1 1,-3-1 0,1 0 0,-1 0 0,1 1 0,-1-1 0,-1 0 0,1 2 0,0-1 0,1 1 0,-1-2 0,1 2 0,-1 0 0,1 0 0,-1 0 0,3 2-1,-3-2 1,1 1 0,-1 1 0,0 0 0,1 0 0,3-2 0,1 1 0,-1-1 0,0 0 0,1 2 0,-1-2 0,0-2 0,-1 2 0,-5 0 0,3 0 0,-3-1 0,3 1 0,-1 0 0,-1-2-1,-1 2 1,3-2 0,-1 2 0,-1 0 0,-18-7 0,29 11 0,-29-11 0,29 12 0,-29-12 0,23 9 0,-23-9 0,22 8 0,-22-8 0,23 11 0,-23-11 0,19 9 0,-19-9 0,22 8 0,-22-8 0,19 9 0,-19-9 0,0 0 0,24 12 0,-24-12 0,17 6 0,-17-6 0,20 5 0,-20-5 0,19 7 0,-19-7-1,25 7 1,-25-7 1,26 12-1,-26-12 0,27 12 0,-27-12 0,12 7 0</inkml:trace>
</inkml:ink>
</file>

<file path=ppt/ink/ink2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7.68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31 0 18,'0'0'17,"0"0"-2,0 0-2,0 0 0,0 0-2,0 18-1,0-18-2,-6 21-1,6-21-1,-8 43-1,-1-13 1,11 17-1,-10 4 0,10 23-1,-6 5 0,6 19-1,-2 10 0,6 11-1,-2 4 0,3 3-1,-3-5-1,4-13 1,-2-6-1,2-13 0,-3-15 1,1-17-1,-2-15 0,0-12-1,2-9 1,-6-21-2,0 0 0,0 0-1,19-17-1,-19-18-3,12 1-2,-18-29-6,22 4-9,-18-20-5,6-3 1,-12-14 0</inkml:trace>
</inkml:ink>
</file>

<file path=ppt/ink/ink2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0.276"/>
    </inkml:context>
    <inkml:brush xml:id="br0">
      <inkml:brushProperty name="width" value="0.06667" units="cm"/>
      <inkml:brushProperty name="height" value="0.06667" units="cm"/>
      <inkml:brushProperty name="color" value="#ED1C24"/>
    </inkml:brush>
  </inkml:definitions>
  <inkml:trace contextRef="#ctx0" brushRef="#br0">5926 2163 160,'16'8'0,"-16"-8"0,5 2 0</inkml:trace>
</inkml:ink>
</file>

<file path=ppt/ink/ink2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24.28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632 1415 5,'0'0'23,"-7"38"1,7 13-1,-14 9-7,22 31-5,-22 0-1,24 28-1,-18-7-2,18 10-1,-8-4-1,6-1-1,-3-17-1,5-11-1,-4-17 0,2-13-1,-2-15 1,-1-10-2,-1-17 0,-4-17 1,0 0-1,10-23 0,-8-5-1,-2-10 0,2-4-1,0-4 1,0 1-1,-2 1 1,0 7-1,-2 6 1,2 10-1,0 21 2,0 0-1,0 0 1,-10 22 2,4 13-2,2 9 1,1 7 0,-1 7 0,0 5 0,4-4 0,0 1 0,-2-13-1,4-7 1,0-6-1,0-10 0,0-5 0,-2-19 0,2 16 0,-2-16 0,0 0-1,3-16 1,-3 16-1,4-21 1,-4 21-1,6-21 1,-6 21-1,2-17 1,-2 17 0,0 0 0,0 0 0,0 0-1,-4 17 1,4-17 0,-4 20 0,4-20 0,-4 17 0,4-17 0,0 0 0,0 18 0,0-18 0,0 0 0,0 0 0,0 0 0,0-18 0,0 18 0,2-17 0,-2 17 0,2-16 0,-2 16 0,0 0 0,0 0 0,0 0 1,0 26-1,-4-10 0,3 3 0,-1 2 0,-2-2 1,0-3-1,4-16 0,-6 23 0,6-23 0,0 0 0,0 0 0,-2-18 0,4-4 0,0-8 0,2-9 0,-2-10 0,2-7 0,-2-10 0,0-15-2,-1-5 0,-1-10 0,0-5-1,-3-4 1,3 5-1,-4-2 1,2 16-1,-2 11 2,0 16 1,2 15 1,-2 14 0,4 30-1,0 0 1,0 0 0,-14 39 0,13 4 0,-5 12 0,0 11 0,0 8-1,0 4 1,0 7 1,-1 0-1,-1-6 1,0-4 0,-2-5 0,4-5-1,-3-11 1,5-4 0,-4-15-2,6-7 0,-2-9 0,4-3 0,0-16 0,0 0 1,0 0-1,0 0 0,6-28 0,0 3 0,-2-10 1,0-12-2,3-8 0,1-11 0,0-8 0,0-11 1,0-13-2,-1-9 1,-1-7-1,0-5 0,0-2 1,-2-5 0,2 0-1,-3 5 1,3 9-1,-2 5 2,2 7-1,-2 8 1,2 8-1,0 7 1,-2 8 0,-1 4 0,-1 4 0,2 9 0,-2 4 0,0 6 0,-2 4 0,-2 5 0,2 1 0,-4 6 0,2 1 0,-3-1 0,3 7 0,-4-2 0,2 5-1,0 0 1,4 16 0,-10-26 0,10 26-1,-6-16 1,6 16-1,0 0 1,-11-19 0,11 19 0,-6-16 0,6 16 0,-8-24-1,2 6 1,2-1-1,-3-2 0,1-2 0,0 0 0,0 2 1,0-1-1,-2 6 0,5 0 1,3 16-1,-10-19 1,10 19 0,0 0 0,0 0 1,0 0-1,0 0 0,0 0 0,-18-16 1,18 16 0,0 0-1,0 0 1,0 0 0,-15 16 0,7 0 0,-2 8 1,-5 9-1,-1 15 0,-3 8 2,-3 12-1,-1 6 0,0 8-1,-5-3 1,7-2-1,-4-7 1,5-7-1,3-13-1,3-9 1,2-11-1,5-11 1,7-19-1,-8 19 1,8-19-1,0 0 1,0 0-1,-6-17 1,6 17-1,-4-27 0,0 12 0,2-3 0,0-3-1,2-2 1,2-3 0,4-2-1,2-4 1,2-6-1,3-4 0,3-2 0,1-1 1,1-6-1,3 2-1,-3 2 2,-1 3-2,-3 3 2,-2 5-1,-3 4 1,-1 6-1,-2 8 1,-6 18 0,4-22 0,-4 22 0,0 0 0,0 0 0,-10 33 1,2 0 0,-1 11-1,-5 7 1,-2 14 0,-3 6 0,-3 8 0,-1-2 1,0 2-1,-1-7-1,3-6 1,-2-4-1,5-10 1,1-10-1,3-10 0,4-8 0,4-8 1,6-16-1,0 0 0,0-18-1,6-13 1,6-6-1,2-12 0,3-9 0,3-7 0,5-1 0,-2-1-1,4 3 2,-1 2-1,1 3-1,-4 6 2,1 8-1,-5 4 1,-1 8-1,-5 3 1,-1 8-1,-2 6 2,-10 16-1,7-19 0,-7 19 0,0 0 0,0 0 0,-21 28 0,4 1 1,-5 12-1,-7 10 1,-2 10-1,-8 9 1,0 3-1,-4-1 2,2-2-1,2-5 0,4-9 0,2-10-1,6-11 1,6-9-1,5-9 1,16-17-2,0 0 1,0 0 0,12-29-1,3 1 0,5-7 0,3-7 1,2-8-1,1-4 1,1 2-1,4-4 1,-2-6-1,6 5-1,-2 1 2,0 7-2,-3 1 2,1 11-1,-8 6 1,-3 6-1,-5 10 1,-15 15 0,0 0 0,0 0 1,-8 36-2,-11-2 2,-2 10-1,-7 10 1,-3 12-1,-4 6 1,2 9-1,-4-1 0,8 1 0,0-4 0,3-7 1,5-5-1,4-9 0,1-11 0,6-12 0,2-10 1,3-7-1,5-16 0,0 0 0,0 0 0,-12-23-1,12 0 1,0-6-1,2-5 1,0-6-1,4-2 1,1 2 0,3-4-1,4-1 1,1-1 0,5-1 0,3-1 0,1 1-1,3-2 1,-2-2 0,0 2-1,1-3 1,-3 3-1,-2 5 1,-1 2 0,-5 5 0,1 6-1,-4 3 1,-3 5 0,1 7 0,-10 16 0,14-21 0,-14 21 0,0 0 0,0 0 0,11-16 0,-11 16 0,0 0-1,0 0 1,0 0 0,0 0 0,0 0 0,0 0-1,0 0 1,0 0 0,0 0-1,0 0 1,0 0-1,0 0 1,0 0 0,18-12-1,-18 12 1,0 0 0,17-12 0,-17 12 0,0 0-1,24-18 1,-24 18 0,21-10 0,-21 10 0,22-9 0,-22 9-1,21-3 1,-21 3 0,19 3 0,-19-3 0,20 11 0,-20-11 0,23 19 0,-23-19 1,31 31-1,-11-8 1,-1 7 0,3 5 0,-3 2 1,4 8-1,-3 3 2,3 8-2,-1 1 1,1 5-1,-4-5 0,3-1 0,-3-5-1,-1-5 1,-3-8-1,-1-6 0,-4-9 1,-3-6-1,-7-17 1,8 18 0,-8-18 0,0 0-1,0 0 1,-11-23-1,1 2 0,-2-6 0,-1-4-1,-7-9 0,1-4-1,-5-3 0,3 1 0,-4-5 0,3 6 1,-1-4-1,5 5 0,1 4 1,3 6-1,3 3 2,1 5-1,4 5 1,2 1-2,4 20 2,-4-22 0,4 22 0,0 0 0,-2-16 0,2 16 0,0 0 0,0 0 1,12 16-1,-6 1 2,4 9-1,-1 4 1,9 10 0,-1 6 0,11 10 0,-3 5 0,8 8-1,-2-3 0,4 4 1,-2 0-2,2 0 1,-4-5 0,-4-7-1,-3-7 1,-5-9-1,-3-9 0,-4-7 1,-5-10 0,-7-16-1,8 16 1,-8-16 0,0 0-1,-8-30 0,-1 5 1,-3-6-2,-2-6 1,-5-8-2,1-3 1,-5-6-2,4 0 1,-7-4-1,5 4 1,-4-2-1,5 3 1,-5-5 1,7 8-1,-5-3 1,7 8-1,-1 1 2,5 9-1,-1 3 1,5 9-1,8 23 1,-10-24-1,10 24 2,0 0-1,14 30 1,-5-6 1,9 13-1,-1 5 2,11 9-2,-1 5 2,6 7-2,-2-5 2,4 1-1,-4-1-1,2 0 0,-5-9 0,-3-2 0,-6-10 0,-3-7 0,-4-6 0,-3-3 0,-9-21 0,10 18 0,-10-18-1,0 0 1,-10-21 0,2 3 0,-3-5-1,-3-8-1,-3-6 1,-7-10-1,3-2-1,-6-7 0,1 1 1,-3-1-1,4 2 0,-4-2 1,7 5-1,-3 4 1,6 7 0,1 3 1,3 5-1,1 4 1,2 4-1,3 5 1,9 19 0,-18-27 0,18 27 0,-12-19 0,12 19 0,0 0 0,0 0 0,-13-17 0,13 17 0,0 0 0,0 0 0,0 0 0,0 0 0,0 0 0,0 0-1,-22 22 1,15-6 0,-5 3 0,-2 13 1,-5 5-1,-5 5 1,-3 7-2,-6 3 2,0 6-1,-6 2 1,0-1-1,-4-5 0,6-6 0,4-5 0,2-6 0,6-5-1,6-8 0,3-4 1,16-20-1,-18 24 0,18-24-1,-9 16 1,9-16 1,0 0-1,0 0 0,-6 16 1,6-16 0,0 0 0,0 0 0,-12 17 0,12-17 0,0 0 0,-13 21 0,13-21 0,-12 18 0,12-18 0,-14 19-1,14-19 1,-11 19 0,11-19 0,-14 23 0,14-23 0,-16 26 0,16-26 0,-17 30 0,17-30 0,-18 30 0,9-15 0,9-15 0,-16 28-1,16-28 2,-17 25-1,17-25 0,-14 17 0,14-17 1,0 0-1,0 0 0,0 0 0,0 0 0,0 0 0,0 0-1,-6-21 1,6 21 0,18-35-1,-7 9 1,3-5 0,5-8-1,1-1 1,-1-6 0,7-3 0,-1-5 0,4 1 0,0 1 0,0 1 0,-1 6 0,1 3 0,-4 1 0,0 6 0,-3 6 0,-1 1 0,-3 3 1,-3 4-1,-3-2 0,0 8 0,-5-3 1,-7 18-1,12-26 0,-12 26 1,10-18-1,-10 18-1,0 0 1,0 0-1,8-16 1,-8 16-1,0 0 2,2-17-2,-2 17 1,5-16 0,-5 16 0,6-23 0,-6 23 0,14-22 0,-14 22 0,12-20 0,-12 20 0,0 0 0,0 0 0,0 0 0,0 0 0,5 20 1,-14 4-1,-5 8 1,-3 8-1,-7 6 1,-1 3-1,-4 7 1,0 0-1,-3 0 0,3-4 0,0-6 0,6-4 0,-1-7 0,7-7 0,3-11 0,14-17-1,0 0 1,-17 7-1,17-7 1,7-28-1,3 7 1,-2-5 0,6-4-1,1-7 1,3 4 0,1-4 0,3 1 0,-1 2 0,0-1 0,1 0 0,-1 4 0,-1-2 0,-5 1-1,5 2 1,-7 4-1,1 0 1,-2 3 0,-5 5 0,1 3-1,-8 15 1,12-20 0,-12 20 0,0 0 0,0 0 0,0 0 0,0 0-1,0 0 0,0 0-2,19-3-2,-19 3-4,0 0-7,0 0-9,4 19 0,-4-19-2</inkml:trace>
</inkml:ink>
</file>

<file path=ppt/ink/ink2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34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94-4 17,'-16'-16'24,"12"32"-2,-9 8-4,15 32-4,-18 7-2,18 33-2,-14 11-2,12 30-1,-9 5-1,9 12-2,-6-4-2,6 1 0,-4-16-1,2-13 0,-2-17-1,2-15 0,0-19 0,2-18 0,0-13-1,0-19-1,0-21 0,0 0-1,4-17-2,-10-32-3,14-4-3,-18-36-9,14-9-7,-10-26-1,4-10 2</inkml:trace>
</inkml:ink>
</file>

<file path=ppt/ink/ink2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64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 0 2,'0'0'23,"0"0"1,11 40-4,-16 13-3,18 36-4,-15 11-2,18 38 1,-14 9-4,11 27-2,-9-3-2,6 13-1,-12-12 0,4-3-1,-10-16 0,0-15 0,-3-21 0,-1-19-1,0-22 1,5-20-2,7-19 0,0-37-2,0 0-1,7-37-2,13-7-5,-14-30-3,21 1-7,-21-30-9,13-2 1,-11-13 0</inkml:trace>
</inkml:ink>
</file>

<file path=ppt/ink/ink2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01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41 0 8,'0'0'22,"0"0"2,-11 30-4,3 3-5,14 26-3,-14 8-2,18 27-1,-16 6-1,18 26-2,-14 0-1,8 9-2,-8-5 0,4-1-1,-6-13-1,0-9 1,-2-16-2,0-18 1,-2-17-1,4-12 0,1-11 0,-3-15-2,6-18 0,0 0 0,6-18-3,-10-18-1,17-1-6,-19-28-6,16-7-10,-16-21 0,6-8 0,-6-8 9</inkml:trace>
</inkml:ink>
</file>

<file path=ppt/ink/ink2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32.71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409 94 6,'0'0'6,"0"0"0,2 16 0,-2-16 1,0 0 1,0 0-1,0 0 1,0 0 0,0 0 0,0 0-1,0 0 1,0 0-2,0 0-2,0 0 1,0 0-2,0 0-1,0 0 0,0 0-1,0 0 0,-22 19-1,22-19 2,-7 26-1,3-7 0,0 4 0,2 7 0,0 1 0,2 6 0,0 2-1,4 1 1,-2-2 0,4 3-1,-3-6 1,1 2 0,0-8 0,0 1-1,-4-7 1,2-2 0,-2-4-1,2-1 1,-2-16-1,-2 23 1,2-23-1,0 0 1,-2 16-1,2-16 1,0 0-1,0 0 1,0 0 0,0 0-1,4-18 1,-4 18-1,2-30 1,0 11-1,0-5 1,0-1-1,0-1 0,-2-2 0,0 0 1,0-2-1,0 0 0,0 0 0,-2 1 0,2-3 0,-2 4 0,2 0 0,-2 2 0,0 5 0,0 0 1,2 21-1,-2-26 0,2 26 1,0 0-1,0 0 0,-2-16 0,2 16 1,0 0-1,-2 31 0,2-6 0,0 8 1,-2 11-1,4 8 1,-4 13-1,4 7 1,0 7 1,4 3-1,-2 0 0,4 2 0,-3-5 1,5-5-2,-2-9 2,0-6-2,-2-13 0,-3-10 1,1-8-1,0-8 1,-4-20 0,0 17 0,0-17 0,0-17-1,-2-3 1,2-4 0,-4-8-1,1-4 0,-1-8 1,0-2-2,0-4 0,-2-1 1,2-2-1,0 1 0,0 1 0,2 0 1,0 2-1,1-2 0,1 6 1,0-1 0,0 2 0,1 1 0,-1-1 0,2 4 0,-2 3 0,2 2 0,0 3 1,-2 8-1,0 3 0,0 5-1,0 16 1,0-19 0,0 19 0,0 0 0,0 0-1,-4 33 1,2-1 0,-1 6 0,1 11 0,0 9 0,-2 8 0,0 5 0,0 0 1,0 3 0,0-4 0,0-2-1,-1-3 1,1-6 0,-2-2 0,2-5-1,-2-6 0,2-4 0,0-6 0,2-4 1,0-4-1,0-4 0,0-3 0,1-3 0,-1-2 0,2-16 0,0 21 0,0-21 0,0 15 0,0-15 0,0 0 0,0 0 0,0 0-1,0 0 1,0-24 0,2 3 0,-2-5-1,1-8 1,1-6-1,2-9 0,0-2 1,0-8-1,2-1-2,-2-1 2,4 1-1,-4-1 0,1 3 0,-1 6 2,0 3-2,-2 5 1,-2 7 1,0 4 0,-2 5 0,0 5 0,0 6 0,2 17 0,-4-23 0,4 23 0,0 0 0,0 0 0,0 0 0,-13 31 0,9-3 0,0 6 0,0 4 0,0 10 1,0 4 0,2 6 0,2 0 0,2 1-1,0-1 2,2 1-2,0-1 1,2-2-1,0-7 0,1-5 0,-1-2 0,2-7 0,-2-5 1,0-7-1,-2-6 0,-4-17 1,5 19 0,-5-19-1,0 0 1,2-15-1,-2-3 1,0-3-1,-2-7 1,2-5-1,-1-9 0,1-4-1,0-3 1,-2-10-1,2-3-1,-2-1 1,0-1-1,-2 1 0,2 5 0,-4 2 1,2 7 0,-2 9 0,2 6 1,-1 8 0,3 8 0,2 18-1,-6-22 1,6 22 0,0 0 0,-6 24-1,2 3 1,2 9 0,-2 8 0,2 10 0,2 8 1,0 2 0,2 3 0,2-4 0,0-4 0,0-2-1,2-7 2,-2-6-2,-2-4 0,1-6 1,-1-8-1,0-2 0,0-6 1,-2-2-1,0-16 0,2 15 1,-2-15-1,0 0 0,0 0 1,0 0-1,2-29 0,-2 8 0,0-7 0,0-6 0,-2-4 0,2-6 0,0-5 0,-2-3-1,0-1-1,0-3 2,0 2-2,1-2 1,-1 3-1,-2 1 1,2 6-1,0 6 1,0 8 1,0 8 0,2 6-1,0 18 1,0 0 0,0 0 0,0 0 0,-6 39 0,4-2 0,2 6 1,0 12 0,0 6 0,2 7 0,0 0 0,2-1 0,0 1-1,2-5 2,-1-3-2,-1-6 0,2-3 0,-2-7 1,0-2-1,-2-7 0,0-4 1,0-6-1,0-3 0,-2-6 0,0-16 1,0 18-1,0-18 1,0 0-1,0 0 0,-2-19 0,2 1 0,-2-5 1,0-5-2,-2-9 1,-2-3-1,2-7 1,-2-6-1,3-3 1,-3-1-1,2-5-1,0-2 0,2 2 0,0-1 1,2 4-1,0 1 1,0 5-1,0 4 1,0 6 1,0 2-1,0 5 1,0 2 0,0 6 0,-2 0 0,2 2 0,-2 3 0,2 4 0,0 1 0,0 18 0,0-24 0,0 24 0,0 0 0,-2-16-1,2 16 1,0 0-1,0 0 1,0 0-1,-2 19 1,2-19-1,2 18 1,-2-18-1,2 17 1,-2-17 0,0 0 0,2 16 0,-2-16 1,0 0-1,0 0 0,0 0 0,2-23 0,-2 23 1,0-29-2,2 11 1,0-3 0,-2 2 0,2 1 0,0-1 1,0 3-1,-2 1 0,0 15 0,2-25 0,-2 25 0,4-23 0,-4 23 0,5-22 0,-5 22-1,6-23 1,-6 23 1,4-21-1,-4 21 0,6-16 0,-6 16 0,0 0 0,0 0 0,0 0 0,0-16 0,0 16 0,0 0 0,0 0 0,0 0 0,0 0 0,-19 9 0,19-9 0,0 0 0,-22 19 1,22-19-1,-19 23 0,3-7 0,3 1 1,-5 4-1,1 2 0,-3 5 1,1-2-1,1 4 0,1-4 1,3-1-1,0-2 0,5-6 0,9-17 0,-12 23 1,12-23-1,0 0 0,0 0-1,0 0 1,0 0 1,0 0-1,0 0 0,0 0 1,0 0-1,0 0 1,0 0-1,0 0 0,2-18 0,-2 18 0,8-17 0,-8 17 0,9-26 0,-9 26 0,16-28 0,-6 10-1,1 1 2,1-1-1,2-1 0,1 1 0,-1 3 0,-1-3 0,-1 2 0,-12 16 0,22-24 0,-22 24 0,15-18 0,-15 18 0,0 0 0,0 0 0,0 0 0,0 0-1,0 0 1,0 0 0,4 20 0,-12-3 0,0 9 0,-5 6 0,-3 5 0,1 1 0,-3 2 0,1 1 0,1-3 0,1-3 0,1-7 0,4-3 0,0-6 0,5-3 1,5-16-1,-12 19 0,12-19 0,0 0 1,-12 16-1,12-16 1,0 0-1,0 0 0,0 0 1,0 0-1,0 0 0,0 0 0,-17-12 0,17 12-1,2-16 1,-2 16 0,4-23-1,-4 23 1,9-30 0,-1 9-1,2 0 1,0-5 0,5-2 0,-1 0-1,1-2 1,-1 2 0,0 2 1,-5 5-1,1 2 0,-10 19 0,10-23 1,-10 23-1,0 0 0,0 0 0,-28 10 0,15 6 0,-9 5-1,3 9 1,-6 3 0,-1 4 0,1 1 0,0 3 0,2-3 0,3-3 0,3-5 0,3-7 0,2-4 0,12-19 0,-11 23 0,11-23 0,0 0 0,0 0 0,0 0 0,13-19 0,-13 19 0,22-34 0,-7 13 1,1-3-1,1-1-1,3-3 1,-3 0 0,3-5 0,-1 0 0,1-1-1,1 1 1,-2 2 0,3-3 0,-3 6-1,-1 4 1,-3 6 0,-1 3 0,-14 15 0,16-23 0,-16 23 0,0 0 0,0 0 0,0 0 0,11-16 0,-11 16 0,0 0 0,0 0 0,0 0 0,0 0 0,0 0 0,0 0 0,0 0 0,0 0 0,0 0 0,0 0 0,0 0 1,0 0-1,0 0 0,0 0 0,0 0 0,0 0 0,6-17 0,-6 17 0,0 0 0,8-18 0,-8 18 0,0 0 0,8-17-1,-8 17 1,0 0 0,17-20 0,-17 20 0,0 0 0,18-16 0,-18 16 0,0 0 1,0 0-1,0 0 0,0 0 1,0 0-1,17 2 1,-17-2-1,6 27 1,0-8 0,2 2-1,1 3 1,3 6-1,0 0 1,1 1-1,3 3 1,-3-5-1,1 1 0,0-2 0,-1-2 0,-3-6 1,0-3-1,-10-17 1,11 21 0,-11-21 0,0 0-1,0 0 1,0 0 0,0 0 0,0 0-1,-9-19 1,9 19-1,-16-30 1,6 9-1,-1-3 0,1-1 0,-4 1 0,5-4 0,-3 1 0,2 1-1,1 0 1,-1 3 0,2 4-1,2 1 1,0 3 0,6 15 0,-5-21 0,5 21-1,0 0 1,-4-16 0,4 16-1,0 0 1,0 0 0,9 24-1,-3-6 1,4 3 0,0 3 0,3 4 0,3 2 0,-1 3 0,1-1 0,1-1 0,-1-3 0,-2-1 1,-3-5-1,1-2 0,-12-20 0,16 26 1,-16-26-1,0 0 0,0 0 1,9 16-1,-9-16 1,0 0-1,0 0 1,-7-18-1,7 18 0,-10-23 0,0 6 0,0-1 0,1-3 1,-1 0-2,-2-1 1,1-1 0,-1 0 0,0 0 0,4 2 0,-1 2-1,1 2 1,8 17-1,-8-25 1,8 25 0,-6-16-1,6 16 1,0 0 0,0 0-1,0 0 1,14 28 0,-6-7 0,3 6 0,1 6 0,4 2 0,-1 2 0,3-1 0,-1-1 0,-3-5 0,-1-4 0,-1-6 0,-12-20 0,14 24 1,-14-24-1,0 0 1,0 0 0,0 0-1,0 0 1,0 0-1,0 0 1,-12-17-1,12 17 0,-14-27 0,7 10-1,-1-4 1,0 0 0,-2-5 0,3-2 0,-3 0 0,2 0 0,0 0-1,0 0 1,-1 1 0,3 3 0,0 5-1,0 1 1,0 2 0,6 16 0,-9-22 0,9 22 0,0 0-1,-4-16 1,4 16 0,0 0-1,0 0 1,0 0-1,0 0 1,0 0 0,0 0 0,2 19-1,-2-19 1,0 0 0,2 18 0,-2-18 0,0 0 0,0 0 0,0 17-1,0-17-3,0 0-11,2 26-8,-2-26-7,-26 11-3,9-8-1</inkml:trace>
</inkml:ink>
</file>

<file path=ppt/ink/ink2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4:17.327"/>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67-2771 11,'4'-17'7,"-4"17"-1,0 0 0,0 0-1,2-16-1,-2 16 1,0 0-1,0 0 1,0 0-1,0 0-1,0 0 1,0 0-2,0 0 1,18-10-2,-18 10 1,0 0 0,0 0-1,0 0 1,0 0 0,0 0 0,13 17 0,-13-17 1,0 0-1,4 16 1,-4-16 0,0 0 0,0 0-1,-10 19 1,10-19-1,0 0 0,-19 14 0,19-14 0,-18 11-1,18-11 0,-19 14-1,19-14 1,-23 14-1,23-14 0,-26 16 0,26-16 1,-23 19-1,23-19-2,-25 19 3,25-19-3,-20 18 2,20-18-1,0 0 0,-21 15-2,21-15 2,0 0-1,0 0 0,0 0-2,0 0 0,0 0-2,17 2-1,-17-2-2,28-12 0,-28 12-2,42-25 1,-20 8 1,11 1 1,-8-2 2,6 1 1,-4 3 3,1-2 1,-5 4 2,0 3 1,-5 2 1,-18 7 1,25-10 2,-25 10 0,0 0 1,0 0-1,18-7 1,-18 7-2,0 0 0,0 0-2,0 0-1,-26 12-1,26-12 0,-23 14 0,23-14 0,-31 19 0,13-8 0,-3 1-1,2 2 2,-9 5-1,3 1-2,-4 2 2,-2 5-1,-4 1 0,2 1 0,0 1 0,0-2-1,5-3 1,3-1 0,6-5 0,3-3-1,16-16 1,-23 25 0,23-25 1,0 0-1,-16 17 0,16-17 0,0 0 0,0 0 0,0 0 0,0 0 1,0 0-2,0 0 1,0 0 0,0 0 0,25-14 0,-25 14 0,30-19-1,-13 7 0,3-2 1,1 0-2,0 0 1,3-6-1,1 6 0,0-5 0,4 5 0,-1-5 0,1 5 1,-4-5-1,4-2 2,-3 3 2,1-3-1,-2 5 2,-3-5-1,-1 5 1,-2-3-1,1 7 2,-20 12-1,25-21 0,-25 21-1,0 0 1,18-18-1,-18 18 1,0 0-2,0 0 1,0 0-1,0 0-1,0 0 0,0 0 0,0 0 0,0 0 0,0 0 0,0 0 1,0 0-1,0 0 1,0 0-1,0 0 1,0 0 0,0 0-1,0 0 1,21-10 0,-3 3-1,-1-2 0,6-1 0,1-1 1,1 2-1,-2-1 1,-3 3 0,-3 0 0,-17 7 0,24-9 1,-24 9-1,0 0 1,0 0-1,0 0-1,0 0 1,-20 4-1,3 1-1,-3 4 1,-5 3 0,-2 2 0,-6 2-1,0 1 1,-4 4 0,0 0 0,-2 7 0,0-5-2,2 5 2,0-2-2,0 1 2,4-1-1,2-3 1,4-2-2,1-6 2,3 1 0,5-5 0,1-3 0,17-8 0,-22 11 0,22-11 0,0 0 0,0 0-1,0 0 1,0 0 0,0 0 0,0 0 0,14-16-1,-14 16 1,31-26 0,-9 12-1,1-7 1,4-2 0,2-3 1,4-2-1,-1 0 0,6-2 0,-2 0 1,2-1-1,1 1 1,0 4-1,-2-1 0,0 3 0,-2-1 0,-2 6 0,-2 0 0,-1 3 0,-5 0 0,-4 6 0,-1-1 1,-20 11-1,25-12 0,-25 12 1,0 0-1,0 0 0,-18 12 0,-1 1 0,-4 4 0,-6 2 0,-7 4 0,0 2 0,-5 3 0,2 0 0,0 0 0,-2 0 0,2-2 0,2 2 0,2-3-2,0-3 2,6-2-1,0-1 1,5-5-2,5 2 2,1-6-1,18-10 1,-23 14 0,23-14 0,0 0 0,0 0 0,-17 12-1,17-12 1,0 0 0,0 0 0,0 0 0,23-10 0,-23 10 0,25-23 0,-5 11 1,1-7-1,2-1 1,7-2-1,-3-1 1,6-2-1,-2 2 1,4 1 0,-2-1-2,2 0 1,-2 2 0,0 4 1,-5-1-1,-1 4 0,-6 2 1,-3 3 0,-18 9-1,19-10 1,-19 10 0,0 0 0,0 0-1,-27 10 1,7 1-1,-5 1 0,-6 5 0,-4 3 0,-2 2 0,-2 3 0,0 1 0,-2 6 0,2-6-2,1 4 2,3-4-1,1 2 1,3-2-2,4-3 2,-2 2-1,6-10 1,-1 5 0,5-5-1,1 1 1,18-16 0,-25 23 0,25-23 0,-16 19 0,16-19-1,0 0 1,-9 19 0,9-19 0,0 0 0,0 0 0,-2 16 0,2-16 0,0 0 0,0 0 0,0 0 0,0 18-1,0-18 1,0 0 0,0 0 0,0 0 0,-2 15 0,2-15 0,0 0 0,0 0 0,0 0 0,0 0 0,0 0 0,0 0 0,0 0 0,0 0 0,0 0 0,0 0 0,0 0 0,0 0 0,0 0-1,0 0 1,0 0 0,0 0 0,0 0 0,0 0 1,0 0-1,0 0 1,0 0 1,0 0-1,0 0 1,25 6-1,-25-6 1,21 0 0,-21 0 0,26 1-1,-26-1 0,31 2 0,-31-2 0,35 7 0,-16-3 0,3 3-1,-1 0 0,4 3 1,3-1-1,3 1 1,2 1-1,2 1 1,0-1-1,4 1 1,2-2 0,-2 1 0,1-1 0,3 3-1,-4-3 1,0 1 0,0 1-1,-4-1 1,-4-3-1,2 5 0,-6-5 0,-1 3 0,-5-2 0,-1-2 0,-3-2 0,-17-5 0,27 12 0,-27-12 1,18 5-1,-18-5 0,0 0 1,0 0-1,0 0 0,17 4 0,-17-4 1,0 0-1,0 0 1,0 0-1,0 0 1,0 0-1,0 0 1,0 0-1,0 0 0,0 0 1,0 0-1,0 0 0,-19-9 0,19 9 0,0 0 0,0 0 0,0 0 0,0 0 0,0 0 0,0 0 0,0 0 0,0 0 0,0 0 0,0 0 0,0 0 0,-18-5 0,18 5 0,0 0 0,0 0 0,0 0 0,0 0 0,0 0 0,0 0-1,0 0-2,6 17-13,-6-17-7,-17 7-8,17-7 0,-24-5 1</inkml:trace>
  <inkml:trace contextRef="#ctx0" brushRef="#br0" timeOffset="2976.1703">-166-2422 1,'0'0'12,"19"-7"0,-19 7-2,0 0-1,0 0 0,18 0-1,-18 0-1,0 0 0,0 0-1,0 0-1,0 0 0,21 2-2,-21-2 0,0 0 0,0 0 0,23 3-1,-23-3 1,18 4-1,-18-4 1,25 1-1,-25-1 0,33 0-1,-11-1 1,3 1-2,2-2 1,6 2 0,4-2-1,2 4 0,6-4 0,4 4 1,3-2-1,3 0 0,3 0 0,0 2 0,-3-2 1,3-2-1,-5 2 0,-1 0 0,-7-2 0,-2 0 1,-4 2-1,-6-1 0,-2 1 0,-2-2 0,-2 2 0,-7-2 0,1 2 0,-21 0 1,33-3-1,-15 1 0,-18 2 0,31-4 0,-31 4 1,25-3-1,-25 3 0,25-4 0,-25 4 0,24-1 0,-24 1 0,25-2 0,-25 2 0,27 0 0,-27 0 0,31 0 0,-11 2 0,-3-2 0,3 1 0,-3 1 0,5 0 0,-3 0 0,1-1 0,-1-1 1,1 2-1,1-2 0,-2 2 0,3 0 0,-3-2 0,1 1 0,-3 1 0,3 0 0,-3 1 0,-17-3 0,29 6-1,-29-6 1,30 5 0,-30-5 0,23 5 0,-23-5 0,17 4 0,-17-4 0,0 0 0,0 0 0,0 0 0,0 0 1,0 0-1,0 0 0,0 0 1,0 0-1,0 0 0,-23 1 0,23-1 0,-33-1 0,12 1 0,-3 0 0,-5 0 0,0 0 0,-4 0 0,0 0 0,-2 0-1,2 0 1,-2 0 0,2 1 0,1 1 0,1-2 0,2 2 0,2 0 0,2-1 0,-3 1-1,5-2 1,0 2 0,1 0 0,1-2 0,3 1 0,-1 1 0,-1-2 0,20 0 0,-35 2 0,18 0 0,-1-1 0,-1 1 0,0 0 0,-3 0 0,-1 1 0,-1 1-1,-1-3 1,0 1 0,0 0 0,-3 0 0,1-1 0,0-1 1,0 0-1,-1 0 0,1 0 0,2-1 0,0 1 0,-1-2 0,1 2 0,2 0 0,-5 0 0,5 0 0,-2 0 0,-4 0-1,-1 2 1,3-2 0,-4 1 0,2-2 0,4 2 0,-3-2 0,7-1 0,1 0 0,20 2 0,-29-5 0,29 5 0,-19-7 0,19 7 0,0 0 0,0 0 0,-20-11 0,20 11 0,0 0 0,0 0-1,0 0 1,0 0-1,0 0 1,0 0-1,0 0 1,0 0-1,0 0 1,0 0-1,30 6 1,-11-3 0,4 1 0,9-3 0,3 1 1,7-2-1,3 0 0,8 2 0,1-2 0,2-2 0,1 2 0,-1 0 0,-1 0 0,-5 2 0,3-2 0,-8 0 0,-3 2 0,-3-2 0,-2 0 0,-2 1 0,-4-1 1,1 0-1,-3-1 0,-2 1 0,-2 0 0,-1-2 1,-1 2-1,-4 0 0,5-2 0,-5 2 0,1 0 0,-1 0 0,1 0 1,1 0-1,0 2 0,1-2 0,-1 0 0,1-2 0,-1 2 0,2 0 0,-1 0 0,1 0 1,-1 0-1,1-2 0,-2 4 0,3-4 0,-3 2 0,2 0 0,3 0 0,1 0 1,0 2-1,0-2 0,3 2 0,1 1 0,0-1 0,-4 0 0,0 1 0,-5-1 0,1 0 0,-5 0 0,-1-2 1,1 1-1,-18-1 0,29 2 0,-29-2 0,27 2 0,-27-2 0,23 3 0,-23-3 0,18 2 0,-18-2 1,0 0-1,0 0 1,0 0 0,0 0-1,0 0 1,0 0 0,0 0-1,0 0 1,0 0-1,0 0 0,0 0 0,0 0 0,0 0 1,0 0-1,0 0 0,0 0 0,0 0 0,0 0 0,0 0 0,0 0 0,0 0 0,0 0 0,0 0-1,-2-16 1,2 16 0,0 0 0,0 0 0,0 0 0,0 0 0,0 0 0,21 2 0,-21-2 0,18 0 0,-18 0 0,23 0 0,-23 0 0,23 0 0,-23 0 0,22 2 0,-22-2 0,0 0 0,19 2 1,-19-2-1,0 0 0,0 0 1,0 0-1,0 0 0,0 0 1,0 0-1,-21-11 0,21 11 0,0 0 0,0 0-2,-21-5 0,21 5-8,-18 10-10,18-10-10,0 0 0,-25 7-2</inkml:trace>
  <inkml:trace contextRef="#ctx0" brushRef="#br0" timeOffset="4432.2533">2943-2683 16,'0'-21'19,"0"21"-4,-4-28-2,4 28 1,-6-26-4,6 26-1,-12-30-2,12 30-1,-19-33-1,19 33-1,-24-32-1,15 16-1,-11-1-1,20 17 1,-35-30-1,18 18 1,-3-2-1,1 3-1,1 1 1,1 5 0,-1-1 0,18 6-1,-29-5 1,29 5-1,-23 5 0,23-5 0,-20 13 0,20-13 0,-15 19 0,15-19 0,-14 28 0,8-12 1,0 1-1,1 2 0,1 1 0,2 2 1,2-1 0,0 4-1,2-2 1,2 1-1,-1 6 0,1 0-1,2 1 1,0 3-1,2-3 1,-2 2-2,0 2 2,-1 0-2,1-1 2,0-1 0,0 0 0,0 0 0,-2 1-1,-1-1 1,3-3 0,-4 1 1,2-1-2,0-2 2,-2-2-2,-2 1 2,0-3-1,0 1 0,0 1 0,-2-3 0,0-1 0,2-1 0,-2-3-1,2-2 1,0-16 0,-4 26 0,4-26 0,0 17-1,0-17 0,-2 16-3,2-16-3,0 0-12,6 23-9,-6-23-1,0 0-1</inkml:trace>
  <inkml:trace contextRef="#ctx0" brushRef="#br0" timeOffset="5821.3329">2248-2338 17,'0'0'22,"0"0"-5,0 0-2,0 0-2,18-7-3,-18 7-2,27 2-2,0 1-2,-4-5-1,10 4-1,1-4 0,4 2-1,-1-3 1,6 1-1,0-3 0,2 1 0,-4-1-1,1 0 1,1 0 0,-2 1-1,-6-1 1,-2 1 1,-8-3-1,-3 6 1,-22 1 0,29-7-1,-29 7 1,0 0-1,0 0 0,-17-18 0,17 18-1,-30-5 0,13 3 0,-3 2 0,-1 2 0,0 0 0,-3 1 0,3 1-1,-4-1 1,-5 2 0,1 2 0,0-1 0,0-3 0,4 2 0,1 1 0,3-3 0,21-3 0,-29 5 0,29-5-1,0 0 1,-18 6 0,18-6 0,0 0 0,0 0-1,0 0 1,0 0 0,0 0 1,0 0-1,0 0 0,27 14 0,-27-14 0,31 0 0,-7-2 1,3-2-1,2 3 0,4-3 0,-2 1 0,1 1 0,-1-2 0,-6 4 0,-2-1 0,-5 2 0,-18-1 0,0 0 0,0 0 0,0 0 0,0 0 0,-31 16 0,3-11 0,-3 1 0,-4-1 0,0 0 0,0 2 0,2-2 0,6 1 0,2-3 0,5 1 0,20-4 0,-27 5 0,27-5 0,0 0 0,0 0-1,-18 3 1,18-3 0,0 0 0,0 0 0,0 0 0,0 0 0,0 0 0,18 9 0,-18-9 0,0 0 0,18 0 0,-18 0 0,19-3 0,-19 3 0,25-4 0,-25 4 0,33-7 0,-15 5 0,1-1 0,1 1 0,1-1 1,1 1-2,3 0 1,-2 0 0,-3 1 0,-1 1 0,-1 0 0,-18 0 0,25-2-1,-25 2 1,0 0-2,0 0 0,17 7-2,-17-7-8,0 0-12,0 0-6,-17 19-1,17-19 1</inkml:trace>
  <inkml:trace contextRef="#ctx0" brushRef="#br0" timeOffset="8316.4755">2450-2284 12,'0'0'14,"8"-21"-2,-8 21-2,4-16-2,-4 16-1,0 0-2,4-17 0,-4 17-2,0 0 0,-6-19 0,6 19-1,0 0 0,0 0-1,0 0 1,0 0 0,-12-18 0,12 18 0,0 0 1,0 0-1,0 0 0,0 0-1,0 0 1,0 0-1,0 0 0,0 0 0,20 2 0,-20-2 0,27 3-1,-5-3 1,-1 0 0,4 0-1,1-1 1,-1-1-1,2 0 1,-2 0 0,1-1-1,-3-1 1,-23 4-1,33-5 1,-33 5-1,25-3 0,-25 3 1,0 0-1,0 0 1,0 0-1,0 0 1,0 0-1,0 0 1,-17 0-1,-1 3 0,-5-1 0,-4 1 0,-4 3 0,-4-1 0,2 0 0,-2 0 0,3 1 0,1-1 0,2 0 0,6 0 0,-1 1 0,24-6 0,-31 7 0,31-7 0,-19 7 0,19-7-1,0 0 1,0 0 0,0 0 0,0 0 0,0 0 0,0 0 0,0 0 0,0 0 0,0 0 0,0 0 0,0 0 0,0 0 0,0 0 0,0 0 0,0 0 0,0 0 0,0 0 0,-14 15 0,14-15-1,0 0 1,0 0 0,0 0 0,0 0 1,22 7-1,-22-7 0,23-1 0,-23 1 0,31-2 0,-10 2 1,-1-2-1,1 0-1,5 8-3,-26-6-12,37-2-11,-37 2-1,29 2-1</inkml:trace>
  <inkml:trace contextRef="#ctx0" brushRef="#br0" timeOffset="-19447.1121">5929-2450 8,'0'0'12,"0"0"-1,-18-9-1,18 9-2,0 0 0,0 0-1,-25-2-1,25 2 0,-21 0-1,21 0 0,-28 4 0,28-4-1,-33 5-1,14 0-1,-6-3 0,-3 5 0,-5-3 0,-4 3-1,-5 0 1,-3 0-1,-4-2-1,3 2 1,-5-2 0,6 0-1,-2 1 1,9-5-1,-1 1 1,6 0-1,1-2 0,5 0 1,4 0-1,3-2 0,3 0 1,17 2-1,-27-3 0,27 3 0,-18-2 0,18 2 0,0 0 0,-17-3 0,17 3 0,0 0 0,0 0 0,-22-2 0,22 2 0,0 0 0,-21-4 1,21 4-1,-20-1 0,20 1 0,-23-4 0,23 4 0,-27-3 0,27 3 0,-33-4 0,33 4 0,-31-3 0,13-1 0,18 4 0,-31-3 0,31 3 1,-29-6-1,29 6 0,-25-1 0,25 1 1,-22-4-1,22 4 0,0 0 1,-17-2-1,17 2 0,0 0 0,0 0 0,0 0 0,0 0 0,0 0 0,0 0 0,0 0 0,0 0 0,0 0 0,0 0 0,0 0 0,0 0 0,0 0 0,0 0-1,0 0 0,0 0-3,-4 16-6,4-16-14,0 0-4,21 4 0,-21-4 5</inkml:trace>
  <inkml:trace contextRef="#ctx0" brushRef="#br0" timeOffset="-17931.0256">5240-2755 15,'8'-16'21,"-8"16"-5,0 0-2,0 0-3,0 0-1,0 0-2,0 0-2,0 0-1,0 0 0,0 0-2,21 0 1,-21 0-1,0 0 0,18 9 0,-18-9-1,21 16 0,-21-16 1,31 21-2,-7-7 1,-1-2 0,4 4-1,4 2 0,6 3-2,-2-2 2,6 4-2,-4-4 1,2 4-1,0-4 1,-2 0-1,-6-7 1,-2 2 1,-3-3-1,-5-2 0,-1-2 0,-20-7 0,27 12 0,-27-12 0,19 7 0,-19-7 0,0 0 0,0 0 0,18 9 0,-18-9 0,0 0 0,0 0 1,0 0-1,0 0 0,0 0 0,0 0 0,19 10 0,-19-10 0,0 0 0,0 0 0,0 0 0,20 5 1,-20-5-1,0 0 0,0 0 0,0 0 0,0 0 1,0 0-1,0 0 0,0 0 0,0 0 0,0 0 0,0 0 0,0 0 0,0 0 0,0 0 0,0 0 0,0 0 0,0 0-1,0 0 1,0 0 0,0 0 0,0 0 0,0 0 0,0 0 0,0 0 0,0 0 0,0 0 0,0 0 0,4 20 0,-4-20 0,-12 17 0,12-17 0,-23 32 0,3-10 0,-3 6 0,-5 6-1,-1 1 1,-2 2 0,-2-1 0,2 3 0,-4-1 0,4-3-1,2-3 1,1-4 0,-1-4 0,6-1 0,0-4 0,3-3 0,3-2 0,17-14 0,-28 23 0,28-23 0,-21 19 0,21-19 0,-18 14 0,18-14 0,0 0 0,-23 16 0,23-16 0,0 0 0,-17 12 0,17-12 0,0 0 0,0 0 0,0 0 0,0 0-2,0 0-1,9 19-8,-9-19-12,20-10-7,-20 10-1,37-25 0</inkml:trace>
  <inkml:trace contextRef="#ctx0" brushRef="#br0" timeOffset="-15806.904">5180-2398 14,'0'0'20,"-18"-5"-4,1 2-3,17 3-3,-33-2-2,33 2-1,-43 2-1,24 1-1,-11-5 0,7 4-1,-8-4 0,8 4-1,-11-5 0,5 3 0,-4-2-1,2 2 1,-6-2-1,4 2 0,-2-2-1,4 4 1,-2-2 0,6 2-1,-3-4 0,11 4 0,-2-2 0,21 0-1,-28 2 1,28-2-1,0 0 0,-17 1 0,17-1 0,0 0 0,0 0 0,0 0 0,0 0 0,0 0 0,0 0 0,0 0 0,0 0 0,0 0 0,0 0 0,0 0 0,0 0 0,0 0 0,0 0 0,0 0 0,17 4 0,-17-4 1,0 0-1,0 0 0,0 0 0,0 0 1,0 0-1,0 0 0,0 0 1,0 0-1,0 0 0,0 0 0,-17-2 0,17 2 0,-22 0 0,22 0 0,-27 0 1,27 0-2,-29 2 2,29-2-1,-29 0 0,29 0 0,-24 2 0,24-2 0,-19-2 0,19 2 0,0 0 0,-17 0 0,17 0 0,0 0 0,0 0 0,0 0 0,0 0 0,-18-2 0,18 2 0,0 0 0,0 0 0,0 0 0,-21 5 0,21-5 0,0 0 0,0 0 0,0 0 0,0 0 0,0 0 0,0 0 0,0 0 0,0 0 0,0 0 0,0 0 0,0 0 0,0 0 0,-18 0 1,18 0-1,0 0 0,0 0 0,-17 0 0,17 0 0,0 0 0,-18 0 0,18 0 0,0 0 0,-23-5 0,23 5 0,-24-5 0,24 5 0,-29-4 0,29 4 0,-29-1 0,29 1 0,-25 0 0,25 0 0,-20 0 0,20 0 0,0 0-1,0 0 1,-17 3 0,17-3 0,0 0 0,0 0 0,0 0 0,0 0 0,0 0 0,0 0 0,27-2-1,-27 2 1,35 0 0,-12 0 0,5 0 0,3-1 0,2 1 0,4 0 0,2-2 0,0 2 0,1-2 0,1 2 0,0 0 0,0-2 0,-2 2 0,-2-1 0,4 1 0,-2-2 0,0 2 0,-2 0-1,-1 0 1,1-2 0,-2 2 0,-1 0 0,-1 0 0,-2 0-1,-2 0 1,0-2 0,0 2 0,-3 0 0,1 0 0,-2 0 0,-2-1 0,1 1 0,-3-2 0,3 2 0,-5-2 0,4 2 0,1-2 0,-1 2 0,2 0 0,1 0-1,1-1 1,0 2 0,2-1 0,-3 0 0,-3 2 0,-2-2 0,-1 2 0,-3 0 0,-17-2 0,24 3-1,-24-3 1,0 0 0,19 2 0,-19-2 0,0 0 0,0 0 0,0 0 0,0 0 0,0 0-1,0 0 1,0 0-1,0 0 1,0 0-1,23 3 0,-23-3 0,18 2 0,-18-2 0,21 2 0,-21-2-1,22 3 1,-22-3-1,19 2 0,-19-2 1,0 0-1,24 5 0,-24-5 0,0 0 0,0 0-1,0 0-3,0 0-3,19 6-9,-19-6-8,0 0-1,0 0 2</inkml:trace>
  <inkml:trace contextRef="#ctx0" brushRef="#br0" timeOffset="-13994.8004">5271-2793 17,'18'-2'15,"-18"2"-2,0 0-1,25 9-1,-25-9-3,20 14 0,-20-14-3,33 17 0,-12-5-2,6 4 0,2 3-1,5 3-2,3 0 1,5 3-1,-1-1 1,2 3-2,-4-6 1,2 3-1,-4-8 2,-2 1-1,-10-6 0,-2-1 1,-23-10 0,30 11 1,-30-11-1,0 0 1,0 0-1,0 0 1,0 0-1,0 0 1,-24 2-1,24-2-1,-25-4 0,25 4 0,-25-7 1,25 7-1,-22-7 0,22 7-1,-23-10 1,23 10-1,-27-14 0,7 0 0,20 14-1,-39-25-1,20 15 1,-10-10-1,5 3 1,-9-4 1,4 2-1,-6 1 3,2-3-2,2 5 3,0-3 0,7 7 1,-1-1-1,25 13 1,-35-19 0,35 19 0,-17-14 0,17 14 0,0 0-1,0 0 1,-12-16-2,12 16 1,0 0-1,0 0 0,0 0-1,17 4 2,-17-4-2,22 12 2,-5-5-1,3 4 0,5 1 0,4 2 0,2 0-1,6 2 1,0 0-1,4-1 1,-4 5-1,2-1-1,-2-2 1,-2 1-2,-2-1 2,-2-1-1,-4 0 1,-1-2-2,-3-5 2,-2-1 1,-21-8-1,32 11 0,-32-11 0,23 7 0,-23-7 1,0 0-1,17 3 0,-17-3 1,0 0-1,0 0 0,0 0 1,0 0-1,0 0 1,0 0-1,0 0 0,0 0 0,0 0 0,0 0 0,0 0 0,0 0 0,0 0 0,0 0 0,0 0 0,0 0 0,0 0 0,0 0 0,0 0 0,-23 21-1,23-21 1,-29 28 0,9-7 0,-1 2 0,-4 7 0,-2 1 0,-3 4 0,3 0 0,0-1-1,2-1 1,-1 0 0,3-1 0,3-2 0,1-6 0,2 1 0,1-4 0,2 1 0,1-1 0,1-1 0,2-3 0,1-1 0,9-16 0,-14 28 0,14-28 0,-12 21 0,12-21 0,0 0 0,-7 17 0,7-17 0,0 0 0,0 0 0,0 0 1,0 0-1,0 0 0,0 0 0,0 0 0,0 0 0,0 0 0,0 0 0,0 0 1,0 0-1,0 0 0,0 0 0,0 0 0,0 0 0,0 0 0,0 0 1,0 0-1,0 0 0,0 0 0,0 0 0,0 0 0,0 0 0,0 0 0,0 0 0,0 0 0,0 0 0,0 0 0,0 0 0,0 0 0,0 0 0,0 0 0,0 0 0,0 0 0,0 0 0,0 0 0,0 0 0,0 0-1,0 0-1,-4-15-3,4 15-12,0 0-9,0 0-4,0 0-2,0 0 3</inkml:trace>
  <inkml:trace contextRef="#ctx0" brushRef="#br0" timeOffset="9797.5604">3493-2319 5,'0'0'17,"0"0"-4,0 0-2,0 0-2,0 0-1,0 0-1,0 0 0,0 0-1,0 0-2,24-10 0,-24 10-1,29-6-1,-29 6 0,39-5 0,-39 5-1,39-5 0,-18 3 0,6-1 1,0-1-2,6 2 2,-1 1-2,1-1 1,4-2 0,0 4 0,-2-1 0,2 1 0,0-2 0,-4 2 0,-2 0 0,-2 0 0,-8-2 1,-1 2-1,-20 0 1,21-2-1,-21 2 1,0 0-1,-17-7 0,17 7 0,-41-3 0,14 3-1,-8 0 0,-4 0 0,-2 3 0,-6-1 0,4 2 0,-1 1 0,-1 0 0,-4-1 0,1 3 0,3-4 0,0 2 0,0-1-1,6 1 1,1-1 0,4-1 0,5-1-1,6 1 1,3-1 0,20-2 0,-27 4 0,27-4 0,0 0 0,-17 1 0,17-1 0,0 0-1,0 0 1,23 2 0,-23-2 0,37-2 0,-10 2 0,8 0 1,6-1-1,4-1 0,4 0 0,3 0 0,3 1 1,1-3-1,0 2 0,-1 1 0,-3-1 0,-3 2 0,-2 2 0,-3-1 0,-5 1 0,-2 2 0,-4 1 0,-3-2 0,-9 1 0,-2-1 0,-19-3 0,24 6 0,-24-6 0,0 0 1,0 0-1,0 0 0,0 0 0,0 0 0,0 0 0,17-2-1,-17 2 1,0 0-1,0 0-2,0 0 0,0 0-3,0 0-4,0 0-6,0 0-11,0 0 0,14-16-1,-14 16 23</inkml:trace>
  <inkml:trace contextRef="#ctx0" brushRef="#br1" timeOffset="-190909.9193">7 31 3,'0'0'4,"0"0"-1,0 0 0,0 0 2,0 0-1,2-16 1,-2 16 1,0 0 0,0 0 1,0 0-1,0 0-1,0 0 0,0 0-2,0 0 0,0 0-1,0 0-1,0 0 0,0 0 0,0 0-1,-10-16 0,10 16 1,0 0 0,0 0 1,0 0 0,0 0 0,0 0 0,0 0 0,0 0 0,0 0 0,0 0-1,0 0 1,0 0-2,0 0 1,0 0 0,0 0-1,0 0 1,0 0 0,0 0 0,0 0 0,0 0 0,0 0 0,0 0 0,18 9 0,-18-9 0,0 0 0,0 0 0,0 0 0,0 0 1,21 12-1,-21-12 0,0 0 0,18 6 0,-18-6-1,0 0 1,19 8 0,-19-8 0,0 0-1,21 7 1,-21-7-1,18 6 1,-18-6-1,17 7 1,-17-7-1,18 7 0,-18-7 0,23 7 0,-23-7 1,22 8-1,-22-8 0,23 7 0,-23-7 0,23 9 1,-23-9-1,28 9 0,-28-9 0,27 10 0,-27-10 0,29 14 0,-29-14 0,29 14 0,-29-14 0,33 14 0,-15-6 0,1-1 0,-1 0 0,1 1 0,1-2 0,-3 2 0,1-1 0,-1 0 0,-17-7 0,33 16 0,-33-16 0,33 18 0,-33-18 0,31 17 0,-31-17 1,34 19-1,-17-10 0,1 0 0,-18-9 0,33 19-1,-16-8 2,-17-11-2,33 17 1,-33-17 0,31 18 0,-31-18 0,31 15 0,-31-15 0,28 14 0,-28-14 0,27 16 0,-27-16 0,25 11 0,-25-11 0,22 12 0,-22-12 0,19 9 1,-19-9-1,21 8 0,-21-8 0,24 7 0,-24-7 0,25 7 0,-25-7 0,27 9 0,-27-9 0,26 9 0,-26-9 0,21 9 0,-21-9 0,18 7 0,-18-7 0,0 0 0,0 0 1,19 8-1,-19-8 0,0 0 0,0 0 1,0 0-1,0 0 0,0 0 0,0 0 1,0 0-1,0 0 0,0 0 0,0 0 0,0 0 0,0 0 0,0 0 0,0 0 0,0 0 0,0 0 0,0 0 0,0 0 0,0 0 0,0 0 0,0 0 0,0 0-1,0 0 0,0 0 1,0 0-1,0 0 0,0 0-1,0 0 0,0 0-1,0 0-3,-25 4-9,25-4-12,0 0-2,0 0 1</inkml:trace>
  <inkml:trace contextRef="#ctx0" brushRef="#br1" timeOffset="-34971.0002">201-43 2,'14'-17'15,"-14"17"-3,0 0-2,0 0-1,0 0-2,-21-18-1,21 18-1,-18-1 0,18 1 0,-27 1 0,27-1 0,-29 4-1,29-4 1,-29 9-2,29-9 1,-24 10-2,24-10 1,-15 16-2,15-16 1,-8 21-1,8-21 0,-2 24 0,2-24 0,0 27 0,0-27 0,8 28 0,-8-28 0,11 24-1,-11-24 1,18 19 0,-18-19-1,21 7 1,-21-7 0,22-7 0,-22 7 0,25-17 0,-25 17 0,21-30 0,-13 14-1,-2 1 1,0-1-1,-6 0 1,0 16-1,-6-26 1,6 26-1,-17-21 0,17 21 1,-24-16-1,24 16 0,-27-10 0,27 10 0,-27-2 0,27 2 0,-26 7 0,26-7 0,-21 19-1,21-19 1,-18 26 0,13-10 0,1 3 0,2-1 0,4-1 0,2 1 0,1-2 0,-5-16 0,18 22 0,-18-22 0,25 11 0,-25-11 0,29-7 1,-29 7-1,32-23 1,-32 23-1,29-33 1,-16 12 0,-5-2-1,0 2 1,-6 2-1,-2 1 1,-6 1-1,6 17 1,-19-23-1,19 23 0,-33-7 0,13 11 0,1 3 0,-1 1 0,1 6 0,1 2 0,5 2 0,1-1 0,6 2-1,2 1 1,6-3 0,4-1 0,2 0 0,-8-16 0,23 22 0,-23-22 0,29 14 0,-11-10 1,-1-4-1,1 0 0,-1-2 0,1-3 0,-1-4 0,-17 9 0,30-21 1,-30 21-1,21-28 0,-15 11 1,-4-1-1,-4 2 0,-2 1 1,4 15-1,-20-23 0,3 16 0,-1 3 0,-5 6 0,2 5-1,-3 2 1,3 5 0,0 5-1,3 0 1,6-1 0,3 3 0,5-4-1,4 1 1,0-18 0,15 26 0,-15-26 0,31 9 0,-9-9 0,-1-5 0,3-2 1,-3-6-1,-2 1 0,-1-4 1,-18 16-1,17-29 0,-17 29 0,0-28 1,0 28-1,-17-21 0,17 21 0,-31-9-1,13 11 1,-1 3 0,1 5 0,1 4-1,1 2 1,5 3 0,3-1 0,2 1-1,4-3 1,2-16 0,6 24 0,-6-24 0,0 0 0,21 9 0,-21-9 0,0 0 0,24-26 0,-21 10 1,1-1-1,-4-1 0,-4 1 1,1-1-1,3 18 0,-20-24 0,20 24 0,-23-11 0,23 11 0,-27 7 0,27-7 0,-26 19 0,26-19 0,-19 30-1,13-14 1,0 0 0,6-16 0,-2 28 0,2-28-1,4 17 1,-4-17 0,0 0 1,18 2-1,-18-2 0,15-19 0,-9 3 1,0-2-1,-4-1 1,-2-2-1,-4 2 0,-4 1 0,8 18 1,-25-26-1,25 26 0,-33-12 0,15 12-1,1 3 1,17-3 0,-28 20-1,28-20 1,-11 29-1,9-11 1,4-1 0,4 1 0,3-2-1,-9-16 1,26 26 1,-26-26-1,29 7 0,-29-7 0,33-11 0,-33 11 1,33-21-1,-19 6 0,-1-3 1,-3 1-1,0-1 0,-6 1 0,-2 1 1,-2 16-1,-4-26 0,4 26 0,0 0 0,0 0-1,-24-11 1,24 11 0,-17 18 0,17-18-1,-14 29 1,10-13 0,0 0-1,4-16 1,2 26 0,-2-26 0,0 0 0,26 16 0,-26-16 0,25-5 0,-25 5 0,27-18 0,-27 18 1,22-26-1,-15 10 0,-5 0 0,-2 16 0,-8-28 0,8 28-1,-15-17-2,-3 5-9,18 12-12,0 0-6,-17 8-4,17-8 0</inkml:trace>
</inkml:ink>
</file>

<file path=ppt/ink/ink2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6:33.803"/>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6-8 9,'-17'8'12,"17"-8"0,0 0-2,0 0-3,0 0-2,0 0-2,0 0-2,0 0-5,0 0-6,0 0-11,0 0-1,17 4 21</inkml:trace>
</inkml:ink>
</file>

<file path=ppt/ink/ink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47.23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526 2569 3,'-8'16'2,"8"-16"0,0 0 1,0 0-1,0 0 1,0 0-1,0 0 1,0 0-1,0 0 0,0 0-1,0 0-1,0 0 1,0 0-1,0 0 0,0 0 1,0 0-1,0 0 0,0 0 0,0 0 0,0 0 0,0 0 0,0 0 0,0 0 0,0 0 0,0 0 0,0 0 0,0 0 0,0 0 1,0 0-1,0 0 1,0 0 0,0 0 1,0 0 0,0 0 0,0 0 0,0 0 1,0 0 0,0 0-1,0 0 1,0 0 0,0 0-1,0 0 0,0 0 0,0 0 0,-17-5 0,17 5 0,0 0-1,0 0 1,0 0-1,0 0 0,-4-16 1,4 16-1,0 0 0,0 0 1,-6-18-1,6 18 1,0 0-1,0 0 1,-8-17 0,8 17-1,0 0 0,0 0 0,0 0 0,0 0 0,-10-18 0,10 18-1,0 0 1,0 0 0,-2-21-1,2 21 1,0 0 0,0-19-1,0 19 0,0 0 1,0-17-1,0 17 1,0 0-1,6-20 0,-6 20 1,0 0-1,4-19 0,-4 19 1,0 0-1,4-19 1,-4 19 0,0 0-1,2-19 1,-2 19 0,0 0-1,0-18 0,0 18 1,0 0-1,0-19 1,0 19-1,0 0 0,0-16 1,0 16-1,0 0 0,0-17 1,0 17-1,0 0 0,0 0 0,0 0 0,4-16 0,-4 16 0,0 0 1,0 0-1,0 0 0,0 0 0,0 0 1,0 0-1,0 0 0,0 0 0,0 0 0,0-16 1,0 16-1,0 0 1,0 0-1,0 0 0,0 0 1,0 0-1,0 0 0,0 0 0,0 0 0,0 0 0,0 0 0,-2-16 0,2 16 0,0 0 0,0 0 0,0 0 0,-2-15 1,2 15-1,0 0 0,0 0 0,-4-16 0,4 16 0,0 0 0,-4-16 0,4 16 1,0 0-1,-4-21 0,4 21 0,-4-17 0,4 17 0,-5-18 1,5 18-1,-4-17 0,4 17 1,0 0-1,-8-18 0,8 18 1,0 0-1,0 0 0,-4-17 1,4 17-1,0 0 0,-2-16 0,2 16 0,0 0 0,-2-23 0,2 23 0,0-23 0,0 23 1,-2-24-1,2 24 1,-2-23-1,2 23 1,-2-16-1,2 16 1,0 0-1,-2-21 0,2 21 0,0 0 0,-2-19 0,2 19 0,0 0 0,0-19 0,0 19 0,0 0 0,0 0 0,0 0 0,0 0 0,0 0 0,0 0 0,0 0 0,-3-16 0,3 16 0,0 0 0,0 0 0,0 0 0,0 0 0,-2-19 0,2 19 0,0 0 0,0-20 0,0 20 0,-2-17 0,2 17 0,0-16 0,0 16 0,-2-17 0,2 17 0,-2-18 0,2 18 0,-2-28 0,0 12 1,0-1-2,0 1 2,0-3-1,0 1 0,0 1 0,2 17 0,-2-23 0,2 23 0,-2-17 0,2 17 0,0 0 0,-2-18 0,2 18 0,0 0 0,-2-16-1,2 16 1,0 0 0,0 0 0,0-17 0,0 17 0,0 0 0,0 0 0,-2-20 0,2 20 1,0 0-1,0-17 0,0 17 0,0-16 0,0 16 0,0-17 0,0 17 0,2-16 0,-2 16 0,0-16 0,0 16 0,-2-17 0,2 17-1,0 0 1,-1-23 1,1 23-2,-2-18 2,2 18-1,0-19-1,0 19 2,-2-17-1,2 17 0,-2-18 0,2 18 0,-2-17 0,2 17 0,-2-16 0,2 16 0,0 0 0,-6-19 0,6 19 0,0 0 0,-4-20 0,4 20 0,0 0 0,-4-17 0,4 17 0,0 0 0,-4-19 0,4 19 0,0 0 0,-4-21 0,4 21 0,0 0 0,-4-20 0,4 20 0,0 0 0,-3-19 0,3 19 0,0 0 0,-6-19 0,6 19 0,-4-16 0,4 16 0,0 0 0,-6-24 0,6 24 0,-4-18 0,4 18 0,-4-23 0,4 23 0,-4-19 0,4 19 0,-4-23 0,4 23-1,-1-21 1,1 21 0,-4-21-1,4 21 1,-2-26 0,2 26 0,-2-26 0,2 26 0,-2-25 0,2 25 0,-4-23 0,4 23 0,-2-17 0,2 17 0,0 0 0,0-19 1,0 19-2,0 0 1,-2-18 0,2 18 0,0 0 0,-2-17 0,2 17 0,0 0 0,0-20 0,0 20 0,0 0 0,4-22 0,-4 22 0,0 0 0,4-21 0,-4 21 0,0 0 0,2-18 0,-2 18 0,0 0 0,2-19 0,-2 19 0,0 0 0,2-23 0,-2 23 0,2-17 0,-2 17 0,2-20 0,-2 20 0,2-19-1,-2 19 1,3-23 0,-3 23 0,0-23 0,0 23 0,2-24 0,-2 24 0,0-25 0,0 25 1,0-21-2,0 21 2,0-15-1,0 15 0,0 0 0,-2-25 0,2 25-1,-2-24 1,2 8 0,-1-2 0,1 3 0,0-3 0,0 1 0,0-1 0,0 18 0,-2-26 0,2 26 0,0-19 0,0 19 0,0 0 0,0-20 0,0 20-1,0 0 1,0 0 0,0 0 1,0 0-1,-2-17 0,2 17 0,0 0 0,0 0 0,0 0 0,-4-16 0,4 16 0,0 0 0,0 0 0,0 0 0,-8-17 0,8 17 0,0 0 0,-6-16 0,6 16 0,0 0 0,-6-23 0,6 23 0,-4-21 0,4 21 0,-5-23 0,5 23 0,-6-23 0,6 23 0,-6-21 0,6 21 0,-6-17 0,6 17 0,0 0 0,-6-19 0,6 19 0,0 0 0,0 0 0,-8-20 0,8 20-1,0 0 1,0 0 0,-9-17 0,9 17 0,0 0 0,0 0 0,0 0 0,0 0 0,-12-16 0,12 16 0,0 0 0,0 0 0,0 0 0,0 0 0,0 0 0,0 0 0,0 0 0,0 0-1,0 0 1,0 0 0,0 0 0,0 0 0,0 0 0,0 0 0,0 0 0,0 0 0,0 0 0,0 0 0,0 0-1,0 0 1,0 0 0,-8-16 0,8 16 0,0 0 0,0 0 0,0 0 0,0 0 0,0 0 0,0 0 0,0 0 0,0 0 0,0 0 0,0 0 0,0 0 0,0 0 0,-6-15 0,6 15-1,0 0 1,0 0 0,0 0 0,0 0-1,0 0 1,-7 15 0,7-15-1,-10 23 1,2-5 0,-2 4 0,-1 1-1,-1 5 1,-2 0 0,1 2 0,-1 2 0,1-3 0,1-2 0,0-1 0,1-2 0,1-3 0,2-1 0,0-3 0,2-1 0,6-16 0,-11 30 0,11-30 0,-8 28 0,8-28 0,-8 26 0,8-26-1,-4 24 1,4-24 0,-4 20 0,4-20 0,0 0 0,-5 19 0,5-19 0,0 0 1,0 0-1,0 0 0,0 0 0,0 0 0,0 0 0,0 0 1,0 0-1,0 0 0,0 0 0,0 0 0,0 0 0,0 0 0,0 0 0,0 0 0,-14-23 0,14 23-1,2-19 1,-2 19 0,4-21 0,-4 21 0,8-33 0,-3 13 0,3-2 0,0-5 0,4-4 0,1-2 0,1-1 0,1-1 0,1 2 0,-2 0 0,1 1 0,-1 4 0,-3 5 0,-1 2 0,0 4 0,-10 17 0,12-25 0,-12 25 0,7-17 0,-7 17 0,0 0-1,0 0 2,10-19-2,-10 19 1,0 0 0,0 0 0,18-14-1,-18 14 1,0 0 0,0 0 0,0 0-1,17-11 1,-17 11 0,0 0 0,0 0 0,0 0 1,0 0-2,0 0 2,0 0-1,0 0-1,0 0 1,0 0 0,0 0 0,0 0 0,0 0 0,0 0-1,0 0 1,0 0 0,0 0 0,0 0 0,0 0 0,20 12 0,-20-12 0,0 0 0,21 23 0,-21-23 0,21 25 0,-9-10 0,6 5 1,-3-1-1,3 2 0,-1 0 1,5 2-1,-5 0 0,3-4 1,-3 2-1,1-2 0,-18-19 1,27 28-1,-27-28 0,21 19 1,-21-19-1,0 0 0,0 0 1,18 18-1,-18-18 1,0 0-1,0 0 1,0 0-1,0 0 1,0 0-1,0 0 1,0 0-1,0 0 0,0 0 0,0 0 0,0 0 0,0 0 0,0 0 0,0 0 0,0 0 0,0 0 0,0 0 0,0 0 0,0 0 0,0 0 0,0 0 0,0 0 0,0 0 0,0 0 1,0 0-1,0 0 0,0 0 0,0 0 0,0 0 0,0 0 0,0 16 0,0-16 0,0 0-1,0 0-3,0 0-11,0 0-15,-18 1-1,18-1 0</inkml:trace>
</inkml:ink>
</file>

<file path=ppt/ink/ink3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23.532"/>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-1 6295 2,'0'0'2,"0"0"0,0 0 0,0 0 0,0 0 1,0 0-1,0 0 0,0 0 0,0 0 0,0 0-1,0 0 0,0 0-1,0 0 1,0 0 0,0 0 0,0 0 1,0 0 0,-10-16-1,10 16 1,6-19 0,-6 19 1,14-30-1,-6 9 0,5-2-1,-1-5 1,2 0 0,1-4 0,3 3 0,-1-1-1,1 4 0,1-1 0,2 3 0,-3 3 0,-1 3-1,1 3 0,-2-1 0,-16 16 0,27-23 0,-27 23 0,17-19 0,-17 19 0,0 0 0,20-21 0,-20 21 0,0 0 0,0 0 0,19-18 0,-19 18 0,0 0 0,12-17 1,-12 17-1,0 0 0,19-21 0,-19 21 0,20-21 0,-20 21 0,21-25 0,-21 25 0,24-24 0,-24 24 0,19-23 0,-19 23 0,19-21 0,-19 21 0,0 0 0,20-21 0,-20 21 0,0 0 0,15-16 0,-15 16 0,0 0 0,0 0 0,16-17 0,-16 17 0,0 0 0,16-16 0,-16 16 0,13-16 0,-13 16 0,0 0 0,22-23 0,-22 23 0,17-14 0,-17 14 0,0 0 0,23-21 0,-23 21 0,0 0 0,22-22 0,-22 22 0,0 0 0,17-20 0,-17 20 0,0 0 0,18-15 0,-18 15 0,0 0 0,15-18 0,-15 18 0,0 0 0,20-21 0,-20 21 0,0 0 0,17-19 0,-17 19 0,0 0 0,16-18 0,-16 18 0,0 0 0,17-19 0,-17 19 0,0 0 0,22-19 0,-22 19 0,0 0 0,19-18 0,-19 18 0,0 0 0,18-17 0,-18 17 0,0 0 0,0 0 0,19-19 0,-19 19 0,0 0 0,0 0 0,20-18 0,-20 18 0,0 0 0,0 0 0,19-17 0,-19 17 0,0 0 0,20-16-1,-20 16 1,0 0 0,23-18 0,-23 18 0,0 0 0,23-19 0,-23 19 0,20-14 0,-20 14 0,19-19 0,-19 19 0,24-23 0,-24 23 0,27-25 0,-27 25-1,29-24 1,-29 24 0,29-23 0,-29 23 0,27-23 0,-27 23 0,24-28 0,-24 28 1,21-22-1,-21 22 0,18-23 0,-18 23 0,15-19 0,-15 19 0,0 0 0,22-20 0,-22 20 0,0 0 0,19-19 0,-19 19 0,0 0 0,22-19 0,-22 19 0,0 0 0,23-21 0,-23 21-1,15-16 1,-15 16-1,16-16 1,-16 16-1,17-15 1,-17 15 0,0 0 0,20-21 0,-20 21 0,14-16 0,-14 16 0,0 0 0,19-21 0,-19 21 0,16-18 0,-16 18 0,15-19 0,-15 19 0,20-21-1,-20 21 1,23-25 0,-23 25 0,23-24 0,-23 24 0,28-26 0,-28 26 0,27-27 0,-27 27 0,23-29 0,-23 29 0,27-30 1,-13 14-1,-14 16 1,29-30-1,-29 30 1,29-33 0,-29 33-1,28-30 1,-28 30-1,25-29 0,-25 29 0,27-28 0,-27 28 0,27-28 1,-27 28-1,26-23 0,-26 23 0,21-19 0,-21 19 0,18-18 0,-18 18 0,15-16 0,-15 16 0,18-14 0,-18 14 0,19-19 0,-19 19 0,21-21 0,-21 21 1,26-23-1,-26 23 0,23-23 0,-23 23 0,25-26 0,-25 26 0,30-24 0,-30 24 0,29-27 0,-29 27 0,33-26 0,-33 26 0,35-26 0,-22 10 0,7 2-1,-6-2 1,5 4 0,-5-4 0,-14 16 0,29-29 1,-12 16-1,-17 13 0,29-29 0,-11 13 1,-4 0-1,5 0 1,-5 1-1,3-1 1,-3 0-1,3 0 0,-17 16 1,29-26-1,-29 26 0,28-26 0,-28 26 1,23-25-1,-23 25 0,21-23 0,-21 23 0,18-19 0,-18 19 0,16-17 0,-16 17 0,15-18 0,-15 18 0,14-16 0,-14 16 0,15-15 0,-15 15 0,14-16 0,-14 16 0,15-19 0,-15 19 0,20-23 0,-20 23 0,19-26 0,-19 26 0,20-27 0,-20 27 0,23-28 1,-23 28-1,24-24 0,-24 24 0,21-26 0,-21 26 0,23-25 0,-11 9 0,-12 16 0,21-29 0,-5 11 0,-2-3 0,3 4 0,-3-4 0,3 1 0,-1 1 0,1 0 0,-3 1 0,-1 1 0,1 1 0,-14 16 0,25-30 0,-25 30 0,24-30 0,-24 30 1,25-28-1,-25 28 0,25-28 0,-25 28 0,28-28 0,-28 28 0,27-24 0,-27 24 0,23-25 0,-23 25 0,23-21 0,-23 21 0,22-21 1,-22 21-2,21-26 1,-21 26 0,26-26 0,-26 26-1,23-28 2,-9 12-2,-14 16 1,27-24 0,-12 6-1,-15 18 1,30-32-1,-30 32 1,33-31-1,-18 15 1,5-3 0,-3 0 0,3 3 0,-1-2 0,0 1 0,1-1 0,-1-1 1,1 2-2,-3 1 2,1 2-1,-18 14 0,29-28 0,-29 28 0,25-26 0,-25 26 0,26-28 0,-26 28 0,23-27 0,-23 27 0,23-24 0,-23 24 0,22-23 0,-22 23 0,21-24 1,-21 24-1,22-27 0,-22 27 0,25-30 1,-14 15-1,-11 15 0,24-30 0,-24 30 0,25-32 0,-13 17 0,-1-1 0,-11 16 0,22-28 0,-10 12 0,-3-1 0,-9 17 0,22-25 0,-22 25 1,19-23-1,-19 23 0,20-24 0,-20 24 0,21-21 0,-21 21 0,21-25 0,-21 25 0,28-28 0,-28 28-1,25-26 2,-25 26-1,27-24 0,-27 24 0,25-27 0,-25 27-1,26-22 2,-26 22-2,23-23 1,-23 23 0,23-23 0,-23 23 0,24-21 0,-24 21 0,25-26 0,-25 26 1,29-28-1,-13 10-1,1 2 1,1-1 0,1 3-1,-1-2 0,1-1 0,-1-1 0,3 1 0,-5 1 0,5 0-1,-3 0 2,1 1-1,-1 1 1,-1 0-1,-17 14 1,31-25 0,-31 25-1,31-23 0,-31 23 1,30-19-1,-30 19 1,25-21-1,-25 21 1,23-19-1,-23 19 1,22-19 0,-22 19-1,25-21 1,-25 21 0,29-27 0,-29 27 0,31-23 0,-13 9 0,-18 14 0,33-26-1,-33 26 1,29-26 0,-29 26 0,31-26 0,-31 26 0,27-27 0,-27 27 0,28-26-1,-28 26 1,21-26 0,-21 26 0,21-23-1,-21 23 1,20-23 0,-20 23 0,19-19 0,-19 19 0,24-24 0,-24 24-1,23-27-1,-23 27 1,27-29 0,-13 13-1,-14 16 1,23-28-1,-23 28 1,25-25 1,-25 25 0,22-26 0,-22 26 0,19-19 0,-19 19 1,18-19-1,-18 19 0,13-16 1,-13 16-1,0 0 0,0 0 1,22-18-1,-22 18 0,0 0 0,0 0 0,19-14 0,-19 14 0,0 0 1,0 0-1,0 0 0,20-16 0,-20 16 0,0 0 0,17-21 1,-17 21-1,0 0 0,20-21 0,-20 21 0,0 0 0,15-17 0,-15 17 0,0 0 1,0 0-1,0 0 1,16-16 0,-16 16 0,0 0-1,0 0 1,0 0 0,19-19 0,-19 19 0,0 0-1,26-23 1,-26 23-1,17-16 0,-17 16 0,18-17 0,-18 17 0,0 0 0,17-18 0,-17 18 0,0 0 0,18-19 0,-18 19 0,15-19 0,-15 19 0,23-25 0,-23 25-1,26-28 1,-26 28 0,29-22-1,-29 22 1,27-27-1,-13 12 0,-14 15 0,25-25 1,-25 25-1,20-23 0,-20 23 1,21-21-1,-21 21 0,19-17 1,-19 17 0,20-19 0,-20 19 0,25-22 1,-25 22-1,25-21-1,-25 21 1,22-21 0,-22 21 0,25-17 0,-25 17 0,22-16 0,-22 16 0,19-14 0,-19 14 0,18-12 0,-18 12 0,19-14 0,-19 14 0,0 0-1,21-23 1,-21 23 0,0 0-1,22-17 1,-22 17 0,0 0 0,0 0-1,0 0 1,0 0 1,0 0-1,17-11 0,-17 11 0,0 0 0,0 0 0,0 0 0,0 0 0,0 0 0,0 0 0,0 0-1,0 0 1,26-21 0,-26 21 0,21-19-1,-21 19 1,29-23-1,-29 23 1,29-24-1,-29 24 0,26-23 0,-26 23 1,25-25-2,-25 25 1,27-29-3,-27 29 0,31-28 0,-13 12 0,-1 0-1</inkml:trace>
</inkml:ink>
</file>

<file path=ppt/ink/ink3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18.107"/>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15 263 6,'-18'5'2,"18"-5"1,0 0-2,0 0 1,0 0-1,0 0 0,0 0 0,0 0 0,0 0 1,0 0 0,0 0-1,0 0 1,0 0-1,0 0 0,0 0 0,0 0 0,0 0 0,0 0-1,0 0 0,0 0-1,0 0 0,0 0 0,0 0 0,0 0 0,0 0 1,0 0-1,0-17 0,0 17 0,12-20 1,-12 20 0,20-26 0,-20 26-1,25-33 1,-12 14 0,1-2 0,4-2-1,-3 2 1,1-2-2,1 0-2,-1 2-1,-1 0-3,-15 21 8</inkml:trace>
</inkml:ink>
</file>

<file path=ppt/ink/ink3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50.756"/>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14-2 1,'0'0'0,"0"0"7,0 0-3,-17 3-2,17-3 0,0 0 2,0 0 1,0 0 1,0 0 2,0 0 0,0 0 1,0 0-1,19 6-1,-19-6 0,22 7-2,-22-7-1,33 10-2,-14-5 0,3 1-1,1 1 0,0 0 0,3 0-1,-5 0 1,0-2-1,1 4 2,-3-4-1,3 2 2,-5-2-1,1 2 0,-18-7 0,35 11 0,-35-11 0,35 10 0,-35-10-1,29 9 0,-29-9 0,29 11 0,-29-11 0,27 7 0,-27-7 0,33 10 0,-15-5 0,-1 1 0,1-1 0,3 2 1,-1 0-1,1 2 0,-1-4 0,1 4 0,2-4 0,1 5-1,1-3 1,-2 0-1,3 0 1,-1 2-1,-2-2 1,-1-2-1,-1 1 1,0 1-1,-1-4 1,1 4-1,-1-3 1,-3 3-1,5-4 0,-3 4 1,1-3-1,-1 3 0,0-4 0,1 1 0,-20-4 0,33 7 0,-33-7 0,33 8 0,-15-2 0,-1-1 0,-17-5 0,31 10 0,-31-10 0,27 9 1,-27-9-1,32 9 0,-32-9 0,27 9 0,-27-9 0,29 10 0,-29-10 0,31 9 1,-31-9-1,29 10 0,-29-10 0,31 11 0,-31-11 1,34 12-1,-15-7 0,-2 2 1,1-3-1,1 1 0,-1 0 0,1 1 0,-19-6 1,33 7-1,-33-7 0,30 5 0,-30-5 0,23 9 0,-23-9 0,23 7 0,-23-7 0,20 7 0,-20-7 0,23 9 0,-23-9 0,29 8 0,-11-2 0,1-1 0,3 0 0,1 2 1,2 0-1,-1 0 0,1 0 0,-2-2 0,-1 1 0,-1-1 0,1 0 0,-1 0 0,-2 1 0,3-1 0,-3-2 0,-1 3 0,5-1 0,-2 0 0,3 0 0,-3-1 0,-1-1 0,1 1 0,-1-1 0,1 1 0,-21-4 0,33 7 0,-33-7 0,27 5 0,-27-5 0,26 7 0,-26-7 0,23 5 0,-23-5 0,23 9 0,-23-9 0,26 7 0,-26-7 0,23 5 0,-23-5 0,25 7 0,-25-7 0,22 7 0,-22-7 0,21 6 0,-21-6 0,23 8 0,-23-8 0,26 7 0,-26-7 0,27 9 0,-27-9 0,27 7 0,-27-7 0,31 11 0,-13-6 0,-18-5 0,31 9 0,-14-6 0,1 2 0,-1 1 0,3 2 0,-3-2 1,3 1-2,1-2 2,-1 4-1,-1-4 0,2 5 0,1-1 1,-5-5-1,5 4-1,-3-1 2,-1 2-1,3-4 0,-3 4 0,-1-4 0,3 1 0,-3 1 0,1-4 0,-1 2 1,1-1-1,-1 1 0,-17-5-1,33 11 1,-15-8-2,-18-3 2,31 9-1,-12-4 1,-19-5-2,33 7 2,-15-3 1,1 1-1,-19-5 0,35 9 0,-11-4 0,-3 2 0,3-2 0,-1 2 0,0-1 0,1-1 0,3 0 0,-2-1 0,0 1 0,3 2 0,1-2 0,-2 0 0,2 2 0,-2 0 0,3 0 0,-1 0 0,0-1 0,-2 1 0,0 0 0,3 0 0,-3 1 0,2-1 0,0 0 0,4 0 1,0 2-1,-3-2 0,-1 0 0,0-2 0,-2 1 0,-2-1 1,1 2-1,-7-2 0,1-1 0,-3 1-1,3 0 1,-1 2 1,1-2-1,-1 1 0,0 1 0,3-2 0,-3 2 0,3-2 0,-1 0 0,2 1 0,-1-1 0,1-2 0,1 3 0,-3-1 0,-2-2 0,5 3 0,-1-1 0,0 0 1,1 0-1,-1-1 0,2 1 0,3-1 0,-1 1 0,-2 2 0,0-4 0,-1 1 0,1 1 0,-4-1 0,1 1 0,-1-2 0,-1 1 1,1-2-1,1 1 0,-1 1 0,0-3 0,-1 3 0,1-2 0,1-1 1,-3 1-2,1 2 1,-1-4 1,-19 0-1,33 0 0,-33 0 0,31 0 0,-13-2 0,-18 2 0,33 0 0,-16 0 0,1 0 0,1 2 0,3-1 0,-3 1 0,-1 0 0,1 0 0,0 1 0,3-1 0,-3 1 1,3 3-1,-1-3 0,1 1 0,3 1 0,-2-2 0,2 1 0,-1 1 0,1-1 0,-2-3 0,1 3 0,-3-2 0,1-1 0,-1 1 0,-2-2 0,1 2 0,-1-2 0,1 3 0,1-3 0,-1 2 0,1 0 0,-3 0 0,1-1 0,-1 1 0,-1 0 0,-17-2 0,27 2 1,-27-2-2,24 3 1,-24-3 1,19 0-1,-19 0 0,20 0 0,-20 0 0,0 0 0,23 2 0,-23-2 0,0 0 0,0 0 0,21 3 0,-21-3 0,0 0 1,0 0-1,0 0 0,20 9 0,-20-9 0,0 0 0,19 14 0,-19-14 0,0 0 0,22 13 0,-22-13 1,0 0-1,19 14 0,-19-14 0,0 0 0,0 0 0,0 0 0,18 17 0,-18-17 0,0 0 0,0 0 0,0 0 1,0 0-1,3 16 0,-3-16 0,0 0 0,0 0 0,-1 19 0,1-19 0,0 0 0,0 0 0,-8 18 0,8-18 0,0 0 0,0 0 1,0 0-1,0 0 0,0 0 0,0 0 0,0 0 0,-12 15 0,12-15 0,0 0 0,0 0-1,-19 2 0,19-2-2,-30-10-5,30 10-11,-37-4-15,4-6-1,-15-4 0</inkml:trace>
</inkml:ink>
</file>

<file path=ppt/ink/ink3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44.232"/>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10 0 3,'0'0'8,"0"0"-1,0 0-1,0 0 0,0 0 0,0 0-1,0 0-1,0 0 0,0 0-1,0 0 0,-16 17-1,16-17 0,0 0-1,0 0 0,0 0 0,2 16 0,-2-16-1,0 0 0,0 0 0,18 7 0,-18-7-1,17 7 1,-17-7 0,20 5 0,-20-5 1,23 7-2,-23-7 1,20 4 0,-20-4 1,17 5-1,-17-5 0,0 0 0,21 5 1,-21-5 0,0 0 0,22 7 0,-22-7 0,19 9 0,-19-9-1,26 9 1,-26-9-1,29 12 0,-12-7 0,3 4 0,-1-4 0,3 2 1,-3 0-1,1-1 0,-1-1 0,0 0 0,1 0 0,-20-5 0,31 9 0,-31-9 0,33 9 0,-33-9 0,29 10 1,-29-10-1,31 9 1,-31-9-1,30 12 0,-30-12 1,31 11-1,-31-11 0,31 10 0,-14-4 0,-17-6 0,35 10 1,-17-3-1,1-2 0,1 1 0,-1-1 0,1 0 0,-1 0 0,1 2 0,1-1 0,-4-3 0,3 2 0,-20-5 0,35 9 0,-35-9 0,29 9 0,-29-9 0,23 5-1,-23-5 1,28 7 1,-28-7-2,29 9 2,-12-4-1,-17-5 0,32 7 0,-32-7 0,25 7 1,-25-7 0,0 0 0,17 4 0,-17-4 0,0 0 0,0 0-1,0 0-2,0 0-6,-19-4-15,19 4-2,-45 0 3,8-3 22</inkml:trace>
</inkml:ink>
</file>

<file path=ppt/ink/ink3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42.987"/>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95 87 1,'0'0'0,"0"0"0,0 0 0,0 0 0,0 0 0,0 0 0,0 0 0,0 0 0,0 0 0,0 0 1,18 9 0,-18-9 2,21 11-1,-21-11 0,32 15 0,-11-6 0,4 3 1,2-3-2,5 7-1,3-6 0,2 3 1,1-1-1,1 2 0,0 0 0,-4-4 0,-4 3 0,-3-8 0,-7 4 0,-21-9 1,27 10 1,-27-10 2,0 0 0,0 0 1,0 0-1,0 0 1,0 0 0,0 0-1,0 0-1,0 0-2,0 0 0,0 0 0,0 0 0,0 0 0,-21-9 1,21 9-1,-20-7 1,20 7-1,-21-8 1,21 8-1,-21-9 0,21 9-1,-24-11-1,24 11 1,-33-10-1,33 10 0,-37-12-1,18 5 1,-5-4-1,-3 2 1,2 1 0,0-1 0,3 0 0,-1 2 0,3 0 0,20 7 0,-31-12 0,31 12-1,-17-7-1,17 7 0,0 0-2,0 0-2,0 0-1,0 0-5,0 0 0,0 0 13</inkml:trace>
</inkml:ink>
</file>

<file path=ppt/ink/ink3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47.272"/>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199 19 7,'0'0'7,"-22"9"0,22-9 1,0 0-1,0 0 0,-23 10 0,23-10-2,0 0-1,0 0-1,0 0 0,0 0-2,0 0-1,0 0 1,0 0 0,0 0 0,0 0 1,0 0 1,0 0 1,21 14-1,-21-14 0,24 9 1,-24-9-2,31 11 1,-10-4-1,4 1 0,3 1 0,3 0-1,-2 1 1,4-1-1,-2 0 0,2 0 1,-4-1-1,3 1-1,-7-2 1,2 2 0,-6-4 0,1 2 0,-5-2-1,-17-5 1,26 9-1,-26-9 1,19 5 0,-19-5 0,0 0-1,22 9 1,-22-9 0,0 0-1,23 7 1,-23-7-1,0 0 1,25 11-1,-25-11 1,18 7-1,-18-7 1,23 5 0,-23-5 0,23 7 0,-23-7 0,24 7 0,-24-7 0,23 7 0,-23-7 0,21 5 0,-21-5-1,22 7 1,-22-7-1,23 7 1,-23-7-1,24 5 1,-24-5-1,23 7 1,-23-7 0,23 7-1,-23-7 1,26 6 0,-26-6-1,27 8 1,-27-8-1,31 7 0,-31-7 1,27 7-1,-27-7 0,22 6 0,-22-6 0,0 0 0,21 3 0,-21-3 0,0 0 0,0 0 0,0 0 0,0 0-1,0 0 0,0 0-1,17 9-2,-17-9-4,0 0-17,-21 12-8,0 0 1,-14 2 0</inkml:trace>
</inkml:ink>
</file>

<file path=ppt/ink/ink3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46.162"/>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346 98 1,'0'0'1,"0"0"1,0 0 0,0 0 2,0 0 0,0 0 1,0 0 0,0 0 0,0 0-1,0 0 0,0 0 0,0 0-2,0 0 0,0 0-2,0 0 1,0 0 0,0 0-1,0 0 1,0 0 0,0 0 0,0 0 0,0 0 0,0 0-1,0 0 0,0 0 0,0 0-1,0 0 0,0 0-1,-13-16 1,13 16 0,0 0 0,-22-7 1,22 7-1,0 0 0,-23-3-2,23 3-5,0 0-6,-25-11-3,25 11 17</inkml:trace>
</inkml:ink>
</file>

<file path=ppt/ink/ink3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8:01.292"/>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214 0 11,'-21'19'13,"21"-19"-2,-18 20 0,18-20-2,-23 26-2,11-1-1,-5-3-1,1 13-2,-1 6-8,-3 11-17,-5-8-1,7 15-2,-9-13 25</inkml:trace>
  <inkml:trace contextRef="#ctx0" brushRef="#br0" timeOffset="-37424.1405">317 72 13,'0'0'6,"0"0"-1,0 0-1,0 0 1,0 0-3,0 0-1,0 0-1,0 0 0,0 0 0,0 0 0,0 0 0,0 0 0,0 0 0,0 0 0,0 0 1,0 0-1,0 0 1,0 0-1,0 0-1,0 0-2,0 0-9,-19-5-7,19 5 17,0 0 2</inkml:trace>
  <inkml:trace contextRef="#ctx0" brushRef="#br0" timeOffset="-643.0367">119 72 2,'0'0'11,"0"0"-1,0 0-1,0 0-2,0 0 0,0 0-1,0 0 0,0 0-1,-18 5 0,18-5 0,0 0-1,0 0-1,0 0 1,0 0-1,-19 16 0,19-16-1,-14 23 0,6-4-1,-3 2 0,1 7 0,2 5-7,-9 8-18,5-8-2,2 5-2,-3-13 16</inkml:trace>
  <inkml:trace contextRef="#ctx0" brushRef="#br0" timeOffset="-88255.0477">117 146 9,'0'0'14,"0"0"-3,0 0-1,0 0-2,0 0-2,0 0-2,0 0-1,0 0-1,0 0-1,0 0 0,0 0-1,0 0-2,-18 3 0,18-3-4,0 0-5,0 0-11,0 0-1,0 0 21</inkml:trace>
  <inkml:trace contextRef="#ctx0" brushRef="#br0" timeOffset="-81700.6731">-198 816 1,'0'0'2,"0"0"1,0 0 0,0 0-1,0 0 1,-4 16-1,4-16 0,0 0 1,0 0-1,0 0 1,0 0-1,6-21 0,-6 21 1,7-23-1,-1 6 1,4-3-2,0-1 1,1-1-1,5 1-1,-4-4 1,3 2-1,1-1 1,-3 1-2,1 2 2,-2 0-2,-1 2 1,1 1 0,-2 2 0,-10 16 0,17-26 0,-17 26 0,14-17 0,-14 17 0,0 0 1,0 0-1,0 0 0,17-16 1,-17 16-1,0 0 0,0 0 0,0 0 0,0 0 0,-5 17-1,5-17 0,-6 16 0,6-16 0,-12 23 0,12-23 0,-12 23 0,12-23 1,-11 21-1,11-21 1,-8 19-2,8-19 0,-6 16-1,6-16-1,-4 17 1,4-17-1,-6 16 0,6-16 1,-7 18 1,7-18 0,0 0 2,-14 21-1,14-21 1,-10 17 0,10-17 0,-13 26-1,13-26 1,-20 30 0,5-14 0,3 1 1,-4-1-2,3 2 2,13-18-1,-27 26 1,27-26-1,-24 21 0,24-21 0,-17 14 1,17-14-1,0 0 1,-20 17 0,20-17-1,0 0 2,-17 9-1,17-9 0,0 0 0,0 0 0,-18 11 0,18-11 0,0 0 0,0 0 0,0 0 0,0 0-1,0 0 1,0 0 0,0 0 0,0 0 0,0 0 1,0 0-1,0 0 1,0 0 0,0 0 0,0 0 0,0 0-1,0 0 1,0 0-1,0 0 0,0 0 0,0 0-1,0 0 1,0 0 0,0 0 0,0 0 0,2-16 1,-2 16 0,0 0 0,10-25-1,-10 25 1,10-22 1,-10 22-1,11-25 0,-11 25-1,16-26 1,-16 26 0,17-28 0,-7 9-1,-2 1 0,2-1 1,-3 0-2,3-2 1,0-2 0,0 2 0,-3-2-1,5 4 0,-2-2 1,1 1-1,-1-1 1,2 4-1,-1-1 1,-3 3-1,-8 15 0,16-28 0,-16 28 1,11-23-1,-11 23 1,10-23-1,-10 23 1,12-21 0,-12 21 0,10-19 0,-10 19 0,9-19 0,-9 19 0,0 0-1,14-21 1,-14 21-1,0 0 0,10-16 1,-10 16-1,0 0 0,0 0 0,0 0 0,11-18 1,-11 18-1,0 0 0,0 0 0,0 0 1,0 0-1,10-15 0,-10 15 0,0 0 0,0 0 0,0 0 0,0 0 0,0 0 0,0 0 0,0 0 0,0 0 0,0 0 0,0 0 0,16-16 0,-16 16 0,0 0 0,0 0 0,0 0 0,0 0 0,15-18 0,-15 18 1,0 0-2,0 0 2,12-17-1,-12 17 0,0 0 0,0 0 0,15-18 0,-15 18 0,0 0 0,0 0 0,0 0 0,0 0 0,0 0 0,12-15 0,-12 15 0,0 0 0,0 0 0,0 0 0,0 0 0,0 0 0,0 0 0,0 0 1,0 0-1,0 0 0,0 0 0,0 0 0,0 0 0,0 0 1,0 0-1,0 0 0,0 0 0,0 0 0,0 0 0,0 0 0,0 0 0,0 0 0,0 0 0,0 0 0,0 0 0,0 0 0,0 0 0,0 0 0,0 0 0,0 0 0,0 0 0,0 0 0,0 0-1,0 0 1,0 0 0,0 0 0,0 0 0,0 0 0,0 0 0,0 0 0,0 0 0,0 0 0,0 0 0,0 0 1,0 0-1,0 0 0,0 0 0,0 0 0,0 0 0,0 0-1,0 0 1,18 1 0,-18-1 0,0 0 0,0 0 0,0 0 1,5 20-1,-5-20 0,0 0 0,4 15 0,-4-15 0,0 0 0,4 20 0,-4-20 0,0 0 0,6 21 0,-6-21 0,0 0 0,6 17 0,-6-17 0,0 0 0,0 0 0,8 16 0,-8-16 0,0 0 0,0 0 0,7 17 0,-7-17 0,0 0 0,0 0 0,10 18 0,-10-18 1,0 0-2,0 0 1,14 17 1,-14-17-1,0 0 0,10 16 0,-10-16 0,0 0 0,0 0 0,19 21 0,-19-21 0,0 0 1,19 23-1,-19-23 1,16 23-1,-16-23 1,18 22-1,-18-22 1,17 25-1,-17-25 1,14 21-1,-14-21 0,13 16 1,-13-16-1,0 0 0,10 15 0,-10-15 0,0 0 0,0 0 0,0 0 1,0 0-1,0 0 0,12 16 0,-12-16 0,0 0 0,0 0 0,0 0 0,0 0 0,0 0 0,0 0 0,0 0 0,0 0 0,0 0 0,0 0 0,17 14 0,-17-14 0,0 0 0,0 0 0,0 0 0,0 0 0,0 0 0,0 0 0,0 0 0,0 0 0,0 0 0,18 14 0,-18-14 0,0 0 0,0 0 0,0 0 0,0 0 0,0 0 0,0 0 0,0 0 0,0 0 0,9 16 0,-9-16 0,0 0 0,0 0 1,6 18-1,-6-18 0,0 0 0,0 0 0,4 15 0,-4-15 0,0 0 0,0 0 0,0 0 0,0 0 0,0 0 0,0 0 0,10 16 0,-10-16 0,0 0 0,0 0 0,0 0 0,6 18 0,-6-18 0,0 0 0,0 0 0,0 0 0,9 21 0,-9-21 2,0 0-2,8 19 1,-8-19-1,6 17 1,-6-17-1,10 20 2,-10-20-2,8 19 0,-8-19 0,7 16-1,-7-16 2,0 0-2,10 19 2,-10-19-1,0 0 0,0 0 0,0 0 0,0 0 0,14 16 0,-14-16 0,0 0 0,0 0 0,0 0 0,0 0 0,0 0 0,0 0 0,0 0 0,0 0 0,0 0 0,0 0 0,0 0 0,0 0 0,0 0 0,0 0 0,0 0 0,0 0 0,0 0 0,0 0 0,0 0 0,0 0 0,15 15 0,-15-15 0,0 0 0,0 0 1,0 0-1,0 0 0,8 20 0,-8-20 0,0 0 0,0 0 0,8 19 0,-8-19 0,0 0-1,8 19 1,-8-19 0,0 0 0,9 21 1,-9-21-1,10 16 0,-10-16 0,0 0-1,21 24-1,-21-24-4,22 27-8,-12-8-13,-3-2 0,1 8-1</inkml:trace>
</inkml:ink>
</file>

<file path=ppt/ink/ink3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7:59.836"/>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50 6187 3,'0'0'5,"0"0"-1,-17 0 1,17 0 0,0 0 0,0 0 0,0 0 0,-20-2-1,20 2 0,0 0-1,0 0-1,0 0 0,-17-1 0,17 1-1,0 0 2,0 0 0,0 0 0,0 0 1,0 0 0,0 0 0,0 0 0,0 0-1,0 0 0,0 0 0,0 0-1,0 0 0,0 0 0,0 0 1,0 0 1,0 0-1,0 0 0,25-18 0,-15 2-1,5 1 0,-1-8 0,3-2-1,3-3-1,1-3 1,1-2-1,1-1 1,-2 1-1,3-2 1,-3 4 0,0 1 0,-5 0 0,2 6 0,-5 1-1,-1 5 1,-4 2 0,-8 16 0,11-19 0,-11 19 1,0 0-1,0 0 0,0 0 0,0 0 0,0 0-1,0 0 0,-8 18 0,3-3-1,-3 6 0,-6 4-1,3 7 1,-9-1-1,1 8 0,-7-3 0,5 5 0,-6-5 0,3 3 1,-1-4 0,2-2 0,3-3 0,3-4 1,1-5-1,5-3 1,11-18 0,-18 24 0,18-24-1,-6 16 1,6-16 0,0 0-1,0 0 1,8 16 0,-8-16 0,0 0 1,0 0 0,0 0 0,0 0 0,0 0 1,19 7 1,-19-7 0,12-18-1,-4-1 1,6 3-1,-3-10 0,9-4 1,-1-7-2,8-3 1,1-7-1,5-2 0,0-4 0,6-1 0,-2-4 0,3 4-1,1 0 1,0 3-1,0 4 0,2 3 0,-2 5 0,-2 4 0,-2 6 1,-2 4-1,-4 2 0,-6 6 0,-6 5 1,-19 12-1,28-16 1,-28 16-1,0 0 1,0 0-1,0 0 0,0 0 0,0 0-1,-26 26 0,11-7 0,-7 1 0,-1 8 0,-4 0-1,2 3 1,-7 1 0,3 4 0,-2-1 0,0 6 0,0-5 0,4 1 0,1-4 1,1 1 0,6-4-1,1-6 1,2-5 0,16-19 0,-19 25 0,19-25 0,0 0 0,0 0 0,0 0 0,0 0 1,0 0-1,0 0 1,0 0 0,0 0-1,0 0 1,4-23 0,-4 23 0,17-31 0,-5 8 0,2-2-1,1-1 1,1-2-1,3 0 0,1-4 1,1 1-1,1-1 0,3 4 0,-2-1 1,2 2-1,-1-1 1,-1 4-1,-1 3 0,-3 0 1,0 0-1,1 3 1,-3 1-1,1-1 0,-1 4 1,-1-1-1,2-1 1,-1 2-1,1-2 0,-18 16 0,33-26 0,-20 10 0,3 0 0,-1 0 1,1 1-1,0-1 0,1 0 0,-1-1 1,1-1-1,3 2 0,-3 1-1,1-1 1,-1 0-1,1 0 0,-1 1 0,-17 15 1,31-28-1,-31 28 1,29-28 0,-29 28 0,30-27 0,-30 27 0,27-28 0,-27 28 0,25-28 0,-25 28 0,25-26 1,-25 26-1,26-26 0,-26 26 0,21-26 0,-21 26 0,20-23 0,-20 23 0,19-23 0,-19 23 0,16-18 0,-16 18 0,15-19 0,-15 19 0,14-19 0,-14 19 0,17-23 0,-17 23 0,24-26 0,-24 26 0,25-26 1,-25 26-1,25-28 0,-25 28 0,24-30 0,-24 30 0,25-26 0,-25 26 0,25-27 1,-25 27-1,25-26 0,-25 26 0,24-26 0,-24 26 0,23-28 1,-23 28-1,21-26 0,-21 26 0,20-28 0,-20 28 1,21-23-1,-21 23 0,20-23 0,-20 23 0,19-21 0,-19 21 0,24-23 0,-24 23 0,27-23 1,-27 23-2,25-21 1,-25 21 0,29-19 0,-29 19 0,29-17 0,-29 17 1,30-20-1,-30 20 0,31-21 0,-14 9 0,3-2 0,-1 2 0,1 0 0,-3-4 0,7-2 0,-3 3 0,-2-1 0,-1 2 1,-1-2-1,-1 0 0,-16 16 0,31-26 1,-31 26-1,25-23 1,-25 23-1,24-22 1,-24 22-1,25-21 1,-25 21-1,23-25 0,-23 25 0,26-28 0,-26 28 0,25-30 0,-11 13 0,1-1 0,1 1 0,-3-1 0,1 2 0,0 1 0,-1-1 0,-13 16 0,25-28 0,-25 28 0,26-28 0,-26 28 0,27-30 1,-15 14-1,1 1 0,-1-1 0,0 0 0,1-1 0,-1-1 0,0 1 0,-3 1 0,3-2 0,2 1 0,-1-1 0,3 3 1,-16 15-1,27-30 0,-27 30 0,27-30 0,-27 30 0,24-28 0,-24 28 0,19-30 0,-9 14 0,-10 16 0,19-28 0,-19 28 1,18-24-2,-18 24 2,19-25-1,-19 25 0,20-21 0,-20 21 0,21-24 0,-21 24 0,23-26 0,-23 26 0,24-25 0,-24 25 0,23-23 0,-23 23 0,23-21 0,-23 21 0,24-21 0,-24 21 0,27-21 0,-27 21 0,33-28 0,-15 9-1,1 2 0,1-4 0,1 1 1,0-1-1,-1 0 1,1-2-1,-1 6 1,-1-1 0,2 3 0,-3-3 0,1 2 0,1-1 0,-1 1 0,-1 0 1,-1 1-1,1-3 0,-3 2 0,1 1 0,-2-1 0,-14 16 0,27-30 0,-27 30 0,23-28 1,-23 28-1,24-26 0,-24 26 0,21-26 0,-21 26 0,25-28 0,-13 12 0,2 0 0,-1 0 0,1-1 0,-3 1 0,-11 16 0,24-28 1,-24 28-1,19-25 0,-19 25 0,16-22 0,-16 22 0,11-21 0,-11 21 0,16-27 0,-16 27 0,16-22 0,-16 22 1,19-21-1,-19 21 0,20-25 0,-20 25 0,21-24 0,-21 24 0,21-30 0,-21 30 1,22-30-1,-11 14 0,1 1 0,-12 15 0,21-30 0,-9 14 0,-12 16 1,22-28-1,-22 28 0,19-26 0,-19 26 0,18-23 0,-18 23 0,15-19 0,-15 19 0,14-19 0,-14 19 0,15-23 0,-15 23 0,22-23 0,-22 23 0,21-23 0,-21 23 0,25-26 0,-25 26-1,26-26 1,-26 26-1,23-23 1,-23 23-1,23-23 1,-23 23-1,22-19 1,-22 19 0,19-18 0,-19 18 0,22-21 0,-22 21 0,23-22 0,-23 22 0,27-23 0,-27 23 0,25-21 0,-25 21 0,26-23 0,-26 23 0,25-21 0,-25 21 0,23-21 0,-23 21 0,24-23 0,-24 23 0,29-22 0,-12 9 0,1-1 0,-4-1 0,3 1 0,3-2 0,-1 0 0,0 0 0,1 4 0,-3-2 0,1 0 0,1 2 0,1-1 0,-1 1 0,-1 0 0,-1-2 0,3 2 0,-1-2 0,1 0 0,-3 0 1,1 0-1,-1 1 0,1-2 0,-1 1 0,-17 14 0,31-27 0,-15 12 0,-16 15 0,31-27 0,-31 27 0,27-22 0,-27 22 0,27-23 0,-27 23 0,26-21 0,-26 21 0,25-21 0,-25 21 0,21-23 0,-21 23 0,22-19 1,-22 19-2,15-18 2,-15 18-1,16-17 0,-16 17 0,16-16 0,-16 16 0,15-19 0,-15 19 0,18-18 0,-18 18 0,17-17 0,-17 17 0,20-20 0,-20 20 0,21-21 0,-21 21 0,25-22 0,-25 22 0,29-23 0,-29 23 0,34-25 0,-34 25 0,29-22 0,-29 22 0,27-20 0,-27 20 0,17-15 0,-17 15 0,0 0 0,24-20-1,-24 20 1,17-17-1,-17 17 1,22-23-1,-22 23 1,25-28-2,-25 28 2,27-28 0,-27 28 0,27-28 0,-27 28 0,26-21 0,-26 21 0,23-19 0,-23 19 0,22-19 0,-22 19 0,19-18 0,-19 18 0,17-17 0,-17 17 0,14-20 0,-14 20 0,16-16 0,-16 16 0,11-15 0,-11 15 0,0 0 0,24-20 0,-24 20 0,0 0 0,23-17 0,-23 17 0,18-11 0,-18 11 0,0 0 0,17-17 0,-17 17 0,0 0 0,14-19 0,-14 19 0,0 0 0,15-20 0,-15 20 0,0 0 0,16-17 1,-16 17-1,0 0 0,15-16 0,-15 16 0,0 0 0,16-19 0,-16 19 0,0 0 0,15-19 0,-15 19 0,0 0 0,0 0 0,16-18 0,-16 18 0,0 0 0,0 0 0,0 0 0,18-19 0,-18 19 0,0 0 0,17-25 0,-17 25 0,14-21 0,-14 21 0,17-29 0,-5 11 0,1 1 0,-1 1 0,2-2 1,-1 1-1,1-1 0,-14 18 0,25-28 0,-25 28 0,22-22 0,-22 22 0,17-20 0,-17 20 0,0 0 0,22-19 0,-22 19 0,0 0 0,17-12 0,-17 12 0,0 0 0,0 0 0,18-11 0,-18 11 0,0 0 0,0 0 0,0 0 0,0 0 0,0 0 0,0 0 0,0 0 0,0 0 0,0 0 0,0 0 1,0 0-1,11-16 0,-11 16 0,0 0 0,0 0 0,0 0 0,0 0 0,0 0 0,0 0 0,0 0 0,0 0 0,0 0 0,0 0 0,0 0 0,0 0 0,0 0 0,0 0 0,0 0 0,0 0 0,0 0-1,0 0 1,0 0-2,0 0 0,-4 30-5,4-30-15,-7 26-12,7-26 0,-16 30-2</inkml:trace>
</inkml:ink>
</file>

<file path=ppt/ink/ink3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4:33:24.50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6499 6371 13,'0'0'24,"0"0"-4,0 0-3,0 0-4,0 0-3,0 0-4,-15 4 0,1-3-2,-1 6 0,-8-3 0,-3 6-1,-9-4-1,0 3 0,-5-2 0,1 0-1,-4-2 0,6-1 1,0-3-1,10-1 0,2-2-1,6-1 1,5-3-1,14 6 1,-17-13-1,17 13 0,-4-15 1,4 15-1,0-14 0,0 14 0,5-11 0,-5 11 0,0 0 0,0 0 1,12-9-1,-12 9 0,0 0 1,0 0-1,0 0 0,0 0 1,0 0-1,0 0 1,0 0-1,0 0 1,0 0-1,6 14 1,-6-14 0,-2 20-1,0-6 1,1 2 0,-2 6 0,1 5-1,-2 1 0,0 5 0,-2 2 0,0 3 0,0 2-1,-2 3 1,3-1-1,-3 3 1,0 1-1,2 0 1,-1-1 0,2 0 0,-1-2 0,1-1 0,-1-4-1,2 0 2,1-6-2,0 0 2,-1-1-1,1-1-1,2-2 1,-1-3-1,2 0 2,-2-2-2,1-1 1,1 1-1,0-6 2,0-1-1,1 2-1,-1-2 1,0-1 0,2 1 0,-1-1 0,-1-2 0,0 1 0,0-2 0,0 2 0,-1-1 0,1-1 0,0 1 0,0 1 0,0 2 0,-2 3 0,2 2 0,-1 1-1,0 4 1,-2 3 0,1 0 0,-1 1-1,-1 2 1,0-2 0,-2 1 0,0-2 0,0 0 0,0 1 1,0 2-1,2-2 2,-2-1-3,3 1 2,2-1-1,0-1 2,-1-1-3,4-6 1,-4-3-1,4 0 1,0-4 0,0-2 0,0-2 0,0 1 0,-2-11 0,3 18 0,-3-18 1,4 20-1,-4-9 0,2-1 0,-1 1 0,0-1 0,2 1 0,-2-1 0,0 1 0,1 0 0,0 1 0,0 0 0,-1 0 0,0 1 0,0 1 0,1 0 0,-1 3 0,0-1 0,1 0 0,-1 2 0,0-1 0,1 2 0,0-1 0,-1-1 0,1-1 0,-1 1 0,2-2 0,-2 0 0,0-1 0,1-1 0,0 0 0,2-2 0,0 2 0,2 1 0,1 0 0,-1 0 1,2 1-1,0-1 1,1 2-1,0-1 0,0-1 0,-1-3 0,0 1 0,-1-1 0,3-1 0,-10-10-1,16 18 1,-16-18 0,20 17 0,-20-17 0,23 15 0,-10-8 0,0 0 0,1 0-1,-1-1 1,2 0 0,-2-2 0,-2 0 0,1-1 0,0 0 0,-1-1 0,2 0-1,2 0 1,-2-1 0,1 0 0,0 2 0,-1-2 0,0-1 0,-13 0 0,17 3 0,-17-3 0,0 0 0,12 4 0,-12-4-2,0 0-1,-4 18-7,-9-9-22,0 1-1,-5-2 0,-4-1 3</inkml:trace>
  <inkml:trace contextRef="#ctx0" brushRef="#br0" timeOffset="2093.1197">7031 6491 7,'0'0'12,"0"0"0,0 0-1,0 0-1,0 0-1,13 8-1,-13-8-1,17 0-1,-4 2-1,1-7 0,10 4-1,-1-4 0,9 2-1,1-2-1,6 1 0,1-1-1,4 0 0,0 0 0,2 1-1,-6-1 0,-1 0 0,-4-1 1,-4 2-1,-5-1 1,-4 3 1,-11-2 0,-11 4 0,16-3 0,-16 3 1,0 0-1,0 0 0,0 0 0,-12 3-1,12-3-1,-11 4 0,11-4 0,0 0 0,-12 10 0,12-10 0,0 0 0,-4 17 0,4-17 0,0 17 0,0-4 1,1 2-1,-1 1 0,2 3 0,-2 2 0,1 2 0,-1 4 1,1 2-1,-1 2 1,2 3-1,-1 1 1,2 3-1,-2 3 0,3 0 1,-2 1-1,3 2 0,-1-2 1,0 2-1,0-4 1,1 1 0,-2 1-1,0 0 1,-2 0 0,-1 0-2,0 0 2,0 2-2,-1 0 2,1 0-2,-2-1 1,2-1-1,0 0 1,0-1 0,0-1 0,0-1 0,2-2 0,-2-1 0,2 0 0,-1-2 0,2 0 0,0 0 0,2 0 0,0 0 0,0-2 0,0 1 0,1-3 0,0 1 0,1-2 0,-1 0 0,0-3-1,1-1 2,-1 1-2,0 0 2,0 1-2,-2-1 2,1 2-1,-1 2 0,-1-1 0,1 0 0,-2 0 0,-1-1 0,2 1 0,0-1 0,-2-2 0,0-1 0,1-1 0,-1 1 0,-1-4 0,0 0 0,0-3 0,-1 1 0,-1-3 0,1 1 0,0-1 1,-1 0-1,0-1 0,0 1 0,1-1 1,0 1-2,0 0 2,-1 0-2,1-2 1,0 0 0,-2 0 0,2 0 0,0 0 0,-1-1 0,1-2 0,0 0 0,1-11 0,-4 16 0,4-16 1,0 0-1,-7 13 0,7-13 1,0 0-1,-14 7 1,14-7-1,-19 5 0,6-2 0,-2 1 1,-2 0-1,-2 1 0,-3 1 0,-1 1 0,-3 0 0,-2 0-1,4 3-2,-5-7-4,11 5-25,-7-2-1,5-3-1,-1-1 2</inkml:trace>
  <inkml:trace contextRef="#ctx0" brushRef="#br0" timeOffset="3250.1859">6472 6724 1,'0'0'19,"5"-11"-5,-5 11-1,0 0 1,12-10-1,-12 10 0,0 0-1,7-18-4,-7 18-2,0 0-1,14-5 0,-14 5-2,0 0 0,15 5 0,-15-5-1,20 20 0,-5-3 1,0 3-1,5 5-1,0 0 0,5 5 0,-2-1-1,2 0 0,-2-1 0,0-2 1,-2-5-2,0-3 2,-6-1-2,-2-4 1,-1-3-1,-12-10 0,17 13-2,-17-13-1,0 0-2,0 0-7,15 6-17,-15-6-1,0 0 1,0 0 6</inkml:trace>
  <inkml:trace contextRef="#ctx0" brushRef="#br0" timeOffset="3821.2186">6868 6676 31,'0'0'14,"0"0"0,-22 8 1,22-8-3,-17 12-1,10 0-2,-9-1-3,1 8 0,-5-1-1,1 9-1,-7 2 0,4 6-1,-4-1 0,4 2-1,-2-2-1,3-1 0,0-4 0,3-2-1,3-5 0,2-4 0,1-3 0,2-4-1,3 0-1,7-11 0,-9 14-2,9-14-2,0 12-9,0-12-16,0 0 1,0 0-1,0 0 12</inkml:trace>
  <inkml:trace contextRef="#ctx0" brushRef="#br0" timeOffset="4511.2581">6446 7427 10,'16'-4'26,"-16"4"-5,0 0-4,17-1-4,-17 1-2,15 3-3,-15-3-3,21 12 0,-21-12-1,25 21-2,-12-8 0,2 2-1,-1 2-1,-1 1 1,0-1-1,-1 0-1,0-2 0,-3-2-2,4 4-3,-13-17-9,17 16-15,-17-16 0,14 16 0,-14-16 21</inkml:trace>
  <inkml:trace contextRef="#ctx0" brushRef="#br0" timeOffset="5197.2972">6889 7373 26,'-13'15'14,"6"10"-1,-10-2 0,8 6-2,-8-2-2,8 3-3,-6 0-2,4-2-1,-2-3-2,4-2 0,0-4 0,0-3 0,3-4 0,6-12 0,-12 14-1,12-14 1,0 0-1,0 0 1,0 0-1,0 0 1,0 0-1,0 0 0,0 0 0,0 0 0,0 0 0,0 0 0,0 0-1,0 0 1,-8 10 1,8-10-1,0 0 1,4 11 1,-4-11-1,1 14 1,-1-14 0,3 23 0,-3-10-1,1 3 1,1 1-1,-1 0-1,0-3 1,0 1 0,1-3-1,-1 0 0,-1-12 0,4 16 1,-4-16-1,3 11-1,-3-11 0,0 0-2,5 14-8,-5-14-19,0 0 0,0 0-1,0 0 14</inkml:trace>
  <inkml:trace contextRef="#ctx0" brushRef="#br0" timeOffset="6300.3604">6444 8344 11,'-15'-1'26,"15"1"-9,0 0-3,-15-7-2,15 7-2,0 0-1,0 0-3,0 0-1,0 0-1,0 0-1,12-5-1,-1 1 0,7 1-1,6-4 1,6 1-1,5-2 0,6 2 0,2-1-1,2 5 0,1 1-1,-4 4 1,0 4 0,-4 2-1,-7 4 1,-5 2-1,-4 6 1,-8 0 0,-5 3 0,-6 1 0,-7 1 0,-5 1 1,-6 0-1,-1 1 1,-8-4-1,2 3 1,-5-3 0,1-1 0,-3-1 0,4 0 1,1-3-1,3 0 0,3-4 0,3-1 0,3-3-1,12-11 1,-14 18 0,14-18-1,-3 14 1,3-14-1,1 12 2,-1-12-1,8 11 1,-8-11-1,17 8 1,-5-4-1,3-1 1,3-1-1,2-1-1,5-1 0,1 0 0,2-1 1,-1-4-2,4 4 0,1-3 0,-1 1 0,-4-2 0,-1 3-1,-2-1-1,-5 0 0,0 6 0,-19-3-4,23 5-13,-23-5-13,0 0 1,-7 13-1</inkml:trace>
  <inkml:trace contextRef="#ctx0" brushRef="#br0" timeOffset="7057.4036">8392 7762 1,'0'0'22,"0"0"8,15-11 0,-3 1-15,9 5-8,-7-8 0,11 3-2,-3-4-2,5 5-2,1 0-2,-3-3-9,5 6-20,-4 5-1,-1 1-1,-6 8 16</inkml:trace>
  <inkml:trace contextRef="#ctx0" brushRef="#br0" timeOffset="7240.4142">8638 7939 31,'-11'6'34,"11"-6"-2,15-15-1,7 5-33,4-3-3,14 5-2,-5-8-17,8 5-7,-1-1-2,-5-2 8</inkml:trace>
  <inkml:trace contextRef="#ctx0" brushRef="#br0" timeOffset="9107.5209">11049 6327 35,'0'-11'22,"0"11"-2,0 0-4,-13-2-4,-4-3-4,17 5-2,-31 2-2,12 3-1,-6-1-1,-2 3-1,-3-2 0,0 4 0,0-1 0,1 0-1,1 0 0,4-1 1,2-1-1,4-1 0,3-2 0,15-3 0,-18 5-1,18-5 1,0 0 0,0 0 0,0 0-1,0 0 1,0 0 0,0 0 0,0 0 0,0 0 1,0 0-1,0 15 0,0-15 0,1 19 1,-2-8-1,1 6 1,-1 5-1,-2 4-1,1 2 1,0 3-1,1 4 1,0 4-1,-1 3 1,2 2-2,0 3 2,0 2 0,0 3-1,0 0 1,0 1 0,-1 1 0,1-1 0,-1 0 0,-2 0 0,1-3-1,-1-2 1,-1-1-1,0-1 1,-1 0-1,1 0 1,0-2-2,0 0 2,2-2 0,-1 0-1,2-2 2,1 1-2,1-3 1,1-1 0,-1 0 0,1-4 0,1 1 0,-2 1 0,-1 0 1,0-1-1,0 0-1,0-2 2,0 0-2,-1-1 1,1 0 0,0-3 0,0 1-1,0 3 1,1-1 0,-1 2 0,0 2 0,0 4 0,2 1 0,-2 2 0,0-1 0,0 0 0,1-1 0,0-3 0,1-2 0,-2-1 0,0-2 0,1-4 1,0-2-2,-1-1 1,1-3 0,1-1 1,-1 0-2,0-3 1,1-2 0,0 2 0,0-2 0,-1 1 0,0 0 1,0 0-1,1 0 0,-2-1 0,1-1 0,-1 1 0,1-2 0,-2-1 0,2 1 0,-1-2 0,0-2 0,-1 2 0,2-1 0,-1-1 0,2 1 0,-1-1-1,-1-10 1,4 18 0,-2-8 0,-2-10 0,7 18 0,-7-18 0,6 16 0,-6-16 0,8 16 0,-8-16 0,12 19 0,-12-19 0,17 20 0,-17-20 0,22 19 0,-7-11 0,1 0 0,5-1 0,3-2 0,3-1 0,5-1 0,3-2 0,2-1 0,5 0-1,-1-4 0,3 1 0,-3-2-1,4 3 0,-6-5-4,6 8-10,-7-3-15,-8-2 0,-6 2 2</inkml:trace>
  <inkml:trace contextRef="#ctx0" brushRef="#br0" timeOffset="10400.5949">11405 6452 1,'0'0'19,"0"0"1,0 0-5,0 0-2,0 0-2,0 0 0,-17 4-3,13 9-1,-6 2-1,2 9-3,-7 0 1,5 9-1,-5 1 0,4 5-2,-3 2 0,4 4 0,-2-6 0,1 1-1,1-4 1,1-1 0,0-5-1,0-4 0,1-6 1,3-6-1,-2-2 1,7-12-1,-6 11 1,6-11-1,0 0 1,3-17-1,0 0 1,3-2-1,-1-7 0,0-7 0,4-4 0,-1-4 0,1-2 0,1-5-1,2 1 0,0-1 2,-1 2-1,1 3 1,0 2-1,-2 3 1,0 5-1,1 5 1,-2 4 0,-1 4-2,-2 6 2,1 4-1,-7 10 0,0 0 0,15-5 1,-15 5-1,9 21 1,-4-3 0,2 3 0,1 6 0,1 3 0,2 5-2,2 0 2,2 1-2,2 0 1,-1 0 0,1-2-1,0-1 1,-1-6-1,-3-1 2,-2-1-2,-2-3 0,-2-1-1,-7-2-1,2 4-3,-9-10-5,7 8-19,-9-3-2,-2-3 0,-2-1 9</inkml:trace>
  <inkml:trace contextRef="#ctx0" brushRef="#br0" timeOffset="10639.6086">11220 6892 1,'4'-13'0,"13"8"14,-4-5 8,5-1-13,10 2 1,-4-3-2,9 5-2,-6 1-6,4 3-19,-6-5-4,8 5-2,-11-6 23</inkml:trace>
  <inkml:trace contextRef="#ctx0" brushRef="#br0" timeOffset="11015.6301">11794 6733 22,'17'3'29,"-17"-3"0,18 10-9,-18-10-13,23 11 0,-23-11-2,27 21-1,-15-8-1,5 5 0,-3-2-1,3-1-2,-1 2-3,-3-6-2,6 7-7,-19-18-17,19 14-2,-19-14 0,15 2 12</inkml:trace>
  <inkml:trace contextRef="#ctx0" brushRef="#br0" timeOffset="11271.6447">12038 6722 1,'0'0'21,"0"0"8,0 0-11,-7 13-4,6 6-1,-17-3-1,9 16-1,-15-4-2,9 14-3,-10-1-2,4 2-2,1-2-2,0-4-3,8 0-4,-4-9-25,9-5 0,1-8-1,6-15 1</inkml:trace>
  <inkml:trace contextRef="#ctx0" brushRef="#br0" timeOffset="12200.6978">11468 7461 4,'2'-14'29,"-5"3"-3,-2-5-10,5 16-4,2-14-2,-2 14-2,0 0-1,2 16 0,-10 1-3,4 13 1,-5 10-3,2 13 1,-3 6 0,4 7-1,-1-1-1,2-1 0,0-6-1,2-5 1,-1-11 0,3-7 0,0-10-1,-1-6 1,0-5 0,0-3 0,2-11-1,-1 10 0,1-10 0,0-15-1,0 1 1,0-7-2,1-6 1,1-9-2,3-8 2,-1-12-1,2-3 0,1-4 1,2-1 0,-1 0 0,2 4 1,-1 6 0,-1 7 0,0 12 2,-2 8-2,-1 8 1,-1 8 0,-4 11 0,0 0 0,12 7 0,-8 9 0,2 7-1,1 7 1,3 6-1,2 6 1,2 4-1,0 0 1,2 1-1,-2-5 0,2-1 1,-2-6-2,-4-5 1,2-4-3,-8-9-1,8 5-6,-16-8-24,6-1 1,-2-13-1,-11 14 11</inkml:trace>
  <inkml:trace contextRef="#ctx0" brushRef="#br0" timeOffset="12418.7103">11453 7916 3,'-15'-10'29,"15"10"0,3-15 0,-4 4-24,12 5-2,1-4 0,6 3-1,0 0-1,2-4-9,3 2-20,6 4-1,-5-4-1,5 4 22</inkml:trace>
  <inkml:trace contextRef="#ctx0" brushRef="#br0" timeOffset="12975.7422">11824 7830 7,'0'0'29,"5"11"2,-5-11-1,10 25-23,-7-12-3,6 8 0,-4-3-1,5 3 0,-2-5-1,4 0-1,-2-3 0,2-5-1,1-5 1,1-3-1,-1-7 0,1-3 0,-1-5 0,0-1 0,-1-3 0,0 0 0,-5 2 0,0 2 0,-3 3 1,-4 12 0,0 0 1,0 0 1,8 15-1,-6 11 1,-2 5 0,5 10 0,-3 1 0,4 6 0,-6-6-1,1-1 0,-4-7 0,-1-3 0,-5-12-1,-3-3 1,-4-7-1,-2-5 0,-1-2-1,-3-4 0,2 0-3,-2-5-2,9 13-14,-4-8-17,17 2-1,-23 2 0,23-2 15</inkml:trace>
  <inkml:trace contextRef="#ctx0" brushRef="#br0" timeOffset="13829.791">11305 9083 16,'-13'7'26,"13"-7"-9,0 0-3,-13-2-4,13 2-1,0 0-1,0 0-3,-7-16 0,7 16-2,2-24-1,0 7 0,1-6 0,3-4 0,0-6-1,5-5 1,1-8-1,2 0 0,-1-2-1,3 0 1,-1 0-2,1 4 2,-3 4 0,0 8-2,-4 7 2,0 6 0,-3 4 0,0 4 0,-6 11 1,0 0 0,13-1 0,-7 14 0,-1 5-1,4 7 1,-1 4 0,5 8 0,-1 1-1,2 7 0,0-2 0,1-1-1,-1-4 1,1 0-1,-2-7 1,2 0-1,-4-6 1,1-5-1,0-2 0,-5-6-1,1-1-1,-8-11-1,9 14-2,-9-14-6,0 0-23,0 0-1,-8-16-1,-2 3 12</inkml:trace>
  <inkml:trace contextRef="#ctx0" brushRef="#br0" timeOffset="14077.8052">11292 8899 5,'21'-4'29,"-6"0"-7,2-4-7,14 6-4,-6-7-6,10 1-1,0 4-12,1-1-18,-3-3-3,2 3 2,-7-3 27</inkml:trace>
  <inkml:trace contextRef="#ctx0" brushRef="#br0" timeOffset="14840.8489">11843 8958 8,'14'-15'30,"-14"15"2,20-17-1,-16 7-25,10 5-1,-2-3-1,4 4-2,-1 1 0,2 2 0,-4 1-1,1 1 0,0 1-1,3 2 0,1-1-1,-4 2-1,2 3 1,-16-8 0,22 18-1,-17-7 1,-2 6 0,-8-1 0,-6 5 1,-2 0 0,-5 1 1,0 3-1,-4-3 1,4-1-1,0-3 1,3-1-1,5-4 0,10-13 1,-12 18-1,12-18 0,0 0 0,9 11 0,-9-11 1,26-1-1,-6-2 0,4 0 0,5 0 0,2 0 0,1 2 0,2 0 0,-1 2 0,-2 1 0,-4 3 0,-4 2 0,-5 0 0,-3 1 1,-15-8-1,17 18 1,-17-18-1,2 16 1,-2-16 0,-5 14 0,5-14-1,-9 13 1,9-13-1,0 0 0,-13 10 1,13-10-1,0 0-1,0 0 1,0 0-1,0 0 0,0 0-1,0 0 0,0 0-4,0 0-12,0 0-13,0 0-1,1-11 1</inkml:trace>
  <inkml:trace contextRef="#ctx0" brushRef="#br0" timeOffset="16559.9472">12270 6313 1,'4'-18'16,"10"11"5,-2-3-11,-3-1-1,5 5-1,-14 6 0,26-13 0,-14 5-1,4 6 1,-4-5-2,6 6-2,-2-2 0,2 5-2,-2-2 1,2 5-1,-5 1 1,3 7-1,-5-2 1,4 5 0,-7-2-1,5 5 1,-4-4-1,3 3 0,-3-2 0,1-1 0,-1-1-1,2 0 0,-3-1 1,2 1-1,-2 0 0,1 1 0,-1 1 0,-1 3-2,1 0 1,1 3 0,-2-1 0,1 2-1,-1 3 1,1 1-1,0 1 1,1 2 1,0 4-1,1 2 0,0 5 0,0 4 0,-1 4-1,0 3 2,-2 4-2,-1 1 1,0 6 0,-2 5-1,-1-1 1,0 4-1,-2 1 1,0 1-1,-1 3 1,1 0-1,1-7 0,-1 0 1,0-1-1,1-3 2,0-4-1,1-3 0,-1-3 0,0 0 0,-1 0 0,0-2 0,2-1 0,-2-2-1,1 0 1,-1-2 0,0-3 0,0-3 0,1-2-1,0-6 1,-2-6 0,2-1 0,-1-5 0,0 0 0,2 2 0,-3-2 1,2-2 0,0 2-1,-1-1 1,2 1-1,-2-2 0,1-2 0,1-2 1,-2-2-2,2 0 1,0-1 0,-2-1 0,1 0 0,0-1 0,0-1 0,0 1 0,-1-1 1,-1-10-2,3 20 2,-2-8-1,1-1 0,1 2 0,-2 0 0,2 1 0,-1-1 0,2 1-1,-1 0 1,1 2 0,-3-2 0,2 0-1,-2-1 1,2 0 0,-3-2 0,-2 1 0,2-12-1,-2 15 1,2-15 0,-5 12 0,5-12 0,0 0 0,-8 13 0,8-13 0,0 0 1,-14 8-1,14-8 0,-16 2 0,4 1 0,-5-2 1,-1 0-1,-6 0 1,-4 0 0,-1 2-1,-3 0 0,0 3 1,1-1-2,4 3-1,1-3-2,10 10-15,-1-7-15,17-8 0,-20 12-2</inkml:trace>
  <inkml:trace contextRef="#ctx0" brushRef="#br0" timeOffset="17364.9932">13484 7718 7,'0'0'29,"-12"-12"1,3 2-10,9 10-6,0 0-3,0 0-4,13-11 0,5 13-2,0-7 0,15 5-2,4-6 0,14 3-1,6-4-1,6 0 0,5-4-1,-2 3-1,2-1 0,-6-1-1,-8 3 0,-10-2-2,-5 6 0,-15-4-3,2 12-10,-26-5-16,13-2 1,-13 2 0,-21-4 23</inkml:trace>
  <inkml:trace contextRef="#ctx0" brushRef="#br0" timeOffset="17688.0117">13875 7376 35,'0'0'30,"0"0"-8,-9 16-5,-4-3-6,9 14-4,-6 1-2,5 13 0,-5 3-3,6 8 1,0 0-2,4 1 0,1-2-2,-1-5-1,4-2-2,-5-15-6,6 0-22,-6-8-1,1-7 0,0-14 10</inkml:trace>
  <inkml:trace contextRef="#ctx0" brushRef="#br0" timeOffset="18441.0548">15013 7095 1,'0'0'7,"-25"-24"17,11 9-10,10 5-2,-9-7 0,13 17-1,-10-24 0,10 24-1,-2-20-1,2 20-2,16-12-2,3 15 0,1-3-2,11 11 0,1 2 0,11 11 0,0 4-1,9 7-1,0 5 0,1 6-2,0 1 2,-2 0-2,-6 1 2,-5-3-2,-3-2 1,-9-5-3,-4 0 0,-13-11-4,7 4-19,-15-10-7,0-3-1,-3-18 1</inkml:trace>
  <inkml:trace contextRef="#ctx0" brushRef="#br0" timeOffset="18709.0701">15449 7380 19,'-20'3'31,"-2"3"0,-5 1-1,5 13-25,-8 1 0,5 14 1,-10-1-2,7 10 2,-9-2-2,10 5-1,0-4-3,6-3-1,7-2-3,0-11-3,14 0-26,-4-11-1,4-16 1,0 0 2</inkml:trace>
  <inkml:trace contextRef="#ctx0" brushRef="#br0" timeOffset="20496.1722">16476 5997 19,'13'-12'29,"-13"12"0,0-16-9,0 16-7,-14-2-4,14 2-2,-32 5-3,12 1 0,-10-3 0,1 5-2,-4-2 0,-1 2 0,0-1-1,3 0-1,2-2 1,5-2-1,3 0 0,6-2 1,2 0-1,13-1 0,-15-2 0,15 2 1,0 0-1,0 0 0,0 0 0,0 0 0,0 0 0,0 0 1,-10 12 0,10-2 0,-1 2 0,-1 6 0,1 6 0,1 7 0,-1 7-1,1 5 1,1 5-1,2 5 1,0 8-1,3 4-1,0 3 1,1 2-1,-1 0 0,3 1 1,2 1-1,-2-2 0,0-5 0,-1-3 1,-1-4 0,1-4 0,-1-2 0,-5-3-1,1-3 1,-2-2-1,-2-2 2,-1 0-2,1 0 2,0 2-2,-2-2 1,1 0 0,0 1 0,2 0 0,2 0-1,-2 0 1,2-1 0,1-2 0,1 0-1,0-4 1,1-2 0,1 1 0,1-2 0,-1-2 0,-1-2 0,2 2 0,-2-2 0,0 0 0,-1 1 1,0-2-1,-1 3-1,-2 0 2,0 2-2,-1-2 1,0 1 0,0 1 0,-2-3 0,0 0 0,1-3 0,0-2-1,0-1 1,-1-3 0,2-2 0,0-2 0,0 0 0,2-2 0,-2 1-1,1 1 1,-1-1 0,0 1 0,1 0 0,-1 0 0,0 1 0,0-1 0,-1 2 0,1 1 0,0-2 1,1 0-1,-1 1 2,1-3-3,2 1 3,-2 0-2,2-3 1,1 0-1,-2 1 0,0-1 0,0 1 0,0 2 0,0-1 0,-1 1 0,1 2-1,-1-1 2,0-1-2,1 1 1,0-1 0,1 1 0,1 0 0,-3-1-1,3 0 1,-1 1-1,0 0 1,0 1-1,1 0 1,-2-2 0,1 0 0,1-2-1,-1-2 1,0-2 0,0 0 0,-3-11 0,5 17 0,-5-17-1,8 13 1,-8-13 0,10 11 0,-10-11-1,16 10 1,-16-10-1,22 6 1,-6-6-1,3-1 1,3-4-2,8 0 0,2-5 0,6 4-2,-4-8-4,12 11-14,-8-8-11,-2 2 0,-3-1 0</inkml:trace>
  <inkml:trace contextRef="#ctx0" brushRef="#br0" timeOffset="21281.2172">16533 6288 15,'0'0'30,"0"0"0,0 0 0,-9-15-21,9 15 0,0 0-2,11 17-1,-13-5 0,7 14 0,-9 1-1,8 14-1,-4 2-1,4 7-1,-1 2-1,3 0-2,-1-2 1,2-2-1,-1-5 0,-2-9-3,3-3 0,-9-10-3,11 6-14,-11-15-13,2-12 0,0 0-1</inkml:trace>
  <inkml:trace contextRef="#ctx0" brushRef="#br0" timeOffset="21716.2421">16415 6302 9,'21'-16'28,"-5"9"0,1 2-4,3-4-11,12 9-4,-5-4-2,10 10-2,-6 0 0,5 9-1,-5 0-1,4 11 0,-9 1-1,2 6 0,-10 3 0,-1 5-1,-10-3 1,0 2-1,-10-4 0,-2 1 0,-7-2 0,-4 2 0,-7-7 0,-1 0 0,-6-2-1,0 0 0,-2-2-1,1-4-1,2 1-3,-2-12-6,11 6-23,-2-12 0,11 1 0,-1-7 2</inkml:trace>
  <inkml:trace contextRef="#ctx0" brushRef="#br0" timeOffset="22071.2624">16875 6615 15,'20'0'31,"-20"0"-1,22 7 2,0 6-23,-10-5 0,13 11-3,-5-2-2,8 8 0,-3-3-1,5 4 0,-3-1-3,2-3 0,-3-1-3,-6-7-2,5 7-15,-12-11-12,-13-10-1,13 3 0</inkml:trace>
  <inkml:trace contextRef="#ctx0" brushRef="#br0" timeOffset="22307.2759">17231 6631 41,'-12'-2'31,"12"2"2,-18 14-13,1-6-13,7 12-1,-9 1-1,3 9-1,-8 0 0,2 6-2,0 1-2,0-2-4,12 9-16,-6-11-14,6-4 0,-1-9-2</inkml:trace>
  <inkml:trace contextRef="#ctx0" brushRef="#br0" timeOffset="22956.3129">16643 7403 1,'0'0'27,"0"0"4,-14 16-1,18 5-13,-11-2-4,18 15-3,-11 1-2,11 15-1,-5 1-4,8 8 0,-5-1-2,5-1 0,-3-3-1,-1-5-1,0-5-2,-6-13-2,7 3-12,-14-18-17,4-2 0,-1-14-1,-17-1 13</inkml:trace>
  <inkml:trace contextRef="#ctx0" brushRef="#br0" timeOffset="23354.3358">16591 7520 1,'17'-19'19,"-3"12"11,1 0 0,-6-5-16,17 13-2,-8-5-3,14 10-1,-8-4-1,9 13-1,-4 1-1,5 10-2,-5 4-1,3 9-1,-5 3 0,-1 6 0,-8 1-1,-5 0 1,-8-2 0,-6-2 1,-8-5-1,-7-4 0,-7-4 0,-4-6 1,-5-5-1,1-4 0,-2-4 0,-2-4-2,5-3-2,-5-11-4,15 10-15,-7-15-14,9 6 1,-2-7-2</inkml:trace>
  <inkml:trace contextRef="#ctx0" brushRef="#br0" timeOffset="23954.3701">17135 7845 21,'2'-10'32,"-2"10"1,0 0 0,7 10-23,-7-10-6,10 22 1,-5-8-2,7 7 1,-6-1-2,7 3 1,-2-2-2,2-3-1,-2-3 1,2-3-1,-1-7 0,0-5 0,-1-5 0,0-5 0,-1-6-1,1-3 0,-1-6 1,0-2-1,-1 3 0,-2-1 1,-1 5 0,-2 3-1,0 5 2,-4 12 0,0 0 0,9 18 0,-9 1 1,4 9 0,-3 7 0,3 6 0,-2 1 0,0 3-1,-3-4 1,0-3 0,-6-3-1,-1-5 1,-5-7-1,-2-5 0,-5-5 0,-2-4-1,-1-3 0,-2-3-1,3-1-2,-2-5-3,24 3-17,-29 4-13,29-4-2,-23-1 1</inkml:trace>
  <inkml:trace contextRef="#ctx0" brushRef="#br0" timeOffset="24953.4273">16788 8671 1,'-1'-19'28,"1"19"-1,0 0-9,0-15-4,0 15-4,0 0-1,14 8 0,-14-8-1,8 23 0,-7-8-2,9 16 0,-8-2 0,7 11-2,-5-2-1,4 4-1,-3-1 0,-1-1-1,0-5 0,-2-7-1,1-5-2,-4-5 0,3-1-4,-2-17-4,0 0-24,-11 5-2,11-5 0,-16-20 1</inkml:trace>
  <inkml:trace contextRef="#ctx0" brushRef="#br0" timeOffset="25344.4496">16742 8659 1,'6'-16'10,"-6"16"18,21-13 2,-13 2-18,16 12 0,-4-8 0,12 14-3,-7-5-1,10 9-1,-4 0-3,7 10 0,-6 0-2,4 9 1,-4 3-1,-3 3-1,-3 0 2,-4 3-2,-7-3 1,-4 0 0,-7-4 0,-5-2-1,-10-6 0,-3 0 1,-7-6-1,-3-2 0,-3-4-1,-2-1-2,1-3-1,-5-6-3,14 10-10,-10-13-19,12 2 0,-2-6-1,7 3 9</inkml:trace>
  <inkml:trace contextRef="#ctx0" brushRef="#br0" timeOffset="26014.488">17379 8950 8,'0'0'29,"0"0"2,0 0-1,13-14-21,-1 12-4,-12 2-1,32-7 1,-17 3-1,7 4-1,-2-4 0,3 4-1,-4 1-1,4 3-1,-5 3 0,-4 2 1,-5 6-1,-5 4 1,-7 3-1,-4 7 2,-10 3-1,-4 2 2,-6-2-1,2 6 0,-5-2 0,4-1 1,0-6-2,7-1 1,2-8-2,8 0 1,2-3-1,6-5 0,1-12 1,18 13-1,2-11 0,4-2 1,8-2-1,3-2 1,3-1-1,4-2 0,-1-2 1,-3 1-1,-3 0 0,-5 3 0,-4 0 0,-5 1 0,-6 2 0,-15 2-1,17-1-1,-17 1 0,0 0-3,0 0-6,17-5-23,-17 5-1,0 0 0,0 0 2</inkml:trace>
  <inkml:trace contextRef="#ctx0" brushRef="#br0" timeOffset="28454.6275">17334 6001 21,'0'0'25,"0"0"-8,0 0-3,0 0-4,0 0-2,0 0-1,0 0 0,0 0-1,0 0-2,0 0 0,13-7-1,3 7 0,3-5-1,7 3-1,3-3 0,5 2 0,2-1-1,0 1 0,2 0 0,-2 2 0,-5 0 0,-3 2 0,-5-1 0,-4 1 0,-4 1 0,-15-2 0,16 2 1,-16-2-1,0 0 1,0 0-1,0 0 1,10 12 0,-10-12-1,0 0 1,2 16 0,-2-16-1,1 20 1,1-7 0,-2 1-1,2 2 1,-2 4 0,3 2-1,0 3 1,0 3-1,1 2 0,3 1 1,-2 2-1,0 2 0,2 0 0,-1 0 1,1 0 0,-1-1 0,-1 1-1,2 2 0,-1 0 1,1 0-1,-1 3 0,1 2 0,-1 2 0,-1 3-1,1 1 1,-1 1 0,1 0 0,1-2 0,-1 0 0,2-2 0,1-5-1,0 0 2,0-5-2,2-2 2,-2 1 0,0-1-2,-1 0 2,-1-1-2,0-1 2,-1 1-2,-2 0 2,1 2-2,-2-1 1,1 1 0,-2 1 0,2 1 1,0 1-2,1 2 2,2-1-1,-1 0 0,1-3 0,-1 0 0,1-3 0,1 0 0,-2-3 0,1-1 0,-4-1 0,3 1 1,-1 1-1,-1-1 0,1 0 1,-1-1-1,0 2 0,0 0 0,0 2 0,-1-2 0,3 1 0,-3 2 0,1 1 0,0 0 0,0 1 0,0 1 0,0-1 0,0-1 0,1-2 0,-1-2 0,1-2 0,0-1 0,0-3 0,1 0 0,-1-2 0,0 0 0,0-2 0,-1 2 0,0-1 0,1 4 0,-1-2 1,0 0-1,0 0 1,0 0-2,0-1 2,0-1-1,-1 0 1,0-4-2,0 1 1,-1-1 0,1 0 0,-1 0 0,0 0 0,-1-1 0,0 0 0,1 2 0,-1-1-1,0-1 2,-1-1-1,1 1 0,-1 0 0,2 1 0,-1-1 0,0-1 0,-1 0 0,2 0 0,-1 0 0,0-1 0,1-2 0,-2-11 0,1 19 0,-1-19 0,1 14 0,-1-14 1,0 0-1,1 13 0,-1-13 0,0 0 0,-1 10 0,1-10 0,0 0 0,0 0 0,-2 13 1,2-13-1,0 0 0,0 0 0,-3 11 0,3-11 0,0 0 0,0 0 0,-4 11 0,4-11 0,0 0 0,-4 12 0,4-12-1,-2 11 1,2-11 0,-2 10 0,2-10 0,-2 13 0,2-13 0,-3 13 0,3-13 0,-4 13 0,4-13-1,-4 12 1,4-12 0,-4 11-1,4-11 1,0 0 0,-5 10 0,5-10 0,0 0 0,0 0 0,0 0 0,-11 9 0,11-9 0,0 0 0,0 0 0,-15 3 0,15-3 0,0 0 0,-19-2 0,19 2 0,-24-1 0,8-1-1,-1 6-4,-13-9-19,5 9-9,-7-3-3,-1 0 1</inkml:trace>
  <inkml:trace contextRef="#ctx0" brushRef="#br1" timeOffset="40314.3059">21712 3575 1,'0'0'17,"-9"-17"9,9 17 0,-8-14-12,-3 0-4,11 14 1,0 0-3,0 0 0,-18 8 0,18 12-2,-4-1-1,6 6-3,-2 0 2,5 2-3,-2-5 2,3-1-2,-1-8 0,-5-13-2,16 7 2,-16-7 0,15-20 0,-6 2 1,-1-4-2,0-1 1,-3-2-2,-1 2 2,-3 3-2,-2 5 2,1 15-3,0 0 3,-17-1 0,17 1 0,-9 17 0,8-5 0,2-2 1,-1-10-1,12 14 0,-12-14 0,19 4-1,-19-4 0,20-8-1,-20 8 1,13-15-2,-13 15 2,5-16-1,-5 16 1,-3-11-1,3 11 1,0 0 0,0 0-1,-13-4 1,13 4-6,-1 18-13,1-18-14,-1 22 0,-2-12-2,3 4 3</inkml:trace>
  <inkml:trace contextRef="#ctx0" brushRef="#br1" timeOffset="41164.3545">21806 4166 27,'-2'-15'29,"-2"4"2,-8 6-12,12 21-5,-11 1-4,8 23-3,-7 4-1,4 24-2,-4 10 0,5 15-1,-2-1 0,5 1-2,-1-7 0,3-6 0,0-14-2,1-14 2,1-16 0,0-13 0,-2-23 0,0 0 0,0 0 0,-7-23-1,4-7 1,-1-5-1,0-12 1,2-6-1,-1-5 0,4-5 0,2-2 0,3-4 1,2-1-1,4-2 0,2 2-1,0 0 1,5 4 0,-1 2-1,0 6 1,0 6-1,0 8 0,-5 9 1,1 11 0,-2 11 0,-12 13 1,21 18-1,-11 9 1,2 11 0,1 9 0,6 8 1,1 2-1,4 4 0,2-3 0,0 0-1,2-4 1,-3-2-2,-1-8 2,-5-7-1,-2-4 0,-4-6 0,-3-5 0,-2-5-1,-3-3 1,-5-14-2,3 20-1,-3-20-1,-3 21-3,3-21-5,-10 15-18,-2-10-4,12-5-1,-26 8 1</inkml:trace>
  <inkml:trace contextRef="#ctx0" brushRef="#br1" timeOffset="41454.371">21860 4589 21,'-20'-6'28,"20"6"2,0 0-12,-9-18-6,23 11-3,-1-10-4,11 3-2,-1-7 1,8 1-3,4 0-3,-4-6-13,2 5-15,-1 3 0,-9 0-2,-4 5 11</inkml:trace>
  <inkml:trace contextRef="#ctx0" brushRef="#br1" timeOffset="45610.6088">19648 5923 21,'0'0'11,"0"0"-1,0 0-2,-11 3-1,11-3-1,0 0 0,0 0-2,6-13 1,-6 13-1,13-21 1,0 9 0,-1-8-1,5-2-1,1-6-2,4 0 1,-2-2-2,5 1 1,1-1 0,-1-1-1,-1 0 1,2 2-1,-4 0 1,3-3 0,-3 1 1,1-1-1,-3-2 1,2 2-1,-3-1 1,1 1-1,-1 0 1,1 4-1,-1-2 0,1 2 0,-1-1-2,2 2 2,0-2-1,1 0 0,2-1-1,0-1 1,2 2 0,-1 0 0,1 1 0,-1 0 0,2 2 1,-2 2-1,0 2 0,-1-2 0,-3 2 1,2-1-1,-3 2 0,1-3 0,-1 2 0,0 1 0,-1-1 1,2 1-1,-2 0 0,2 0 0,1 1 0,0-1 0,0 0 1,2-1-1,-2 1 0,0 1 0,-2-1 0,1 2 0,-4-1 1,3 3 0,-4-1-1,1 1 1,0-1-1,0 0 1,2-1-1,0-1 1,3 0-1,0-1-1,0 0 1,0 2-1,2-2 1,1 2 0,-2-1 0,2 1-1,-3 2 1,1-1 0,0 0 1,-1-1-1,0 0 0,0-2 0,0 0 0,0 0 0,0-2 1,1 1-1,-2 0 0,1 1 0,-3 1 0,1 0 0,-3 4 0,-2-1 0,3 2 1,-3 0-1,2 0 0,-1-1 1,1 0 0,3 0-1,-2-2 1,3 0-1,-4-1 1,2 0-1,-1-2 1,0 3 0,-1-1-1,-1 1 1,1 1-2,-2 2 1,-1-3-1,1 4 2,-1 1-2,0 1 1,0-1-2,2 0 3,-2-1-1,4 0 0,-1-3 1,1 1-1,3-3 0,0 0 1,0 0-1,1-2 0,1 0 1,-1-1-1,0 1 0,2 1 0,-4-1 0,2 0 0,-1-1 1,0 1-1,-2 0 0,-1 1 0,1-1 0,-1 0 0,0 0 1,0-1-1,3-1 1,-3 0-1,4 0 0,0-2 1,-1 2 0,2-4-1,-1-1 1,3 0 1,-3-1-2,3 0 1,-2-2 0,2 1 0,1 0-1,-1 0 1,3 2-1,-1-2 0,-1 1 0,0 0 0,0-1 0,0 1 0,0-2 1,1 2-1,-1-2 0,1 3 0,2-1 0,-1 2 0,-2-1 1,1 1-1,-2 2 0,0-1 0,-3-1 0,1 3 0,-1-3 0,0 1 0,0-2 1,1 2-1,2-3 1,1 4 0,0-5-1,1 2 0,-1 0 0,0 0 0,0 0 0,0 1 0,-3-2 0,2 1 0,1 0 0,2 3 1,1-2-1,1 2 1,2-2-1,2 2 1,1-1-1,0 0 1,-1-3 0,-1-1-1,0-2 1,-1-4 0,-32 36 0,57-69-1,-57 69 1,52-66 0,-52 66 0,48-60 0,-48 60 0,50-51 0,-50 51 0,45-48 0,-45 48-1,0 0 0,66-64-1,-66 64 2,0 0-2,65-63 1,-65 63-1,0 0 1,67-60 0,-67 60 1,0 0 0,70-57 0,-70 57 0,0 0 0,64-54 0,-64 54 0,0 0 0,0 0 0,57-53 0,-57 53 0,0 0 0,0 0 0,0 0 0,0 0 0,0 0-1,0 0 0,0 0 0,36-48 0,-36 48 0,0 0 0,0 0 0,0 0 0,0 0 0,0 0 0,0 0-2,0 0-1,0 0-5,0 0-27,0 0-2,0 0 0,0 0-1</inkml:trace>
  <inkml:trace contextRef="#ctx0" brushRef="#br1" timeOffset="47420.7123">22264 1034 4,'0'0'29,"0"0"1,0 0-10,0 0-3,5 77-4,-10-41-1,13 6-3,-9 6-3,7 4-1,-6-1-2,4 0 0,-4 0-2,0-5 1,-2-1-1,-2-8 0,-2-4 0,0-5-1,-2-5 0,0-3 0,2-1-2,-3-7 0,5 2-2,4-14-5,-5 14-13,5-14-12,0 0 1,0 0-1</inkml:trace>
  <inkml:trace contextRef="#ctx0" brushRef="#br1" timeOffset="47953.7428">22189 947 13,'69'-47'21,"-69"47"-2,0 0-4,72-6-2,-72 6-1,57 15-2,-57-15-1,59 35-1,-59-35-1,56 58 0,-56-58-2,48 72 0,-48-72-1,32 84 0,-24-34 0,0 0-2,-11 3-1,-2 1 1,-8-1-1,-3-3 0,-6-1-1,-5-5 0,-2-6 0,-2-6-1,0-3-3,-5-12-1,11 2-13,-9-11-16,9-4 0,-1-4-1,4-7 4</inkml:trace>
  <inkml:trace contextRef="#ctx0" brushRef="#br1" timeOffset="48780.79">21701 978 7,'0'0'26,"0"0"-8,41-50-2,-41 50-4,59-56-1,-59 56-2,96-76-2,-34 32-1,1 2-1,4-4-1,-5 6 0,1 2-2,-11 6 0,-52 32-1,81-46 0,-81 46-1,0 0 0,0 0-1,0 0 0,0 0-1,0 0-2,0 0-2,0 0-6,0 0-7,0 0-11,0 0-1,0 0 7</inkml:trace>
  <inkml:trace contextRef="#ctx0" brushRef="#br1" timeOffset="49482.8303">21989 482 6,'0'0'28,"0"0"-6,0 0-3,0 0-4,0 0-3,-6-52-3,6 52-1,0 0-2,0 0-1,0 0-1,0 0-1,52-54 0,-52 54 0,0 0-1,0 0 0,53-15-1,-53 15 1,0 0-1,62 0 0,-62 0 0,0 0-1,77 8 1,-77-8-1,54 3 0,-54-3 0,0 0 0,61 9 0,-61-9 0,0 0 0,0 0 0,0 0 1,0 0-1,0 0 0,0 0 1,0 0 0,0 0-1,0 0 0,0 0 0,0 0 0,0 0 0,0 0 0,0 0 0,0 0 0,29 58-1,-29-58 2,0 0-1,-41 73-1,41-73 0,-49 75-5,49-75-18,-43 88-11,43-88 1,-42 88-3</inkml:trace>
  <inkml:trace contextRef="#ctx0" brushRef="#br1" timeOffset="54322.107">22714 2591 16,'-4'-14'20,"4"14"-6,0 0-1,0-11-1,0 11-2,0 0 0,0 0-2,0 0 1,0 0-1,0 0-1,3 16-1,-3-16-2,1 19 0,-1-19-2,4 22 0,-4-22 0,11 17-1,-11-17 0,14 6-1,-14-6 1,17-7-1,-11-3 1,2-2 0,-4-2-1,1-1 1,-2-3-1,-3 2 1,-2 1-1,-2 2 0,4 13 1,-11-15-1,11 15 0,-14 2 0,14-2 0,-13 20 0,7-6 1,4 2-1,0 1 0,5 0 0,0-3 1,1-2-1,-4-12 0,10 14 0,-10-14 1,0 0-1,14-4 0,-14 4 1,7-16-1,-5 6 0,1-1 0,-2-1 0,0 1 1,-1 11-1,0-19 0,0 19 0,0-13 0,0 13 0,0 0 0,0 0 1,-1-10-1,1 10 0,0 0 0,0 0 0,0 0 0,0 0 0,0 0 0,0 0 0,-5-11 0,5 11 0,0 0 0,0 0 1,0 0-1,0 0 0,0 0 0,0 0 0,0 0-2,-14 8-3,19 5-15,-5-13-14,0 0 1,0 0-2</inkml:trace>
  <inkml:trace contextRef="#ctx0" brushRef="#br1" timeOffset="55237.1594">23107 2663 23,'-5'-19'30,"5"19"-1,0 0-10,-10-20-7,10 20-3,0 0-2,0 0 0,0 0-1,4 11-1,-11 0 0,7 13-2,-8 1 2,4 13-2,-5 0 0,4 9 0,-3-2-2,3 2 0,0-4 0,2-3-1,2-9 0,1-4 1,1-7-1,1-5 0,-2-15 0,1 17 0,-1-17 0,0 0 0,0 0 0,0 0 0,-9-11 0,6-1-1,-1-3 1,1-5 0,-1-4-1,1-6 0,2-7 1,-2-3-1,4-4 0,1-2 1,0 0-1,1-2 1,3 4-1,1 0 1,2 5 0,3 3 0,2 3 0,2 7 1,0 8 0,5 10 1,-1 5-1,0 15 1,-1 9 0,1 13 1,-3 8-2,3 9 1,-5 4-1,1 1 0,-5-2 0,1-3 0,-4-5-1,-2-7 0,-2-6 0,-5-10-1,0-3-2,-8-8-1,5 2-4,-13-18-10,17 4-19,-25 2 1,12-6-1,-8-6 1</inkml:trace>
  <inkml:trace contextRef="#ctx0" brushRef="#br1" timeOffset="55580.179">23039 2897 17,'0'0'31,"16"-17"-1,0 5 1,9 4-21,-3-9-3,9 5-5,5 5-13,-1-4-17,-2-1-2,-2 7 0,-7-4 2</inkml:trace>
  <inkml:trace contextRef="#ctx0" brushRef="#br1" timeOffset="55968.2012">23422 2736 37,'12'-7'34,"2"-3"-1,7-1 1,-1-6-26,12 7-3,0-6-2,9 3-1,-2 1-2,-2 1 0,-1 4-3,-7-5-2,2 14-8,-18-9-14,1 10-5,-14-3-1,0 0 1</inkml:trace>
  <inkml:trace contextRef="#ctx0" brushRef="#br1" timeOffset="55991.2025">23581 2457 1,'-12'5'17,"13"15"-8,-5 4-22,-5-13 0,13 17 13</inkml:trace>
  <inkml:trace contextRef="#ctx0" brushRef="#br1" timeOffset="56388.2251">23090 2861 1,'0'0'21,"-11"1"7,11-1-2,0 0-9,0 0-3,20 3-4,-20-3-1,25-3-1,-12-2-2,8 8-1,-6-6-2,7 5 0,-2-4-1,2 4 0,-1-4-2,-2 1 0,1 2-2,-6-9-3,8 14-11,-22-6-15,21-2-3,-21 2 1,14-6 0</inkml:trace>
  <inkml:trace contextRef="#ctx0" brushRef="#br1" timeOffset="57084.265">23639 2382 8,'0'0'31,"8"12"0,-8 2 2,0-14-13,5 41-6,-8-20-3,15 21-2,-11-8-2,10 11-2,-6-7-1,7 3-2,-6-2 0,2-1-2,-2-6 1,-2-5-2,0-2 0,-5-6-2,2 3-2,-1-22-5,1 21-25,-1-21 0,0 0-2,-14 4 2</inkml:trace>
  <inkml:trace contextRef="#ctx0" brushRef="#br1" timeOffset="57458.2864">24068 2357 11,'0'0'31,"-2"14"2,-7 2 0,5 20-14,-9-11-6,17 20-3,-13-6-4,13 11 0,-6-7-3,6 2-1,-3-3-2,-2-10-3,1 3-2,-9-20-11,6 6-18,3-21-1,-16 19 0,3-20 1</inkml:trace>
  <inkml:trace contextRef="#ctx0" brushRef="#br1" timeOffset="57832.3078">23958 2336 20,'9'-14'31,"0"2"1,0-2 0,12 12-18,-5-11-2,16 16-3,-6-4-2,13 13-1,-7-2-1,11 14 0,-3 3-2,3 10 0,-5 1-2,-2 7 1,-7-1-2,-5 3 1,-11-5 0,-8 0-2,-10-5 1,-10-5 0,-9-1-1,-8-6-1,-2-2-1,-5-11-2,7 8-6,-14-19-24,17 6-1,-4-14 0,10-4-1</inkml:trace>
  <inkml:trace contextRef="#ctx0" brushRef="#br1" timeOffset="58497.3459">23882 2152 25,'0'0'31,"0"0"0,22 16-10,-22-16-3,26 4-4,-26-4-4,40-6-2,-14-3-2,11 7-2,-2-9 0,6 4-2,-5-3 0,1 0-2,-2 5 1,-6-2-1,-7 3 0,-5-1-1,-4 3 0,-13 2 0,14-5 0,-14 5 0,0 0 0,0 0-1,0 0 0,0 0 0,0 0 0,3-10-2,-3 10 1,0 0-1,0 0 0,-12-1 0,12 1 0,-17 2 0,17-2-2,-23 7 0,23-7-4,-26 7-5,26-7-7,-16 7-6,16-7-1,-15 0 10</inkml:trace>
  <inkml:trace contextRef="#ctx0" brushRef="#br1" timeOffset="58934.3709">24141 1944 8,'0'0'29,"13"11"2,-1 1-2,-12-12-11,36 19-4,-19-14-4,13 8-2,-6-7-3,7 6-1,-2-4-1,1 4 0,-6-1-1,-2 4-1,-3-1 1,-5 6 0,-6-1-1,-4 3 1,-7-1-1,-4 2 0,-6 0 0,-5 0-1,-1 3-3,-7-11-6,5 8-25,-6-10-1,2 3-1,1-10 0</inkml:trace>
  <inkml:trace contextRef="#ctx0" brushRef="#br1" timeOffset="61589.5227">23928 1065 12,'0'0'29,"0"0"0,0 0-9,37-47-4,-37 47-4,0 0-2,0 0-1,0 0-2,0 0-1,3 57-2,-3-57 0,0 0-2,3 55 0,-3-55 0,0 0-1,0 0-1,0 0 1,0 0 0,0 0-1,0 0 2,0 0-1,0 0-1,0 0 0,0 0 1,0 0-1,0 0 0,0 0 0,0 0 0,0 0 0,0 0 0,0 0 1,0 0-1,0 0 0,0 0 1,0 0-1,-8 51 0,8-51 1,0 0-1,0 0 1,0 0-2,0 0 1,0 0-1,0 0-1,0 0-3,0 0-9,0 0-21,0 0-1,0 0 0,0 0 1</inkml:trace>
  <inkml:trace contextRef="#ctx0" brushRef="#br1" timeOffset="62631.5823">23142 601 8,'0'0'31,"8"-51"-1,-8 51-6,0 0-8,0 0-2,0 0-4,0 0-2,0 0-1,9 56 0,-9-56-2,0 61 0,0-61-2,0 71-1,0-71-1,-4 65-1,4-65 1,0 0-1,-6 60 1,6-60 0,0 0-1,0 0 0,0 0 0,0 0 1,0 0-2,0 0 1,-38-51-1,38 51 1,-9-63-1,9 63 0,-1-81 0,5 33 0,0-1 1,5 2-1,1 0 0,-10 47 0,30-78 1,-30 78 1,36-49 0,-36 49 1,0 0-1,61 10 1,-61-10 2,44 53-2,-44-53 0,40 78 0,-40-78-1,37 90 0,-37-90-1,19 76 0,-19-76 0,4 66-1,-4-66 0,-13 52-1,13-52-3,0 0-3,-56 51-19,56-51-11,0 0 0,-63 23 0</inkml:trace>
  <inkml:trace contextRef="#ctx0" brushRef="#br1" timeOffset="62988.6028">23116 693 8,'0'0'31,"54"-32"1,-54 32-1,0 0-19,76-33-5,-76 33-3,74-25-10,-74 25-23,62-21 0,-62 21-2,0 0 2</inkml:trace>
  <inkml:trace contextRef="#ctx0" brushRef="#br1" timeOffset="63349.6233">23630 543 26,'0'0'32,"54"-14"0,-54 14-1,65-13-23,-65 13-3,55-12-4,-55 12-2,0 0-6,63-10-16,-63 10-8,0 0-1,0 0 0</inkml:trace>
  <inkml:trace contextRef="#ctx0" brushRef="#br1" timeOffset="63368.6245">23748 388 6,'0'0'21,"0"0"-5,0 0-25,0 0-12,0 0 9,-36 47 12</inkml:trace>
  <inkml:trace contextRef="#ctx0" brushRef="#br1" timeOffset="63807.6496">23653 395 5,'0'0'31,"0"0"1,0 0 0,0 0-15,0 0-3,0 0-4,0 0-1,56 7-2,-56-7-1,0 0 0,9 60-2,-9-60 0,13 61-2,-13-61 0,12 66-1,-12-66 0,10 60 0,-10-60-1,8 48 0,-8-48-2,0 0 0,0 0-4,6 52-6,-6-52-25,0 0-1,0 0 0,0 0 0</inkml:trace>
  <inkml:trace contextRef="#ctx0" brushRef="#br1" timeOffset="64492.6888">23923 354 2,'0'0'32,"0"0"2,60-32 0,-60 32-14,0 0-4,79-1-5,-79 1-3,54 22-2,-54-22-1,47 49-2,-47-49-1,30 69 0,-30-69-1,1 76-1,-1-76 0,-30 70 0,30-70-1,-50 57 1,50-57 0,-56 41-1,56-41 1,0 0-1,-60 28 1,60-28 0,0 0 0,0 0 0,0 0 1,68-31-1,-68 31 0,78-27 1,-78 27 0,90-31-1,-90 31 0,83-21-1,-83 21-2,56-13-2,-56 13-13,0 0-18,0 0 0,0 0-1,0 0 1</inkml:trace>
  <inkml:trace contextRef="#ctx0" brushRef="#br1" timeOffset="64910.7127">24389 325 41,'0'0'34,"15"61"0,-15-61-7,8 48-18,-8-48-2,23 61-3,-23-61-2,22 58-3,-22-58-3,0 0-12,21 63-18,-21-63 0,0 0-1,0 0 2</inkml:trace>
  <inkml:trace contextRef="#ctx0" brushRef="#br1" timeOffset="65320.7362">24421 351 15,'0'0'35,"0"0"0,64-23 1,-64 23-15,55-8-7,-55 8-5,77 8-4,-77-8 0,73 29-1,-73-29-1,58 50 0,-58-50-2,41 67 0,-41-67 0,13 76 0,-13-76-1,-16 67-1,16-67 0,-41 54-2,41-54-1,-55 36-6,55-36-27,-74 11-1,74-11 1,-63-12-1</inkml:trace>
  <inkml:trace contextRef="#ctx0" brushRef="#br1" timeOffset="66799.8208">24247 202 15,'0'0'26,"0"0"-4,0 0-7,0 0-2,0 0-1,0 0-2,0 0-1,0 0-1,0 0-1,0 0 0,0 0 0,0 0-1,0 0-3,76 21 0,-76-21 0,73 1-1,-73-1-1,89-8 0,-89 8 0,89-11-1,-89 11 0,75-8 1,-75 8-1,0 0 0,63-3 0,-63 3 0,0 0-1,0 0 0,0 0 0,0 0-1,0 0-3,0 0-2,0 0-14,0 0-15,0 0 1,0 0 1,-61 23 6</inkml:trace>
  <inkml:trace contextRef="#ctx0" brushRef="#br1" timeOffset="67270.8477">24498 111 23,'0'0'31,"0"0"-1,0 0-10,0 0-4,74-15-4,-74 15-2,0 0-3,55 20-2,-55-20-1,0 0-1,76 39 0,-76-39-1,0 0-1,53 38 1,-53-38 0,0 0-1,0 0 1,20 51-1,-20-51 0,0 0 0,0 0 0,-36 50-1,36-50-1,0 0-3,0 0-12,-56 40-20,56-40-1,0 0-1,0 0 1</inkml:trace>
  <inkml:trace contextRef="#ctx0" brushRef="#br1" timeOffset="68670.9277">20172 5192 20,'0'0'28,"0"0"-8,-11-14-5,11 14-1,0 0-2,0 0-2,0 0-3,3 15-1,-3-15-2,7 26 0,-3-11-1,2 5 0,-2-4-1,1 1 0,-2-5-1,-3-12 0,5 14 0,-5-14 0,0 0 0,-2-11 0,-1-2 0,-1 0-1,0-2 1,0 1-1,-1 0 0,1 3 0,4 11 0,0 0 0,0 0 0,0 0-1,0 0 1,-9 12 0,9-12-1,3 15 0,-3-15-1,2 11-3,6-1-8,-8-10-19,0 0-2,0 0 1,0 0-1</inkml:trace>
  <inkml:trace contextRef="#ctx0" brushRef="#br1" timeOffset="69670.985">20369 5613 31,'0'0'22,"6"-17"-4,-6 17 0,0 0-3,7 20-1,-17-5-4,11 21-1,-12 3-3,7 14 0,-8 7-2,6 8-1,-5 0 0,5 2-1,-3-5-1,5-7 1,0-9-2,1-9 1,-1-12 0,4-7 0,0-21-1,-4 14 1,4-14-1,-5-13 0,1-3 0,-1-8 0,3-4 0,-4-7-1,4-7 1,-1-6-2,2-1 1,1-3-1,1-2 0,3 3 1,1-1 0,2 3 0,4 6 0,2 3 0,3 9 1,3 3 1,1 9-1,2 6 1,3 11-1,-1 8 1,1 8 0,-1 8 0,0 10 0,-1 7 0,-1 6 0,-1 1 0,-3 0 0,-2 1-1,-5-4 0,-3-4-1,-3-4-2,-6-9-5,5 2-25,-13-9-1,0 0-1,-8-8 0</inkml:trace>
  <inkml:trace contextRef="#ctx0" brushRef="#br1" timeOffset="70085.0087">20365 6100 26,'17'-15'28,"0"7"-1,-1 1-7,3-5-17,8 2-1,1 0-2,2-1-4,-1 5-13,0 1-9,-10-3-1,3 4 0</inkml:trace>
  <inkml:trace contextRef="#ctx0" brushRef="#br1" timeOffset="70815.0504">20299 6063 25,'0'0'29,"0"0"-8,0 0-4,0 0-4,0 0-2,24-1-2,-11-2-1,14 9-2,-1-6-2,8 4 0,-2-3-2,4 2 0,-2-4-2,-2-1 1,-3 0-2,-6-4-1,-2 5-2,-11-10-7,6 6-21,-16 5 0,0 0-2,6-10 2</inkml:trace>
  <inkml:trace contextRef="#ctx0" brushRef="#br1" timeOffset="71756.1042">20653 6063 24,'-9'12'13,"9"-12"0,0 0-1,0 0-1,-9 15-1,9-15-2,0 0 0,-10 11-1,10-11-1,-4 17 1,7-2 0,-6-2-1,8 8-1,-4-1 0,6 6 0,-4-1-2,3 3 0,-2-4-1,2 1 0,-3-6 0,1-3-1,-3-4 0,-1-12 1,3 14-1,-3-14-1,0 0 0,0 0-1,0 0 0,-8-12-3,8 12-1,-8-16-4,8 16-16,2-11-9,-2 11 0,-2-14 1</inkml:trace>
  <inkml:trace contextRef="#ctx0" brushRef="#br1" timeOffset="72190.1291">21024 6035 28,'-18'8'31,"18"-8"0,0 0-6,0 0-15,0 0-3,18-5-2,3 3 0,2-7-1,9 3-1,-3-4-1,5 2-1,-3 2-2,-4-2-2,1 7-3,-13-8-10,1 9-17,-16 0 1,0 0-2,0 0 8</inkml:trace>
  <inkml:trace contextRef="#ctx0" brushRef="#br1" timeOffset="72644.155">21681 5731 29,'0'0'31,"11"10"3,-8 4-2,-1 13-22,-4-1-3,10 13-1,-7 1-2,5 6 1,-2-1-2,2-2-1,-4-5-2,-1-4-1,-1-1-2,-6-11-1,6 5-9,-12-15-20,4-2-2,-6-8 1,3-3 0</inkml:trace>
  <inkml:trace contextRef="#ctx0" brushRef="#br1" timeOffset="73119.1822">21569 5702 14,'-4'-14'29,"4"14"1,14-8-4,-8-4-13,14 12-2,-5-9-3,16 10-1,-5-3 0,14 9-2,-2 1 0,6 9-2,1 6-1,4 8 1,-2 5-2,0 6 1,-7 5-1,-4 2 0,-7-1 0,-9 1 0,-9-3-1,-11-2 1,-11-4-1,-8-4 1,-9-5 0,-8-4-1,-5-2 0,-3-7 0,0-4-2,-2-8-2,9 0-3,-6-17-16,16 6-12,1-12 0,10 1-1</inkml:trace>
  <inkml:trace contextRef="#ctx0" brushRef="#br1" timeOffset="73852.2241">21267 5571 14,'0'0'29,"0"0"2,0 0-7,21 2-8,-7-8-4,21 10-3,-3-8-1,19 5-2,1-8-2,10 5-1,-1-4-1,1 0-1,-2-1 0,-6 0 0,-6 1-1,-10 0 0,-11 3-1,-11-3-1,-16 6-1,0 0 0,0 0-2,-27-6-1,5 10-2,-12-15-4,9 13-7,-10-11-11,7-1 0,-1-4 1</inkml:trace>
  <inkml:trace contextRef="#ctx0" brushRef="#br1" timeOffset="74321.251">21634 5357 22,'21'-13'27,"-21"13"-6,31-5-3,-20 0-4,14 14-2,-9-8-3,8 10-2,-6-2-1,8 9-1,-7-3-1,3 9 0,-8-5-2,1 4 1,-8-1-2,-2 3 1,-9-7-1,-2 1-1,-3-2-2,-8-8-10,5 3-20,-6-5-2,2-2 0,1-5-1</inkml:trace>
  <inkml:trace contextRef="#ctx0" brushRef="#br1" timeOffset="81898.6844">20828 7520 1,'-7'-17'22,"3"4"7,-1 2 0,-2-4-17,7 15-3,0 0-1,18-9-2,-18 9 0,25 5-1,-9 0 0,11 10 0,-3 1-1,13 9 0,-1 2-2,11 10 0,1 3 0,4 6-1,1 2-1,-1 2 1,-3-2-1,-2 1 1,-5-4-1,-5-4 0,-7-4-1,-10-6 0,-2-1-1,-8-9-2,0 1-3,-10-22-6,3 22-19,-3-22-1,0 0 0,-16 2 6</inkml:trace>
  <inkml:trace contextRef="#ctx0" brushRef="#br1" timeOffset="82334.7093">21345 7869 1,'0'0'16,"-18"-19"13,6 10-9,12 9-5,-27 1-1,15 13-2,-19-4-1,9 16-3,-16-2-2,6 14-1,-8-3 0,6 5-3,-1-3-1,4-3-4,14 4-15,-5-13-14,9-7-1,1-9-1,12-9 10</inkml:trace>
  <inkml:trace contextRef="#ctx0" brushRef="#br1" timeOffset="85780.9063">21782 7818 17,'0'0'17,"0"0"-2,0 0-1,0 0-2,0 0-2,0 0-1,0 0 0,15-5-2,6 8 0,0-5-1,18 4-2,5-4 0,17 2-1,5-4-1,12 2-1,7-3 0,5 1-1,3 0 0,-2-1 0,-8 2 0,-6-1 0,-10 2-1,-11 0 0,-13 2 1,-12-1-2,-11 2 0,-20-1-1,0 0-1,0 0-4,-18 16-6,-9-14-13,5 4-5,-7-1 1,0-2 19</inkml:trace>
  <inkml:trace contextRef="#ctx0" brushRef="#br1" timeOffset="86900.9705">22446 7670 10,'0'0'15,"0"0"-2,0 0-1,0 0-2,0 0-1,0 0-2,0 0 0,0 0-2,14-1 1,0 6-1,-14-5-1,31 7 0,-10-5-1,12 5-1,3-1-1,4 3 0,6-1 0,3 3-1,3 1 0,-3-1 0,-2 1 0,-4 1 0,-10-3 0,-3 1 1,-10-1-1,-9 3 1,-8-1 0,-6 2 1,-10 0-1,-4 4 1,-7 1-1,-4 3 1,-4-2-1,-2 2 1,-2 1-2,-2 0 2,1-2 0,-1-2-1,3 0-2,0-6-3,9 7-19,-2-8-8,4-4 0,5-5-2</inkml:trace>
  <inkml:trace contextRef="#ctx0" brushRef="#br1" timeOffset="88078.0377">24002 7560 1,'16'2'20,"-16"-2"8,0 0-12,0 0-3,1-11-2,-1 11-2,0 0-1,-4 20 0,-10-7-3,4 10-1,-11 3-1,0 8-1,-9 2 0,-1 5 0,-5-3-2,-2 1 1,-3-4 0,3-4 0,-1-6 0,3-4 0,2-8-1,4-4 1,3-5-1,2-6 0,6-3 0,1-4-1,3-2 0,3-5 0,2 1-1,3-2 1,3 2-1,4-2 1,5 6-1,1 0 1,6 4 0,4 2 0,3 5 0,4 2 1,5 2 0,3 4 0,3 1 1,3 2-1,-1 2 1,3 2-1,0-1 1,0 1-1,-2-2 1,-2 0-1,-3-3 0,-2-2 1,-3-2-1,-1-4 1,1-3-1,-1-4 0,-1-2 1,-1-2-1,0-4 0,-2-2 1,0-3-1,-1-2 0,-7-1 1,-1-1-1,-3-2 1,-3 0-1,-5 0 0,-2 2 0,-2-1 0,-5 2 0,-3 4 0,-4 1-1,-2 4-2,-7 0-1,3 13-8,-10-3-20,2 2 0,-3 0-1,2 2 18</inkml:trace>
  <inkml:trace contextRef="#ctx0" brushRef="#br1" timeOffset="90984.204">20781 7970 17,'0'0'23,"0"0"-6,0 0-3,-13-6-3,13 6-2,-26 4-1,10 2-3,-13-4-1,1 6-1,-11-2 0,-2 3-2,-5 2 0,-2-1 0,-1 2-1,0-3 0,3 2-2,1-8-2,12 8-10,-4-9-15,8-5 0,5 0-2,2-6 24</inkml:trace>
  <inkml:trace contextRef="#ctx0" brushRef="#br1" timeOffset="91505.2337">20428 7823 7,'0'0'28,"0"0"-1,0 0-2,-15 4-22,-7 6 0,-2 5-1,-13 3 0,0 5 1,-10 0-1,3 4 1,-4 0-1,8-1 0,4-2 0,8 0 0,8-4-1,8-2 0,7-3 0,7 1 1,-2-16 0,30 23 0,-4-15-1,9 3 1,5-3-1,7 3 2,4-1-2,2-1 0,-3 0-2,-3-2 1,-4 2-2,-12-6-3,0 9-11,-15-9-15,-16-3 0,0 0 0,0 0 18</inkml:trace>
  <inkml:trace contextRef="#ctx0" brushRef="#br1" timeOffset="92068.2659">18734 8015 15,'0'0'27,"0"0"3,0 0-12,0 0-7,0 0-2,18-6-3,-18 6 0,34-1 0,-16-2-1,10 6-1,-2-6-1,6 3-2,-3 0 0,1 0-1,-3 1-2,-3-2-1,-1 6-4,-23-5-13,25-1-12,-25 1-1,13 1 1</inkml:trace>
  <inkml:trace contextRef="#ctx0" brushRef="#br1" timeOffset="92774.3064">19478 7785 1,'20'-6'23,"-7"-2"5,0-1-2,2 12-14,-15-3-2,0 0-3,3 11 0,-3 9-2,-14-2 0,5 10 0,-11 0-2,2 7 0,-7 1-2,2 4 1,-4-3-1,-1-1 0,0-2 1,-1-2-1,0-6 1,1 0-2,-1-7 2,1-5-1,2-3-1,4-4 0,2-2-1,1-4 0,6-2-1,2-6 0,11 7 0,-7-19-1,14 9 1,-2-4-1,8 3 1,1-3 0,4 5 0,2 1 1,2 3 0,0 3 0,0 5 1,1 3 0,1 4-1,-2 1 1,2 4 0,-2 1 0,2-1 0,-2 0 0,0-2 1,-1-4-1,1-2 0,0-5 1,1-3-1,2-2 0,2-4 0,0-4 0,3-2-1,-3-2 0,0 0 1,-2-2 0,-4 0-1,-3-5 1,-5 2-1,-5-2 0,-6 1 0,-6-1-1,-1 6-6,-13-4-22,1 1 0,-4 6-1,-4 0 15</inkml:trace>
  <inkml:trace contextRef="#ctx0" brushRef="#br1" timeOffset="110584.3251">2838 10976 1,'0'0'24,"-15"-5"5,15 5-4,0 0-10,0 0-3,0 0-2,0 0-3,0 0-2,0 0-1,0 0-1,0 0 1,0 0 1,0 0-1,11 20 2,-3-6-1,9 6-1,2 1 1,9 7-1,0 0 0,6 2-2,-2 1 0,2-1-2,1-3 0,-3-3 1,-3-1-2,-3-4 1,-5-1 0,-5-4 0,-1-2-2,-15-12 1,17 16-3,-17-16-1,0 0-2,0 0-8,0 0-19,0 0 1,0 0-1,-19-9 1</inkml:trace>
  <inkml:trace contextRef="#ctx0" brushRef="#br1" timeOffset="111098.3545">3184 10911 5,'9'-14'27,"-9"14"-1,0 0 2,-12 12-18,5 7 0,-12 0 0,2 11-3,-9-3 1,-1 9-2,-10-1-1,4 4-2,-6-4 1,4 0-3,1-5 0,3-3-1,2 0-1,6-7 0,5 2-3,1-11-4,12 9-12,5-20-10,-12 15-1,12-15 0</inkml:trace>
  <inkml:trace contextRef="#ctx0" brushRef="#br1" timeOffset="111623.3845">3581 11033 25,'-14'9'30,"14"-9"2,0 0 0,0 0-20,14-5-5,-14 5-2,29-9 0,-11 5-2,11 4 0,3-4-2,7 2-1,4 1-2,-1-3-1,4 7-2,-10-9-9,7 7-17,-11 0-2,-4 3 1,-10 0 0</inkml:trace>
  <inkml:trace contextRef="#ctx0" brushRef="#br1" timeOffset="112134.4137">3621 11304 37,'0'0'32,"0"0"1,0 0-1,16 9-23,-16-9-1,31 1-2,-10-3 0,11 3-2,2-3-1,8 1-1,0-3-1,2 0-2,2 1-1,-6-5-3,4 12-12,-10-10-17,-8 2 0,-9 0-1,-17 4 0</inkml:trace>
  <inkml:trace contextRef="#ctx0" brushRef="#br1" timeOffset="112977.4619">5308 10672 1,'0'0'15,"0"0"12,0 0 1,-13-11-15,13 11-1,0 0-2,0 0-2,-8-15 0,8 15-3,0 0 0,-7-12-2,7 12 0,0 0 0,-17-15-1,17 15-1,-15-11 0,15 11 0,-17-6 0,17 6 0,-21-2 0,21 2-1,-20 4 1,20-4 0,-24 16 0,14-1 0,-2 3 0,3 5 0,-1 5 0,5 5 1,-1 4-1,5 3 0,2-1 0,3 2 0,1-1 1,2-2-1,-1-1 1,2-5-1,0-4 0,0-1 0,-3-3 0,0-3-1,-1-2 0,-1-5-2,-1 0-1,-2-14 0,0 23-3,0-23-4,-4 12-16,4-12-7,-11-1 0,11 1 0</inkml:trace>
  <inkml:trace contextRef="#ctx0" brushRef="#br1" timeOffset="113510.4924">4920 11096 14,'0'0'27,"0"0"1,0 0 1,21-6-22,-7 0-1,10 4 0,-3-4 1,10 4-3,-3-3-2,1 2-3,4 3-8,-7-1-21,-3-3 1,-2 2-2,-6-4 2</inkml:trace>
  <inkml:trace contextRef="#ctx0" brushRef="#br1" timeOffset="114064.5241">5685 10277 10,'-5'-11'30,"5"11"-2,0 0-8,-9-14-6,9 14-3,0 0-2,0 0-1,0 0-1,17 12-2,-17-12 1,22 27-2,-6-9 0,12 9 0,2 5-1,10 10-1,3 4 0,7 11-1,3 4 0,6 5 0,0 3-2,4 1 2,-4-3 0,0 0 1,-6-5-1,-3-7-1,-7-8 2,-5-2-2,-8-8 2,-8-5-2,-7-5 0,-6-8-1,-3-5 0,-6-14 0,0 0-2,-16 4-1,16-4-2,-26-26-9,16 9-21,-9-11 1,5 0-1,-4-6 1</inkml:trace>
  <inkml:trace contextRef="#ctx0" brushRef="#br1" timeOffset="114637.5569">6323 10271 12,'-6'-11'31,"6"11"-2,-8-12 3,-4 6-23,12 6-1,-14 15 0,9 6-2,-11 2 0,10 15-1,-10 5 0,4 15-1,-4 8-1,3 5-1,-3-1-1,2 1 1,-3-5-1,0-4 0,0-10-1,3-8 1,0-11-1,2-8 1,3-6 0,1-5 0,4-2-1,4-12-2,-5 15 0,5-15-3,1 10-2,-1-10-17,0 0-11,0 0 0,0 0 1</inkml:trace>
  <inkml:trace contextRef="#ctx0" brushRef="#br1" timeOffset="115683.6167">4795 11557 24,'0'0'21,"0"0"-4,-13-4-1,13 4-1,0 0-3,0 0-1,0 0-2,0 0-2,0 0-1,15-3-2,-15 3 0,28 1 0,-8-3 0,12 3 0,7-4-1,13 3-1,10-5 0,20 4-1,12-3 1,15 2-2,9-4 0,11 2 0,7-2-1,9-1 1,4-1-1,-3-1 1,-4-3-1,-4 0-1,-5-2 2,-4 0 0,-9-3 0,-12 2 0,-15 1 0,-10 3 0,-15 0 1,-11 2 1,-17 1-1,-11 3-1,-16 0 1,-13 5-1,-12-6-1,-10 1-2,-1 6-3,-16-11-15,5 10-14,-6-5-1,5 3 0,-5-3 7</inkml:trace>
  <inkml:trace contextRef="#ctx0" brushRef="#br1" timeOffset="116640.6715">5324 11942 7,'-18'4'28,"1"-4"-1,6 2 1,11-2-14,-17 0-3,17 0-2,0 0-1,27 0 0,-2-7-2,19 5 0,5-7 0,20 5-2,6-4 0,13 3-3,4-1 1,4 4-2,-5 2 0,-5 2 0,-10 3 0,-10 3 0,-14 2 0,-14 4 0,-19 2 1,-13 5-1,-18 2 1,-13 5-1,-14 9 1,-10 2 0,-11 6-1,-4 2 1,-5 2 0,-1-1 0,1 0-1,3-2 0,2-5 1,5-4-1,9-4 0,8-5 1,9-5-1,8-2 0,13-2 0,6-4 1,14-5-1,10-2 1,11-3 0,8-4-1,9-2 1,7-2-1,7-3 1,3-2-1,2-1 0,3 0 0,-2-3 0,-4 3-1,-1 0 1,-4-1-2,-4 2 2,-4 2-1,-5 1 1,-6-1-2,-5 5 0,-8-3-1,0 9-3,-12-11-3,7 8-26,-20-2 2,0 0-2,0 0 0</inkml:trace>
  <inkml:trace contextRef="#ctx0" brushRef="#br1" timeOffset="117165.7015">5681 12249 38,'18'-7'32,"6"-3"0,7 1 1,4-10-25,11 12-2,0-5 0,8 9-2,-7-2-1,2 5-1,-6 4-3,-4-6-9,-1 12-22,-12-6-2,-4 2 0,-11-3-2</inkml:trace>
  <inkml:trace contextRef="#ctx0" brushRef="#br1" timeOffset="120112.8701">8900 11087 9,'-14'3'29,"14"-3"-1,0 0-10,0 0-8,0 0-1,0 0-1,0 0-1,15-8-2,-15 8-1,30-8 0,-10 2 0,8 4-1,0-2-1,5 2 0,1 1-2,-2 2-2,5 6-2,-10-5-9,5 11-18,-10-4-1,-1 5-1,-10-2 7</inkml:trace>
  <inkml:trace contextRef="#ctx0" brushRef="#br1" timeOffset="120617.899">9008 11330 20,'-12'9'30,"12"-9"0,13 1-7,-1-7-18,12 6 0,0-3-1,10 3-1,-1 0-3,1-3-6,5 5-23,-4-2-1,-1-2-1,-3-2 8</inkml:trace>
  <inkml:trace contextRef="#ctx0" brushRef="#br1" timeOffset="121895.9721">11115 10619 2,'-2'-17'29,"-3"1"1,-3-3 0,4 7-17,-14-8-4,10 8-2,-10-5 0,18 17-2,-30-19 0,17 15-2,-4 1 0,3 4-2,-2 3 1,1 5-1,-1 4-1,1 4 1,0 5-1,4 6 1,-1 5 0,4 7 0,2 2-1,6 3 1,1 2-1,6 1 1,2-1 0,0-3-1,1-2 1,-1-6-1,0-3 0,-2-6-1,-3-4 0,-3-4-3,2 1-1,-3-20-7,-3 21-21,3-21 0,-10 10-1,-2-11 3</inkml:trace>
  <inkml:trace contextRef="#ctx0" brushRef="#br1" timeOffset="122439.0031">10649 11048 6,'3'-16'30,"-3"16"1,20-15 0,3 12-20,-6-8-3,14 7 1,-4-4-3,11 6 0,-3-4-2,4 2-2,-3 1 0,-1-1-3,-1 3-2,-11-3-4,7 4-24,-16-3-3,-1 4 2,-13-1-3</inkml:trace>
  <inkml:trace contextRef="#ctx0" brushRef="#br1" timeOffset="123035.0372">11965 10356 3,'-16'-15'28,"16"15"2,-16-11-1,0 6-17,16 5-3,-21 7-1,13 5 0,-11-1-2,7 15 1,-7-1-2,3 17 1,-3 7-2,5 13-1,-2 5-1,8 6 1,4 3-2,7 2 0,2-3 0,7-5-1,2-9 1,3-9-1,2-5 0,1-4 0,-2-5-1,-4-6 0,2 0-2,-8-8-3,6 12-12,-12-13-17,4 1 0,-12-11-1,3-1 5</inkml:trace>
  <inkml:trace contextRef="#ctx0" brushRef="#br1" timeOffset="128143.3294">12625 10541 14,'-5'-14'25,"1"-3"-7,4 17-3,-6-29-1,6 29-2,-6-26-1,6 26-2,-4-18-2,4 18-1,0 0-1,0 0-1,0 0 0,-11 8-1,4 8 0,3 10-1,-2 8 0,1 11 0,-3 4 0,3 5-1,0 1 0,2-3 0,0-1 0,2-6 0,0-8-1,1-6 1,-1-8-1,-1-2 0,2-5 0,-1-3-1,1-13 1,-1 18 0,1-18 0,0 0-1,0 0 2,0 0 0,0 0-1,0 0 1,-4-13 0,2-2 0,0-5-1,1-5 1,-2-6-1,0-6 0,2-8 0,0-3-1,1-2 1,1-4-1,3 2 1,0-1-1,4 6 1,-1 2-1,4 7 1,0 5 0,2 4-2,2 4 1,0 5 0,1 5 0,1 4 0,1 7 1,0 6 1,3 7-1,-1 6 2,3 9 0,-1 7 0,2 8 0,1 7 0,2 4-1,-1 4 0,-1 2 0,-2-1-1,-1-1 1,-2-3 0,-2-5-1,-5-5 1,0-6-2,-4-3 1,-3-4 0,-1-4-1,-2-3 0,0-3 0,-2-5-1,0-2 0,-1-11-2,-1 14-4,-11-22-17,12 8-11,-19-13 0,4 2 0</inkml:trace>
  <inkml:trace contextRef="#ctx0" brushRef="#br1" timeOffset="128717.3622">12571 10893 3,'-7'-13'29,"7"13"3,16-18-1,-2 13-15,-1-9-6,14 8 0,-5-6-2,12 8-2,-4-4-2,6 4-2,-1 2-1,-1 1-1,0 5-2,-8-4-5,9 8-23,-16-3-3,0 2 0,-19-7-1</inkml:trace>
  <inkml:trace contextRef="#ctx0" brushRef="#br1" timeOffset="129303.3958">13292 10901 42,'-3'-15'33,"3"15"1,0 0-1,0 0-26,0 0-1,21 6-2,-8 6 0,5 6-2,3 3 0,3 8-1,4 2 0,2 3-1,1-2 0,-2 1-1,-1-4 0,-4-4-1,0-2-2,-9-10-3,7 4-4,-22-17-22,15 10-2,-15-10 0,0 0 1</inkml:trace>
  <inkml:trace contextRef="#ctx0" brushRef="#br1" timeOffset="129339.3978">13610 10919 31,'0'0'33,"-15"-12"-1,15 12 1,-26 2-22,20 14-3,-14-2-2,7 12-2,-6 0 0,1 8-2,-2 0 0,2 3-1,-1-1 0,2-2-1,3-2-1,1-8-1,5 1-3,-3-12-6,10 5-24,1-18 0,-8 13-1,8-13 0</inkml:trace>
  <inkml:trace contextRef="#ctx0" brushRef="#br1" timeOffset="129924.4313">14244 10728 15,'0'0'29,"-12"3"1,12-3-6,0 0-10,0 0-3,0 0-1,21 8-2,-6-12-1,15 9-2,4-7 0,15 4-1,7-4-2,9 2 0,1-1-1,1-1 0,-2 1-1,-6 0-1,-7 1-1,-15-3 0,-6 5-2,-15-7-2,1 12-6,-17-7-21,0 0 0,-17-7-1,4 4 1</inkml:trace>
  <inkml:trace contextRef="#ctx0" brushRef="#br1" timeOffset="130544.4667">14556 10482 13,'0'0'30,"0"0"1,0 0 1,-22-9-17,22 9-4,0 13-2,7 3-2,-9-2 0,10 15-1,-5 4-1,6 10-1,-5 1-2,4 8 1,-2-2-2,2 1 1,-4-2-1,1-5-1,-2-6 0,-1-4-1,-2-5 0,0-6 0,0-4-2,-4-6-2,9 1-4,-5-14-19,0 0-8,0 0 0,-5-21 1</inkml:trace>
  <inkml:trace contextRef="#ctx0" brushRef="#br1" timeOffset="131199.5042">15730 10284 22,'-19'-8'30,"19"8"1,0 0-6,0 0-15,0 0 0,0 0-1,23 18-1,-5-3-1,16 12 0,1-1-1,13 11-2,5 2 0,11 4-1,2 0-2,1 3 1,-1-2-2,-3-1 1,-8-3-1,-5-5 0,-10-5 0,-8-4 0,-10-6-1,-6-7-1,-6-2 0,-10-11-2,5 12-4,-5-12-9,-13-3-17,-1-6-1,14 9 0,-28-23 0</inkml:trace>
  <inkml:trace contextRef="#ctx0" brushRef="#br1" timeOffset="131716.5338">16205 10520 14,'-15'7'31,"-4"2"1,2 8 1,-11 0-18,12 19-4,-15-6-1,12 15-1,-10-7-3,8 9-1,0-6-2,5 1-1,1-8-1,4-5-1,3-6 0,1-5-2,6-3-2,1-15-3,1 14-22,-1-14-6,0 0 1,4-15-2</inkml:trace>
  <inkml:trace contextRef="#ctx0" brushRef="#br1" timeOffset="132314.568">17109 10189 23,'-12'-8'33,"12"8"-2,0 0 2,-21-9-22,21 9-3,4 16-2,5 6 0,-5 2 0,9 11-1,-2 4 0,5 11-1,0 3-2,5 5 1,-2 2-2,-1-4 0,0-4-1,-2-5 0,-2-5-2,-5-9-1,2-3-2,-13-15-5,12 2-24,-10-17-1,-13 6 0,0-16-1</inkml:trace>
  <inkml:trace contextRef="#ctx0" brushRef="#br1" timeOffset="132872.5999">17031 10227 20,'12'-10'32,"2"1"-1,9 3 2,1-1-24,14 9-2,0-2 0,13 13 0,-3 1 0,6 12-2,-3 2-1,1 10 0,-7 4-2,-4 7 1,-7 2-1,-8 2 0,-14-1-2,-7-1 2,-10-3-2,-9-3 2,-11-4-2,-5-5 1,-8-4 0,0-6-1,-4-8 0,1-4-1,2-4 0,0-9-3,10 2-3,-6-13-18,16 5-10,-3-8-2,22 13 2</inkml:trace>
  <inkml:trace contextRef="#ctx0" brushRef="#br1" timeOffset="133442.6325">17803 10650 45,'6'12'35,"-6"-12"0,21 26 0,-8-18-27,13 15-3,0 2-1,7 5 0,2 0-2,3 2 0,-3-4-1,-1 0 0,-4-5-2,-4-3-1,-2 0-3,-11-12-4,9 5-24,-22-13-3,17 5 2,-17-5-2</inkml:trace>
  <inkml:trace contextRef="#ctx0" brushRef="#br1" timeOffset="133490.6352">18107 10656 39,'-15'-2'34,"3"8"0,-7-1 1,4 16-25,-8-3-3,5 13-1,-8 2-2,1 8 0,-7-1-1,5 2 0,2-3-1,3 1-1,5-5-1,3-7-1,6 0-2,-1-12-6,19 2-25,-10-18-1,7 10-2,-3-20-1</inkml:trace>
  <inkml:trace contextRef="#ctx0" brushRef="#br1" timeOffset="134100.6701">18415 10036 23,'4'-16'31,"-4"16"0,14-12-8,-9 1-9,19 13-3,-6-8-2,14 14-1,-1-1-2,15 13 0,-1 5-2,11 11 0,-2 8 0,2 11-1,-7 7-1,-2 8 1,-13 5-1,-10 2 0,-13-1-1,-13-2 1,-11-6-2,-9-6 0,-7-6-1,-6-13-1,2-2-5,-12-20-21,14 1-8,-7-15-1,11-2-1</inkml:trace>
  <inkml:trace contextRef="#ctx0" brushRef="#br1" timeOffset="137389.8583">10507 11494 7,'-15'-1'26,"15"1"-7,0 0-3,-19-8-3,19 8-2,0 0-1,0 0-2,0 0-2,0 0-1,0 0 0,0 0-1,0 0 0,17-4-1,-17 4 0,29-4-1,-11 1 0,8 2 0,1-2-1,7 0 0,2 0 0,6 1 0,3-2 0,3 1 0,5-1-1,4 2 1,6-1 0,7 3 0,5-1-1,4 2 1,4 1-1,4 0 0,4 0 0,1 3 0,2-2 1,1 1-1,1-1 0,1 1 0,2-1 0,-2 1 1,0-1-1,1 1 0,-2 1 0,-2 0 0,2 1 0,0 1 1,2 0-1,-4 0 0,6 1 0,0-2 1,0-1-1,2-2 0,1-1 1,1-2-1,1-3 0,0 0 1,-2-3-1,2 0 0,-1 0 0,-3-1 1,-2-1-1,-2 1 0,1-1 1,-1 1-1,-4 0 0,-2-1 0,2 1 0,-3-1 0,1 1 1,-4-3-1,2 2-1,1-1 1,0-1 1,2 1-1,-1 0 0,0-2 0,-2 3 0,0-1 0,-4-1 0,0 2 0,-1 0 1,-1-3-1,0 2 0,-3 0 0,1-1 0,-3 1 1,-1 1-1,-3 0 0,-1 1 0,-4 1 0,2-1 1,-1 1-1,1 1 0,-1 0 0,0-1 0,-2 0 0,1 0 0,-2 0 1,-2-1-1,-2 3 0,-2-2 1,2 0-1,-2 2 0,1 0 1,0 0-1,0 0 0,1 0 0,-1 1 0,-1 0 0,-3 1 0,2-2 0,-3 3 0,-1 0 0,-2 1 1,2 0-1,1 1 0,-1 0 0,3 2 1,2 0-1,0 1 0,3-1 0,-2 1 0,0 0 0,-2 0-1,2 1 1,-2-1 0,-2 1 0,-2 0 0,-3-1 0,0 2 0,-1-1 0,-1-1 0,-6 0 0,1-1 0,-3 0 0,-2 0 0,-2-2 0,-4 2 0,-3-2 1,-2 1-1,-3-1 1,-1 1 0,-5 0 0,0-1 0,-6-1 0,1 1-1,-2 0 1,-2-1-1,-12 0 1,14 2-1,-14-2-1,0 0-5,0 0-27,-11-9-3,-11 4-1,-17-6-1</inkml:trace>
  <inkml:trace contextRef="#ctx0" brushRef="#br1" timeOffset="142532.1524">12442 11975 9,'-2'-17'27,"2"1"-8,-7-5-2,11 10-3,-10-8-2,6 19-3,-2-17-2,2 17-2,0 0 0,0 0 0,-4 17-1,3 9-1,-8 4 1,5 14 0,-6 8-1,3 10-1,-2 2 0,1 1 0,1-2-1,-1-3 0,1-8 0,2-7 0,-1-11 0,0-8-1,1-7 1,3-3-1,2-16 1,-7 18-1,7-18 0,0 0 0,0 0 1,0 0-1,0 0 0,0 0 0,0-20-1,2 3 1,1-6 0,0-5 0,0-7 0,0-8-1,3-6 0,0-6 1,2-1-1,-2-2 0,3 1 1,1 2-1,0 6 1,0 4-1,1 10 1,-1 5-1,3 8 0,0 3 1,0 6-1,-1 3 1,1 5 0,1 3 0,-1 5 1,1 7 0,-3 4 0,3 7 1,-1 6-1,2 8 1,-2 7-1,4 7 1,-1 2-1,-1 3 0,1-3-1,-2-2 1,-2-5-1,-2-3 1,-2-7-1,-3-7 1,-2-4-1,-2-4-1,-1-1 1,-3-6-2,3 2 0,0-14-3,0 23-6,-11-19-22,11-4-2,0 0 0,0 0 0</inkml:trace>
  <inkml:trace contextRef="#ctx0" brushRef="#br1" timeOffset="143142.1873">12393 12319 9,'0'0'28,"-17"-3"2,17 3-1,0 0-15,0 0-5,0 0-3,0 0-1,20-4-1,-6 0-1,9 1 0,3-2-1,7-1-1,2-1-1,1-1-1,4 4-4,-8-9-8,4 11-18,-9-4-1,-1 5-1,-12-1 6</inkml:trace>
  <inkml:trace contextRef="#ctx0" brushRef="#br1" timeOffset="143862.2285">13065 12502 15,'0'0'31,"0"0"-1,0 0 1,0 0-20,0 0-6,0 0-1,23-13 0,-2 10-1,1-2-1,6 2 0,7 0-2,2 2 0,-1 2 0,0 2-1,-2 4 1,-5 4-1,-6 5 1,-7 4-1,-13 4 2,-9 4 0,-10 3 0,-6 4 1,-9-1 1,0 3 0,-5-7-1,2 2 1,0-8 0,8 1-1,3-6 0,8-4-1,3-2 0,12-13 0,-7 15-1,7-15 1,16 8 0,-1-7-1,6-1 1,5-2-1,5-2 1,6 1-1,0-2 1,2 2-1,1-2 0,-1 1 0,0 2 1,-3-1-1,-3 3 0,-2-3 0,-4 3 0,-2-2 0,-4 2 0,-3 0 0,-3 0-1,-3-1 0,-12 1-2,13 0-1,-1 9-9,-12-9-20,0 0-1,0 0 0,0 0-1</inkml:trace>
  <inkml:trace contextRef="#ctx0" brushRef="#br1" timeOffset="144519.2661">14119 12381 19,'-14'3'30,"2"-5"0,12 2 1,0 0-19,0 0-4,24-4-2,5 5 0,4-6 0,16 5-1,3-4-2,14 0-1,4-2 0,3 2-1,-6-2 0,-2 0 0,-6 1-1,-10 2-1,-9 0-1,-13 0-2,-3 8-4,-24-5-19,0 0-5,0 0-2,0 0 1</inkml:trace>
  <inkml:trace contextRef="#ctx0" brushRef="#br1" timeOffset="145127.3008">14503 12060 9,'-13'-10'31,"13"10"0,0 0 1,0 0-13,-17 0-9,21 11-2,-9 0-1,8 16 0,-9 2-2,6 13 0,-5 4-2,5 8 1,-4 0-2,2 4 0,-2-4-1,1-6 0,-1-7 0,2-8-1,-1-7 0,-1-6 0,0-5-1,4-15-1,-6 18 0,6-18-2,-3 12-4,3-12-23,0 0-3,-15-5-1,15 5-1</inkml:trace>
  <inkml:trace contextRef="#ctx0" brushRef="#br1" timeOffset="145824.3407">15677 11812 19,'-18'-11'30,"18"11"1,-9-11 1,9 11-17,0 0-6,13 4-2,-13-4 0,32 24-1,-9-7 0,14 12-2,2 3 0,10 9-1,4 3-1,4 7-1,2 0-1,0-1 1,-3-2-2,-5-5 0,-7-5-2,-11-10-2,-2-1-1,-16-19-12,-1 5-16,-14-13 0,0 0 0,-12-10 0</inkml:trace>
  <inkml:trace contextRef="#ctx0" brushRef="#br1" timeOffset="145868.3432">16043 12116 42,'-19'13'34,"-5"-1"0,6 10 1,-12-1-27,10 14-1,-8-1 0,3 10-2,-6-2-1,3 1-1,-1 0-1,3-4-1,1-4-1,6-4-1,5-5-2,1-9-3,13 6-12,0-23-16,1 11-2,3-22-1,12-2 1</inkml:trace>
  <inkml:trace contextRef="#ctx0" brushRef="#br1" timeOffset="146559.3826">16931 11752 24,'-17'-10'30,"17"10"0,0 0 2,-18-7-20,23 19-2,-10 5 0,10 12-3,-5 4 1,9 15-1,-3 3-1,4 13-2,-1 3-1,1 0-2,-1-6-1,-2-5 0,-1-5-1,-4-10-1,-1-5-3,-11-16-5,8 0-23,-11-13-2,2-1 1,-5-13-2</inkml:trace>
  <inkml:trace contextRef="#ctx0" brushRef="#br1" timeOffset="146597.3848">16770 11794 34,'0'-13'29,"0"13"1,7-21 0,-7 21-23,23-11-3,3 11 1,-1-3-1,14 10 2,1-1 1,10 11-3,4 1 1,5 9-3,0 5 0,-1 8-1,-1 4 2,-4 7-3,-10 3 1,-7 1 0,-10-2 0,-10 0 1,-11-4-1,-10-4 1,-12-5-1,-10-6 0,-11-7 1,-5-4-2,-6-4 0,0-6 0,-3-3-3,0-6-1,13 3-8,-8-12-22,18 4-1,-1-10-1,15 4 1</inkml:trace>
  <inkml:trace contextRef="#ctx0" brushRef="#br1" timeOffset="147309.4255">17573 12343 35,'0'0'29,"0"0"2,0 0 0,0 0-21,0 0-4,27-4-1,-10-3 1,10 6-2,-2-4 0,10 4-1,1-1-1,5 3-1,-2 3 0,-1 3 0,-3 3-1,-5 5 0,-5 4 1,-10 4-1,-11 4 2,-9 7-1,-12 1 0,-7 2 0,-6 1 0,-5 0 0,-4 0 0,1-1 0,1-4-1,6-3 0,3-5 1,9-3 0,1-4 0,5-2 0,4-4 0,9-12 0,-2 17-1,2-17 1,19 8 0,0-6 0,7-3-1,8 1 1,6-6-1,8 2 0,4-2 1,5-1-1,1 0 1,-3 1-1,-2 2 1,-3 1 0,-6 1 0,-5 2 0,-7 0-1,-9 0 1,-5 1 0,-5-1 0,-13 0-1,14 1-1,-14-1 0,0 0-3,0 0-7,0 0-24,12 9-2,-12-9 0,8-11-1</inkml:trace>
  <inkml:trace contextRef="#ctx0" brushRef="#br1" timeOffset="170708.764">3404 13886 1,'-3'-25'27,"0"3"1,0 1 1,-7-2-13,12 11-1,-13-5-4,11 17-2,-13-11-1,13 11-3,-19 20 0,9 7-1,-7 6 0,-1 11-2,-6 10 0,0 10-1,-5 6 0,0 3 0,-4 1 0,-1-2-1,-4-4 0,1-7 0,-1-10 0,1-10 1,-2-12-1,0-9 0,2-12 0,1-8 0,5-9 0,4-9 0,1-5 0,5-6-1,8-3 1,8-2-1,9 1 1,6-1 0,10 3 0,7 7-1,7 5 1,6 5-1,4 9 2,1 8-2,3 10 1,-1 4 0,-3 11 0,-1 6 0,-3 3 0,-2 4 0,-3 0 0,-3-4 0,-2-4 0,0-4 1,-2-10-1,0-7 1,1-11-1,0-9 0,2-10 1,0-6 0,-1-9-1,1-3 0,-1-5 1,-1-1-1,-6 1 0,-2 4 0,-7 4 1,-5 6-1,-6 8 0,-9 7 0,6 12 0,-24 4 0,4 10-1,0 8 1,-1 9 0,1 3-1,6 5 1,5 0 0,5-2-1,7-3 1,7-4 0,8-6 0,7-10 0,2-10 0,7-8 0,2-10 0,2-11 1,-1-6-1,0-9 1,-5-5-1,-6-6 1,-5-3 0,-7-5 0,-7 1 0,-6-2-2,-5 2 2,-3 5-1,0 7 1,-1 6-1,1 10 0,1 10 0,6 20 1,0 0 0,4 31 0,4 5 1,2 11-2,2 12 1,5 6-1,2 6 1,2-2-2,1-4 2,1-7-3,0-8-1,-4-18-4,10-5-24,-13-21-3,1-7 0,-11-19-1</inkml:trace>
  <inkml:trace contextRef="#ctx0" brushRef="#br1" timeOffset="171424.805">3931 14080 55,'6'-14'34,"3"-7"-2,14 2 1,0-4-29,16 3 0,2-2-3,0 2-3,12 5-29,-6-2-1,2 7 0,-3 0-3</inkml:trace>
  <inkml:trace contextRef="#ctx0" brushRef="#br1" timeOffset="172062.8414">5253 14206 51,'-9'-12'33,"-1"0"0,10 12 0,-15-7-22,14 18-6,-3 2-2,4 7-1,1 5-1,3 6 0,0 4 0,4 1-1,1-3 0,1-4 0,1-7 1,2-5-1,-1-10 0,0-8 0,3-10 0,-4-7-1,2-4 0,0-6 0,0 1 0,-2-1-1,0 7 0,-4 2 1,-7 19 0,14-10-1,-1 17 1,-1 6 1,1 8-1,2 1 1,2 1 1,4 1 0,-2-6 0,2-5 1,-4-8-1,4-8 1,-3-9 0,3-7 0,-2-9 0,2-2-1,1-6 1,1 3-1,1 1 0,0 6-1,-2 3 1,3 9 0,-4 7 0,3 9 0,-4 8 0,-2 6 0,-5 6 0,-3 5 0,-8 1-1,-6 5 2,-8-2-2,-6 0 1,-7-6-1,-1-2 0,0-4-3,-5-10-4,17 3-25,-9-17-2,23 5-1,-24-23-1</inkml:trace>
  <inkml:trace contextRef="#ctx0" brushRef="#br1" timeOffset="172837.8858">7199 14072 51,'-19'-4'31,"-8"3"1,5 10 0,-12 2-27,10 16 0,-5 3-3,7 13 2,0 4-2,10 5 0,6 1 0,10-2-1,10-5 0,11-8 0,6-12 0,9-10 0,4-16 0,4-11 0,1-13 0,1-6 0,-6-11 1,-5-3-2,-6-3 1,-5 4-1,-8 4 1,-7 8-1,-5 6 1,-5 11-1,-3 14 0,0 0 0,-13 22-1,8 3 1,2 6-1,0 7 1,5 3-1,2-2 1,3-2 0,3-7 0,0-4 0,-1-7 1,-9-19-1,13 11 1,-13-11-1,3-23 1,-7 3 0,-3-8-1,-1-6 1,1-3-2,0-3 2,1-1-2,3 4 1,4 0 0,7 5 0,8 4-1,4 6 1,6 6 0,5 11 0,2 5 0,1 7 0,1 8 1,-4 6-1,-5 7 0,-3 7 0,-7-1 0,-5-1 0,-4-1 1,-6-5 0,-2-4-1,-3-9 1,4-14-1,0 0 1,0 0 0,-9-21-1,11-3 0,6-4 0,1-4 0,6 2 0,-2-2-1,3 5 1,4 5 0,1 9-1,-1 10 1,0 8 0,-2 7-1,-2 9 1,-1 6 0,-2 7 0,-4 1 0,0 4-3,-6-8-2,11 9-19,-13-20-10,11 0-1,-12-20-1</inkml:trace>
  <inkml:trace contextRef="#ctx0" brushRef="#br1" timeOffset="173607.9297">8612 13948 53,'0'0'35,"0"-13"-3,0 13 2,-20 2-31,5 5-1,-8 1 1,-2 5-1,-2 3 0,0 2-2,3 2 0,5 0 0,6 0 1,9 0-2,8-2 1,8 0-1,6 2 1,6-3 0,4 3 0,2 1 0,-2 2-1,-2 2 1,-8 0 0,-7 4 1,-10-1-1,-10 0 0,-9-3 0,-8-1 1,-5-6 0,-7-4-1,0-3 1,2-8 0,5-3-1,6-4 0,7-5 0,6 2 0,12 7 0,9-14-1,10 10 0,5-2 0,6 1 0,6 1 1,5-3-1,1 0 1,-3-3 0,2-3 0,-3-3 1,1-3-1,-5-4 1,-1-2 0,-6-4 0,-4-1 1,-3-6 0,-4 2 0,-7 0 0,1 5 0,-8 2-1,2 7 0,-4 5 1,0 15-1,0 0 0,8 11 0,-4 8 0,2 7-1,1 3 1,-1 4 0,2 2-2,-2-1-1,2-4-2,-9-14-12,10 4-19,-9-20-1,0 0-1,-6-10 1</inkml:trace>
  <inkml:trace contextRef="#ctx0" brushRef="#br1" timeOffset="174474.9793">9476 13909 39,'-13'15'35,"-15"-8"-1,2 9 1,-15 0-21,8 14-9,-4 2 0,6 9-2,3 2 0,8 6-1,11-4-1,8 1 0,11-8-2,6-4 1,5-11-1,6-8 1,1-12 0,2-10-1,-3-9 2,-2-10-1,-3-9 0,-4-10 0,-5-8-1,-5-6 1,-4-10-1,-4-5 0,-1-2 0,-3 2 0,1 5 0,-1 10 0,2 11 1,-1 15-1,0 20 2,3 13-1,-10 36 0,5 5 1,0 13-1,2 10 0,3 6 1,5 6 0,8-4 0,7-3-1,6-7 1,9-7-1,6-11 1,6-10-1,3-14 1,1-11-1,-2-11 1,-1-9-1,-5-9 1,-7-7-1,-7-3 1,-10-3-1,-7 3 0,-8 4 0,-8 5 0,-6 9-1,-7 7 1,-3 8-1,1 10 0,2 7 0,4 6 1,4 2-1,8 3 1,6-2 0,7-1-1,4-5 1,6-6 0,4-6 0,2-8 0,0-7 0,2-8 0,-1-7 0,0-4 0,1-2 0,0-2 0,-4 1 0,0 5 0,0 3 0,-1 6 0,-2 10 0,-1 7 0,0 8 0,-4 6 0,-4 5 0,2 3 0,-7 2 1,-1-4-1,-4-2 1,-2-7 0,-3-4 0,1-12 0,0 0 1,-1-14 0,-1-5-1,1-6 0,4-5 0,-3-4 0,5-3-1,1 1 1,3 2-1,6 4-1,2 4-1,5 12-6,-8-4-21,14 15-8,-4-3 1,8 6-2</inkml:trace>
  <inkml:trace contextRef="#ctx0" brushRef="#br1" timeOffset="175155.0183">11571 13638 33,'9'-12'33,"11"9"1,1 1 1,19 22-24,-3 2-2,19 18-1,-1 6-2,15 14-1,2 3-1,3 8-2,-1 0-1,-2-3 0,-7-7-1,-9-8-2,-11-5-1,-16-17-6,0-2-25,-29-29-2,7 15 0,-20-28 0</inkml:trace>
  <inkml:trace contextRef="#ctx0" brushRef="#br1" timeOffset="175217.0219">12152 14058 47,'-15'16'35,"-12"-4"1,8 12-1,-15-4-25,5 14-4,-7 0 0,1 4-2,-4-1-2,4 2-1,5-2-3,1-7-2,13 7-20,-2-23-11,15-1-1,3-13-2</inkml:trace>
  <inkml:trace contextRef="#ctx0" brushRef="#br1" timeOffset="175896.0607">13096 13991 58,'26'15'35,"0"-14"0,23 11-3,7-7-26,19 6 0,7-4-1,11 5-1,1-3-2,0 2 0,-7-2-2,-12-3 0,-10-1-1,-17-5-2,-10 7-8,-38-7-22,0 0-2,-11-21 1,-13 13-2</inkml:trace>
  <inkml:trace contextRef="#ctx0" brushRef="#br1" timeOffset="176581.0999">13482 13811 45,'22'-2'33,"4"-6"0,18 10 0,2-3-24,19 13-1,0-2-2,6 10-1,-5 1-2,-1 7 0,-9 5-1,-11 5 0,-16 4 0,-14 3-1,-19-1 1,-13 4-1,-15-2 0,-13 0-1,-11-1-3,-10-9-5,13 3-26,-14-18-1,17-1-2,2-20 0</inkml:trace>
  <inkml:trace contextRef="#ctx0" brushRef="#br1" timeOffset="177666.1619">16158 13786 51,'0'0'30,"0"0"1,-5 11-9,-20 1-13,4 15-1,-14 1-2,-3 13-2,-16 2 0,-1 7-1,-12-1 0,-1 2-2,-7-4 2,-2-3-2,-3-7 0,6-8 1,2-9-1,7-9 0,7-8 0,8-10-1,9-10 1,13-5-1,8-8 1,10-5-2,9-3 1,10 2 0,11 1-1,12 4 0,8 5 0,8 6 1,6 9-1,5 6 0,2 10 1,1 5 0,-2 8 1,-3 5-1,-3 4 1,-3 2-1,-3 2 1,-6 0-1,0-1 0,-1-3 0,-2-5 0,0-6 1,1-5-1,5-5 1,0-9 0,3-4-1,0-5 1,0-7 0,0-4-1,-5-7 0,-2-1 1,-7-4-1,-8-2-1,-8-1 1,-6 0-1,-10 0 0,-7 3 1,-7 5-1,-6 4-1,-9 5 0,-1 8-3,-17-4-16,12 15-12,-10-4-2,9 6-1,-2-5-1</inkml:trace>
  <inkml:trace contextRef="#ctx0" brushRef="#br1" timeOffset="185652.6187">3422 15477 38,'0'0'31,"0"0"1,-7-12 0,7 12-18,0 0-5,17 3 0,-17-3-1,20 0-2,-7 2 0,7 12-1,4 3 0,4 11-2,3 6 1,6 12-2,3 4 1,4 10-2,1-1 1,2 2-1,-2-5-1,-4-4 0,-4-4-2,-4-8 1,-5-7-2,-10-11-2,2 0-4,-20-22-21,14 6-7,-15-18 1,3 0-1</inkml:trace>
  <inkml:trace contextRef="#ctx0" brushRef="#br1" timeOffset="186441.6639">3903 15522 54,'-8'-15'32,"8"15"2,-18-7 0,6 22-23,-10-4-3,5 15-3,-7 2 0,0 9-1,-5 5-1,1 5-2,0 1-2,1-4-2,6 6-5,-6-14-25,12 2-2,-2-16 0,10-3 0</inkml:trace>
  <inkml:trace contextRef="#ctx0" brushRef="#br1" timeOffset="186490.6667">4659 15738 46,'-15'0'32,"2"-7"1,13 7 0,-10-17-20,26 16-3,-3-12-2,17 8-2,0-4-2,11 3-1,3 0-1,7 4-1,3 7-4,-6-7-11,2 18-19,-13-5-2,-3 9 0,-13-4-1</inkml:trace>
  <inkml:trace contextRef="#ctx0" brushRef="#br1" timeOffset="186534.6692">4933 16091 67,'13'3'34,"10"0"0,3-10-1,17 1-29,1-2-3,4-5-26,13 4-6,0-7-2,0 1-2</inkml:trace>
  <inkml:trace contextRef="#ctx0" brushRef="#br1" timeOffset="190380.8891">7764 15370 12,'1'-12'28,"1"1"1,-8-4 0,6 15-10,-13-29-6,13 29-1,-18-29-5,9 18-1,-8-6-2,4 5 1,-5-1-2,4 7 0,-4 1-1,2 6-1,-3 3 1,-1 7-1,2 8 0,0 5 0,0 9 0,4 4-1,1 9 2,1 4-1,5 4 0,5 4 0,2 2 0,1-1 0,2-2 0,-1 0 1,1-8-3,0-3 1,-2-7-1,-2-9-1,-1-3-1,-3-12-1,5 4-7,-14-18-22,14-1 0,-17-3-1,17 3 0</inkml:trace>
  <inkml:trace contextRef="#ctx0" brushRef="#br1" timeOffset="191154.9334">7230 15794 30,'0'0'29,"19"-12"1,1 8 1,-1-12-15,15 15-8,-7-11-1,12 8-2,-3-4-3,2 0-5,6 5-27,-10-7-1,-1 4-1,-7-5-1</inkml:trace>
  <inkml:trace contextRef="#ctx0" brushRef="#br1" timeOffset="191894.9758">8479 14996 28,'-7'-13'31,"7"13"1,-13-15-1,13 15-21,0 0-2,0 0 1,0 0-2,18 25-1,-6-8-1,9 15 0,2 4-1,11 13 0,-2 4-2,8 8 0,2 2 0,2 5-2,0 2 1,-2-4-2,-3-1 0,-8-8-2,1 0-1,-15-16-8,5 3-24,-17-19 0,4-2-1,-9-23 1</inkml:trace>
  <inkml:trace contextRef="#ctx0" brushRef="#br1" timeOffset="191942.9785">8711 15487 43,'-12'13'33,"-9"-1"1,6 10-1,-14-2-23,10 15-4,-8-3-1,5 11 0,-4-5-2,5 3 0,0-1-3,3-4 1,4-2-3,2-10-3,11 8-11,1-32-18,1 19 0,-1-19-2,13-17 0</inkml:trace>
  <inkml:trace contextRef="#ctx0" brushRef="#br1" timeOffset="192731.0235">9597 15036 35,'0'0'34,"-25"-19"0,25 19 1,-25 2-23,25 23-3,-9 2-2,8 17-2,-4 4-1,4 13 0,-1 3-1,1 5-2,1-3 0,-1-3 0,1-8-1,1-3 0,-5-8-1,-1-8-2,-2-2-2,-4-17-4,7 8-27,-13-20-1,4 3 0,-10-19 0</inkml:trace>
  <inkml:trace contextRef="#ctx0" brushRef="#br1" timeOffset="193476.0662">9306 15087 29,'11'-17'32,"7"6"0,-3-4 1,14 13-22,-8-4-1,15 14-2,-6 1-1,11 18-2,-2 5 0,6 13-1,-3 5-2,1 9 0,-6 3 1,-2 3-2,-7-3 0,-9-4 0,-6-6 0,-8-3 0,-9-7 0,-6-4 0,-9-5-1,-9-5 1,-7-5-1,-4-3-1,-2-6 0,-3-4-1,2-3-1,-1-9-4,18 11-18,-8-20-11,19 4-2,-2-12 1</inkml:trace>
  <inkml:trace contextRef="#ctx0" brushRef="#br1" timeOffset="193530.0693">10056 15628 27,'0'-16'34,"0"16"1,0 0 0,17 12-21,-17-12-4,20 28-2,-8-7-1,8 12-3,-1 3-1,7 6 0,0 2-2,2 1 0,0-1-2,-4-7-1,1 1-5,-12-20-15,8 7-14,-21-25-2,23 14 1,-23-14-1</inkml:trace>
  <inkml:trace contextRef="#ctx0" brushRef="#br1" timeOffset="193574.0718">10375 15691 47,'-30'10'36,"14"9"0,-12-3 0,5 17-29,-9-1-3,3 12 0,-8-1-2,5 1-1,3 2-3,2-11-4,17 4-27,-6-16-4,15-4 1,1-19-2</inkml:trace>
  <inkml:trace contextRef="#ctx0" brushRef="#br1" timeOffset="194386.1183">6860 16260 36,'0'0'31,"17"-3"-2,6 9 3,-3-13-22,26 16-1,4-13 0,24 15-2,2-13-1,25 10-2,7-8-1,24 2-1,15-2-1,10 2-1,6 0 0,14-2-1,12 0 0,9 1 0,10-1 0,2-1 0,4-3 0,0-2 0,3 0 0,-7-1 1,-11-4 0,-13-1-1,-14-1 2,-19 5-1,-23-4 2,-18 3-1,-27 1 0,-19 4 0,-23 2 1,-17 4-2,-26-2 0,0 0-2,-34 13-4,-15-16-22,2 16-8,-19-17-2,0 12 1</inkml:trace>
  <inkml:trace contextRef="#ctx0" brushRef="#br1" timeOffset="195386.1755">7724 16718 13,'-3'-20'30,"2"0"1,-3-3 1,7 12-15,-9-13-4,6 24-2,10-24-3,3 24-1,-13 0-1,29 14 0,-8 6-2,13 11 0,3 6-1,10 10-1,4 5 0,2 9-1,3 3 0,-1-3-1,-3-2 0,-6-4 0,-10-6-1,-7-9-1,-6-2-1,-11-17-4,3 6-19,-15-27-10,-6 11-2,-10-21-1</inkml:trace>
  <inkml:trace contextRef="#ctx0" brushRef="#br1" timeOffset="196239.2243">8077 16936 34,'-12'-8'33,"5"18"2,-11 7-1,3 15-18,-15-4-9,7 13 0,-14-1-2,5 7-2,-3-1-1,1 0-3,8-6-4,-5-9-24,18-5-7,-1-15 0,14-11-2</inkml:trace>
  <inkml:trace contextRef="#ctx0" brushRef="#br1" timeOffset="196290.2272">8896 16680 29,'-10'-11'34,"-4"-6"1,14 17-1,-22-12-22,27 28-3,-10-1-1,11 20-1,-5 2-2,8 12-1,-5 9-1,8 6-1,0 0-1,-1-2 0,0-4 0,-3-6-3,-2-4-1,-6-13-5,16-5-29,-16-30 0,-4 12 1,-7-28-4</inkml:trace>
  <inkml:trace contextRef="#ctx0" brushRef="#br1" timeOffset="197120.2747">8796 16754 26,'22'-5'34,"3"-3"-1,13 6 1,-2-11-22,17 19-4,-1-5-2,14 13 0,-3 0-2,4 9-1,-5 4-1,0 6 0,-11 3-1,-12 8 0,-18 2 0,-14-1 0,-17 1 1,-15-1-1,-16-1 0,-11-3 0,-11-4 1,-2-10-2,-3-5 0,1-6-3,10-1-3,-8-13-21,27-1-11,1-14 1,22-1 0</inkml:trace>
  <inkml:trace contextRef="#ctx0" brushRef="#br1" timeOffset="197173.2777">9715 17137 34,'0'0'34,"23"-10"2,-10 0-2,13 5-27,-3-2-1,16 5-2,-5-2 0,6 6-2,-4 1 0,2 5-1,-7 5 0,-4 6-1,-10 5 2,-10 10-2,-11 4 1,-10 2 0,-14 5 0,-5-1 0,-8 0 0,-1-5-1,0-5 0,7-11 1,5-3 0,11-5 0,19-15-1,0 0 1,30 3 0,9-12 0,10-2 0,9-2-1,8-1 1,6-2-1,0 3 0,-3 0 0,-8 2 1,-8 4-1,-7 4 0,-9 0 0,-10 3 0,-10 3-1,-4 3-3,-13-6-5,12 15-30,-12-15 1,-9 12-3,9-12 1</inkml:trace>
  <inkml:trace contextRef="#ctx0" brushRef="#br1" timeOffset="198252.3393">12411 15987 8,'16'-13'30,"-16"13"1,14-15 0,-14 15-14,16-16-6,3 13-1,-6-11-2,10 10-1,-1-9-2,12 6-1,2-5 0,11 4-1,8-3-1,7 4-1,3 3-1,2-3-2,3 10-4,-14-10-11,2 18-17,-18-8 0,-6 11 0,-21-8-1</inkml:trace>
  <inkml:trace contextRef="#ctx0" brushRef="#br1" timeOffset="198991.3816">12760 16126 34,'-6'14'33,"6"-14"-1,24 7 0,7-13-25,19 4-1,4-8-3,8-4-5,14 3-27,-9-6-2,4 2-1,-7-8-1</inkml:trace>
  <inkml:trace contextRef="#ctx0" brushRef="#br1" timeOffset="199978.4381">15536 15179 21,'-11'-15'22,"11"15"-1,-18-13-11,6 9-7,1 4-3,11 0-4,-26 5-3,26-5-2,-25 12-1,25-12 0,-21 9 0,21-9 1,-11 6 3,11-6 4,0 0 5,0 0 5,0 0 3,-13-17 2,13 17 2,-8-19 1,8 19 1,-16-20-2,16 20-2,-22-21-2,22 21-2,-33-17-2,14 17-1,-10-4-1,1 11-1,-4 8-1,-2 12 0,-1 7 0,5 12-1,2 6 0,6 10 0,5 3 1,9 4-1,7 0 0,7-1-1,6-3 0,6-2 0,3-4 0,0-7-1,-1-6-1,-3-10-2,0-2-1,-12-17-5,7 7-15,-12-24-10,-12 5 0,-7-17 0</inkml:trace>
  <inkml:trace contextRef="#ctx0" brushRef="#br1" timeOffset="200736.4814">14756 15756 42,'14'-15'31,"6"12"1,-2-7 0,14 11-21,-3-13-3,12 10-2,-3-6-2,6 3-3,1 4-7,-8-7-24,7 4-2,-9-7-1,0 1-1</inkml:trace>
  <inkml:trace contextRef="#ctx0" brushRef="#br1" timeOffset="201620.5321">15982 15127 18,'0'0'29,"-12"-22"1,12 22-1,-13-20-14,13 20-3,0 0-2,0 0-1,0 0-1,1 13-2,1 6-2,7 15 1,-4 6-2,5 10 1,-2 6 0,4 8-2,-6 3 0,2-2-1,-5-3 1,-5-3-1,-2-7-1,-3-8-1,-2-4-4,-6-15-4,14 1-25,-13-21-1,14-5-1,-22-9 0</inkml:trace>
  <inkml:trace contextRef="#ctx0" brushRef="#br1" timeOffset="201680.5355">15785 15126 23,'10'-20'28,"8"3"2,2-4 0,11 13-15,-4-12-3,21 15-2,-7-5-1,18 15-2,-5 0-1,8 14-2,-4 9-1,0 13 0,-8 8-2,-3 8 1,-12 5-1,-11 5 0,-15-1 1,-12-1 0,-13-7 0,-9-3-1,-10-8 0,-7-5-1,-5-9 1,-3-7-3,4-5-2,-2-13-3,15 7-20,-9-19-7,16 3-2,-2-16 0</inkml:trace>
  <inkml:trace contextRef="#ctx0" brushRef="#br1" timeOffset="202519.5834">16681 15484 56,'0'0'35,"30"-6"1,-15 5 0,14 15-29,-2 2 0,11 13-2,-3 3-1,3 9-1,0 2 0,0 5-3,-5-1 0,-4-5-1,-3 1-4,-13-16-7,4 8-23,-19-20-1,4 0-1,-14-20 0</inkml:trace>
  <inkml:trace contextRef="#ctx0" brushRef="#br1" timeOffset="202565.586">17057 15555 62,'-17'8'37,"5"15"-2,-15-7 1,5 17-29,-6 2-2,2 10-1,-6-2-1,4 6-1,-3-1-1,4-3 0,5-3-3,3-10-2,12 3-8,-4-20-24,12 1 0,-1-16-1,0 0-1</inkml:trace>
  <inkml:trace contextRef="#ctx0" brushRef="#br1" timeOffset="203423.6352">14894 16218 40,'0'0'31,"-17"-2"0,17 2 1,14-2-22,20 13-2,2-10-1,25 11 0,8-6-2,21 4 1,13-4-3,20 1 0,7-8-1,15-5 0,12-3-1,6 0-1,2-4 0,1 0 0,-1 0-1,-3 0 0,-5 4 1,-12 1 0,-14 1 0,-15 0 0,-20 3 0,-17 1 0,-22 1-1,-23 1 0,-19 4-3,-15-3-4,-15 8-26,-21-6-1,-1 6-1,-16-5 0</inkml:trace>
  <inkml:trace contextRef="#ctx0" brushRef="#br1" timeOffset="203495.6393">15694 16623 42,'0'0'32,"1"-23"2,-1 23 0,4-12-21,8 30-3,-8-4-3,7 21 0,-6 3-2,6 11-1,-6 10-1,1 10 0,-4 1-2,-1-2 0,-5-1 0,-1-4-1,-3-5 1,-1-9-3,1-7-1,-5-17-5,15-1-21,-17-20-8,15-4-2,-17-23 1</inkml:trace>
  <inkml:trace contextRef="#ctx0" brushRef="#br1" timeOffset="204414.6919">15672 16615 52,'18'-9'34,"3"-4"0,12 13-1,0-6-25,15 19 0,1-1-3,12 12-1,1 3-1,8 9-1,-6 4-1,-2 4 1,-9 4-2,-7 5 1,-14-3-2,-12-2 3,-19-3-2,-17-2 2,-12-4-2,-12-7 0,-8-3 0,-8-12 0,-1-4-1,-2-7-1,9-3-3,-3-7-3,21 4-21,-8-12-6,17 4 0,1-7-2</inkml:trace>
  <inkml:trace contextRef="#ctx0" brushRef="#br1" timeOffset="204462.6945">16639 17032 59,'15'-3'34,"-8"-8"0,13 12-9,-6-15-17,17 13-3,-4-5 0,11 6-1,-4 0-2,2 5 0,-5 2 0,-4 7-1,-7 7 0,-10 3 1,-12 6 0,-13 8-2,-9 5 2,-10 1-2,-5 2 1,-1-5-1,-2-4 1,6-4-2,5-6 1,9-6 0,22-21 1,-9 12-1,22-13 1,11-5 0,13-2-1,7-2 0,12-3 1,7-2-1,3 2 0,3 2 1,-3 1-1,-2 3 0,-8 0 1,-7 2-1,-9 3 0,-9 2 1,-9 0-1,-8 0-1,-14 0-2,0 0-3,24 14-25,-24-14-7,0 0-2,-11-19-1</inkml:trace>
  <inkml:trace contextRef="#ctx0" brushRef="#br0" timeOffset="213361.2036">18285 13463 45,'-14'-18'33,"-7"7"-1,-6 7-1,-6 9-28,-4 12 0,1 11 0,-6 11-1,-1 15 0,-3 8 1,4 10-1,3 7 1,13 3-1,8 2 0,14 1-2,12-8 1,14-7-1,9-7 0,7-7 0,3-10 0,2-7 0,-4-8-1,-1-5 1,-7-4 0,-5-3 0,-7 0 0,-6 3 0,-9 8 1,-11 16-1,-7 18 0,-9 29 1,-7 23-1,-1 23 0,2 15 1,6 12-1,9 0 0,11-4 0,11-13 0,13-17 0,11-21 2,7-18-3,1-18 2,2-16-1,-2-11 0,-3-9 0,-3-5 0,-3-9 0,-7 0-1,-4 4 1,-3 12-1,-2 13 1,-5 14-1,0 16 2,-2 14-1,-3 12 0,0 5 0,-1-2 1,-1-3-1,-2-12 1,1-10 0,-1-18-1,-1-15 0,1-15 1,-2-10-2,0-12 1,1-18-3,0 0-4,0 0-27,-6-28-2,1 6 0,-8-3-1</inkml:trace>
  <inkml:trace contextRef="#ctx0" brushRef="#br0" timeOffset="214160.2493">19009 13316 10,'-21'0'29,"6"1"0,15-1 2,0 0-13,0 0-5,14 6-2,12-12-4,20 4 0,5-10-1,18 4-1,7-7-2,11 2 0,0-3-2,-1 1 0,-10 1-1,-8 3 0,-13 4-1,-16 1-2,-11 11-3,-28-5-4,7 21-15,-26-7-8,-2 6-1,-13-3 1</inkml:trace>
  <inkml:trace contextRef="#ctx0" brushRef="#br0" timeOffset="215181.3077">19500 13351 42,'0'0'32,"0"0"0,-19 6-9,24 14-7,-15 0-5,8 16-2,-8 4-2,7 16-1,-9 4-2,1 7-1,-2 1-2,1-3-1,0-7 0,1-9-2,6-7-1,-2-22-7,19-6-24,-12-14-1,27-20 0,-10-11-1</inkml:trace>
  <inkml:trace contextRef="#ctx0" brushRef="#br0" timeOffset="215238.3109">20102 13201 50,'18'-5'35,"-2"7"0,-16-2 0,6 23-25,-13 1-5,3 13-1,-7 7 0,4 12 0,-8 3-1,4 10-1,-2-1-1,1-4 0,2-4-1,2-8 0,1-10 0,5-8 0,-1-11-1,3-11 1,0-12-1,0 0 0,17-21-1,-7-4 0,3-5 1,0-4-2,4 0 2,-1 2-1,-1 4 1,0 4 0,-1 10 0,-1 13 1,0 12 0,0 7 1,0 7-1,0 4 1,1 4 0,0 1 0,2-1-1,1-5 1,0-7-1,1-4 0,1-10 1,1-6-1,0-8 0,1-8-1,1-7 1,-2-11-1,0-2-1,-2-1 1,1 3-1,-6 3 0,1 5 1,-4 10 0,2 11 0,0 14 0,-1 7 1,1 4 0,2 3 0,2 0 1,-1 0-1,4-7 2,-3-8-2,4-9 1,-2-9 0,7-8 0,-2-10 0,4-6 0,2-6-1,3-3 0,2-1 1,2 5-1,2 4 1,-1 7 0,1 10 0,0 10 1,-5 11-1,-2 14 0,-10 6 0,-8 10 1,-10 5-2,-12 3 1,-12 0-2,-11-6-3,0 4-20,-17-23-10,0-4-1,-10-22-2</inkml:trace>
  <inkml:trace contextRef="#ctx0" brushRef="#br0" timeOffset="215301.3146">20556 13303 58,'11'-11'35,"-1"-2"-1,4 4-2,-1-5-33,-13 14-23,26-2-8,-26 2-1,18 18-2</inkml:trace>
  <inkml:trace contextRef="#ctx0" brushRef="#br0" timeOffset="216246.3686">19358 14822 45,'-42'18'33,"8"-13"0,16 1 0,7-17-23,22 0-4,11-12-2,17-4-1,8-12 0,11-4 0,2-8-2,2-2 0,-6-2-1,-5 3 1,-14 3 0,-13 3-1,-17 9 0,-13 9 0,-16 9 0,-12 12-1,-6 10 1,-4 8-1,0 9 1,5 7 0,6 6-1,13 3 2,11 1-1,15-1 1,11 1-1,11-4 1,9-1 0,7-3 0,3-5-1,-1-3 0,1-5 1,-7-6-3,-4 2-2,-11-18-18,2 6-12,-15-11-1,-3 0 0,-9-11-1</inkml:trace>
  <inkml:trace contextRef="#ctx0" brushRef="#br0" timeOffset="216295.3713">19997 14340 40,'0'0'32,"12"0"1,-12 0-1,14 1-26,2 5-1,-1-1-1,7 5 0,0 1-1,7 3 0,2 3-1,0 0-3,7 5-2,-7-8-9,8 9-19,-8-7-3,-3 1 1,-7-7-1</inkml:trace>
  <inkml:trace contextRef="#ctx0" brushRef="#br0" timeOffset="217256.4263">20240 14287 42,'-21'9'33,"12"4"1,-8-2 0,9 18-23,-11 1-3,6 12-2,-8 0-2,5 9 0,-2-3-1,4 2-2,0-6 0,2-9-4,9-1-3,-4-19-25,16-4-4,-9-11 0,26-18-2</inkml:trace>
  <inkml:trace contextRef="#ctx0" brushRef="#br0" timeOffset="218368.49">20753 14062 48,'-15'-10'33,"15"10"3,-13 3-2,0 3-26,14 19-1,-4 3-3,6 15 1,-4 10-1,5 17-1,-3 6-1,3 5 0,1 1-1,-1-2 0,0-4-1,-3-7 1,0-15-1,-2-14 1,0-9-1,-3-11 0,4-20 0,-13 7 0,13-7-1,-16-31 1,10 3-1,1-8-1,2-9 1,3-8 0,8-3 0,6-4 0,7 3 0,4 5 0,4 4 1,4 6-1,1 10 1,-3 10-1,0 11 1,-5 6 0,-6 7-1,-1 12 1,-9 8 0,-3 8 0,-9 2 0,-4 4 0,-7 1 0,-4 0 1,-4-2-1,-2-8 0,-1-6-1,1-6 0,1-2 0,5-8 0,4-4 0,13-1-1,-11-7 1,11 7 0,5-15 0,-5 15 0,27-20 0,-10 8 1,4 0 0,1-1 0,2-3 0,2-4 0,0-3 0,1-4 0,1 0 0,-2-2 0,0 0 0,-2 1 1,-1 2-1,0 6 1,-5 4 0,1 7 0,-1 3 1,2 11-1,-3 3 1,-1 12-1,1 4 0,2 6 1,-5 5-2,1 3 1,-3-2 0,0-3-1,-5-4 1,0-7-1,-2-6 0,-2-4 1,-3-12-1,0 0 1,0 0-1,0 0 0,-3-12 0,1-4-1,-1-6 1,0-5-1,2-3 0,1-3 0,4 1 0,1 3 1,6 6-1,0 2 1,6 8 0,4 5 0,3 4 0,4 4 0,2 3 0,3-1 0,4 0 1,0 3-1,2-5 0,0-2 1,-3-5-1,1-3 0,-4-4 1,-4-1-1,-6-4 0,-6-3 0,-7 2 0,-7 2 0,-7 4-1,-8 3 0,-6 7 1,-4 5-1,-2 9 0,-2 7 0,2 5 0,4 7 0,4 5 1,4 4-1,10 1 1,3-2 0,7-3 0,4-4 0,4-4 0,5-10 1,2-7-1,3-11 0,0-7 1,3-7-1,-1-9 1,5-3-1,2-3 0,2-2 0,2 3 0,0 3 0,-1 5 1,0 5-1,-5 11 0,-3 6 0,-7 9 1,-4 7-1,-10 10 1,-7 5-1,-7 5 0,-5 4 1,-10 0-1,-3-3 0,-4-2 0,-2-6 0,1-5-1,2-9 1,4-6-1,5-6-1,17-3 1,-13-7 0,13 7 0,14-20 0,2 6 0,3-2 1,4-3 0,3-1 0,3-5 1,1-3-1,1 0 0,1-2 1,2-3-1,5 1 1,0 2-1,1 4 0,-1 3 1,0 7-1,-3 4 0,-2 8 1,-4 6-1,-7 8 0,-6 4 1,-5 9-1,-7 4 0,-7 5 0,-7 3 1,-5 1-1,-3-1 0,-6-2 0,-3-3 0,0-6 0,3-6 0,3-6 0,5-6-1,3-4 0,12-2 0,-1-11 0,11 0-1,6-4 1,4-4 0,6-3 0,4-4 1,3-2 0,-2-1 0,1-2 0,-1-3 0,-2 0 0,-6 1 0,-1 3 1,-5 3-1,-3 4 1,-5 5 0,-1 7 0,-8 11 0,0 0 0,16 11 1,-8 10-1,-3 1 0,2 9 0,3 2-1,-1 3 1,1-2-2,-4-5-1,5-1-5,-11-28-16,6 21-12,-6-21-1,0-18 0</inkml:trace>
  <inkml:trace contextRef="#ctx0" brushRef="#br0" timeOffset="218449.4946">22760 13952 45,'-11'-11'32,"11"11"1,0 0-2,0 0-28,0 0-10,21 14-24,4 1 0,1 0-2,10 6 1</inkml:trace>
  <inkml:trace contextRef="#ctx0" brushRef="#br0" timeOffset="219383.548">23293 14153 44,'6'11'36,"-6"-11"1,-17 15 0,-1-12-27,8 16-3,-4 1-2,4 4-2,1 2-1,4 5-1,5-1-1,4 1 0,4-4 0,4-2-1,1-8 0,1-2 0,0-6 0,-1-9 0,-1-6-1,-5-7 0,0-5 0,-6-6 1,-1-4-1,-6-4 1,-1 3 1,-2-1-1,0 3 1,0 2-1,3 4 1,3 6 0,4 4 0,-1 11-1,25-13 1,-4 9 0,5 3 0,5 1 0,2 4 0,2 4 1,-1 2 0,-3 7 0,-6 2 1,-4 6-1,-10-1 0,-4 5 0,-8-6 0,-3 1 1,-4-6-1,0-3 0,8-15 0,-12 5-1,12-5 1,6-19-1,5 2 0,9-8 0,7-1 1,8-3-2,5 3 1,3 3 0,2 6 1,1 6-1,-1 10 1,-3 13 0,-7 7-1,-4 9 1,-4 6-1,3 5 1,-4-1-3,-1-8-3,10 3-22,-11-26-11,7-8-1,-2-19-2</inkml:trace>
  <inkml:trace contextRef="#ctx0" brushRef="#br0" timeOffset="223050.7578">20066 15503 30,'-1'-19'26,"-5"5"-7,6 14-1,-6-25-5,6 25-2,-12-24-3,12 24 0,-15-22-2,15 22-1,-29-13-1,11 15-1,-8 3 0,0 10 0,-9 7 0,3 11 0,-6 4 0,3 10-1,4 4 1,6 3-2,6-1 2,7 0-2,8-7-1,7-4 1,7-11-1,7-8 0,5-15 0,4-9 1,3-13-1,3-11 0,-1-10 0,-1-7 1,-4-8-1,-5-6 0,-6-4 0,-6-3 0,-7-2-1,-9-2 1,-5 3-1,-1 3 1,-2 10-1,1 8 0,1 10 1,0 14 0,13 19 0,-15 10 1,12 18-1,1 9 1,5 12 0,1 8-1,7 5 2,5 2-1,3-1 0,6-5 0,4-7 0,2-7-1,1-11 2,2-12-2,-2-10 0,2-11 0,-2-11-1,-3-9 0,-3-8 1,-4-8-1,-1-4-1,-8 1 2,-6 1-2,-5 4 2,-5 8-2,-2 7 2,5 19-1,-18 2 0,7 17 3,6 9-2,5 5 1,3 5-1,7 2 2,7 0-2,5-5 1,7-6 0,2-9-1,1-8 1,-1-7-1,0-8 0,-3-10 1,-9-6-2,-6-7 1,-8-6-1,-7-2-2,-13-5 1,-4 5-1,-10 2 1,0 6-1,-1 4 1,1 8-2,5 6 3,7 9 0,17-1 0,-4 15 1,19-3-1,13-2 3,7 2-3,11-4 4,5-1-3,5-6 1,6-2 0,-2-7-1,-2-1 2,-5-7-2,-4 0 1,-8-4-1,-5-2 2,-10-1-1,-9-1-1,-11 2 1,-6 2 0,-10 4-1,-6 6 1,-3 6-1,-4 10 0,-5 8-1,1 9 1,5 8 1,4 5-1,9 5 1,5-1-1,7 0 1,7-2-1,8-7 2,5-5-2,2-9 0,2-7 1,-1-9 0,-1-8-1,1-6 0,0-7 0,-2-7 0,1-2 0,0-1-1,2-2 0,1 3 0,2 3 1,0 5-1,1 8 2,0 9-1,0 7 1,-3 8 0,-6 7-1,-5 6 2,-8 4-1,-9 0 1,-8 2-1,-12-3 1,-4-4-2,-7-2 0,-8-12-4,6 8-17,-12-19-14,9 1-1,-6-13-1,14 1-1</inkml:trace>
  <inkml:trace contextRef="#ctx0" brushRef="#br0" timeOffset="224143.8203">21834 15234 54,'7'-17'35,"6"22"1,-13-5-1,21 31-30,-9-4 0,3 12-1,-6 3 0,1 9-3,-8-2 1,1-5-1,-3-8 0,0-7 0,-3-8 0,4-8-1,-1-13 0,0 0 0,16-22-2,-3-1 1,4-5-2,4-7 2,3 0-2,1-2 1,2 6 0,-2 5 0,1 10 1,-6 8 1,0 10-1,-3 10 2,-2 5-1,0 7 1,-2 0 0,-2 2-1,1-4 2,1-3-2,-3-8 1,3-5 0,-1-8-1,1-6 0,0-6 0,-2-7-1,2-5-1,-2-7 1,-1 1 0,-2-2-1,0 5 1,-4 3-1,0 8 2,-1 8-1,-3 10 1,10 10 1,-4 7-1,6 6 1,-2 0 0,4 4 0,1-2-1,1-4 1,1-5 0,-1-4-1,-2-5 0,-14-7 1,17 0-1,-17 0-1,8-19 0,-12 2-1,-3-3 0,-8-8-1,-2 2-1,-5-4 1,1 6 0,-3-1-1,5 8 2,0 1-1,19 16 2,-12-13 1,12 13 0,29 5 1,-5-2 0,10 2 0,4-6 2,7 2-1,-1-7 0,4-2 0,-8-6 1,1-2-2,-8-5 1,-4-3-1,-10-4 1,-4-2-2,-9-4 1,-6-1-1,-2 0 1,-4 4-1,-3 0 0,0 8 1,-1 8-1,10 15 1,-13 4 0,10 16 1,2 10-1,4 11 1,-1 6 0,7 6-1,4-1 0,5-1 0,2-4-1,-1-7-1,3-4-4,-9-20-18,8 3-11,-21-19-2,13 1 0</inkml:trace>
  <inkml:trace contextRef="#ctx0" brushRef="#br0" timeOffset="225094.8747">22704 14974 36,'17'-15'36,"6"-7"0,19 4-1,-1-11-15,17 11-15,1-2-2,4 1-5,7 12-27,-14-4-4,-5 8-4,-19-2 1</inkml:trace>
  <inkml:trace contextRef="#ctx0" brushRef="#br0" timeOffset="226654.9639">19923 16636 44,'0'-16'35,"-10"-11"0,5 8-1,-15-11-26,11 14-2,-12-4-1,3 13-1,-5 5-2,-3 11 0,-4 9-1,2 10 0,-2 11 0,2 5 0,4 3-1,7 1 1,7-4-1,7-4 0,7-7 0,6-10 0,10-14 1,6-9-1,3-11 0,5-12 0,-1-11 1,-1-9-1,-3-8 1,-5-7-2,-6-5 2,-7-2 0,-7-5-2,-6 5 1,-4 8 0,-2 8 0,0 10 0,-1 12 0,9 27-1,-14 2 0,11 27 2,5 12-2,4 10 2,10 11-1,3 2 1,8 3-1,10-10 1,4-7-1,6-12 0,4-11 1,3-15-1,-2-14 0,0-15 0,-6-10 0,-5-8 1,-8-5-2,-11-4 2,-9 1-2,-10 6 1,-12 4-1,-7 14 1,-6 9 0,-4 12-1,0 11 1,6 12 0,4 8-1,10 8 1,7 1 0,11 0 0,10-3 0,9-6-1,5-8 1,7-7 0,0-12 0,-1-12 0,-1-11 0,-6-7 0,-7-8 0,-7-6 0,-7-5 0,-7-6 0,-9-4 1,-4-3-1,-6 2 0,-3 7 1,-1 2-1,1 10 0,0 12 1,2 17 0,6 18 0,3 18 1,6 17-1,5 15 1,3 15-1,3 8 0,4 4 0,0-7 0,2-1 0,-3-7-2,-2-9 2,-2-18-1,-4-10 0,-2-17 0,-6-20 1,0 0-1,0 0 0,-1-35 1,-2-4-2,-1-9 2,2-13-2,2-5 2,2-3-2,7 0 2,8 2-2,7 7 1,3 8 0,7 13-1,1 15 1,3 12-1,0 12 1,-6 12 0,-7 6 0,-8 9 0,-9 10 0,-10 3 1,-5 0-1,-9 0-1,-5-4 1,-1-5-1,0-5 0,4-5 0,4-12 0,14-9 0,0 0 0,0 0 1,10-11-1,11-6 1,6-4-1,4-3 1,6-2 0,-1-2 0,2-3 0,-3-1 0,-4 0 0,-7 4 1,-8 2-1,-8 2 0,-8 6 0,-7 5 0,-7 6 0,-6 10-1,-2 5 1,0 8 0,4 6-1,4 5 1,7 3 0,7 0-1,10 1 1,5-4 0,11-4 0,4-8-1,6-6 1,3-9 0,3-8 0,0-7 1,-1-5-1,-2-4 0,-4-3 0,-4 3 0,-4 3 1,-6 5-1,-4 4 1,-4 10-1,-13 2 1,12 14-1,-9 4 1,-3 3-1,0 6 0,0-2 0,0 0 0,0-3 0,0-3 1,3-8-1,-3-11 0,0 0 0,13-8 0,-7-5-1,3-4 1,3-2-1,6-1 0,1 2 0,5 1 0,3 7 1,2 1-1,2 5 0,4 3 1,1 3 0,0 3 0,1-2 1,2 1-1,-2-2 0,0-1 1,-4-3 0,-4-3-1,-6-2 1,-6-3-1,-5-1 0,-8-1 0,-4 12 0,-12-17 0,0 13 0,-1 4 0,-2 6 0,-2 6-1,4 5 1,1 6 0,3 4 0,7 1 0,2-2-1,5 0 1,2-4 0,4-5 0,1-10 0,-1-11-1,2-9 1,-2-7 0,-2-6 0,-4-8 0,0-5 0,-4-5 1,-1-9-1,-1-2 0,-3 3 0,-1 2 1,1 4-1,1 6 1,2 10-1,1 13 0,0 17 1,5 19 1,3 12-1,4 9 0,2 3 1,4 7-1,3-1 0,4 0-1,-1-8 0,2-10 0,1-9-2,-1-10 0,4 0-8,-16-24-21,14 3-7,-13-18 0,10 1-2</inkml:trace>
  <inkml:trace contextRef="#ctx0" brushRef="#br0" timeOffset="227701.0238">23218 16319 42,'-12'-16'35,"12"16"2,-25-19-1,25 19-26,-31-4-2,17 15-3,-7 1-1,3 12-2,-2 3 0,6 6-1,4 2 1,6 6-2,7-3 1,4-3 0,9-8-1,5-5 1,3-11-1,2-7 0,1-10 1,-2-8-1,-3-7-1,-5-7 1,-8-2 0,-6-5-1,-9 0 0,-5 1 1,-7 5-1,-4 2 1,1 6-1,0 3 1,6 7-1,15 11 2,-10-12-1,10 12 0,29-4 0,1 6-1,6 0 1,6 3 1,0 3-1,0 3-1,-4 8 2,-6 3-2,-9 4 2,-10 3-1,-8-1 2,-6 1-2,-8-3 1,-3-3-1,-2-9 1,1-4-1,13-10 1,-17-4-1,16-9 0,8-8 0,4-6 0,10-5 0,2-7 0,8 4 0,1-2 0,5 9 0,-3 2 0,1 13 0,-5 12 1,-4 12-2,-6 12 2,-4 5-1,-4 9 1,-8 1-1,-2 3 0,-3-8-1,0-3 1,-2-10-3,7 1-8,-4-21-24,0 0-3,-12-26-1,13 4 0</inkml:trace>
  <inkml:trace contextRef="#ctx0" brushRef="#br0" timeOffset="228747.0836">24072 15898 30,'5'-39'34,"-6"-5"1,5 12 0,-9-7-23,11 24-3,-11 3-1,9 24-2,-5 13-2,3 20 0,-3 12-2,1 19 1,-3 9-1,1 10-1,-1-2 0,1-2-1,-2-11 0,0-9 0,0-14 1,-1-14-1,1-13 0,0-13 1,4-17-1,0 0 0,-14-27 1,7-4-1,2-8 0,-1-16 0,2-8 0,2-10 0,5-11 0,2-10 0,6-3 1,4 2-2,2 1 1,5 11-1,3 12 0,1 13 0,1 21 1,3 23-1,-1 19 1,0 21 1,1 21 0,1 20 0,-2 17 1,0 18-1,-1 9 0,-5 1 0,-4-1-1,-2-7 0,-4-16 0,-4-15 0,-4-18-1,-2-18 0,-2-15-1,-1-22-2,0 0-5,-18-28-17,14 6-12,-15-19 0,5 4-1</inkml:trace>
  <inkml:trace contextRef="#ctx0" brushRef="#br0" timeOffset="229619.1335">24039 16216 38,'0'0'35,"0"0"1,24-7-2,14 7-26,2-18-1,22 11-1,7-6-4,11-5-11,16 6-25,-4-9-2,8-2-2,-4-10-3</inkml:trace>
</inkml:ink>
</file>

<file path=ppt/ink/ink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22.95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0 1104 1,'0'0'1,"0"0"-1,0 0 1,0 0 0,0 0 1,0 0-1,18-6 1,-18 6-1,0 0 1,15-15 0,-15 15-1,12-16 1,-12 16-1,14-16 0,-14 16 0,13-17 0,-13 17-1,0 0 1,24-23 0,-24 23-1,17-18 1,-17 18 0,23-21 1,-23 21-1,28-24 0,-28 24 1,31-28-1,-31 28 1,33-30-1,-33 30 0,31-30 0,-12 16 0,-7-1 0,-12 15-1,25-27 1,-25 27 0,20-17 0,-20 17 1,0 0 0,0 0 0,0 0 0,0 0 0,0 0 0,0 0-1,0 0 0,0 0 0,0 0-1,-23 14 0,23-14 0,0 0 0,-20 19 0,20-19 0,-15 18 0,15-18 0,-20 22 0,20-22 1,-19 25-1,19-25 0,-22 24 0,22-24 0,-21 23 0,21-23 0,-22 21 0,22-21 0,-19 16 0,19-16 0,-18 16 0,18-16-1,0 0 1,-15 17 0,15-17 0,0 0 0,-8 16 0,8-16 0,0 0 0,0 0 0,-6 16 1,6-16-1,0 0 0,0 0 0,0 0 0,-15 17 0,15-17 0,0 0 0,0 0 1,0 0-1,0 0 0,-18 12 0,18-12 0,0 0 0,0 0 0,0 0 0,0 0 0,0 0 0,0 0 0,0 0 0,0 0 0,0 0 0,0 0 0,0 0 0,-6-15 0,6 15 0,0 0 0,0 0 0,0 0 0,0 0-1,0 0 1,0 0 1,0 0-1,0 0 0,0 0 0,0 0 0,0 0 0,0 0 0,0 0 0,0 0-1,0 0 1,0 0 0,0 0 0,0 0 0,0 0 0,0 0 0,0 0 0,0 0 0,0 0 0,18-13 0,-18 13 0,0 0 0,0 0 0,21-17 0,-21 17-1,18-12 1,-18 12 1,23-16-1,-23 16 0,25-18 0,-25 18 0,26-17 1,-26 17-1,27-21 0,-27 21 0,23-21 0,-23 21 0,22-18 0,-22 18 0,15-15 0,-15 15 0,0 0 0,0 0 1,0 0-1,0 0 0,0 0 0,-19 19 0,19-19 0,-33 28 0,13-11 0,-1 1 0,1-1 0,-3 3 0,4-3 0,-3 1 0,5-4 0,1 1 0,16-15 0,-27 27 0,27-27 0,0 0-1,-22 17 1,22-17 0,0 0 0,0 0 0,0 0 0,0 0 0,0 0 0,0 0 0,0 0 0,0 0 1,0 0-1,0 0 0,0 0 0,0 0 0,0 0 0,0 0 0,0 0 0,0 0 0,0 0 0,0 0 0,0 0-1,0 0 1,0 0 0,6-23 0,-6 23 0,20-24 0,-20 24 0,25-32 0,-7 15 0,3-4 0,2 0 0,3-4 0,1 3 0,2-3 0,4 1 0,-4-3 0,4 3 0,-5-1 0,5 1 0,-6 3 0,2-2 0,0 0-1,-5 4 2,1 0-1,-4 1 1,3 1-2,-7 3 2,3 0-1,-20 14 1,29-27 0,-29 27-1,33-22 0,-33 22 0,31-25 1,-13 13-1,-18 12 0,31-21 1,-14 9 0,-17 12-1,23-20 1,-23 20-1,22-19 1,-22 19-1,15-17 1,-15 17-1,16-20 0,-16 20 0,18-15 0,-18 15 0,15-16 0,-15 16 0,18-14 0,-18 14 0,0 0 0,21-19 0,-21 19 1,0 0-1,21-16 0,-21 16 0,0 0 0,18-18 0,-18 18 0,0 0 1,15-17-1,-15 17 0,0 0 0,16-18 0,-16 18 0,10-15 0,-10 15 0,11-16 1,-11 16-1,12-18 0,-12 18 0,12-16 0,-12 16-1,0 0 2,15-19-1,-15 19 0,0 0 0,10-16 0,-10 16 0,0 0 0,0 0 0,0 0 0,0 0 0,0 0 0,0 0 1,0 0-1,0 0 0,0 0 0,0 0 0,0 0 0,0 0 1,0 0-1,0 0 0,0 0 0,0 0 1,0 0-1,0 0 0,0 0 1,-17 16-1,17-16 1,0 0-1,0 0 0,-18 11 1,18-11-1,0 0 0,0 0 0,-23 8 0,23-8 0,0 0 0,-24 2 0,24-2 1,-17 0-1,17 0 0,-20-2 0,20 2 0,-19-1 0,19 1 0,-21-4 0,21 4 1,-26-3-1,26 3 0,-19-4 0,19 4 0,-18-7 0,18 7 0,0 0-1,-21-16 1,21 16 0,0 0 0,-18-14 1,18 14-1,0 0 0,0 0 0,-17-10 0,17 10-1,0 0 1,0 0 0,0 0 0,0 0-1,0 0 1,0 0-1,0 0 1,0 0-1,0 0 1,0 0 0,0 0-1,0 0 1,21 9 0,-21-9 0,0 0 0,22 3 0,-22-3 0,0 0 0,19 2 0,-19-2 0,0 0 0,20 0 0,-20 0 0,0 0 0,19-4 0,-19 4 0,0 0 0,19-5 0,-19 5-1,22-5 1,-22 5 0,29-7 0,-9 2 0,1-6 0,4 2 0,4-3 0,3 0 0,-1-4 0,2 0 0,-2 2 0,-2-1 0,-4 2 0,-1 5 0,-24 8 1,29-16 0,-29 16 0,0 0 0,0 0 0,0 0 0,0 0 0,0 0 0,0 0 0,0 0-1,0 0 0,0 0 0,-20 17-1,20-17 1,0 0 0,-9 16 0,9-16 0,0 0 0,-4 16 0,4-16 0,0 0 0,-2 21 0,2-21 0,-2 19 0,2-19-1,0 30 1,0-7 0,0 3 0,-2 7 0,2 8 0,-4 4 0,0 4 0,0 0 0,-2 4 2,-1-8-1,1 1 0,-4-10 1,2-4 0,1-11-1,1-4 1,6-17-1,-10 18 0,10-18 0,0 0 0,0 0-1,0 0 0,0 0 1,0 0-1,0 0 0,0 0 0,0 0 1,0 0-1,0 0 0,0 0 0,0 0 0,0 0 0,0 0 0,0 0 0,0 0-1,8-19-2,-8 19-4,0 0-17,0 0-2,13-18-2,-13 18 21</inkml:trace>
</inkml:ink>
</file>

<file path=ppt/ink/ink4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4:37:41.427"/>
    </inkml:context>
    <inkml:brush xml:id="br0">
      <inkml:brushProperty name="width" value="0.05292" units="cm"/>
      <inkml:brushProperty name="height" value="0.05292" units="cm"/>
      <inkml:brushProperty name="color" value="#0000FF"/>
    </inkml:brush>
    <inkml:context xml:id="ctx1">
      <inkml:inkSource xml:id="inkSrc40">
        <inkml:traceFormat>
          <inkml:channel name="X" type="integer" max="32767" units="in"/>
          <inkml:channel name="Y" type="integer" max="32767" units="in"/>
        </inkml:traceFormat>
        <inkml:channelProperties>
          <inkml:channelProperty channel="X" name="resolution" value="3189.0022" units="1/in"/>
          <inkml:channelProperty channel="Y" name="resolution" value="5106.27979" units="1/in"/>
        </inkml:channelProperties>
      </inkml:inkSource>
      <inkml:timestamp xml:id="ts1" timeString="2012-04-27T04:38:09.132"/>
    </inkml:context>
  </inkml:definitions>
  <inkml:trace contextRef="#ctx0" brushRef="#br0">4088 2108 52,'11'-42'31,"-6"-1"1,-2 9-6,-10-8-16,7 13-5,-13-2-1,1 10-1,-11 5-2,-5 10 2,-11 6-1,-5 13 0,-12 9 1,-6 15 0,-6 13 0,1 17 0,-3 15-1,2 15 1,7 7-3,11 8 2,15 0-2,14 2 0,14-7-1,11-11 1,14-10-2,11-15 1,9-10-1,3-16 2,6-12-1,-1-16 0,6-8 0,2-15 0,0-10-2,-3-13-3,8 2-8,-9-16-19,1 0-1,-5-9-2,0 0 3</inkml:trace>
  <inkml:trace contextRef="#ctx0" brushRef="#br0" timeOffset="1024.0586">4846 2465 69,'-27'-17'35,"6"17"0,-9 0-2,-1 14-30,-7 16-1,2 12 0,-4 11-2,1 7 0,3 5-1,2 0 0,7-2 0,8-9 0,12-9 1,7-9-1,9-12 1,6-13 0,6-8 0,5-11 0,1-10 1,2-8-1,-2-7 1,-1-6 0,-7-3-1,0-1 1,-12-2-1,-8 1 0,-7 4 0,-7 7 0,-6 3-1,-5 8 1,1 7-1,2 5 1,4 8-1,6 4 0,13-2-1,-2 10 1,18-4 0,7-4-1,11-1 1,4-2 0,6-2 0,1-2 0,2 4 1,-3 1 0,-7 6-1,-3 5 2,-7 9-1,-5 8 0,-2 10 1,-5 6-1,0 3 0,0 4 0,3-2 0,3-3 0,4-7-1,2-6 1,3-12 0,5-9 0,0-10 1,1-8-1,-2-9 1,-4-7-1,-7-10 1,-5-3 0,-9-3 0,-11-1 0,-10-2-1,-9 4 1,-8 3-1,-7 7 1,0 7-1,0 6-1,5 5 1,5 3 0,8 6-1,6-1 1,12 1-1,0 0 1,14-8-1,4 0 1,7 1 0,5-3 0,5 3 0,4 4 0,2 6 1,3 7 0,3 6-1,0 9 0,-2 3 1,-3 7-1,-5 1 0,-6-1 0,-5-7 1,-6-3 0,-10-7 1,-2-5 0,-8-13 0,3-13 1,-9-9-1,5-6 2,-4-8-2,4-8-1,-1-7 0,6-6 1,3 3-2,2 4 0,5 6 0,3 5-2,4 16-1,-2 4-4,15 32-16,-12-3-12,9 21 0,-4 1 0,6 12 1</inkml:trace>
  <inkml:trace contextRef="#ctx0" brushRef="#br0" timeOffset="1641.0938">6519 2591 66,'14'-23'34,"-15"-3"-2,-7 11 1,-15 2-27,-1 16-2,-12 8-3,-4 13-1,-5 11 0,-3 9-1,3 9 1,5-1-2,8-1 2,8-3-1,11-8 0,10-10 0,6-11 1,10-15-1,10-17 1,0-13 1,4-13-1,2-10 1,-2-11-1,0-10 1,-1-6-1,-4-5 1,-8 4 0,-2 4-1,-5 3 2,-5 10-2,-3 17 1,-2 14 0,-2 17 0,5 12 0,-14 40-1,10 11 1,1 19-2,7 10 1,7 2-1,3 6 0,8-3 0,5-7-1,6-13 1,2-19 0,1-13 0,0-13 0,0-12 1,-1-15-1,-3-9 1,-3-9 2,-3-6-2,0-6 1,-4 1-1,-2 1 2,-5 4-2,-2 7 2,-2 10 0,-11 14-1,15 9 0,-7 12-1,-1 10 1,2 6-2,1 5 0,0-2-3,5 2-1,-10-16-9,10 1-19,-9-17 0,-6-10 0,9-11 0</inkml:trace>
  <inkml:trace contextRef="#ctx0" brushRef="#br0" timeOffset="3068.1755">7332 2616 59,'9'24'37,"-9"-3"-3,5 9 0,-7-4-16,2 9-20,0 6 0,-5-3-2,-1-1 2,-5-7-2,-2-4 3,-7-7 0,0-9 1,0-5 2,-1-7-1,7-8 1,5-5-1,5-7-2,11-5-1,3-5 1,9 2-1,2-1 1,5 5-1,1 3 1,2 10-1,1 9 3,2 11 0,2 6-2,2 13-3,-3-5-4,9 10-3,-7-10-1,13 5 0,-10-19 0,11 6 3,-8-17 4,4-6 5,-1-5 5,-6-12 3,2 3 2,-13-9 0,2 8 1,-19-10-2,0 13-1,-16-1-3,-3 11 0,-13 4 0,1 12-1,-9 5-1,4 9-1,-1 4-1,5 4-1,5 3 1,5-1-2,7-3 1,4-4-1,6-4 1,-5-17-1,21 12 0,-6-14 1,4-5-1,-1-4 1,4 1 0,-1-2 0,1 3 0,0 6 1,1 9-1,0 6 0,2 3 1,1 5-1,1-1 0,4 0 0,-2-2 1,2-6-1,-4-11 0,2-9 1,-2-11 0,-1-8 2,-4-9-1,-1-6 1,-4-13-1,-1-9 1,0-9-1,-3-1 0,-5 1-1,-3 6 1,-4 5-1,2 9 0,-3 14 1,-1 19-1,1 21 0,-7 16 0,6 17-1,2 14 0,3 10 0,4 6 0,3 4-1,5-3 0,5-2 1,3-9-1,5-8 1,3-14-1,1-10 2,-1-9-2,1-9 1,-4-5 0,-1-10 1,-4-4 0,-7-8-2,-6-3 2,-9-2-1,-3 1 0,-6 5 1,-4 7-2,-2 8 1,-3 10 0,3 11-1,4 8 1,6 8 0,5 3-1,6 2 1,6-2-1,4-1 0,4-8 0,4-9 1,0-8 0,1-7-1,0-5 2,-1-8-1,0-8 1,2-8-1,0-3 2,2-4-2,0 1 1,2-1 0,3 3 0,-1 4 1,1 9-1,-3 9 1,-1 14 0,-3 11-1,-6 9 0,-5 10-1,-11 4-1,-7 6 0,-10-3-1,-9-2 0,-10-4-2,-5-1-2,-16-18-6,5 6-23,-23-18 1,1 2-1,-12-13 2</inkml:trace>
  <inkml:trace contextRef="#ctx0" brushRef="#br0" timeOffset="3216.1839">8401 2514 68,'2'-45'31,"15"4"2,7-5-2,12 13-22,5-7-6,9 5-10,11 9-22,-4 0-2,4 9-1,-8 2-1</inkml:trace>
  <inkml:trace contextRef="#ctx0" brushRef="#br0" timeOffset="4103.2346">10075 2552 63,'-4'-12'30,"4"12"2,-22-1-3,7 15-20,-7-4-5,4 11-1,-2 4-3,1 6 1,2 1 0,6 2-1,5 1 1,7-1-1,4-6 1,7-5-2,4-8 2,4-9-1,2-10 0,2-6 2,-3-12-2,-3-7 1,-5-8 0,-6-5 0,-7-3-1,-7-2 1,-8 3-1,-3 4 0,-3 7 0,-1 9 0,2 8 0,3 6 0,17 10-1,-14 1 1,14-1 0,18 2 0,2-9 0,8-7 0,4-7 0,4-9 1,5-6 0,1-8-1,-3-5 1,-1 0-1,-4-4 1,-4 4 0,-7 4 1,-1 7-1,-10 10 1,-5 17-1,-7 11 1,0 28 1,-9 20-2,-1 29 1,-4 24-2,2 18 0,4 11-1,8 5 2,3 1-3,10-8 3,8-10-3,7-25 1,7-22 1,0-20 1,0-22-1,-2-17 0,-4-18 0,-7-16 0,-6-15 1,-11-12-1,-9-6 0,-9-6 0,-13 1 0,-11 5 0,-10 8 0,-9 11-1,-2 12 1,-4 9-3,7 19-4,-7 6-25,24 9-2,3-3-1,20 3 0</inkml:trace>
  <inkml:trace contextRef="#ctx0" brushRef="#br0" timeOffset="5075.2903">11597 2315 46,'-19'-22'27,"0"-10"0,1-4-3,7 9-13,-9-7-2,9 13-3,-9 2 0,7 22 1,-12 5 0,6 26 1,-7 9-4,7 24 1,-1 10-4,7 9 1,6 1-3,7-2-1,9-10 1,4-12-2,7-14 2,-1-22-2,7-19 2,-1-15 2,1-15-1,-3-14 1,0-9 0,-1-14 0,3-6-1,0-1 1,-6 5-1,-1 3 0,-5 9 1,-1 13-2,-4 15 2,-8 21-1,-3 20 0,-3 17 1,-3 15-1,0 6 1,-1 9-2,3 0 0,-1 0 1,4-8-1,1-10 0,1-10 0,-1-12 1,3-7-1,0-20 1,0 0 0,0 0 0,20-27 0,-6 5 0,1-5 0,6 1 0,3-1 0,2 5 0,2 6 1,1 8-1,2 5 0,2 7 0,5 3 1,4 2-1,0 0 0,2-2 0,1-2 0,-3-5 0,-1-5 0,-6-5 1,-6-4-1,-8-5 0,-7-3 0,-7-2 1,-7-3-1,-8 0 1,-4 4-1,-6 4 0,-2 7 0,-4 10 0,1 9 0,1 10-1,5 10 2,7 7-2,7 5 0,9 1 1,7-1-1,11-3 0,6-7-1,6-5-1,0-15-1,6 0 0,-7-15-3,6 1-3,-16-19-10,0 3-11,-12-8-1,-8-1 2,-10-5-1</inkml:trace>
  <inkml:trace contextRef="#ctx0" brushRef="#br0" timeOffset="5249.3002">11305 2398 77,'-25'-4'36,"19"-13"-2,26-4-1,22-10-31,19-7-19,27 5-16,12-8-1,15 0-2,2-3 1</inkml:trace>
  <inkml:trace contextRef="#ctx0" brushRef="#br0" timeOffset="5943.3399">13188 2091 56,'-13'-23'33,"3"11"-2,10 12 1,-13 5-24,2 18-3,7 17 0,-3 20-4,1 19 2,-1 17-2,1 16 1,1 8-2,5 8 1,0-1-1,3-3-1,-1-16 0,0-17 0,-2-15 0,-2-18 2,-1-18-1,-5-17 1,8-23-1,-22-5 1,9-21 0,1-9-1,0-12 1,3-10-1,5-10 1,6-8-2,6-5 2,6 2-1,4 1 0,5 6 1,6 5-1,1 12 1,1 10-1,0 16 2,-3 16-2,-3 10 0,-4 15 0,-9 8 1,-6 8-1,-6 4-1,-6 3 1,-10 0-1,-5 1 1,-3-6-1,-1-5-1,0-6-2,7 2-4,-10-12-20,13 0-5,2-11 0,13 1-2</inkml:trace>
  <inkml:trace contextRef="#ctx0" brushRef="#br0" timeOffset="7208.4123">13725 2493 81,'14'-8'35,"6"13"1,-9 2-1,7 7-33,-3 14-1,0 6-2,0 7-1,-6-2-1,-2 2 1,-5-6-1,-5-7 2,-3-8 0,-3-7 1,9-13 0,-20 1 1,12-12 2,2-6-2,3-9 0,5-4-1,3-10-1,5-3 0,3-4 1,3 4-1,2 2-1,5 9 1,2 4 0,5 11 0,1 8 0,4 11 0,2 1-1,4 6 1,-4-6-1,3 3 0,-5-7 1,-1-1 0,-7-5 0,-7-4 1,-5 0 1,-8-3 1,-7 14-1,0-19 1,0 19 0,-17 3-1,5 14 1,-3 6-2,2 12 1,0 5-1,5 6 1,3 2-2,5 1 0,4-7 1,4-4-1,1-11 1,1-9-1,2-8 1,-12-10 0,18-7 1,-13-7 0,-2-6 0,-2-6 1,-4-3-2,-2-5 1,-1-1-1,-3 0 0,-2 3 1,1 3-2,2 6 1,0 4 0,4 5-1,4 4 1,0 10 0,15-13 0,-1 6-1,4-1 1,3-3 0,3-3 0,1-1 0,1 0 0,-1-3 1,-2 4-1,-2 3 1,0 5 0,-6 4 1,2 13-1,-4 11 1,3 15-1,-4 10 0,3 14 0,-2 13-1,0 7 0,-2 7-1,0 2 1,-5-1-1,-3-4 0,-6-7 0,-5-7 2,-5-14-1,-1-9 1,-4-12-1,-1-11 1,-3-15-1,-1-8 1,1-14-1,3-8 1,1-7-1,0-4 0,3-5 1,8-4-2,4 0 2,6-2-2,10 1 2,5 0-2,12-3 1,8-1 0,8-3 0,4-4 1,5-1-1,1-3 0,-3-3 0,-3 2 0,-5 4 1,-12 6-2,-7 6 1,-9 8 0,-9 10 1,-7 10-1,-1 13 0,-18 5 0,2 13 0,1 8 0,-1 8 0,2 5 0,4 3 0,4 3 0,8 0 0,4-4-1,7-1 0,4-9-1,9 1 0,-1-13-1,7-1-1,-5-14-3,11 4-4,-12-20-10,9 4-11,-5-9-1,2-6 1,-3-3 0</inkml:trace>
  <inkml:trace contextRef="#ctx0" brushRef="#br0" timeOffset="7784.4452">15447 2231 65,'-23'1'33,"1"12"0,-9 7-1,10 16-25,-10 8-4,8 11-2,1 6-1,7 2-1,9 0 0,3-4-1,11 1 0,5-14-1,10-7 1,3-13-2,9-9 1,0-15 0,7-7 1,-3-13 1,3-10 0,0-14 0,-4-6-2,-3-18-2,2-3-4,-11-18-1,7-1 6,-13-4 2,0-4 4,-3 8 1,-10-3 3,6 22 2,-16-2 6,10 30 0,-16 2-5,11 16-5,-10 8-1,8 15-3,0 0 0,-12 6 0,6 10 1,0 8 0,-1 5 1,1 9 0,0 9 1,2 8 0,0 8-1,4 11 0,3 5 0,3 6-1,6 0-1,2-3 0,4-8-1,4-7 0,2-9 0,3-14 0,1-13 0,5-12-1,1-8 1,2-11-2,5-4-2,-9-19-4,17 4-24,-17-21-1,3-2 0,-10-16 0</inkml:trace>
  <inkml:trace contextRef="#ctx0" brushRef="#br0" timeOffset="7966.4557">15686 2144 56,'1'-10'30,"16"-4"-1,9-7-7,14-3-46,10 3-4,4-3-2,6 3 0</inkml:trace>
  <inkml:trace contextRef="#ctx0" brushRef="#br0" timeOffset="8783.5024">16178 2637 68,'16'22'35,"5"-15"-3,9-3 0,1-11-29,5-5-2,3-7-1,-4-10-2,-1-6 1,-9-8 0,-7-6 1,-8-3 0,-8-1 1,-6 6 0,-8 4 1,-5 13-2,-6 6 1,-3 15 0,-1 9-1,-3 13 0,1 12 0,3 9 0,6 8-1,5 3 1,10 4-1,10-2 1,12 1 0,10-4 0,10-6 0,9-8 0,9-10 0,6-9 0,2-8 0,2-9 0,1-8 0,-2-8 0,-6-8 0,-5-7 0,-8-4 1,-10-1-1,-11 0 1,-10 4-1,-12 8 0,-11 9 1,-8 13 0,-5 16-1,-7 13 0,2 14 1,1 9-1,4 4 0,6 1-1,6-1 1,9-5-2,3-9 1,6-11 0,3-11 0,3-11 1,0-11 0,0-14 0,-1-8 1,-2-14 0,-1-6-1,-3-9 2,-2-6-2,1-8 1,-1-6-2,1-5 1,0 3 1,-2 3 2,4 13 0,-4 6 0,2 19 0,-7 23-1,1 19 2,-3 36 1,2 17-3,1 17-2,1 13 0,4 15-2,1 2-1,12 1-2,-3-14 1,13-4-4,-5-23 1,15-3-13,-10-29-14,11-14 1,-7-21-1,2-12 2</inkml:trace>
  <inkml:trace contextRef="#ctx0" brushRef="#br0" timeOffset="9436.5397">18059 1987 42,'-33'-13'28,"7"-3"1,-1-4-3,6 1-23,5 7 0,2-1-1,14 13 2,-26-3 2,17 22 1,-12 8 0,12 23 0,-14 15-1,9 27 0,-6 17-2,3 13-3,6 10-4,-1-1 0,7 1-2,-6-15 1,9-12 1,-4-25 1,0-19 2,2-19 1,-4-20 1,8-22 1,-13-3 0,12-20-1,-3-13-1,7-12-1,5-11-1,2-17-2,12-8 1,3-15 0,12 2 0,3-1 0,8 7 2,2 9 0,0 14 1,2 19 0,-6 19 1,-6 25 0,-13 16-1,-6 18 0,-13 14-1,-10 10 0,-12 9 0,-12 1 0,-13 0 0,-8-6-1,-2-7 1,-3-11-1,3-13-1,1-10-2,18-4-21,2-15-8,15-4 2,10-12-2</inkml:trace>
  <inkml:trace contextRef="#ctx0" brushRef="#br0" timeOffset="9981.5708">18432 2226 67,'-28'40'35,"5"16"0,-3-1-2,16 5-31,-1 7-5,5-8-1,12 4-2,-2-16-1,11-6 2,-4-18 1,7-8 1,-2-13 3,0-12 1,0-5 2,-4-13 0,2-5 1,-5-6-3,-1-7-1,-1 2 0,-7-2-2,-2 7 1,-3 1-1,1 9 0,-1 5 1,4 5 0,3 6 1,-2 13 0,21-19 0,1 9 0,3-1-1,6-1 2,1 0 0,1-1 1,-1 5 0,-6-1 2,1 10 0,-11 5 0,2 15 1,-13 8-1,6 15-1,-10 6-1,2 9-1,-1 2-2,-2-2-1,3-2-2,-5-14 0,9-4-4,-12-25-8,13-1-18,-8-13 0,3-16 2,-4-8 0</inkml:trace>
  <inkml:trace contextRef="#ctx0" brushRef="#br0" timeOffset="10682.611">18716 2018 54,'4'11'31,"5"2"-1,6-6-5,10 8-33,0-7-2,16 11-2,-10-11 5,11 8 3,-9-2 3,-4 1 3,-1 13 5,-16-4 4,9 19 3,-21-2-2,12 17-2,-18-4-5,5 4-2,-4-3-2,-2-5-1,-2-9 0,2-9 0,-3-14 0,10-18 0,-13 7 0,13-7 1,-6-25-1,9 2 0,0-5 0,7-4 0,1-1 0,2 1 0,1 6 0,2 3 0,0 11-1,-1 8 1,1 13 0,-1 9-1,2 8 0,3 0 1,-1 4-2,2-6 1,1-5 0,3-9 0,-2-8 0,0-14 0,1-9 1,-2-11 0,-2-6 1,0-7-1,-1-5 1,-1-8-1,-1-6 1,0-1-1,-4 0 2,-1 9-1,-6 4 1,2 11 0,-7 10 2,-1 31-2,0 0 2,-13 31-1,3 13-2,2 17 0,2 12-2,-3 8 0,3 5-3,3-8 1,9 2-2,-6-21-2,14 1-9,-12-25-19,9-13 2,-11-22 0,17-3 1</inkml:trace>
  <inkml:trace contextRef="#ctx0" brushRef="#br0" timeOffset="10848.6205">19455 1944 48,'39'-17'33,"6"1"-6,12 3-27,4 5-29,2 2-3,1 4-1</inkml:trace>
  <inkml:trace contextRef="#ctx0" brushRef="#br0" timeOffset="11863.6786">20621 2380 37,'-23'-12'34,"-8"1"-1,-5 6 0,-2-2-23,3 16-6,-6 5-2,5 7-2,1 7 0,4 4 0,5 3 0,5 2 0,6-2-1,4 0 1,10-4 0,5-7-1,5-6-1,5-8 1,8-4-1,2-8 0,3-4 0,1-8 1,2 0-1,-1-6 1,2 3 1,-3-1-1,-3 4 1,-2 2 0,-3 8 0,-2 6 0,-1 4 0,-3 7 1,0 1-1,-1 3 0,0-2 0,2 1 1,-2-8-1,1-2 1,3-8 0,3-2 1,-1-9-1,4-2 1,-1-5-1,5-5 1,0-4-1,3 1 0,-5 0-1,-2 5 1,-2 4 0,-5 10 0,-16 9 0,14 13 0,-15 9-1,-5 6 1,-4 3 0,1 2-1,-4-4 0,1-4 0,2-10 0,10-15 0,-18 6 0,18-6 0,-11-28 1,9 2-1,3-5 0,6-7-1,4-3 1,5 2-1,7 2 1,3 4-1,7 6 1,4 6-1,7 7 1,4 6-1,5 3 1,3 3 0,3-1 0,-2 1 0,0-4 0,-3-2 0,-8-4 1,-6-3-1,-10-2 1,-8-5-1,-11-2 1,-8 2-1,-12 1 0,-7 4 0,-10 9 1,-5 9-1,-8 9 1,-4 10-1,-2 10 0,2 7 1,4 7-1,6 3 1,8 0 0,9 1 1,11-6-2,16-2 2,11-11-1,11-6 0,10-10 0,10-8-1,10-10-1,1-11-3,12 4-4,-13-15-27,10 0 0,-8-8-1,0 3 1</inkml:trace>
  <inkml:trace contextRef="#ctx0" brushRef="#br0" timeOffset="13423.7678">5195 4828 25,'-2'-18'29,"0"3"-1,-5-1 1,-4-3-21,11 19-2,-21-22-1,8 16-1,-12-1 1,2 7-1,-7 1 0,4 9-1,-2 0 0,2 11-1,-2 3 0,6 6 0,4 4-1,5 9 1,2 2 0,4 7 0,2 1 0,2 5-1,2 0 1,1 3-1,-1 1 0,-1-3-1,-3 0-1,-2-6 0,-3 0-2,-5-12-3,6 5-12,-12-15-15,3-6-1,-7-12 0,3-5 0</inkml:trace>
  <inkml:trace contextRef="#ctx0" brushRef="#br0" timeOffset="13635.7799">4531 5464 48,'1'-13'32,"7"-3"-1,7 1 1,6-6-28,13 5-1,3-3-1,9 0 0,0-1-1,4 3-1,4 3-4,-8-9-15,6 8-12,-6-1 0,0 1-2</inkml:trace>
  <inkml:trace contextRef="#ctx0" brushRef="#br0" timeOffset="14200.8122">5979 4807 31,'0'0'28,"-3"-13"2,3 13-10,1 13-6,-9 2-3,9 18-2,-10 3-2,8 20 0,-9 2-1,4 15-2,-1 1-1,1 3-2,1-3-1,0-5 0,2-7-1,-2-13-2,5-7-3,-9-20-3,14-1-23,-5-21-1,0 0 0,-13-8 0</inkml:trace>
  <inkml:trace contextRef="#ctx0" brushRef="#br0" timeOffset="14544.8319">5872 4821 40,'13'-23'31,"4"2"-1,7 8-2,1-1-20,14 14-2,-6 1-1,12 15 0,-8 4 0,6 14-1,-4 6-2,1 12 1,-7 4-1,-2 6-1,-12 1 1,-6 2-1,-13-2 0,-10-2 0,-15-5 0,-7-5 0,-9-4-2,-5-7-1,0-2-2,-4-11-3,13 4-21,-9-14-6,11-2 0,1-11-1</inkml:trace>
  <inkml:trace contextRef="#ctx0" brushRef="#br0" timeOffset="14847.8493">6501 5150 48,'15'13'33,"-3"1"0,4 9 0,-14 3-26,15 11-1,-9 2-1,7 7-2,-6 0-1,3 2 0,-3-5-1,0-4-2,0-4-2,-3-10-2,8 3-10,-12-14-19,9-3 1,-11-11-1,0 0 0</inkml:trace>
  <inkml:trace contextRef="#ctx0" brushRef="#br0" timeOffset="15081.8626">6756 5212 48,'0'0'31,"-26"14"1,12 5 0,-9 5-28,3 15 0,-10 3 0,1 9 0,-9 0-2,4 3 0,-1-5-2,2-5-2,9 4-8,-8-16-22,15-5 0,1-13-2,9-4 1</inkml:trace>
  <inkml:trace contextRef="#ctx0" brushRef="#br0" timeOffset="15574.8908">4846 5940 26,'22'-4'30,"10"-5"3,11 1-2,1-8-19,26 11 0,-1-10-5,22 7-1,3-4-2,13 5-1,3-2-2,8 2 0,5-2 0,7-1-1,2 1 0,-3 0 0,-4-2 0,-3 2 0,-9-1 0,-10 1-1,-11 6-1,-21-3-3,-10 13-5,-27-7-23,-10 8 1,-24-8-1,2 12 0</inkml:trace>
  <inkml:trace contextRef="#ctx0" brushRef="#br0" timeOffset="16039.9174">5620 6216 53,'0'0'34,"16"23"1,-16-4-2,10 15-27,-13 8-1,5 11-1,-7 6-3,1 4 1,-4-1-2,-1-2 0,-3-4-1,0-7-1,2-9-2,-3-13-1,11 3-12,-9-18-17,11-12-1,-18-1 0,12-12 0</inkml:trace>
  <inkml:trace contextRef="#ctx0" brushRef="#br0" timeOffset="16395.9378">5467 6262 21,'38'-11'31,"6"5"1,1 4 1,14 16-17,-14-6-3,16 21-3,-17-1-4,4 18 0,-14 0-3,-3 8-1,-10-2-1,-6 2 0,-12-4 0,-8 1-1,-12-7 0,-7-6 0,-7-6 1,-5-5-1,-7-7 0,-4-5-1,2-4-1,-4-7-2,11 2-6,-12-12-24,17-1-2,1-9 1,14-2-1</inkml:trace>
  <inkml:trace contextRef="#ctx0" brushRef="#br0" timeOffset="16692.9548">6192 6578 52,'34'4'36,"-4"0"0,5 9-1,-4-1-29,6 12-2,-2 0-2,3 6 0,-4-1-2,-2 1 0,-5-1-1,-2-5-1,-3-1-3,-8-10-4,8 8-15,-22-21-11,16 9 0,-16-9 0</inkml:trace>
  <inkml:trace contextRef="#ctx0" brushRef="#br0" timeOffset="17822.0193">6166 6671 10,'0'0'29,"14"-9"-1,-14 9-7,13-4-4,-13 4-4,13 0-4,-13 0-1,21 6-2,-8-5-2,9 6 0,0-3-1,7 3 0,1-3-1,5 2 0,-3 0-1,3 1 0,-4 0 0,0 0-1,-5 2 1,-1 1-1,-6 0 0,-2 1 0,-4-1 0,-4 2 1,-4 0-1,-2 0 0,-4 1 1,-2 0-1,-2 1 0,-3 2 0,0 2 0,1 1 0,-3 0 0,1 1 1,-1 0-1,0 2 1,-3 1-1,-2-1 1,-3-1 0,0 0 0,-4-1-1,-1-1 1,-2-2-1,0-2 1,1-1-1,0-4 0,4 0 0,3-3 0,3-4 0,14-3 0,-16 6 0,16-6 0,0 0 0,0 0 0,0 0-1,12 4 2,-1-4-1,5-2 0,3 0 0,7 0 1,3-2-1,5 0 0,3-3 0,5 1 0,3-1 0,0-1 0,1-1 0,-2 2 1,-1 0-1,-4 3 0,-6-1 1,-1 2-1,-10 0 0,-6 1 1,-3 1-1,-13 1 1,13 0-1,-13 0 0,0 0-1,0 0-1,0 0-4,-14 3-11,14-3-18,0 0-1,-8 11-1,8-11 0</inkml:trace>
  <inkml:trace contextRef="#ctx0" brushRef="#br0" timeOffset="18783.0743">10927 4833 50,'-18'-25'33,"-5"1"-2,2 5 1,-6 1-26,5 17-2,-7 3-1,3 12 1,-6 8-1,6 11 1,-5 8-1,8 12 0,0 4-1,9 11 0,5 5-1,8 7-1,6 2-1,7 2 0,3-2 0,0-4-1,1 1-1,-4-12-1,2-6-2,-8-17-2,5 4-11,-12-20-15,1-6-1,0-22 0,-13 11 4</inkml:trace>
  <inkml:trace contextRef="#ctx0" brushRef="#br0" timeOffset="19407.1099">10399 5599 39,'-14'-15'31,"10"0"-1,11 0 0,8-1-27,15 3-1,7-4-1,8 2 0,3-1 0,5 1 0,-1-2 1,1 2-1,-5 1 0,-1 5 0,-8-1 0,-7 5-1,-7 3 1,-4 6 1,-14 7-1,-4 7 0,-8 7 1,-3 5 0,-4 4-1,2 4 1,1 2-2,4 0 1,1-6-1,5-4 0,4-3 0,4-8 0,3-8 0,1-4 0,0-7 1,1-3-1,-2-7 1,-2-1 0,-2-9-1,-3 0 2,-3-1-2,-1-4 0,-2 0 1,1-1-1,2 2 0,3 0 0,8 4-1,5 4 1,8 7 0,7 6 0,6 8-1,3 7 1,3 5 0,-3 5 0,-3 4-1,-4 2 1,-7-3 0,-8-3 1,-9-7 0,-5-3 1,-6-12-1,0 0 1,-13-12 0,8-4 0,-3-9 0,6-4-1,2-5 0,4-6-2,8 5-2,3-8-5,16 13-25,-5-3-2,11 11 0,0 0-1</inkml:trace>
  <inkml:trace contextRef="#ctx0" brushRef="#br0" timeOffset="20416.1677">12616 4941 63,'-13'-16'35,"-1"6"-3,14 10 1,-14 23-30,12 12-1,4 12-1,-1 14-1,3 13 0,3 6 1,6 4-2,6-1 1,5-7-1,5-7 1,3-14-2,3-13 2,3-18-1,-1-12 0,1-13 1,-4-14 0,-6-11 0,-2-10 0,-1-9 0,-6-8 1,-4-8 0,-4-4-1,-3-2 0,-1 5 1,-5 6-1,-1 12 1,-1 10-1,-2 18 1,2 16-1,-11 22 0,2 14 1,-1 13-1,0 9 0,-1 7 0,2 1 0,1-2 0,5-6-1,0-8 1,0-13 0,3-7 0,3-12 0,-3-18 1,8 10-1,-8-10 0,17-18 1,-3 0-2,3-5 1,5-4-1,5 0 1,3 0-1,4 3 0,-1 4 1,6 6 0,1 7-1,1 6 2,0 6-1,-2 2 0,1 2 1,0-1-1,-1-1 1,-4-5 0,-4-3-1,-3-7 1,-5-2 0,-5-7 0,-6 0-1,-7-4 1,-5-3-1,-6 2 1,-5 1-1,-4 5 0,-4 6 0,-4 9 1,-1 7-1,-1 12 0,3 8 0,2 8 0,9 7 1,6 0-1,7 2 1,8-5-1,10-3 0,5-7-1,4-10 1,4-6-1,-3-7-1,1-4-2,-10-12-5,8 3-24,-22-7-1,-7 0 0,-18-5 0</inkml:trace>
  <inkml:trace contextRef="#ctx0" brushRef="#br0" timeOffset="20631.18">12770 5262 68,'-1'-19'35,"15"-7"-1,24 0-4,16 6-38,10-1-24,23 7-1,2-3-1,10 5 0</inkml:trace>
  <inkml:trace contextRef="#ctx0" brushRef="#br0" timeOffset="20991.2006">14443 5312 58,'0'0'35,"0"0"-2,0 0 1,45 19-28,-1 0-3,13 9-1,6 2 0,10 5-1,-2-1-1,2-3 0,-8 0-1,-8-10-2,-7 0-3,-15-15-4,4-1-23,-22-9-1,-4-3 0,-13-10 1</inkml:trace>
  <inkml:trace contextRef="#ctx0" brushRef="#br0" timeOffset="21228.2142">14917 5295 58,'-31'4'34,"-6"6"1,8 13-1,-9-2-26,7 20-4,-4 2-2,2 5-2,4 3-2,-1-6-2,14 6-6,-8-15-25,16-3 1,0-15-1,12-7 0</inkml:trace>
  <inkml:trace contextRef="#ctx0" brushRef="#br0" timeOffset="21524.2311">15450 5506 58,'-22'0'35,"5"-7"-1,17 7-1,5-21-28,19 12-3,7-2-2,8 1-1,7 2-2,-2-6-3,11 10-26,-11-5-1,-3 5-1,-6-3-1</inkml:trace>
  <inkml:trace contextRef="#ctx0" brushRef="#br0" timeOffset="23472.3425">16652 5154 38,'-28'1'33,"0"10"-1,-7 3 1,9 20-23,-9-1-3,12 15-2,-2 3-1,10 9-1,2-2-1,9 2 0,8-6-1,8-6-1,7-8 0,6-11 1,7-11-1,4-10 0,3-10 0,3-9 0,-1-8 1,0-6-2,-4-7 2,-3-5-1,-7-4 0,-5-1 0,-5 1 0,-7 1 0,-4 8 0,-5 4 0,-4 10 0,3 18 0,-14-7 0,6 19 0,1 8-1,1 5 1,5 3 0,1 2 0,4-1 0,4-1 0,2-5 0,4-4 0,1-5 0,0-6 0,1-5 1,-2-3-1,-1-5 1,-13 5-1,16-24 1,-15 6 0,-6-3-1,-4-5 0,-7 0 0,-3-1 0,-2 2 1,0 0-2,2 4 1,2 2 0,8 4 0,6 1 0,10 4 0,7-1-1,9 2 1,7-2 0,6 2 0,3-1-1,3 1 1,-3 4 0,-3 0 0,-5 5 0,-5 5 1,-4 7-1,-9 7 1,-4 8 0,-4 7-1,0 5 1,-1 5-1,2 0 1,0 0-1,2-3 0,5-5 0,1-5 0,0-10 0,3-6 0,0-6 1,0-6-1,-4-8 1,0-6-1,-7-5 1,-4-4-1,-6-8 0,-8-2 0,-6-5 1,-5 0-1,-3 2 0,-2 4-1,4 3 1,2 3 0,9 5-1,8 4 0,5 14 1,19-18-1,4 8 0,6 2 0,5 1 1,4 3-1,5 5 1,-1 5-1,-2 8 0,-4 7 1,-2 7 0,-4 7 0,-5 3-1,-6 3 1,-6 0 0,-5-5 1,-4-4 0,-2-7-1,-4-8 1,-4-7 0,6-10 0,-14-5-1,5-9 1,0-5 0,0-8-1,4-5 0,1-3 1,5-4-1,6-3 1,6 2-2,7 2 1,10 5 0,9 5 0,9 4-1,12 7 1,5 4-1,3 6 1,2 1 0,-2 3-1,-6-1 1,-9 2 0,-9 1 0,-14-2 1,-10 1-1,-20 2 1,0 0-1,-11 17 1,-10 1-1,-3 5 0,-6 8 0,3 6 0,1 7 0,4 1-1,6 0 1,7-4 0,8-5-1,5-7 1,6-9 0,3-9 0,3-11 0,2-11 0,-1-9 1,0-11-1,-2-5 0,-2-10 1,-3-5-1,-2-6 0,-1-8 0,-1-2 0,1-3 0,-1 1-1,3 5 1,-1 9-1,1 9 0,-2 14 1,-2 14-1,-5 18 1,2 23 0,-3 15 1,-3 8-1,3 13 1,3 7-1,4 6 0,1-1 0,6-4 1,3-5-2,2-9 1,0-10 0,0-10 0,-1-15 0,-2-8 0,-1-11 1,-1-12-1,-2-8 0,2-7 1,2-5-2,-1-2 1,0 2-1,2 3 1,-2 5-1,0 10 1,1 12 0,-4 11-1,0 12 1,-1 9 0,0 6 0,1 4 0,-3-1 0,2-3 0,-5-6-1,2-5 0,-5-12-1,-2-12-3,0 0-2,0 0-15,-11-14-13,1-3 0,-5-11 0,6-1 3</inkml:trace>
  <inkml:trace contextRef="#ctx0" brushRef="#br0" timeOffset="23699.3554">18519 5197 32,'-3'-29'31,"3"10"0,-3 3 0,3 16-19,6-14-8,-6 14-4,16 7-8,-16-7-23,17 18 1,-5-7-2,4 3 0</inkml:trace>
  <inkml:trace contextRef="#ctx0" brushRef="#br0" timeOffset="24675.4114">18794 5274 44,'0'0'35,"5"11"-2,-5-11 2,1 26-28,-5-10-3,5 9-2,-4 2 0,1 6 0,-2 0-1,0 1 1,2-2-2,1-3 1,2-5-1,4-5 1,3-7-1,-8-12 0,24 4 0,-5-9 0,0-6 0,3-4 0,3-4-1,1-2 0,0 0 0,-2 1-1,1 4 1,-2 3 0,6 5 0,-3 5 1,1 6 0,3 4 1,1 1 0,4 2 0,3-5 0,2 0 1,-3-5 0,1-3-1,-6-7 1,1-1-1,-10-5 1,-5 0-1,-9-3-1,-5 3 1,-9 2-1,-5 3-1,-6 8 1,-3 1-1,1 5 1,-2 5-1,5 6 0,0 3 0,9 0 0,3 1 1,6-3-1,6-1 1,4-2-1,5-4 1,3-2 0,1-4-1,2-1 1,2 0-1,-1 2 1,1-1-1,-1 3 1,-3-1 0,0 3-1,-3-1 1,-1-1 0,-1-3 1,-4-7 0,0-4-1,-2-8 1,-2-7 0,-3-8 0,-1-7-1,-2-7 1,-1-3 0,0-4-1,2-7 1,0 0-1,-1-2 0,3 4-1,-4 7 1,3 8 0,-2 9-1,-2 14 1,-1 20 0,0 0-1,-15 38 2,10 2 0,2 11-1,7 5 1,5 6 0,8-2 0,10 0 0,7-5 0,6-9 0,5-11-2,3-9 2,-2-13-1,-2-10 1,-4-8-1,-6-11 0,-6-9 1,-6-9-1,-5-4-1,-8-2 0,-4 0 0,-6 4 1,-3 3-2,-7 9 1,-1 10 0,-2 9 0,-1 13 2,1 10-1,2 8 1,5 8-1,5 4 1,6 0-1,7 1 1,4-3 0,6-5-1,5-4 0,0-9 0,2-9 0,1-4-2,-2-11-1,2 2-3,-16-17-20,7 5-9,-14-11-1,0-1-1</inkml:trace>
  <inkml:trace contextRef="#ctx0" brushRef="#br0" timeOffset="24887.4235">19818 4990 62,'-6'-13'36,"12"-8"-2,23 3-3,17 5-35,5-7-22,23 8-9,-1-5-2,7 3 1</inkml:trace>
  <inkml:trace contextRef="#ctx1" brushRef="#br0">14256 18902,'0'0,"0"0,0 0,0 0,0 0,0 0,0 0,0 0,0 0,0 0,0 0,0 0,0 0,0 0,0 0,0 0,0 0,0 0,0 0,0 0,0 0,0 0,0 0,0 0,0 0,0 0,0 0,0 0,0 0,0 0,0 0,0 0,0 0,0 0,0 0,0 0,0 0,0 0,0 0,0 0,0 0,0 0,0 0,0 0,0 0,0 0,0 0,0 0,0 0,0 0,0 0,0 0,0 0,0 0,0 0,0 0,0 0,0 0,0 0,0 0,0 0,0 0,0 0,0 0,0 0,0 0,0 0,0 0,0 0,17 18,-17-18,0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0,-17 0,17 0,0 0,0 0,-16-9,16 9,0 0,-17-38,17 38</inkml:trace>
  <inkml:trace contextRef="#ctx1" brushRef="#br0" timeOffset="291.0166">14025 18790,'0'0,"0"0,0 0,0 0,0 0,0 0,0 0,0 0,0 0,0 0,0 0,0 0,0 0,0 0,0 0,0 0,0 0,0 0,0 0,0 0,0 0,0 0,0 0,0 0,0 0,0 0,0 0,0 0,0 0,0 9,0 1,0-10,0 0,0 0,0 0,0 0,0 0,0 0,0 0,0 0,0 0,0 0,0 0,0 0,0 0,0 0,0 0,0 0,0 0,0 0,0 0,0 0,0 0,0 0,0 0,0 0,0 0,0 0,0 0,0 0,0 0,0 0,0 0,0 0,0 0,-17-10,17 10,-83-18</inkml:trace>
  <inkml:trace contextRef="#ctx0" brushRef="#br0" timeOffset="30223.7287">2196 7898 7,'-21'0'29,"7"8"0,-1 7 2,-10 7-14,7 22-7,-17 2-1,9 25-2,-9 11 0,10 14-3,-2 1 0,11 3-2,7-8 0,13-8-1,10-11-1,15-21-2,18-18-2,2-25-22,17-6-6,-1-17-2,4-7-1</inkml:trace>
  <inkml:trace contextRef="#ctx0" brushRef="#br0" timeOffset="31595.8072">3344 8216 21,'-4'-18'32,"-2"1"-2,-9 2 1,-4 9-20,-16 1-4,4 13-3,-11 5 0,-2 13-1,-6 9 0,3 12-1,3 3 0,9 3 0,7-2-2,13-3 0,10-7-1,10-8 1,10-12-1,6-11 0,6-9 0,2-10 0,2-6 0,0-7-1,0-2 0,-2-5 0,1 5 0,-7 0 0,2 9 0,-6 6 1,-1 10 0,-2 6 0,1 9 0,-3 4 1,5 2-1,0 3 1,0-3 0,1-3 1,-2-7 0,2-3 1,0-11 0,5-3-1,-3-11 2,4-3-2,2-9 1,6-4 0,1-3-2,2 1 1,1 3 0,-3 4-1,-5 5 0,-3 9 1,-5 11 1,-4 9-1,-5 7 1,-4 8-1,-6 3 0,1 3 1,-5 2-1,1-2-1,-4-6 1,1-5-1,0-5 0,3-12 1,0 0-1,0 0 0,11-13 0,1-3 0,3-3-1,3-2 0,6 2 0,0 1 0,5 4 1,-1 3-1,5 8 0,0 5 1,5 5-1,4 1 1,2 0 1,5-2-1,3-2 1,2-4 0,6-8 0,1-4 0,-3-6 0,-2-3 0,-5-2 1,-6 1-1,-10-1 0,-6 2 0,-15 3 0,-12 5-1,-2 13 0,-32-6 0,2 16 0,-1 6 0,0 7-1,2 8 0,6 3 0,5-1 0,11 1-1,6-6 1,12-3 1,-1-11-1,5-7 0,4-12 0,-1-7 1,0-9 0,-1-8 0,0-7 1,-4-5-1,-2-4 1,-3-8-2,-4 1 1,-3-3 0,-2 7 1,-4 4-1,1 7 1,-1 11-1,2 10 1,3 16 0,-4 27-1,8 7 3,5 12-3,4 8 1,7 7-2,6 4 1,3-3-4,12-3-2,-9-16-24,16-6-5,-1-19 0,7-11-1</inkml:trace>
  <inkml:trace contextRef="#ctx0" brushRef="#br0" timeOffset="32835.8781">6142 7918 29,'0'0'14,"-8"-12"1,8 12-3,0 0-1,-11-19-2,11 19-1,-4-14 0,4 14-1,-5-14-1,5 14 0,0 0-1,0 0-1,0 0 0,-9 24-1,3 5-1,4 12 0,-1 9 1,1 11-1,0 4 0,2 6-1,0-2 1,0-4-2,1-10 2,-2-7-2,-3-9 1,0-11 0,-3-10-1,7-18 1,-15 11 0,15-11 0,-16-17 0,10-2-1,3-6 0,4-4 0,5-4 0,5-1-1,9 1 1,6 1 0,6 6 0,6 8 0,3 8-1,2 8 1,0 9 0,-3 9 0,-5 8 0,-5 8 0,-11 5 0,-7 0 1,-9 1-1,-10 1 1,-8-5-1,-7-5 1,-10-5-1,-3-7-1,0-4 0,-5-10-3,10 7-8,-9-14-22,12-1-1,0-5 0,13-2 0</inkml:trace>
  <inkml:trace contextRef="#ctx0" brushRef="#br0" timeOffset="33279.9035">6669 8270 44,'3'13'34,"-2"7"0,-5 0-2,3 9-31,2 1-1,2 3 1,2-4-1,2-4 1,0-8-1,4-5 0,2-9 0,4-6-1,1-8 0,3-7 0,1-5 0,1-6 0,3 1-1,0-1 1,1 5 1,-1 5 0,-1 8 0,-1 15 2,-3 13-1,-2 15 1,-3 10 0,-3 12 0,-6 4 0,-2 6 0,-9-2 1,-5-2-2,-8-11 1,-4-6-1,-6-12 0,-3-7-2,-1-9-1,-8-15-8,9 0-25,-7-13 1,4-1-1,1-9-1</inkml:trace>
  <inkml:trace contextRef="#ctx0" brushRef="#br0" timeOffset="34350.9648">8270 8331 24,'-27'-21'36,"3"2"-2,-3-3 1,4 8-22,-7-5-7,7 9-3,-6 5-1,-2 7 0,-2 9-2,2 8 1,1 10-1,5 8 0,2 8 0,11 2 0,8 1 0,11-2 0,12-5-1,4-10 1,4-10-1,4-11 1,4-14 0,0-11-1,-1-12 1,-4-10 0,-4-8 0,-4-6-1,-4-6 2,-5-6-1,-7-5-1,-4-1 1,-4 3 0,-4 4 1,-2 8-1,0 7 0,-1 15 0,0 15 0,9 17 1,-14 26-1,8 13 0,4 11 0,4 12-1,4 9 1,7 3-1,5 0 1,5-6 0,7-11-1,3-12 1,0-11 0,2-16 0,-1-14 0,-1-14 0,-2-12-1,-5-10 1,-4-5 0,-4-3 0,-4 1-1,-2 4 1,-7 4 0,-1 11-1,-5 10 1,1 10-1,-6 15 1,4 7-1,2 6 1,4 5-1,1 2 1,4-1 0,4-3 0,1-6 0,3-7 0,-3-5 1,1-8-1,-15-5 1,18-11-1,-16-3 0,-4-3 0,-6-5 0,-5-5 0,-1-1-1,-4-1 1,2 1-1,0 1 0,7 2 0,5 3 0,11 3 0,7 4 0,8 7 0,8 2 1,6 4-1,6 5 2,2 6-1,0 2 1,-2 7-1,-3 6 1,-6 3 0,-2 4 0,-6 0 0,-6 2 0,-3-5-1,-4-1 1,-4-6-1,-3-6-1,1-5 0,-6-10-1,12 3-4,-13-16-17,10 0-11,-5-7 0,3-3 0</inkml:trace>
  <inkml:trace contextRef="#ctx0" brushRef="#br0" timeOffset="34598.979">8803 8005 34,'0'0'26,"0"0"-25,0 0 0,31 3-33,-5 2 3</inkml:trace>
  <inkml:trace contextRef="#ctx0" brushRef="#br0" timeOffset="35129.0093">9250 8206 43,'7'29'37,"1"9"-1,-7-2 0,3 6-33,0 1-1,1 0 0,-2-4-1,-1-9 0,-2-7 0,0-6 0,0-17 0,0 0-1,0 0 0,-1-19 0,6-2-1,3-7 0,3-1 0,2-4 0,6 3-1,1 4 1,8 7 0,-1 10 0,8 8 0,2 8 1,5 6 0,1 3 0,1 2 0,1-2 1,-2-4-1,-1-5 1,-6-9 0,-5-3-1,-5-8 1,-5-5 0,-8-4-1,-4-5 0,-7 0 0,-4 2 0,-3 1 0,-3 3 0,0 7-1,8 14 1,-16-2 0,11 18 0,4 12-1,5 12 1,1 10 0,1 10 1,2 4-1,3 1 2,-5-3-1,-1-3-1,-6-9 2,-5-8-1,-11-15 0,-7-8 0,-8-10 0,-8-7-2,-3-4-2,-9-14-6,12 5-27,-12-8 0,12 5-1,0-5-2</inkml:trace>
  <inkml:trace contextRef="#ctx0" brushRef="#br0" timeOffset="36180.0693">10717 7874 28,'0'0'34,"0"0"0,17 12 0,-13 16-29,5 17-2,-1 6-1,6 11 0,-2 4-1,6 3-1,1-6 1,3-7-1,2-11 1,3-12 0,2-14-1,2-11 0,2-16 0,-1-13 0,0-10 0,-2-10-1,-2-7 0,-3-8 1,-4 0 0,-6 2 0,-6 7 0,-2 8 1,-5 10-1,-3 13 1,1 16 0,-9 26-1,3 8 0,-1 9 0,1 7 0,-1 6 0,1 0 0,3-3-1,2-10 1,1-7 0,2-9 0,1-7 0,3-10 0,-6-10-1,20-4 1,-7-11-2,4-4 1,1-6-1,7 1 1,0-3-1,7 5 0,3 2 2,2 6-1,3 8 2,5 6 0,5 7 0,1 3 0,3 4 1,-3-3 0,2 0 0,-5-7 0,-1-1 0,-7-8-1,-5-3 1,-8-6-1,-5-2 0,-9-3 0,-6 0-1,-7 2 0,-8 0 0,-5 7 0,-5 4 0,-3 8-1,0 8 1,4 7 0,6 8 0,4 6 0,11 5 0,5 2 0,11 0 1,7-3-1,7-4 0,6-8 0,1-7-2,3-6 0,-6-14-5,5 4-20,-19-15-8,-8-3 0,-20-5-1</inkml:trace>
  <inkml:trace contextRef="#ctx0" brushRef="#br0" timeOffset="36462.0855">11223 8096 41,'-1'-21'35,"18"-3"-2,22-5-4,23 9-42,10-7-22,14 2 2,1 1-3,5 3 16</inkml:trace>
  <inkml:trace contextRef="#ctx0" brushRef="#br0" timeOffset="36991.1158">13281 8072 30,'-7'-21'33,"-2"-3"1,2 5 0,-5-4-28,12 23-2,-22-18-1,8 17-2,-7 3 1,-2 12 0,-3 6-1,1 5-1,3 7 0,7 4 0,7 3 0,11 0-1,12 1 1,14-4 0,12-4-1,10-2 2,5-2-2,1-1 1,-2-3 0,-5 0 0,-11-2 1,-12-1-1,-17 1 1,-12-1-1,-18-5 1,-10 0 0,-10-6 0,-9-2 0,-6-4-1,-3-4 0,0-3 0,-1-1-1,11 0-3,-1-5-5,24 9-24,-3-5-2,16 3 0,12 2-1</inkml:trace>
  <inkml:trace contextRef="#ctx0" brushRef="#br0" timeOffset="38137.1812">13990 8138 37,'1'-17'37,"-13"-4"-2,-1 3 1,-11-2-31,1 8-1,-6-1-3,-2 7 1,-6 7-1,1 10 0,1 5 0,2 8-1,6 6 0,5 2-1,9 4 1,8-1-1,5-4 1,8-5-1,3-5 0,5-9-1,3-5 1,2-10-1,1-4 0,-1-7 1,2-1-1,-3-4 1,1 3-1,-3-1 1,-3 6 0,0 5 0,-2 8 1,-2 6 0,1 9 0,0 4 0,-1 3 1,2 3 0,-2-1 0,2-2 0,-3-6 1,4-5 0,-2-11-1,5-6 1,-2-10 0,6-5-1,0-8 0,3-5 0,4-3 0,3-1 0,0 0-1,0 3 0,-1 6 0,-3 7 1,-1 8-2,-3 8 1,-3 10 0,-5 8 0,-4 7 1,-5 3-1,-2 3 1,-4 0-2,-2 0 2,-2-5 0,-4-4-1,1-7 1,7-11-1,-14 7 1,14-7-1,-12-14 0,10 0 1,3-3-2,3-4 1,5-1-1,4-1 0,5 1 1,3 4-1,2 4 0,3 7 1,0 4-1,-1 10 1,-3 4 0,-4 4 1,-2 4-2,-5 0 2,-2-1 0,-3-3-1,-4-2 0,-2-13 1,3 12-1,-3-12 0,0 0 0,0 0 0,4-18-1,-4 18-1,13-20 1,-2 11-1,-11 9 0,28-14 1,-12 9 0,5 5 0,3 1 0,3 3 1,3 1 0,3-1 0,2-1 0,6-5 0,0-2 0,2-4 1,0-3-1,-3-3 1,-3-2 0,-5-2-1,-6-2 2,-11 1-2,-7 1 0,-12 3 1,-5 4 0,-11 8-1,-3 5 0,-5 5 2,0 12-1,4 3 0,8 6 0,6 2 0,8 4-1,10-3 2,9-1-2,9-3-1,6-6 0,10-1-2,-3-12-6,19 1-25,-12-11-2,2-3-1,-8-6 0</inkml:trace>
  <inkml:trace contextRef="#ctx0" brushRef="#br0" timeOffset="39281.2468">16084 7678 2,'-8'-24'30,"2"2"2,1 6-6,-7-6-10,12 22-3,-6-17-4,6 17 0,-7 21-3,8 12-1,-2 10-1,6 17 0,-1 15-2,7 16 1,0 13-2,3 10 0,3 2-1,1-3 1,-3-4-2,-1-7 2,-4-13 0,1-12-1,-5-17 1,1-17-1,-3-14 1,-3-10-2,-1-19 0,0 0 0,-8-20-1,0-6 0,-2-6 0,-3-12 1,0-10-1,-1-9 1,2-6 2,2 0-2,3-2 1,5 2 0,6 5 0,2 4-1,10 11 1,3 9 0,6 12-1,3 7 1,3 8 0,0 9 0,-1 6 1,1 10-1,-3 4 1,-4 6-1,-6 5 1,-3 1-1,-7 2 0,-3 1 1,-7-2-1,-3-4 0,-3-2-2,-6-6-2,5 8-8,-13-15-22,9 0-1,-6-8-1,6-1 4</inkml:trace>
  <inkml:trace contextRef="#ctx0" brushRef="#br0" timeOffset="39922.2833">16462 8162 29,'19'-6'33,"0"3"1,7 7 0,-4 1-29,10 11 1,-8 0-1,3 10-1,-6-2-1,0 7 0,-8-5-1,-3-2 0,-4-5-1,-3-3 0,-3-16 0,0 14-1,0-14 1,-6-10 0,3-7-1,2-4 0,1-3 0,3-7 0,1-1-1,3-2 0,5 2-1,0 2 0,7 9-2,-1 1-1,9 13-2,-8-2-2,13 13-2,-12-5-1,12 12 1,-13-10 2,9 8 2,-10-6 4,-3-1 4,0 0 4,-15-2 3,14-1 2,-14 1 1,0 0 0,-23-1-2,15 13-1,-10-2-2,7 11-2,-6 0-1,8 9-1,-1 1-1,5 4 1,2-1-2,7 0 0,1-6 0,6-3 0,-1-6 0,3-6 0,4-6-1,1-7 0,4-5-1,-1-7 0,5 3 0,-6-10-2,6 3-1,-9-7-3,7 9-4,-19-8-21,8 3 0,-11-2-1,1 3 10</inkml:trace>
  <inkml:trace contextRef="#ctx0" brushRef="#br0" timeOffset="41216.3574">17545 8102 24,'6'-12'32,"-6"12"0,4-16 0,-4 16-26,-14-3 0,-5 4-1,4 12-1,-10-2 1,6 13-2,-6-1 0,7 11 0,-1 1-1,7 2-1,5 2 0,7 0 0,7-2 0,7-4 0,6-7-1,6-7 1,5-10-1,4-5 1,5-10-1,4-6 0,3-7 0,-2-5 0,-1-3 0,-1-4-1,-3 0 1,-7 1-1,-5 2 1,-8 1-1,-7 6 1,-6 1-1,-4 6 1,-4 4 0,1 10-1,0 0 1,-12-12 0,12 12 0,0 0-1,0 0 1,0 0 0,0 0 0,0 0 0,0 0 0,-12-1 0,12 1 0,0 0 0,0 0 0,0 0 0,-9-12 0,9 12 1,-6-10-1,6 10-1,-13-13 2,13 13-2,-17-13 2,17 13-2,-18-9 2,18 9-2,-22-3 1,9 8 1,0 2-1,0 6 0,-1 4 0,-2 5 0,4 6 0,2 4 1,5 2-1,2 1 0,7 0 0,6-1 0,6-2 0,5-5 0,6-7 0,4-6 0,5-7 1,3-5-1,2-7 0,-1-6 0,-1-8 0,-2-3 0,-4-5-1,-3-2 1,-6-5 0,-2-1 0,-4 1 0,-1-1 0,0 4 0,0 4-1,1 6 1,0 6 0,0 8 0,2 9 0,-2 8 0,0 7 0,-1 6 0,-5 5 1,-5 5-1,-3 2 0,-2 1 0,-6-1 0,-4-3 0,-1-3 0,-3-6-1,2-3 1,-2-7-1,4-2-1,8-11 1,-11 1-1,11-1 0,1-21 1,3 1-1,4-5 1,0-7-1,4-4 2,1-5-1,6-4 1,-1 1 0,1 1 1,5 5 0,0 7 0,6 8 2,-1 6-1,4 18 1,-2 8 0,6 13-1,-5 5 1,1 6-1,-6 6-1,-4 2 0,-6 0 0,-5-6 0,-10-5-1,-8-3 0,-7-5-1,-7-9-2,1 4-6,-16-17-23,9-1-5,-8-10 1,4-3-2</inkml:trace>
  <inkml:trace contextRef="#ctx0" brushRef="#br0" timeOffset="41704.3854">19538 7852 29,'1'-23'35,"-5"-5"0,6 2 0,-11-10-25,7 16-4,-8-3-1,5 8-2,5 15 0,-21-7-1,4 20-1,0 11 0,0 11-1,3 9 1,0 11-1,4 7 1,3 2 0,6 3-1,5-2 1,2-1-2,6-1-1,-6-8-4,12 7-16,-14-17-14,2-5 0,-13-9-1</inkml:trace>
  <inkml:trace contextRef="#ctx0" brushRef="#br0" timeOffset="42411.4258">19111 8278 45,'18'-16'35,"8"-3"-1,12 4-1,0-1-32,16 2-1,6 2 0,2 2 0,-4 3-1,-4 1 1,-6 2-1,-10 2 1,-6 2-1,-9 1 1,-6 3 0,-17-4 0,13 15 0,-11-1 2,-4 3-1,0 5 1,-1 2-1,3 3 1,0 0-1,3 1 0,3-5 0,1-2 0,2-6-1,3-4 1,0-9 0,2-2-1,-1-8 0,-1-5 0,-2-7 0,-5-3 0,-5-3-1,-5-3 0,-5 1 1,-6-1-1,-3 5 1,-1 3-1,2 5 1,3 3-1,15 13 0,-13-10 0,13 10 1,18-2-1,2 4 1,8-2-1,5 1 1,5 2 1,1 2-1,1 2 1,-2 5-1,-3 5 1,-7 4 0,0 7 0,-9 3 0,-1 4 1,-6-3-1,-3 3 1,-5-4 0,0-3 0,-6-9-1,0-3 1,2-16 0,0 0-1,-18-4 1,11-11-1,2-10 0,1-4 0,4-6-1,4-3 1,5-3-1,4 1-1,8 6-2,2-1-2,19 18-19,-9-7-13,9 12 0,-6 0-1</inkml:trace>
  <inkml:trace contextRef="#ctx0" brushRef="#br0" timeOffset="43080.4641">20822 8025 39,'0'0'34,"-10"-15"0,10 15 1,14 12-29,7 7-2,-2 5 0,11 5-1,-2 1 0,6 5-1,1-3-1,2-4 0,-2-7-1,0-8-1,0-7 0,-4-9 1,-1-6-1,-5-10 0,-2-4-1,-5-9 2,-1 0-1,-4 0 1,-6 2 0,1 5 0,-3 7 1,-5 18 1,0 0 1,9 32-2,-6 8 2,0 15-2,-1 12 1,-1 12 0,-4 4-1,-4-4 0,-3-6 0,-5-6 0,-5-11 0,-5-13-1,-4-15 1,0-13-1,-5-12 0,0-11-1,0-5-2,-2-11-2,9 6-3,-11-17-20,18 10-8,-2-6-1,11 6 0</inkml:trace>
  <inkml:trace contextRef="#ctx0" brushRef="#br0" timeOffset="43428.484">21547 8183 45,'23'-9'35,"6"-3"0,10 0-2,-8-1-32,12 1-3,9 10-10,-10-5-21,-4 4-1,-8 0 0,-7 2 1</inkml:trace>
  <inkml:trace contextRef="#ctx0" brushRef="#br0" timeOffset="44615.5519">22221 7940 31,'-22'0'33,"4"8"1,-9 1 0,8 15-29,-15-1 2,8 9-3,-3 0 1,9 7-1,3-3 0,12 1-1,7-3-1,14-7-1,11-5-1,7-8-1,7-7-1,2-7 1,4-6-1,-3-8 0,1-3 1,-5-8-1,-5-2-1,-5-3 3,-8 0-2,-4 3 2,-6 2-1,-2 4 1,-8 11 0,-2 10 1,0 0 2,-12 16-3,6 4 2,3 6-1,0 2 1,3 1-1,2-2 1,3-4-2,5-2 0,1-6 1,4-4-1,-1-5 0,2-6 0,0-4 1,-1-4-1,-2-5 0,-2-4 0,-5-3 0,-5-4-2,-3-5 2,-5-2-1,-4-1 0,-1 2-1,-1 2 1,1 2-1,3 4 1,3 3 1,4 8-2,2 11 1,13-12 1,-1 9 0,2 0 0,3 2 0,1 2 1,-1 2-1,0 2 1,-1 4 0,0 3 0,0 6 0,0 5 0,0 3 2,0 4-2,2 1 1,3 1 0,0-1-1,1-2 0,-3-7 1,-2-3-2,-1-5 0,-2-4 0,-14-10 0,18 10 1,-18-10-1,0 0 0,8-19 0,-11 5 0,1-4-1,-4-4 1,-1-6-2,-5-2 0,0-1-1,-2 0 2,0 3-2,-2 1 2,2 5-1,0 4 0,2 7 2,0 4 0,12 7-1,-14-3 1,14 3 0,0 0-1,5 11 1,-5-11 0,25 9 0,-2-4 0,7-2-1,2 0 1,5 0 0,2-2 0,-2 2 0,1-2 0,-3 2 0,-5 1 1,-4 2-1,-6 5 1,0 2 1,-5 2-1,-2 4 1,-2 1-1,-2 1 1,-1 0-1,-3 0 1,0-5-1,-2-3-1,-2-1 1,-1-12 0,0 15-1,0-15 1,0 0 0,0 0 0,-10-11-1,8 1 1,1-2-1,0-3-2,2-2 3,2-3-3,2 1 1,3 2-2,1 0 1,5 9-4,-1-5 0,13 16-11,-9-8-19,10 10 2,-4-7-1,11 7 9</inkml:trace>
  <inkml:trace contextRef="#ctx0" brushRef="#br0" timeOffset="45221.5865">23586 8019 56,'0'-13'35,"0"13"-2,-20-7-12,0 6-17,3 11 0,-5 0-3,0 8 0,-2 3 1,1 3 0,4 4 0,3 4 0,6-3-1,7-2 0,3-5 0,5-5-1,3-5 0,4-5-1,3-7 1,2-7-1,1-7 1,0-5 0,1-5-2,0-8 2,-2-4-2,-4-7 1,-1-4-1,-5-4 1,-2-3 0,-1 2 0,-2 3 1,-2 7-1,0 9 1,-2 11 0,2 22 1,0 0-1,-10 20 1,7 9-1,5 8 0,0 5 0,2 7 2,3 3-1,6-3 0,4-4 0,2-3 0,0-5 0,1-6 0,-2-6-1,0-8 0,-2-8 0,-1-7-1,-2-4 1,2-6 0,-2-3 0,-1-3 0,3 0 0,-1-1 0,0 2 0,1 3 0,-2 4 1,-1 6-1,1 7 1,-1 6-1,0 4 0,-2 6 0,-1 1-2,2 5-2,-11-9-8,9 6-23,-13-11 0,3-2-1,1-13 0</inkml:trace>
  <inkml:trace contextRef="#ctx0" brushRef="#br0" timeOffset="45554.6055">23835 7946 35,'0'0'32,"9"-16"-1,-9 16-1,22-2-33,-10 1-11,5 9-17,-3 3-2,0 3 2,0 3 16</inkml:trace>
  <inkml:trace contextRef="#ctx0" brushRef="#br0" timeOffset="46510.6602">24182 8095 47,'0'0'35,"0"0"2,0 0-2,2 15-31,-4 2-2,-1 1 1,-1 6-2,0 0 2,0 3-2,0-1-1,4-3 0,1-3 0,5-4-1,3-4 0,-9-12 0,24 7-1,-8-13 0,3-1-1,-1-7 0,6-1 1,-2-7-1,2 2 1,-3 0-1,-3 4 2,-1 0 0,-4 6 1,-1 4 0,-12 6 1,15 6 0,-15-6 0,7 20 0,-5-10 0,4 2 1,-6-12-2,13 19 1,-13-19 0,14 8 0,-2-8-1,-1-3 1,1 0-2,1-4 1,0 0 0,-13 7-1,22-18-1,-22 18 1,13-16 0,-13 16-1,-5-10 1,5 10 0,-25 0-1,8 3 1,0 5 0,0 2 1,3 2-1,1 1 1,7 2-1,4 1 1,8-1 0,3-2 0,8 0-1,-1-5 0,6-1-1,-1-5 0,3 0 0,-5-5 1,2 1-1,-7-5 0,-1 1 1,-13 6 1,19-18 0,-19 18 0,16-22 1,-8 8 0,-2-5 0,2-1-1,0-5 0,2-6 1,-3-5-1,-1-2 0,-1-7-1,2 0 1,-6-3 0,1 2 1,-5 3 1,-2 9-3,0 6 3,-2 10-2,7 18 2,-17-7-1,9 17-1,3 9 1,1 7 0,4 5 1,2 4-1,4 9 3,3 1-1,8 2-1,1-2 1,4-1-1,5-4 0,3-3-1,-1-6 2,2-9-3,-1-7 1,-3-7-1,-2-6 1,-2-7-1,-7-6 1,-2-4-1,-4-5 0,-2-3-1,-5-2-1,-5 0 3,-2-1-3,-2 3 1,-2 3-1,-2 8 2,10 12-1,-18-2 1,18 2 2,-9 24-2,10-1 2,4 2-1,4 3 1,7-1-1,2 0 1,5-3-2,3-2-1,0-7-1,5-1-2,-9-14-11,7 2-21,-12-9 0,-3-2 0,-14-9 3</inkml:trace>
  <inkml:trace contextRef="#ctx0" brushRef="#br0" timeOffset="46850.6796">24841 7934 32,'35'-8'36,"9"-4"-2,15 0-2,8 2-42,6-1-22,3 1-1,-2-2-3,-5-4 14</inkml:trace>
  <inkml:trace contextRef="#ctx0" brushRef="#br0" timeOffset="49531.833">5476 10113 1,'5'-14'22,"-6"-7"6,2-1 0,2 0-15,-13-11-2,10 9-1,-13-11-2,6 9 0,-11-7-2,8 11-1,-10-2 0,6 10-3,-8 4 1,2 10-1,-3 7-1,2 13 1,-1 9-2,3 11 2,-1 7-2,6 6 1,1 5 0,8 3-1,1 1 1,4-4 0,3-6 0,0-4-2,0-5 2,0-4-2,-1-6 0,-6-8-2,6 2-4,-11-14-9,6 3-17,3-16 0,-18 16 0,4-16-1</inkml:trace>
  <inkml:trace contextRef="#ctx0" brushRef="#br0" timeOffset="49957.8574">5004 10397 35,'5'-12'31,"4"-2"-1,6-1 0,5 0-25,5-1-3,6 2 0,4 0-2,5 0-4,8 5-21,-4 1-5,4-1-1,0 3-1</inkml:trace>
  <inkml:trace contextRef="#ctx0" brushRef="#br0" timeOffset="50282.876">6048 9859 26,'-10'-12'31,"10"12"-7,0 0-2,0 0-5,-12 10-4,15 13-3,-9-1-3,9 17-2,-6 3-1,7 10 0,-4 6-2,4 4 0,-1-2-1,1-2 0,-2-5-1,1-7 0,-2-4 0,-1-8-1,0-6-1,-4-8-2,6 0-3,-2-20-9,-6 16-19,6-16 1,0 0-2,-18-3 3</inkml:trace>
  <inkml:trace contextRef="#ctx0" brushRef="#br0" timeOffset="50676.8986">5820 9931 43,'17'-25'33,"9"4"0,0-7-9,13 19-17,-1-1 0,16 13-2,-3 7-1,12 15-1,-4 9-1,4 11 0,-4 7 0,0 9-1,-10 4-1,-9 3 0,-13-2 1,-12-1-1,-18-6 1,-14-2 0,-14-9 0,-9-2-1,-9-9 0,-6-5 0,-2-7-1,-1-8-1,8-3-3,0-16-8,17 5-21,2-14-1,16-2-1,4-8-1</inkml:trace>
  <inkml:trace contextRef="#ctx0" brushRef="#br0" timeOffset="51222.9298">6777 10329 36,'0'0'34,"0"0"1,0 0-2,-17 14-28,12 6-1,-3 3-1,3 8-1,0 0 0,4 7 0,3-4-2,5-2 0,2-4 0,5-6-1,3-5-1,1-10-1,5-5 1,-2-10-1,5-4 0,-4-8 0,1-4 1,-3-4 0,-2-1 2,-4 2 0,-3 0 2,-2 6 1,-8 1 0,2 10 0,-3 10 0,0 0 1,-2 11-2,5 9 1,-2 6-2,4 5 0,-1 6 1,1 5-1,2-2 0,-3 1 1,-2-2-1,-3-2 0,-4-5 0,-7-3 0,-5-8 0,-2-5 0,-4-5 0,-3-4-1,-2-5 1,3-3-2,1-3-1,1-5-3,23 9-13,-27-13-18,27 13-1,-12-22 0,16 11 0</inkml:trace>
  <inkml:trace contextRef="#ctx0" brushRef="#br0" timeOffset="51780.9616">4462 11185 46,'13'5'32,"21"-10"2,16 1-1,7-6-24,25 6-4,11-3-1,22 5-2,13-4 0,15 3-1,7-4 0,10 0-1,7-3-1,12-3 1,2-2-2,1-1 1,-8 0-1,-3-2 1,-8 1-1,-7 1 2,-18 4-2,-23 2 2,-19 4-1,-20 1 0,-17 5-1,-25-2-2,-14 15-12,-20-13-19,-22 14 1,-11-7 0,-9 3 4</inkml:trace>
  <inkml:trace contextRef="#ctx0" brushRef="#br0" timeOffset="52303.9915">5518 11547 40,'0'0'33,"-8"22"1,0 0 1,12 17-28,-13 5 0,6 18-1,-8 3 1,3 12-3,-6 0 1,3 1-3,-2-4-2,2-11-1,2-6-2,-1-16-3,16-1-16,-12-25-12,6-15 0,0 0-2,11-29 2</inkml:trace>
  <inkml:trace contextRef="#ctx0" brushRef="#br0" timeOffset="52700.0143">5315 11513 28,'13'-15'32,"11"2"1,12 8 0,7-2-20,15 18-4,-1-2-2,13 16-1,-1-1-1,5 11-1,-9 4 0,-3 6-2,-8 2 0,-7 4-2,-11 2 2,-10 2-2,-13-2 2,-10 2-2,-11-2 1,-10-2-1,-12-4 1,-6-3 0,-7-8-1,-4-5 1,-2-7-2,-1-6 0,3-6-2,-2-10-4,16 5-24,-6-14-5,11 2 1,3-8-1</inkml:trace>
  <inkml:trace contextRef="#ctx0" brushRef="#br0" timeOffset="53289.048">6317 12080 43,'-19'-1'31,"5"-1"0,14 2-1,-17-6-27,17 6-1,18-5-1,7 2 1,4-4-1,11 1 0,7-2 0,10 3 0,4 3-2,3 3 1,-1 6 0,-6 6 0,-5 8-1,-10 9 2,-12 7 0,-13 8 1,-14 1 0,-12 6 1,-13-2 0,-7 3 1,-12-6 0,3 0 0,-2-8-1,6-4 1,4-6-2,9-4 0,8-6-1,13-3 1,15-7-1,11-5-1,10-5 0,15-4 1,11-4-1,12-5-1,9-5 1,6 0-1,-1-2 0,-2 1 0,-7 2 0,-10 3 0,-11 3 0,-14 4-1,-9 8-2,-18-4-6,3 16-25,-20-12 1,-4 21-3,-9-12 1</inkml:trace>
  <inkml:trace contextRef="#ctx0" brushRef="#br0" timeOffset="54475.1158">11671 10293 32,'-4'-29'32,"-11"-4"1,-1 11-2,-13-8-26,7 11 0,-9-1-1,6 10 0,-5 1-1,3 11 0,0 7-1,1 11-1,3 10 1,2 12 0,4 8-1,7 12 0,3 9 0,6 9 1,6 2-2,7 2 1,3-3-2,2-5-1,5-1-2,-10-16-3,7 2-6,-19-21-22,4-5 0,-12-15 0,-2-6 3</inkml:trace>
  <inkml:trace contextRef="#ctx0" brushRef="#br0" timeOffset="55099.1515">11061 10913 22,'-12'-20'30,"11"0"0,10-1 0,9 5-25,11-7-3,14-1-1,7 1 0,6 1 0,4-1 0,-1 2 0,-2 4 0,-2 2-1,-10 3 1,-7 5 1,-14 4 0,-3 8 1,-14 6 0,-2 11 1,-9 3-1,0 6 1,-6 4-1,4 4-1,1-1-1,4-2 0,4-4-1,4-4 0,6-7 0,3-4 0,1-7 1,1-6-1,0-4 1,-1-4-1,-4-6 0,-4-4 1,-3-3-1,-6-4 0,-2-1 0,-5-4 0,0 0 0,-2 2 0,1-1-1,3 2 1,5 3 0,6 4 0,8 4 0,8 7 0,10 8 0,4 5 0,5 6 1,5 7-1,-1 6 0,-2 3 0,-5 3 0,-7-2 1,-9-1 0,-9-4-1,-8-5 2,-8-4-2,3-17 2,-22 11-1,8-15 1,0-8-1,-1-7 0,6-6 0,4-8 0,8-5-1,10-2-1,6-5-2,12 12-5,-1-7-22,16 11-5,-2 3-2,6 9 0</inkml:trace>
  <inkml:trace contextRef="#ctx0" brushRef="#br0" timeOffset="56092.2083">13424 10263 43,'-14'-3'35,"0"17"-1,1 6 0,6 14-31,2 15-1,7 11 0,4 9 1,5 9 0,6-6-2,10 0 1,3-7-2,7-8 1,-1-14-1,4-13 0,3-13 0,1-17-1,0-11 1,-5-13-1,-3-11 0,-6-10 0,-3-6 1,-7-7-1,-7-4 1,-7-1-1,-4 2 3,-5 7-2,-1 6 2,2 12-1,-4 9 0,4 16 0,2 11 0,-4 20 0,4 6-1,2 12 0,0 6 0,2 9 1,0 0-1,-1 0 1,3-5-1,-1-6 0,-1-10 1,0-6-1,-2-8 0,-2-18 0,0 0 0,0 0-1,16-11 0,-10-6 0,5-2 0,0-2 0,6 1 0,1 0 0,4 7 0,3 4 1,3 7 0,6 6 1,1 5 0,5 3 0,2 0 0,2 2 0,1-3 1,2-3-1,-3-6 0,-4-2 0,-2-6 0,-6-2-1,-7-2 1,-5-4 0,-9-2-1,-8 0 0,-3 2 0,-8 1-1,-4 5 1,-2 2-1,-3 7 1,2 6-1,0 9 1,5 5 0,4 5 0,4 4 1,6 2-1,9 1 1,9 0-1,5-3 1,8-4-1,3-5 0,2-4-1,-1-7-1,1-2-2,-10-13-4,4 5-25,-21-12-2,-13 12 1,-4-25-2</inkml:trace>
  <inkml:trace contextRef="#ctx0" brushRef="#br0" timeOffset="56445.2285">13643 10583 57,'-52'-12'34,"19"-4"0,26-2-1,25-1-35,25-4-7,31 7-24,3-8-1,15 3-1,4-2 1</inkml:trace>
  <inkml:trace contextRef="#ctx0" brushRef="#br0" timeOffset="57017.2611">15809 10513 51,'0'0'35,"-22"11"-1,20 9 0,3 6-32,12 11 0,4 2 0,5 5 1,2-2-1,6-2 0,0-9-2,2-6 1,-2-12-1,1-10 0,-1-9 0,-3-9-1,-2-8 1,-3-8-1,-2-3 1,-5-1-1,-2 2 2,-2 3-1,-5 6 0,0 8 0,-6 16 2,12 3-1,-5 18 0,0 14 0,1 8 0,1 6 1,-2 7-1,-2 6 0,-4-2 0,-3-7 0,-7-5 0,-4-7 0,-9-8 0,-3-5 0,-5-7 1,-2-9-2,-2-5 1,0-6-2,3-4 0,0-5-1,6 0-2,1-8-4,24 16-17,-20-27-10,23 12-2,-1-8 1</inkml:trace>
  <inkml:trace contextRef="#ctx0" brushRef="#br0" timeOffset="57374.2816">16567 10641 45,'0'0'34,"0"0"1,22-18-1,2 13-29,5-7-1,10 4 0,-2-5-1,7 4-1,-3-1-2,-4 0-3,0 9-4,-15-10-11,0 13-16,-22-2-1,11 9 0,-11-9 2</inkml:trace>
  <inkml:trace contextRef="#ctx0" brushRef="#br0" timeOffset="59127.3819">17755 10424 37,'-25'-1'32,"-2"1"0,1 5 1,-10 0-27,13 14-1,-4 2 0,9 8-1,-1 3 0,7 7-1,2 2 0,8 1-1,5-3-1,9-2 0,2-7-1,8-3 1,3-10 0,6-9-1,4-9 1,1-6 0,2-9-1,-1-4 0,0-5 0,-4-2 0,-2-2 0,-7-3 0,-7 1-1,-4 3 1,-8 2 0,-4 4 0,-2 6 0,-3 2-1,4 14 1,-17 0 0,9 12-1,0 5 1,3 6 0,3 4 0,3 3 0,5-1 0,5-1 0,4-2 0,5-7 0,2-3 1,0-7-1,-1-4 1,-1-6-1,-3-6 0,-4-5 1,-4-4-1,-4-3 0,-5-3-1,-6-4 1,-3-3 0,-4 0-1,-1 0 1,-2 1-1,3 3 0,3 3 0,3 2 0,9 5 0,3 2 0,8 5 0,2 2 0,7 2 0,0 1 0,4 3 1,-1 1 0,-2 3-1,-2 3 2,-3 3-1,-1 4 0,-3 4 1,-1 3 0,-1 1-1,-2 5 2,5 0-1,0 2 0,1-1-1,1-1 1,0-5 0,1-3-1,0-3 1,-1-4-1,-4-6 0,-13-6 0,17-3 0,-17 3 0,2-22-1,-8 3 0,-6 1 1,-5-6-1,-4 1 0,-1-1 1,0 1-1,1 2 0,2 5 0,3 1 0,6 3 0,5 2 0,5 10-1,1-15 1,-1 15 0,13-11 0,1 6 0,3 1 1,5 0-1,3 1 1,2 0 0,4 1 1,4 0 0,3 2 0,-2 0 1,3 2-1,-1-1 1,1 4 0,-6-2 0,2 5 0,-6 1-1,-3 4 1,-5 2-1,-2 3-1,-6 2 1,-1 5 0,-4-2-1,-2 0 1,-2-3-1,0-2 1,-3-5-1,0-2 1,-1-11-1,2 11 1,-2-11-1,0 0 1,0 0 0,0 0-1,0 0 1,0 0-1,0 0 0,0 0 0,4-12 0,-4 12 0,0 0 0,0 0-1,1-12 1,-1 12 0,0 0 0,0 0-1,0 0 1,0 0 0,3-11 0,-3 11 0,0 0 0,0 0 0,0 0 0,0 0 0,-2-11 0,2 11 0,0 0 0,0 0 0,0 0 0,0-10 0,0 10 0,0 0 0,0-14 0,0 14 0,3-12 0,-3 12 0,4-17 0,0 6-1,2-2 1,3-1 0,4-2 0,3-3 0,3 2 0,4-1-1,3 3 1,-1 0 0,1 4-1,-1 2 0,-2 4 0,-5 2 0,2 6-2,-7 1-2,3 10-5,-16-14-22,16 20-2,-16-20 0,21 18-1</inkml:trace>
  <inkml:trace contextRef="#ctx0" brushRef="#br0" timeOffset="59840.4227">19639 10428 48,'0'0'34,"-18"-17"0,5 10 0,-10-2-27,7 7-2,-7 0-2,1 9-1,-6 2 0,3 9 0,0 5-2,3 6 1,5 4-1,5 3 0,5 4 0,7 0 0,7-3 0,6-3 0,5-5-1,7-8 0,2-6 0,3-8 1,1-8-1,-1-8 0,-1-8 0,-3-6 1,-4-6 0,-4-7-1,-7-3 2,-1-4-1,-4-5 0,-2-4-1,-1-4 0,-1-2 0,1 2-1,-2 5 1,2 7 0,-2 5 0,0 11 0,-1 15 2,0 13 0,-4 19 0,0 10 1,4 11 0,0 5 0,6 10 0,3 5-1,6-1 1,6-1-1,4-4 0,3-7-1,2-7-1,1-11 1,-1-8 0,-3-12-1,-2-9 0,-4-8 0,-3-9 1,-3-7-1,0-4 1,-6-2 0,-2 3 0,-1 1 1,-2 5 0,-2 3 0,-1 7 0,-1 11 0,0 0 0,9 12 0,-2 4-1,1 3 0,1 1-2,4 7-2,-8-11-18,8 8-12,-7-11-1,4 1-1,-10-14 0</inkml:trace>
  <inkml:trace contextRef="#ctx0" brushRef="#br0" timeOffset="60251.4462">20081 10295 35,'0'0'27,"7"-11"-10,10 12-16,1 6-29,8 5-1,4 3 7</inkml:trace>
  <inkml:trace contextRef="#ctx0" brushRef="#br0" timeOffset="60975.4876">20463 10463 33,'17'11'36,"1"4"-1,-18-15 2,11 33-16,-18-23-11,9 8-3,-8-3-4,3 4 0,-1-4-2,0-1 0,2-2 0,2-12-1,-4 11 0,4-11-1,0 0 1,0 0-1,0 0-1,17-17 0,-4 7 1,0-2-1,4 2 0,-1 2 1,5 5 0,-1 1 0,0 7 0,1 3 2,1 6-1,3 1 0,-1 1 0,5-2 0,0-4 1,0-3-1,-1-3 0,0-6 1,-5-3-1,-3-4 1,-6-5-1,-5 0 1,-6-1-1,-4 0-1,-5 2 1,-3 3-1,9 10 0,-20-11 0,20 11 0,-21 8 0,14 4 0,2 2 1,5 4-1,3-1 0,2 3 0,3-3 1,1 1 0,2-3 0,2-3-1,0-4 1,0-5 0,-1-4 0,1-7 0,-1-6 0,-1-3 0,0-6 0,-2-6 0,0-3 0,-4-7 1,0-5-1,-2-9-1,-2-4 1,-2-6 0,0-2 0,-2 4 0,0 6 1,-1 7-2,3 12 2,-3 17 0,4 19 0,-9 19 1,8 15-2,2 11 2,4 10-1,6 6 1,4 5-1,9 0 0,11-4 0,7-6 1,6-8-1,6-12-1,1-9 0,1-13 0,0-10 1,-4-10-1,-5-9-1,-9-8 0,-5-7 0,-11-2 1,-10-3-1,-6 5 0,-9 2 0,-6 5 0,-9 8 0,-3 11 1,-3 9 0,1 12 0,3 8 1,4 8-1,7 5 1,7 2 0,7 2 0,9-3-1,12-2 1,7-8-1,4-6 0,3-7-1,2-9 1,-2-5-3,-4-11-1,3 5-14,-20-18-18,-3 0 0,-13-12-1,-6 2 0</inkml:trace>
  <inkml:trace contextRef="#ctx0" brushRef="#br0" timeOffset="61369.5101">21146 10281 58,'-5'-15'37,"21"0"-1,10-5-2,25 2-31,8 6-4,3-2-3,20 13-24,-10-5-7,1 7 1,-9 0-3</inkml:trace>
  <inkml:trace contextRef="#ctx0" brushRef="#br0" timeOffset="61398.5118">22225 10647 65,'-14'2'32,"14"-2"-28,-14 1-3,14-1-38,-14-9-3</inkml:trace>
  <inkml:trace contextRef="#ctx0" brushRef="#br0" timeOffset="65366.7388">2453 13536 31,'27'-5'33,"9"2"1,3-4-1,12 4-21,2-6-5,18 7-1,1-4-2,6 3-2,-4 0-1,-3 1-3,-1 7-8,-18-2-21,-3 3-2,-18-3 0,-10 4-2</inkml:trace>
  <inkml:trace contextRef="#ctx0" brushRef="#br0" timeOffset="65753.7608">3018 13615 50,'-5'23'35,"3"13"1,-9-3-2,5 16-27,-5 3 0,5 11-2,-6-1-2,6 0-1,-1-5-2,2-7-3,9-2-3,-7-18-26,20-8-3,1-17 0,11-10-1</inkml:trace>
  <inkml:trace contextRef="#ctx0" brushRef="#br0" timeOffset="66434.7999">3492 13546 59,'14'19'36,"-1"18"0,-10 6-1,3 12-29,-7 11-1,2 12 0,-5-2-1,2 4-2,-5-7 1,1-6-3,0-11 2,4-8-3,-1-14 1,6-15-1,-3-19 0,13 2 0,0-19 0,2-10-1,6-6 0,4-7 0,3 2 1,0 2 0,3 4-2,-1 5 3,3 11-1,0 8 1,2 9 0,-4 10 0,0 4 0,1 5 0,-1 2 1,-1 1-1,-4-3 0,-1-3 0,-3-5 0,0-6 0,-1-6 0,1-6-1,-3-4 1,1-7-1,0-5 0,-1-6 0,-1 1-1,-5 0 1,-2 4-1,-4 2 1,1 6-1,-8 15 2,0 0 0,7 15 0,-3 7 1,3 4-1,1 4 2,2 3-2,4-2 2,2-1-2,2-11 0,3-6 1,2-6-1,2-8 0,1-7 0,1-5 0,0-7-1,0-5 0,2-2-2,-3-4 2,4 2-2,-4 1 2,1 3-2,-3 0 2,2 6 0,-1 5 1,-2 6 1,2 5 0,-3 3 0,1 5 1,-3 2 0,2 6 1,-3 4 1,2 5-1,-7 1 0,1 3-1,-9 0 2,-1 3-3,-7-2 2,-5-1-2,-6-3 0,-2-2 0,-2-6-1,-4-2-1,2-3-1,-3-9-2,10 9-16,-7-17-14,19 7-1,-23-19 0,18 7-1</inkml:trace>
  <inkml:trace contextRef="#ctx0" brushRef="#br0" timeOffset="67739.8745">8344 13278 33,'-22'17'34,"-9"-6"0,9 10 0,-19-6-22,15 21-4,-14 4 0,6 23-1,-8 14-2,3 23 0,-4 17-1,7 25-1,3 15-1,9 10 0,8 2 0,10-4-1,9-5 1,13-9-1,9-15-2,7-24 1,8-19-3,0-23-4,14-7-26,-14-28-4,7-11 0,-12-28-2</inkml:trace>
  <inkml:trace contextRef="#ctx0" brushRef="#br0" timeOffset="68359.9099">10597 13284 18,'-15'-19'31,"-4"-3"0,1 5 1,-12-4-17,12 14-4,-13-2-5,7 15 1,-6 7-1,5 14-2,-4 9 0,6 14-2,-1 11 1,6 13-1,5 6 0,3 4-1,2-2-1,5-3 1,2-1-1,1-10-3,1-4-2,-8-18-18,5-2-11,-9-16-1,-1-4-1</inkml:trace>
  <inkml:trace contextRef="#ctx0" brushRef="#br0" timeOffset="68818.9361">10031 13866 46,'36'-17'33,"11"4"0,-5-6-1,13 6-27,1-2-1,4 3-2,0 5-5,-10-7-18,3 11-11,-11-5-1,-3 2-1</inkml:trace>
  <inkml:trace contextRef="#ctx0" brushRef="#br0" timeOffset="69203.9581">11174 13295 52,'-12'12'36,"11"8"-1,-7 1 1,3 17-31,1 4-2,3 14 0,-5 4-1,1 3 0,-2-2-1,-1-3-1,0-4-3,-4-13-3,14-1-23,-14-20-7,9-6 1,3-14-1</inkml:trace>
  <inkml:trace contextRef="#ctx0" brushRef="#br0" timeOffset="69241.9604">10965 13240 30,'18'-18'33,"12"5"1,1 2 0,14 14-23,1-1-3,11 16-2,-4 1 1,4 13-3,-9 5 1,-2 12-3,-11 3 1,-9 8-2,-15 1 1,-11 2-1,-14-1 0,-11-4 0,-11-4-1,-7-10 0,-4-4-1,-4-13-2,5-1-5,-10-17-23,19 1-5,-2-13-1,17-2 0</inkml:trace>
  <inkml:trace contextRef="#ctx0" brushRef="#br0" timeOffset="69671.985">11725 13609 55,'19'11'37,"-3"-1"-1,7 10 0,-8 0-33,12 7 0,-1 2-1,1 7 1,-2-1-2,-2-1-1,-2-2-4,-8-11-11,5 4-19,-10-13-2,5-2 0,-13-10-1</inkml:trace>
  <inkml:trace contextRef="#ctx0" brushRef="#br0" timeOffset="70077.0082">12121 13630 51,'-20'15'37,"-8"1"-1,3 12 0,-11-7-29,6 17-2,-5 3-2,1 3 0,0-2-1,6-2-1,3-4-3,1-10-5,17 3-27,-9-16-2,11-1 0,5-12-1</inkml:trace>
  <inkml:trace contextRef="#ctx0" brushRef="#br0" timeOffset="70495.0321">10292 14271 36,'-21'12'33,"17"-2"0,4-10 1,37 3-28,5-8 1,26 6-1,11-10 1,26 5-1,14-7-2,21 2-1,12-1-1,6 1-1,3-1-1,-1 1 1,-7 1-1,-11 0 0,-17 2 0,-23 0-1,-19 1 0,-23 1-3,-17 7-7,-43-3-24,0 0 0,-21 2-1,-15 4-1</inkml:trace>
  <inkml:trace contextRef="#ctx0" brushRef="#br0" timeOffset="70945.0578">11062 14599 48,'8'-14'35,"-8"14"1,0 0-1,4 25-27,-11-2-2,9 13-1,-7 5-1,3 12-1,-3 1 0,1 7-2,-2-4 1,-1 1-1,-2-8-1,1-8 0,2-6-2,-5-10-2,9 0-6,-15-17-26,17-9-1,-16-4 0,16 4-1</inkml:trace>
  <inkml:trace contextRef="#ctx0" brushRef="#br0" timeOffset="71374.0824">10962 14542 53,'0'0'35,"13"-18"0,3 20-4,-4-7-25,15 8-1,1-1 0,14 7-1,5 1-1,10 9-1,2 2-1,4 7 0,0 3 0,-1 5-1,-3 2 1,-9 2-1,-10 0 1,-8 0-1,-13 0 1,-9-1 0,-12-2 0,-12-5 0,-11-3-1,-9-1 0,-7-6 0,-9-1 0,-8-5 0,-3-4-1,1-2-2,-2-5 0,8 6-4,-7-20-14,18 14-15,3-13-1,18 3 0,5-9-1</inkml:trace>
  <inkml:trace contextRef="#ctx0" brushRef="#br0" timeOffset="71864.1104">11757 15016 31,'0'0'34,"17"-2"0,-5-8 0,13 6-19,-1-6-9,13 7-1,-2-4-1,7 7-1,-3 1-1,-1 8 0,-7 5-2,-5 7 1,-13 8-1,-10 8 1,-15 3-1,-9 5 1,-9-1 0,-3 1 0,-4-5 0,2-2 1,5-10-2,8-7 2,7-5-1,7-3 0,8-13 0,14 9 0,8-10 0,12-5 0,10-2-1,11-2 1,7-7 0,7 1-1,1-3 0,1 2 0,-4 0 0,-8 2 0,-9 7-2,-12-5-4,1 20-21,-24-13-10,0 8 1,-15-2-3</inkml:trace>
  <inkml:trace contextRef="#ctx0" brushRef="#br0" timeOffset="72601.1526">14067 13990 51,'12'0'32,"4"7"0,-16-7 0,16 15-27,-16-15 0,11 23-1,-12-10-1,1 2 1,-10-2-2,1 0 1,-5-4-1,0 0 0,-2-4-1,2-2-1,-2-4 1,5-2-1,11 3 0,-15-14 0,15 14 0,-3-18 0,3 18 0,5-19-1,-5 19 1,6-15 0,-6 15-1,0 0 1,0 0 0,0 0 0,11-11 0,-11 11-1,0 0 1,0 0 0,0 0 0,0 0 0,0 0-1,0 0 1,15-7 0,-15 7 0,21-6 0,-7 5 0,2 0 1,3 2 0,-1 4 0,1 8 0,-4 5 1,-1 10 0,-6 5-1,-1 9 1,-11 5-1,-7 8 0,-5 2-1,-4-3-3,3 6-16,-13-18-15,10-3-2,-8-21-2,13-7 0</inkml:trace>
  <inkml:trace contextRef="#ctx0" brushRef="#br0" timeOffset="73267.1906">16280 13048 58,'6'-32'34,"-11"-5"-1,3 7 0,-14-2-27,3 10-2,-4 3-1,-1 12-1,-7 11-1,2 11 0,-1 13 0,-1 12 0,-1 9-1,4 10 1,-1 7 0,3 2 0,5 2 1,2 1-2,3-6 1,7-2 0,3-4-1,0-8-1,6-5-3,-5-11-3,12 3-22,-15-21-4,3 1-1,-1-18-1</inkml:trace>
  <inkml:trace contextRef="#ctx0" brushRef="#br0" timeOffset="73694.2151">15759 13474 46,'16'-14'32,"14"5"-1,5-5 0,17 4-24,-3-1-2,16 5-1,1 0-3,2 0-6,3 6-24,-11-2-2,-3 2-1,-12-5-1</inkml:trace>
  <inkml:trace contextRef="#ctx0" brushRef="#br0" timeOffset="74177.2426">16917 13061 63,'0'0'36,"-3"11"-2,7 13 1,-8 0-30,6 12-3,-2 4 1,2 6-1,-4 0 0,-1-1-1,-1-3-3,-5-10-4,10 5-23,-15-18-4,4-2-2,-9-15 0</inkml:trace>
  <inkml:trace contextRef="#ctx0" brushRef="#br0" timeOffset="74223.2453">16820 12999 51,'54'2'35,"2"3"-1,10 12 0,-9 0-25,9 17-1,-10 2-3,0 13-1,-15 2 0,-7 7-2,-17 1 0,-11 0-1,-14 0 0,-10-1 0,-13-5-1,-9-7 0,-8-6-3,-8-13-2,8 3-19,-13-22-10,9-1-2,-3-18 0,13-1-1</inkml:trace>
  <inkml:trace contextRef="#ctx0" brushRef="#br0" timeOffset="74670.2709">17608 13384 64,'-5'12'34,"1"6"-1,-4-1 0,6 7-30,2 2-1,5 3 1,0-3-2,5-4 1,1-5-2,2-4 1,2-7 0,5-6-1,-1-8-1,1-6 1,-2-4 0,0-4-1,3-2 1,-2-4-1,1 3 1,-3 3 0,-2 3 0,-1 8 0,2 6 1,1 11 0,-3 11 1,-1 10 0,-3 9 0,-1 12 1,-3 2-1,-4 5 0,-7-3 0,-5-3 0,-10-8-1,-2-5 1,-5-12-2,-4-9 1,-4-8-1,-3-7-2,3-1-3,-10-15-14,10 8-16,-15-11-1,9 6-1,-10-5 0</inkml:trace>
  <inkml:trace contextRef="#ctx0" brushRef="#br0" timeOffset="75110.296">15882 14031 71,'-33'11'32,"7"-9"2,26-2-11,0 0-19,37 4 0,11-10 0,27 3 0,18-5 0,24 0-1,19-2-1,24 1 0,16 1-2,10 1 1,0 0-1,-5 2 1,-10 0-1,-10 1 0,-19 1-1,-25-1-2,-22 5-3,-30-11-12,-15 14-16,-28-6-2,-22 2 1,-17 3-2</inkml:trace>
  <inkml:trace contextRef="#ctx0" brushRef="#br0" timeOffset="75599.324">16502 14464 43,'0'0'33,"-9"-14"-1,9 14 2,0 0-21,9 17-4,-8 4-2,9 14-1,-6 5-1,5 10-2,-5 2 1,3 4-2,-7-2-1,-2-5 0,-3-7-1,-2-9-4,3 2-13,-13-22-17,8-2-2,-11-17 0,6-4-1</inkml:trace>
  <inkml:trace contextRef="#ctx0" brushRef="#br0" timeOffset="75641.3264">16411 14382 50,'41'-10'33,"5"-2"0,12 18 0,-5-2-23,16 20-2,-5 4-2,2 11-2,-10 5-1,-2 5 0,-14 1-1,-9 1-1,-15-3 1,-12-2 0,-17-6-1,-13-1 0,-10-6 0,-11-4-1,-5-5 0,-2-7-2,2-1-2,-4-14-7,17 7-23,-5-15-1,18 3-1,0-11 0</inkml:trace>
  <inkml:trace contextRef="#ctx0" brushRef="#br0" timeOffset="76151.3556">17119 14919 54,'0'0'34,"0"0"0,18-12 0,17 4-27,2-2-3,15 4 1,-2-1-1,6 4-1,-6 3-1,-3 6-1,-8 6 0,-10 7 0,-13 6-1,-12 10 0,-15 6 0,-10 8 1,-13 5-1,-5 1 1,-4 0 0,3-4 0,4-5-1,10-8 1,13-10 0,17-8 0,19-11 0,17-6-1,18-8 0,13-4 1,14-5-1,10-4 0,5-1 0,-1 2 1,-7-1-1,-5 4 0,-13 3 0,-16 1 0,-14 6 0,-14-1-1,-13 7-2,-17-2-4,0 0-25,-16 3-4,-2-2-1,-9-10-1</inkml:trace>
  <inkml:trace contextRef="#ctx0" brushRef="#br0" timeOffset="76967.4022">18832 12580 7,'-24'-6'26,"6"-1"2,1 3 1,3-6-13,14 10-3,0 0-2,0 0 0,0 0-2,19 14-2,3 2-1,14 18-1,5 8 0,17 25-1,2 14-1,7 22-1,0 13 0,-2 19-1,-8 13 0,-10 8 0,-15 1-1,-16-5 1,-16-4-1,-13-4 1,-13-11 0,-13-16-1,-6-16 1,-3-12-1,1-13-2,-1-17-1,9-3-7,-6-22-25,15-6-1,1-19-1,11-7-1</inkml:trace>
  <inkml:trace contextRef="#ctx0" brushRef="#br0" timeOffset="79175.5286">20915 13798 8,'6'-19'28,"-4"-6"2,-1-2 0,2 7-13,-8-12-6,7 7-1,-9-8-2,4 10-1,-9-6-2,2 10 0,-12-1-1,-1 8-1,-7 5 0,0 9-1,-4 7-1,2 8 0,-2 7 0,4 8-1,8 4 0,7 1 0,6 1 0,5-2 0,6-6 0,7-3 0,4-10 0,4-8-1,4-9 1,5-9 0,1-6-1,-1-7 1,1-2-1,-2-2 1,-2 1-1,-3 6 0,-1 6 1,-7 8 0,0 12 0,-2 8 0,2 7 0,1 5 0,2 1 0,3 1 1,2-3-1,3-6 1,2-10 0,2-5-1,2-12 1,3-6-1,3-8 1,1-6-1,2-4 1,2-5-1,0 0 1,0 0-1,-3 7 1,-5 8 0,-5 7 0,-4 11 0,-7 11 0,-5 12 0,-6 7 0,-4 3 1,-3 3-2,-2-2 1,-3-3 0,2-4-1,-1-10 1,6-14 0,0 0-1,-12 4 0,13-18 0,4-6 0,4-5-1,6-2 1,6-1-1,8-3 0,9 5 1,7 1-1,9 6 1,5 7 0,10 3 0,7 2-1,5 4 2,-1-3-1,1 1 0,-3-2 0,-8-2 0,-4-3 0,-13 0 0,-12-4 0,-12-1 0,-10-1 0,-12 1-1,-10 2 1,-8 3 0,-10 4 0,-5 7 0,-4 5 0,-2 12 0,-1 6 0,6 9 1,6 7 0,8 2 0,11 5 0,9-2 0,13-2 0,14-8 0,11-7-1,9-8 1,11-11-1,9-8-1,7-11-1,7 2-4,-10-17-18,9 6-13,-16-6-1,-4 3 0</inkml:trace>
  <inkml:trace contextRef="#ctx0" brushRef="#br0" timeOffset="80743.6183">3446 17360 60,'-14'7'35,"14"-7"-1,-1-28 0,15 2-29,-2-8-2,11-11 0,0-10-1,7-2 1,0-8-1,3 0-1,-4-5 0,-3-2-2,-5-3 2,-5 11-1,-6 5 0,-5 6 0,-3 8 0,-5 15 0,-6 20 0,1 21 0,-4 22 0,1 16 0,-4 15 0,5 17 0,2 9 0,4 2 2,7-6-2,7-7 1,7-10-1,8-13 0,5-14 1,6-22-1,3-17 0,4-12-1,1-12 1,-1-11-1,-4-14 0,-4-6 0,-4-6 1,-8-2-1,-6-2 1,-8-2-2,-6 3 3,-3 7-1,-4 10 2,0 12-1,-3 15 0,7 17 1,-10 22-1,6 14 1,0 14-1,2 15 0,-1 6-1,2 5 1,-1-4 0,2-5-1,0-10 1,2-8-1,-1-11 0,-1-13 0,3-11 0,-3-14-1,0 0-1,5-19 1,1 1-3,-2-7 3,6 1-2,0-3 1,5 3-1,2 3 2,8 7 0,2 5 1,4 4 0,5 8 1,2 0 0,5 3 0,1-4 0,2 2 1,-5-5-1,0-3 1,-6-4-1,-2-3 0,-9-7 0,-7-1-1,-8 0 1,-6 0-1,-8 1 0,-6 3 0,-4 3 0,-3 5-1,-1 14 0,0 6 2,3 6-1,3 8 1,7 3-1,7 5 1,7 1 0,11 0 0,7-6 0,9-5-1,6-4 1,1-9-2,5-6-1,-7-12-4,11 1-26,-21-13-4,-3-3 0,-15-9 0</inkml:trace>
  <inkml:trace contextRef="#ctx0" brushRef="#br0" timeOffset="81205.6447">4033 16842 66,'32'-19'35,"16"-3"-3,14-3-7,10-12-56,25 1 0,5-6-2,7 1 0</inkml:trace>
  <inkml:trace contextRef="#ctx0" brushRef="#br0" timeOffset="82234.7035">6605 16991 61,'-11'-25'35,"-8"-3"0,2 14 1,-13-2-29,8 14-1,-8 2-1,4 14 0,-9 10-2,3 14 0,-1 7-1,11 11-1,8 5 0,10 2 0,11 1-1,9-7 1,17-10-1,14-11 1,8-13 0,8-19-2,3-11 0,-1-14-1,-1-11 1,-3-6-1,-5-8 0,-9-1 0,-11-4 0,-9 6 1,-10 3 0,-10 8 1,-9 9 0,-5 10 0,-6 12 0,-5 10 0,1 13-1,-1 8 1,2 5 0,6 4 0,6 0 0,5-1 0,4-5 1,8-8-1,5-4 1,6-10-1,-1-6 0,2-6 0,-2-8 0,-4-3-1,0-4 0,-8-6 1,-6 2-1,-8-2 1,-12-4-1,-7 1 0,-2 0 1,-5 1 0,1 3 0,-1 3-1,7 1 1,9 2 0,13 5 0,9 1-1,14 1 1,12-1-1,11 0 1,7 2 0,7 3 1,1 4-1,0 5 1,-6 8 0,-4 8 0,-8 8 1,-13 9-1,-7 5 1,-9 7 0,-5 4 0,-5 0-1,-1-1 0,-3-4 0,1-6-1,3-5 1,2-9-1,5-10 0,2-7-1,4-10 1,3-8-1,1-9 0,-1-6 0,-1-5-1,-5-6 0,-3-4-2,-13-2 1,-4 1 0,-15-4 0,-1 5 0,-8 4 1,0 6 0,-1 4 0,5 9 0,4 1 1,11 8 0,11 6 0,0 0-1,15-3 1,12 3 0,7 1 1,5 3 0,8 1 0,2 2 0,3 6 1,-4 2 0,-1 5 1,-11 2 0,-8 6 0,-5-2 1,-8 3-1,-11-1 0,-5-1 0,-8-3 1,-3-3-2,-2-5 1,1-7-1,-2-6 0,2-7-1,3-8 0,5-6 0,6-6-1,6-5 1,7-5-1,7-4 0,10 0-1,5 1-2,16 16-9,-8-8-23,14 10 1,-7 1-1,6 9 0</inkml:trace>
  <inkml:trace contextRef="#ctx0" brushRef="#br0" timeOffset="82877.7402">8515 17097 58,'-22'-5'35,"2"5"2,-9-4-1,1 6-32,-1 5 0,3 6-2,-2 6-1,2 4 1,3 6 0,6 3 0,9 2-1,7-4-1,10-2-1,8-7 0,9-8-1,5-12-2,8-7 0,0-14-1,6-4-2,-6-11 2,3-3 0,-8-11 1,-6 1 0,-10-4 2,-6-2 0,-10-1 2,-8-1 3,-3 4-1,-9 3 2,1 15-1,-3 8 1,6 16-1,-3 12 1,7 19 0,-2 13-2,6 16 0,3 10-1,6 3 1,3 1 0,6 0-2,5-5 1,5-8-2,3-8 1,2-16-3,5-8 1,-2-12-2,6-7 0,-6-12-1,4-2-1,-7-12 2,4 1-1,-6-5 3,-4 4 2,-2 3 2,-10 1 0,4 9 2,-13 13 0,14-2 2,-12 12-1,8 10-1,-2 5 0,5 8-2,1-1 1,3 1-4,5 2-4,-14-11-23,13-4-8,-10-14-1,5-8-2</inkml:trace>
  <inkml:trace contextRef="#ctx0" brushRef="#br0" timeOffset="83371.7686">9013 16882 49,'0'0'27,"23"10"-26,-7 0-10,2-2-22,3 2-2</inkml:trace>
  <inkml:trace contextRef="#ctx0" brushRef="#br0" timeOffset="84176.8146">9455 17120 52,'5'19'37,"7"12"1,-11-10 0,6 11-33,-1 1 1,7 2-3,-4-2 1,2-3-2,-3-3 0,1-6-2,0-6-1,4-9 0,5-7 0,0-5-3,9-6 0,1-10-2,13 0-1,-5-9 0,14 7 1,-8-4 0,6 8 2,-6 1 1,-2 9 3,0 11 2,-5 5 1,4 8 0,-8 0 0,6 6 1,-5-4-2,3-2 1,-2-5-1,-2-4 0,-5-7-1,-2-5-1,-7-6 1,-6-3-1,-6-4-1,-7 0 0,-3 4-1,-5-1 1,-2 6-1,-2 0 1,14 11-2,-22-5 3,22 5 0,-7 14-1,13-2 2,3 3-3,2 4 4,5 1-3,3 2 3,3-2-3,0 1 1,2-4 0,-1-2 0,-1-3 0,0-5 0,0-8 0,0-7 0,0-5 0,-2-7 0,-1-6 0,-1-5-1,-3-8 1,-4-8-1,-3-4 1,-5-7 0,-3-4 0,-5-6 0,-2 4 1,-1 2 0,1 9 0,0 13 0,2 13 1,5 27 0,0 0 0,1 25 0,10 13 1,0 8-2,11 11 2,3 0-2,13 0 1,4-4-1,10-5 0,5-11-1,8-7 0,-1-9 1,1-12-1,-5-8 1,-4-9-1,-8-6 0,-9-6 0,-10-8-1,-14-3 1,-7 1-1,-11 2 0,-4 6-1,-8 3 1,0 7 0,-1 12 0,2 13 0,5 7 1,5 6 0,8 3 1,4 1-1,7 1 0,3-3 2,4-7-2,3-4 1,1-5-1,-1-7 1,-1-7 0,-2-3 0,0-5 0,-1-5-1,0-4 1,0-8 0,-1-1-1,2 0 1,2 4-1,-1 1 2,2 4-2,-2 4 1,0 11 0,1 12-1,-3 10 2,-2 3-2,-3 7 1,-7 3 0,-5 3-1,-6 5 0,-9-6-4,-5 10-7,-23-12-24,3-3-4,-16-14 0,-3-7-2</inkml:trace>
  <inkml:trace contextRef="#ctx0" brushRef="#br0" timeOffset="84629.8406">10872 16843 47,'32'-33'37,"15"-6"-1,19-1-2,14 5-39,5-11-28,20 5-2,-2-5 1,5 5-3</inkml:trace>
  <inkml:trace contextRef="#ctx0" brushRef="#br0" timeOffset="85254.8763">13121 16935 49,'13'-19'35,"1"9"0,-19-7-9,5 17-16,-25 6-2,6 15-2,-17 8-1,7 11-2,-5 6-1,5 6 0,6 2 0,10 0-1,12-8 0,14-4 0,10-15 0,7-11-2,6-10 2,1-9-2,0-10-1,-3-10 1,-4-5-3,-7-7 2,-5-5-2,-10-6 0,-4 1 0,-9-2 1,-3 4 1,-5 0-1,1 4 2,1 2-1,5 5 2,8 3-1,9 0 1,9-1 0,10-5 1,7-4 0,7-6 1,6-2 0,-2-4 1,-2 6-1,-7 2 2,-4 10 0,-14 13 0,-7 25 0,-14 22-1,-7 29 1,-10 19-1,-1 23 0,-3 14 0,5 16-2,5 5 1,8-3-1,8-11-1,9-16 1,8-15-1,6-15-1,1-20 1,5-20 0,1-19-1,-1-15 1,-2-15-1,-7-11 0,-8-11-1,-12-12 1,-8-6-2,-15 0 2,-9 5-1,-13 4 1,-6 9-2,-5 8 2,4 14-2,-4 7-3,23 23-21,-6-7-9,22 2-1,12-9-1</inkml:trace>
  <inkml:trace contextRef="#ctx0" brushRef="#br0" timeOffset="86092.9241">14630 16392 79,'-21'16'37,"-8"9"0,7 25-2,1 12-34,8 16 1,8 14-1,6 6 2,7 2-3,9-7 1,6-9 0,7-13-1,4-17 0,3-17 0,-1-23-1,-1-12 0,-1-19-1,-8-19 1,-3-12-2,-4-14 0,-4-7 0,-6-11 0,-1-2 2,-5 2-2,-3 7 4,0 15-3,-3 12 4,-1 23-1,4 23 1,-9 23 1,5 21-2,4 13 1,2 13-1,0 8 2,3 3-3,2-8 1,3-9-1,1-10 0,-1-12 2,0-12-2,1-18-1,3-14 0,1-12-1,0-18 0,4-6-1,-1-7-1,7 0 0,-2-1-1,6 7 2,-3 4 0,5 9 2,3 14 1,1 9 1,5 7 1,0 3 1,5 5-1,-3-1 1,2-1-1,-5-5 0,-1-2-1,-7-6 0,-4-4 0,-6-5-1,-7-2 0,-6-2 1,-7-3-2,-6 0 1,-5 2 0,-7 5 0,-4 6-1,-4 7 1,-1 9 1,0 9-1,7 9 2,6 7-1,10 10 1,11 3-1,12 0 2,9-2-1,12-2-1,7-7 1,5-7-2,4-9 1,-1-14-2,-1-3-4,-13-15-14,3 0-17,-21-21-1,-9-3-1,-26-12-1</inkml:trace>
  <inkml:trace contextRef="#ctx0" brushRef="#br0" timeOffset="86564.9512">14700 16689 64,'17'-25'35,"27"-5"-4,18-8-3,21-5-58,24 5-2,7-6 0,7 5-1</inkml:trace>
  <inkml:trace contextRef="#ctx0" brushRef="#br0" timeOffset="87126.9834">16961 16532 37,'12'-15'34,"-12"-6"0,0 21 1,-2-11-23,9 35 0,-10 3-4,14 22-1,-1 6-3,13 10 0,6 6-2,8 9 0,9-3-2,6-9 3,3-9-3,3-15 2,-3-12-3,0-12 3,-2-12-2,-4-15 2,-3-13-2,-4-9-2,-3-10 2,-6-4-2,-3-6 1,-8-4-2,-3 0 0,-7-2-4,6 20-13,-13-10-17,7 19 0,-8-2 0,-4 28 0</inkml:trace>
  <inkml:trace contextRef="#ctx0" brushRef="#br0" timeOffset="87732.018">18000 16803 45,'0'0'33,"0"0"2,-34-18-1,17 14-27,-17-4-2,5 8 0,-8 0-2,4 8-1,-2 3 0,5 9 0,5 3-2,10 1 1,7 2-1,8-2 0,9-3 0,5-3-1,9-7 1,6-5-1,5-5-1,-1-5 1,1-4-1,-3-2 1,-1 1 0,-3 2 0,-5 3 1,-2 8 1,-5 4 1,2 11 0,-2 3 0,1 6 1,0 0-1,2 1 1,0-3-1,2-4 0,-1-8-1,5-11 1,-4-8-1,2-9-2,0-6 2,2-6-1,-2-7 0,0 0 0,0-2 1,-4 3-3,-1 8 3,-3 4 0,-2 8-1,-12 12 1,17 6 0,-13 10-1,-4 9 1,0 5-1,0 2 1,-3-1 0,2-3-1,-1-5 2,1-4-2,4-6 1,-3-13-1,0 0 1,20-7-1,-8-7-2,4-5 1,3-4-2,3-5 2,2 1-1,-2 1 1,0 4-2,0 9 3,0 9-1,-3 10 1,2 12 1,-2 9-1,1 3 2,2 3-2,0 1 2,0-5-2,0-8 2,0-7-2,0-13 1,0-11-1,0-5-1,-1-10 1,1-3-2,0-8 2,-1-1-2,-2-2 2,-3 3-1,-3 6 1,-3 5 0,-1 9 1,-9 16 0,12-3 0,-6 20 1,0 8-2,4 10 2,0 4-1,3-1 1,2 2-3,-4-8-2,10 5-16,-13-21-18,7-5 0,-9-22-2,1-6 0</inkml:trace>
  <inkml:trace contextRef="#ctx0" brushRef="#br0" timeOffset="88368.0544">19255 16556 33,'27'3'30,"6"2"-1,10-1-1,3 5-26,8 0-1,0 5 0,-1 2-2,-2 1 1,-6-2-1,-5-2 0,-12-3 1,-9 1 1,-19-11 1,1 11 2,-20-12 0,-6 6 2,-17-9 0,0 12 1,-12-8-1,6 10 0,-2-4-1,11 9-1,7-2-1,14 6-1,13 0 0,12 2-1,17 4-1,12 0 0,8 2 0,8 1 1,0 5 0,2 0 1,-7 0-1,-5 1 2,-15-2-2,-10 0 1,-13-4 0,-10 1-1,-9-8 1,-5-3-2,-3-3 1,-2-3-3,6-3 1,-1-6-5,19 7-14,1-10-17,5-16-1,7-4 0,17-3-1</inkml:trace>
  <inkml:trace contextRef="#ctx0" brushRef="#br0" timeOffset="88954.0879">20138 16426 62,'0'0'38,"11"34"0,-12-4 0,8 16-32,-7 6-2,6 11 1,-4 3-2,3 0-1,-1-3 0,1-2-1,-1-11-1,3-8 1,-2-9-2,1-11 1,0-9-1,-6-13 0,13 2 0,-6-16-1,5-3 0,0-7-1,5-1 1,2 0 0,4 4 1,3 4-1,3 4 2,-2 8 0,-1 7 1,3 8-1,-5 4 1,0 3 0,-5 1-1,-2-1 1,-4-4-1,0-2 1,-13-11-1,19 8 0,-19-8 1,17-12-1,-8 0 0,2-3 0,0-3 0,4-5-1,0 1 2,1 2-2,1 4 2,1 4-1,1 5 1,-2 10-1,-1 6 1,-2 9 0,0 3 0,-1 3-1,1 1 0,-5 0-3,7 7-9,-13-19-24,8-3-1,-11-10-2,8-10 1</inkml:trace>
  <inkml:trace contextRef="#ctx0" brushRef="#br0" timeOffset="88986.0897">20686 16518 27,'0'0'32,"0"0"-3,19 19-8,-3-9-35,5 0-16,2-1 0,0 3-2</inkml:trace>
  <inkml:trace contextRef="#ctx0" brushRef="#br0" timeOffset="89603.125">20991 16732 62,'0'0'38,"-2"31"0,0-14 0,10 16-31,-5 0-2,8 13-1,2-1-2,2 0 0,3-3-2,1-5 0,1-7-1,2-11 0,4-5-2,0-13 1,7-8-2,-6-9-1,9-4-1,-2-12-1,10 1 1,-9-6-1,5 4 3,-9-3 0,-1 8 2,-5 3 3,-7 4 1,-5 9 1,-13 2 1,0 10 1,-12-7-1,1 8 0,-9-1-1,2 2-1,-3 0-1,4 3 1,-1 1-1,5 6 1,3 1 0,6 4 0,4 4-1,7 6 1,3 7 0,8 3 0,4 4-1,12 6-1,1 3 1,2 4 0,0 0-1,-2 0 0,-4-1 1,-6-2-2,-9-3 2,-10-5-1,-6-6 0,-8-6 0,-9-5 1,-4-8-1,-2-6-1,-4-8-1,1-2-3,-9-11-14,13-1-19,-8-14-1,13-3 0,-2-10-1</inkml:trace>
  <inkml:trace contextRef="#ctx0" brushRef="#br0" timeOffset="90193.1588">22351 16404 50,'0'0'35,"-21"-12"2,21 30-2,-7 7-25,12 31-2,-8 11-4,8 22 2,-3 10-3,4 15 0,-1 5-2,2-1 0,-2-7 0,3-14-1,-2-14 1,-1-19-1,-1-13 0,-2-17-1,-2-14 0,0-20 1,0 0-1,-13-24 0,9-4 1,-1-12-1,5-8 0,1-12 1,8-8-1,9-2 0,9-2 0,7 8 0,10 5 0,7 11 0,3 12 1,1 13-1,-5 18 1,-8 12 0,-10 9 0,-10 12 1,-14 3 0,-13 4 0,-15 0-1,-7 0 2,-7-3-3,-4-6-1,4-1-4,-14-16-22,23-2-8,-1-13-3,26 6 2</inkml:trace>
  <inkml:trace contextRef="#ctx0" brushRef="#br0" timeOffset="90787.1927">22994 16861 55,'-22'16'36,"7"10"1,-9-3-4,14 19-25,0-4-3,12 5-2,6-2 0,10 0-1,6-6 0,4-6-2,5-12 1,0-8-2,0-9 1,-5-6 1,-4-6-2,-9-9 2,-7-8-4,-9-7 1,-7-1 0,-9-5-1,-4 1 0,-6-1-1,5 3 1,0 3-1,10 9 2,3 3 0,14 5 1,10 4 0,9 2 1,10 4 1,9 2 1,5 3 0,-2 2 1,4 8 1,-11 1-1,0 12 1,-12 4 0,-4 8 0,-14 4-1,-1 10 0,-11 0-1,0 1 0,-5-1-2,1-8 0,2 0-4,-4-16-8,18 3-21,-9-24-6,0 0 0,0-25-2</inkml:trace>
  <inkml:trace contextRef="#ctx0" brushRef="#br0" timeOffset="91436.2299">23459 16699 32,'0'0'31,"13"16"-1,0-11-1,4 4-29,2 1-1,3 0-1,4 4-1,-5-2 1,3 2 1,0 3 3,-6-4 2,5 8 3,-12-7 1,7 13 2,-17-8-1,12 12 1,-17-7-2,9 8-1,-12-4-3,3 0 0,-4-3-2,1-5 0,2-5-1,0-5 0,5-10-1,0 0 0,0 0-1,14-14 0,3-1 0,1-3-1,6-2 1,-1 2-1,3 1 2,-1 3-2,1 8 2,-4 6 0,0 10 0,-3 7 1,-1 3-1,0 1 1,-2 1 0,0-2 0,-4-3-1,1-6 1,0-10-1,2-12 0,2-6 0,-3-7-2,-1-7 2,-3-6-2,1-8 2,-5-6-2,-2-6 2,0 1-1,-8 2 1,4 4 0,-3 7 1,5 10-1,-1 13 1,-1 20-1,9 18 1,-5 15 0,5 13-2,0 6 2,4 7-1,4 6 1,0-1-1,2-6-1,6-5-4,-8-14-12,16-3-20,-16-16-2,4-8 0,-21-12-1</inkml:trace>
  <inkml:trace contextRef="#ctx0" brushRef="#br0" timeOffset="91906.2567">24111 16677 52,'0'0'39,"25"-19"0,21 15-2,9-5-30,19-3-14,23 8-29,-7-10-2,2 5-1,-7-12-1</inkml:trace>
</inkml:ink>
</file>

<file path=ppt/ink/ink4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8:36.73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0 134 11,'0'0'13,"0"0"-1,0 0-3,0 0 0,0 0-1,0 0-1,0 0-2,0 0 0,0 0 0,0 0-1,0 0 0,0 0-1,16-15 0,-16 15-1,0 0 1,25-9-1,-25 9 1,18-7-2,-18 7 2,19-4-1,-19 4 1,24-3-1,-24 3 0,23-6 0,-23 6-1,23-5 1,-23 5-2,24-3 2,-24 3-2,23-4 1,-23 4-1,25-3 1,-7-1 0,3 2 0,1-1 0,1 1-1,2-1 1,4 1 0,2 0-1,4-1 1,-1 1 0,1 0-1,4-1 1,1 1-1,7 0 1,0-1-1,3-1 0,3 2 1,3 1-1,1-1 0,1-2 1,2 3-1,-1-1 0,-1 0 0,-1 0 1,-1 1-1,-4-1 0,1 0 0,-4-1 0,3 1 1,-1-2-1,-1 3 0,-1-1 0,0 0 1,-1 0-1,1 2 0,-1 0 0,-5 0 0,0 2 1,-2-2-1,0 2 0,0 0 0,0-2 0,-3 1 0,5 1 0,-2-2 0,4 2 0,-2 0 0,1-1 0,-1 1 0,0-2 0,-2 2 0,-2-2 0,0 0 0,-2 0 0,-2 0 0,-2-2 0,-4 2 0,4 0 1,-2 0-1,-2 0 0,0 2 0,-1-2 0,-1 0 0,2 2 0,-2-1 0,-1 3 0,-1-2 0,2 1 0,-2 1 0,3 1 0,-1-2 0,0 1 0,0 1 0,1-1 0,-3 1 0,0-2 1,2 1-2,-1 1 2,-3-1-1,-2 3 0,-1-2 0,1 0 0,-1 0 0,-1-1 0,-1 1 0,-1-1 0,1-1 0,3 1 0,-1-2 0,-1-1 0,2 1 1,-1 0-1,-3-2 0,-17 0 1,32 0-1,-32 0 1,27-2-1,-27 2 1,23-2 0,-23 2 0,18-3 0,-18 3 0,0 0 0,19-4-1,-19 4 1,0 0-1,0 0 1,0 0-1,0 0 0,18-3 1,-18 3-1,0 0 0,0 0 1,0 0-1,0 0 0,0 0 1,0 0-1,0 0 0,0 0 0,0 0-2,2-23-17,-2 23-15,0 0 0,-22-23-1,3 0-1</inkml:trace>
</inkml:ink>
</file>

<file path=ppt/ink/ink4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9:04.05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 40 7,'0'0'12,"0"0"-2,0 0-1,0 0-1,0 0 0,0 0-1,0 0-1,0 0 0,0 0-1,0 0-1,0 0 1,0 0-1,0 0-1,0 0 0,0 0 0,0 0 0,0 0-1,0 0 1,0 0-2,-4-17 1,4 17-1,0 0 0,0 0 0,0 0-1,0 0 0,0 0 0,-17-11 1,17 11-1,0 0 0,0 0 1,0 0-1,0 0 1,0 0-1,0 0 0,0 0 0,0 0 1,0 0-1,0 0 0,0 0 1,0 0-1,17-7 1,-17 7-1,28-2 1,-11 2-1,7 0 0,-1 0 0,6 0 0,0 2 0,2-2 0,2 2 1,2-2-1,0 2 0,2-2 0,0 1 0,-2 1 0,0 2 0,2-1 0,0 1 1,2-1-1,0 1 0,2 1 0,0-2 1,4 1-1,-1-2 1,5 1-1,-2-1 0,1 0 1,1-2-1,2 0 0,1 0 0,3 0 0,-1-2 0,2 2 0,-1-4 1,1 4-1,5-3 0,-3 3 0,-3-2 0,-3 0 0,-1 1 1,-5-1-1,-1 2 0,-2-2 0,0 2 0,-2 0 1,-3 0-1,1 2 1,0 0-1,2-1 0,0 1 1,2 0-1,0-2 0,3 0 1,3-2-1,0 2 0,5-3 1,2 1-1,1 0 0,1-1 1,-1 1-1,-1 0 0,0 0 1,1 1-1,-7-1 0,1 0 0,0 0 1,3-1-1,1 1 1,1 0-1,-3 2 1,3-1-1,-4-1 1,3 2-1,-1 0 0,-3 2 0,0-1 0,-3-1 1,3 2-2,-3 0 2,1 0-1,0-1 0,-1 1 0,-1 2 0,-2-3 0,-2 1 0,-3-2 0,-1 2 0,0-2 0,-2 0 0,-4-2 0,2 0 0,-2 1 0,0-1 0,1-2 0,1 3 0,-4-1 0,2 0 0,4 2 1,-2 0-1,2 0 0,2 2 0,0 0 0,1-1 1,-1 1-1,0 0 0,-2 0 0,0-2 0,0 1 0,0-1 0,-4-1 0,2-1 0,4 0 0,0 0 0,2-1 0,2 1 0,-1 0 0,1 1 0,4 1 0,-4 0 0,-2-2 0,-3 2 0,-1 0 0,-2 0 0,-1-2 0,-3 0 0,2 2 0,-2-1 0,2 1 0,-2-2 0,4 0 0,0 2 0,0-2 0,0 1 0,-4 1 0,0-2 0,-1 2 0,-3 0 0,-6-2 0,1 2 0,-3 0 1,0 0-1,-1 0 0,1 0 0,5 2 0,-1 0 0,6-1 0,1 1 0,3 0 0,2 0 0,4-1 0,-1-1 0,3 2 0,-2-2 0,0 2 0,-4-2 0,2 0 0,-6 2 0,0-1 0,-3 1 0,-3 0 0,0 0 0,-2-1 0,1 1 0,-1 0 0,1 0 0,-1-1 0,-2 1 0,1 0 0,-1 0 0,-3-2 0,-1 0 0,-17 0 1,23 0-1,-23 0 1,0 0-1,0 0 0,18-6 1,-18 6-1,0 0 1,0 0-1,0 0 0,0 0 0,0 0 0,0 0 0,-8-15 1,8 15-1,0 0 0,0 0-1,0 0 1,0 0-1,0 0-1,0 0-3,0 0-15,0 0-11,-27-2-1,27 2-2</inkml:trace>
</inkml:ink>
</file>

<file path=ppt/ink/ink4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9:06.40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20 212 11,'5'-23'14,"-5"23"-3,-2-23-1,2 23-1,0-26 0,0 26-1,-1-26-1,1 26 0,-4-23 0,4 23 0,-4-17-2,4 17 1,0 0-1,-4-16-1,4 16 0,0 0 0,0 0-2,0 0 1,-10-16-2,10 16 1,0 0-1,0 0 0,10 25-1,-10-25 1,8 35 0,-1-9-1,3 5 1,4 6 0,-1 3-1,5 2 1,3 1-1,3-1 0,3-6 0,2-2 1,0-10-1,4-5 1,2-10-1,4-7 1,2-11-1,0-7 1,0-10-1,0-7 0,-2-7 1,-2-4-1,-8-4 0,-4 1 0,-9 2 1,-7 1-1,-3 4 0,-6 8 0,-2 8 1,-2 4-1,4 20 0,-13-19 1,13 19-1,0 0-1,-18 18 2,14-3-2,0 8 1,2 7 0,2 8 0,0 6 0,2 7 0,2 3 0,-2 4 0,4 2 1,0 1-1,0-2 1,0-3-1,-1 0 0,1-5 0,-2-4 0,0-5 0,0-3 0,-4-7 0,0-1 0,-4-5 0,0-5 0,-2-3 1,6-18 0,-15 28-1,15-28 1,-20 23 0,20-23-1,-25 15 1,25-15-1,-31 13 0,31-13 1,-31 10-1,31-10 0,-33 7 0,33-7 0,-30 4 0,30-4 0,-27 1 1,27-1-1,-25-1 0,25 1-1,-18-2 2,18 2-1,0 0-1,0 0 1,-17-4 0,17 4 0,0 0 0,0 0 0,0 0 0,0 0 0,0 0 0,0 0 0,0 0 0,0 0 0,0 0 0,0 0 0,0 0 0,0 0 0,0 0 0,0 0 0,0 0-2,0 0 0,0 0-7,-21 6-22,21-6-3,0 0-2,-24-13 0</inkml:trace>
  <inkml:trace contextRef="#ctx0" brushRef="#br0" timeOffset="2276.1302">846 688 1,'0'0'12,"0"0"2,0 0-3,0 0 0,0 0-1,0 0 0,0 0-1,0 0-1,0 0-1,0 0 0,0 0-1,0 0-1,0 0-1,0 0-1,-17-9-1,17 9 0,0 0 0,0 0-1,0 0 1,0 0-1,0 0 1,0 0 0,0 0-1,0 0 1,0 0 0,0 0 0,0 0 0,0 0 0,0 0 0,0 0-1,14-15 1,-14 15-2,25-20 1,-6 10 0,7-4-1,1 2 0,8-1 0,0 5 0,2 2 0,-2 3 0,2 1-1,-4 2 1,-4 5 0,-4 4 0,-3 2 0,-7 4 0,1 5 0,-6 1 1,-7 7-1,-1 0-1,-4 1 2,-5 1-1,-7-2 0,-1 0 0,-9-3 0,-3-2 0,0-6 1,-2-1-1,-3-2 0,5-5 0,2-1 1,2-2-1,23-6 0,-30 8 0,30-8-1,0 0 1,-19 6 0,19-6-1,0 0 1,0 0 0,0 0 0,0 0 0,17 8 0,-17-8 0,20 6 0,-20-6 0,33 3 0,-12-1 1,7-2-1,3 0 0,2-4 0,8 3 1,-1-3-1,7-1 0,-2 1 0,2-1 0,-3 0 0,-3 0 0,-4 1 0,-2-1 1,-8 1-1,-5 3 1,-22 1 0,27-4 0,-27 4 0,0 0 0,0 0-1,0 0 1,0 0-1,0 0-1,0 0-2,0 0-7,0 0-24,0 0 0,0 0-2,0 0-1</inkml:trace>
  <inkml:trace contextRef="#ctx0" brushRef="#br0" timeOffset="11175.6392">123-1415 4,'-12'-21'18,"12"21"-1,-12-29-4,12 29 0,-11-34-3,11 34-1,-12-33-2,12 33 0,-8-30-1,8 30-1,-10-21 0,10 21-2,0 0 0,-3-15-1,3 15 0,0 0 0,0 0-1,0 0 0,7 28 0,3-9 1,-2 5-1,4 8 0,1-1 0,5 4-1,-1-1 2,5-5-2,1-2 1,0-6-1,1-9 0,1-5 1,-2-5-1,1-4 1,1-7-1,0-3 0,-1-4 0,-3-3 1,-2-6-2,-1 3 1,-4-3-1,-3 1 1,-5 1 0,-2 4 0,-2 1 0,-2 18-1,4-19 1,-4 19-1,0 0 1,0 0 0,0 0 0,0 0-1,6 19 2,-4 2-2,1 4 2,1 6-1,2 4 1,2 7-1,-2 4 1,4 3-1,-1 1 1,-1 3 0,-2 1-1,0 4 1,-4-2-1,-2-2 1,-4-3 0,0-4-1,-4-8 1,2-4 0,-5-9 0,3-7 0,8-19 0,-18 21 0,18-21-1,-17 4 1,17-4 0,0 0-1,-24-16 0,24 16 1,0 0-1,-15-17 0,15 17 0,0 0 0,0 0 0,0 0 0,-14-16 0,14 16 0,0 0 0,0 0 0,0 0 0,0 0 0,0 0 0,0 0 0,0 0-1,0 0 1,0 0 0,0 0 1,0 0-2,0 0 1,0 0 0,0 0 1,0 0-1,-17-4 0,17 4 0,0 0-1,0 0 1,-24 7-2,24-7-2,0 0-6,-2 18-21,2-18-3,0 0 1,-27 3-1</inkml:trace>
  <inkml:trace contextRef="#ctx0" brushRef="#br0" timeOffset="13775.788">813-1157 7,'0'0'9,"0"0"0,12-20 0,-12 20-1,0 0 0,0 0 0,0 0 0,0 0-1,4-19-1,-4 19 0,0 0-2,0 0-1,0 0-2,0 0 1,0 0-2,-18-2 1,18 2-1,0 0 0,0 0 0,-17 7 0,17-7 0,0 0 1,0 0-1,-20 11 1,20-11 0,0 0 1,0 0 0,0 0 0,-21 2 1,21-2 0,0 0 0,0 0 0,0 0 0,0 0-1,0 0 1,0 0-1,0 0-1,2-18 0,-2 18 0,0 0 0,23-19 0,-23 19 0,30-18-1,-9 10 1,2-3-1,6 2 1,1 2-1,1 2 0,2 2 0,-2 3 1,6 1-1,-4 3 0,-2 5 0,-2-1-1,-1 5 1,-5 1 0,-4 3 0,-1 1 0,-5 1 0,-5 0 0,-2 2 0,-6-1 1,-6 1-1,-2 0 1,-5-4-1,-7 2 1,-1-5-1,-2 0 1,-7-1-1,3-3 0,0-1 1,-2-4-1,4 0 0,3-1 0,3 1 1,19-5-1,-26 4 0,26-4 0,0 0 0,0 0 0,0 0 0,0 0 0,0 0 0,0 0 0,0 0 0,0 0 0,0 0 1,0 0-1,0 0 0,0 0 0,0 0 1,26-13-1,-26 13 0,29-7 0,-12 6 0,3-1 0,1 0 0,3 0 0,-1 1 0,2-1 0,-1 2 0,-3 0 0,0 2 0,-3-1-1,-1 5 1,-17-6 0,26 21 0,-15-6 0,-1 6 0,0 2 0,-2 5 0,-3 4 0,3-3 0,-4 1 0,0 2 0,-4-4 0,-2-2 0,-2 0 1,-4-3-1,1 0 0,-5-4 0,-2-1 1,14-18-1,-33 28 1,12-16-1,1-3 1,-3-4-1,0 0 1,-3-3-1,1 0 0,-2-4 1,2 2-1,-3-4 0,3 3 0,2-3 0,-1 1 0,5 1 1,19 2-1,-27-7 0,27 7 0,0 0 0,-22-11 0,22 11 0,0 0 0,-8-15 0,8 15 0,0 0 0,-7-16 0,7 16 0,0 0 1,0 0-2,0 0 1,-10-16 0,10 16 0,0 0-1,0 0 0,0 0-1,0 0-1,0 0-2,0 0-5,0 0-20,0 0-2,10 21 0,-10-21 0</inkml:trace>
  <inkml:trace contextRef="#ctx0" brushRef="#br0" timeOffset="21005.2014">584 967 12,'0'0'18,"0"0"-4,0 0-3,0 0-4,0 0-1,0 0-2,0 0 0,0 0-1,0 0 0,-12 15 0,12-15 0,0 0 0,0 0 0,0 0 0,-23 14 1,23-14-1,0 0 0,-16 16 0,16-16 0,0 0-1,-23 12-1,23-12 1,0 0-1,-20 13 0,20-13 0,0 0 0,0 0 0,-19 10 0,19-10-1,0 0 1,0 0 0,-21 4 0,21-4 0,0 0 0,-28 0 0,28 0 0,-21 1 0,21-1-1,-20-1 1,20 1 0,-19-4 0,19 4 0,0 0-1,-18-3 1,18 3-1,0 0 0,0 0 0,-19-6 1,19 6-1,0 0 0,-17-1 1,17 1-1,0 0 1,-24-6-1,24 6 1,0 0-1,-25-5 1,25 5-1,0 0 1,-23-5-1,23 5 0,-18-2 1,18 2-1,0 0 0,-21-5 1,21 5-1,0 0 1,-18-9-1,18 9 1,0 0-1,0 0 1,-21-19-1,21 19 0,0 0 1,-16-18-1,16 18 0,0 0 0,-17-14 0,17 14 0,0 0 1,-18-8-1,18 8 0,0 0 0,0 0 0,-17-6 0,17 6 0,0 0 0,0 0 0,0 0 0,0 0 0,0 0 0,0 0 0,0 0 0,0 0 0,0 0 0,0 0-1,0 0 1,0 0 0,0 0-1,0 0 1,0 0 0,0 0 0,0 20 0,0-20 0,0 0 0,0 0 0,13 17 0,-13-17 0,0 0 0,0 0 0,0 0 0,14 16 0,-14-16 0,0 0 0,0 0 0,0 0 0,17 16 0,-17-16 0,0 0 0,0 0 0,18 12 0,-18-12 0,0 0 0,0 0 0,19 5 0,-19-5 0,0 0 0,0 0 0,0 0 0,0 0 0,0 0 1,0 0-1,0 0 0,0 0 0,-11-16 0,11 16 0,0 0 0,-24-12 0,24 12 0,-17-10 0,17 10 0,-20-13 0,20 13 0,-17-15 0,17 15 0,-16-16 0,16 16 0,0 0 0,-13-18-1,13 18 1,0 0 0,0 0 0,0 0 0,0 0 0,0 0 0,0 0 0,0 0 0,0 0 0,19-7 0,-19 7 0,0 0-1,18 6 1,-18-6 0,0 0 0,19 8 0,-19-8 0,0 0 0,18 21 0,-18-21 0,15 20 0,-15-20 0,18 21-1,-18-21 1,17 17 0,-17-17 0,18 12-1,-18-12 1,0 0 0,17 7 0,-17-7 0,0 0 0,0 0 0,0 0 0,0 0 0,0 0 0,-21-15 0,21 15 0,0 0 0,-24-16 0,24 16 0,-17-16 1,17 16-1,-14-16 0,14 16 0,-13-17 0,13 17 0,-10-16 0,10 16-1,0 0 1,-10-17 0,10 17 0,0 0 0,0 0 0,-6-16 0,6 16 0,0 0 0,0 0 0,0 0 0,0 0 0,0 0 0,0 0 0,2-16 0,-2 16 0,0 0 0,0 0 0,0 0 0,0 0 0,0 0 0,-4-17 0,4 17 0,0 0 0,0 0 0,0 0 1,0 0-1,0 0 0,0 0 0,0 0 0,0 0-1,0 0 1,0 0 0,0 0 0,0 0-1,0 0 1,0 0 0,0 0 0,0 0 0,0 0-1,0 0-2,2 17-12,-2-17-17,0 0-1,-19 12-1,19-12 9</inkml:trace>
  <inkml:trace contextRef="#ctx0" brushRef="#br0" timeOffset="18885.0802">436 996 8,'0'0'7,"0"0"0,19-5 0,-19 5 0,0 0-1,0 0 0,0 0-1,0 0-1,0 0 0,0 0 0,0 0-1,0 0 1,0 0 0,0 0 0,0 0 1,0 0-2,0 0 0,0 0-1,0 0 0,0 0-1,0 0 0,0 0-1,0 0 1,0 0-1,0 0 0,0 0 0,0 0 1,0 0-1,0 0 0,8 16 0,-8-16 0,0 0 0,0 0-2,0 0 0,0 0-2,0 0-1,0 0-2,10 16-2,-10-16-7,0 0-11,0 0 2,0 0 24</inkml:trace>
  <inkml:trace contextRef="#ctx0" brushRef="#br0" timeOffset="26925.5401">496-811 8,'0'0'7,"0"0"-1,0 0 1,0 0 0,0 0 0,0 0 0,0 0 0,0 0 0,0 0 0,0 0 0,0 0-1,0 0-1,0 0-1,0 0 0,0 0 0,0 0-1,0 0-1,0 0 0,0 0 0,0 0 0,0 0 1,0 0-2,0 0 1,14 16 0,-14-16 0,-2 18 0,2-18-1,-2 19 0,2-19 1,-6 19-1,6-19-1,-4 19 1,4-19 0,-2 20-1,2-20 1,-4 15-1,4-15 0,0 0 1,-2 20-1,2-20 0,0 0 1,0 0-1,-5 16 0,5-16 0,0 0 0,0 0 1,0 0-1,-8 15 0,8-15 0,0 0 0,0 0 1,-16 20-1,16-20 1,0 0-1,-21 12 1,21-12 0,-20 7 0,20-7 0,-25 2 0,25-2-1,-21 3 1,21-3 0,-24 0 0,24 0 0,-19-2-1,19 2 1,0 0 0,-23-5-1,23 5 1,-20-5 0,20 5-1,-17-7 1,17 7-1,-20-7 0,20 7 1,-19-5-1,19 5 0,-18-7 0,18 7 1,-17-9-1,17 9 0,0 0 1,-24-18-1,24 18 0,0 0 0,-15-19 1,15 19-1,0 0 0,-10-16 0,10 16 0,0 0 0,0 0 0,0 0 0,-16-16 0,16 16 0,0 0 1,0 0-1,0 0 0,-17-15 0,17 15 0,0 0 0,-16-16 0,16 16 0,0 0 0,-15-18 0,15 18 0,0 0 0,-16-17 0,16 17 0,0 0 0,0 0 0,-13-19 0,13 19 0,0 0 0,0 0 0,0 0 0,0 0 0,-8-16 0,8 16 0,0 0 0,0 0 0,0 0 0,0 0-1,0 0 1,0 0 0,0 0 0,0 0 0,0 0-1,0 0 1,0 0 0,0 0 0,0 0 0,0 0 0,0 0 0,0 0 0,0 0 0,17 10-1,-17-10-3,0 0-7,8 20-22,-8-20-1,4 15-1,-4-15 1</inkml:trace>
  <inkml:trace contextRef="#ctx0" brushRef="#br0" timeOffset="-27304.5617">-128 3111 10,'-22'-21'9,"22"21"1,-21-14 0,21 14 0,-25-19 0,25 19 0,-33-24 0,33 24-1,-32-27-1,32 27-1,-29-26-1,29 26 0,-17-19-1,17 19-1,0 0-2,0 0 0,0 0 0,0 0 0,0 0 0,0 0 0,0 0-1,21 35 2,-7-12-1,5 5-1,-1 1 1,9 5-1,0-3 0,6 3 0,0-5-1,8-2 0,0-8 1,2 0-1,0-7 1,-1-1-1,-3-6 0,-2-1 1,-2-4-1,-4-6 1,-5-2-1,-3-5 0,-3-2 1,-5-6-1,-1-2 1,-5-7-1,-3-1 0,-2-1 1,-2 0-1,-4 1 1,2 5-3,-2 1 2,0 4-2,2 21 2,-2-23-2,2 23 1,0 0-1,0 0 1,0 0 3,0 0-2,0 0 2,0 0-1,10 37 1,-6-9-1,4 7 1,1 9-1,3 5-1,0 11 1,0 6-1,-1 9 1,1 2-1,-2 7 1,-7 0-1,-1 2 1,-4-5-1,-3-8 1,-9-6-1,-2-8 1,-7-11 0,-2-10 0,-6-10 0,-2-7-1,-6-8 2,2-5-1,0-8-1,-2-3 1,0-4-1,2-5 1,0-1-2,4-1 2,6 0-2,1 0 1,5 2-1,2 1 1,19 11-1,-24-14 0,24 14-2,0 0-3,0 0-10,0 0-17,0 0 0,-23-8-2,23 8 1</inkml:trace>
  <inkml:trace contextRef="#ctx0" brushRef="#br0" timeOffset="-26226.5">813 3334 11,'0'0'20,"0"0"-2,0 0-3,-4-16-2,4 16-3,0 0-2,0 0-1,0 0 0,0 0-1,0 0 0,16 28-1,-16-28 0,6 35 0,-6-12-1,8 15 0,-6 4-1,3 13 1,-3 2-2,4 8 1,-2-2-1,2 2 0,-4-5-1,4-3 0,-2-9 0,-1-5 0,-1-9 1,2-5-2,-4-6 2,2-5-2,-2-18 1,-2 24 0,2-24 0,0 0 0,0 0-1,0 0 1,0 0-1,0 0 0,0 0-1,-17-5 0,17 5-3,-18-26-5,18 26-25,-13-28 0,13 28-2,-26-35 0</inkml:trace>
</inkml:ink>
</file>

<file path=ppt/ink/ink4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49:15.68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 32 3,'0'0'5,"0"0"0,-17 2 0,17-2 0,0 0 0,0 0-1,0 0 1,0 0-1,0 0 0,0 0-1,0 0 0,0 0 0,0 0 0,0 0 0,0 0-1,0 0 1,0 0 0,0 0-1,0 0 1,0 0 0,0 0 0,19-6-1,-19 6 1,22-3 0,-22 3-1,27-5 0,-10 3 0,-17 2 0,31-5 0,-31 5-1,34-6 0,-34 6 1,33-5-1,-33 5 0,35-3 0,-16 1 0,2 2 0,1-2 0,3 4 0,0-2-1,3 2 1,-1-1-1,4 1 0,2 0 1,2 1-1,0-1 0,0 2 0,0-3 0,0 3 0,-2-2 0,0 1 0,-2 1 0,-3-1 0,1-1 0,-2 0 0,0-1 0,1 1 0,-1 0 0,0-2 0,2 2 0,0-2 0,3 0 0,1 0 0,2 0 0,0 0 0,4 0 0,-2 0 0,3 0 0,-1 1 0,0-1 0,-2 2 0,-2 0 0,0 0 0,-2-1 0,-2-1 0,-1 2 0,-3-2 0,0 2 0,0 0 0,1-2 0,1 1 0,-2-1 0,0 2 0,4 0 0,0-2 0,3 2-1,-3-1 1,0 1 0,2 0 0,-2 0 0,0-2 0,-2 0 0,-1 1 0,-1-1 0,0 2 0,2-2 0,-4 2 0,5-2 0,-3 2 0,2-2 0,0 0 0,4 0 0,-2-2 0,4 2 0,1-2 0,0 0 0,3 2 0,0 0 0,0-1 0,0 1 0,0 1 0,-2-1 0,4 2 0,-2 0 0,0 0 0,2-2 0,-3 1 0,5 1 0,-2-2 0,0 2 0,2-2 0,-2-2 0,1 2 0,-1 0 0,2-2 0,-4 2 0,4 0 0,-2 0 0,-1 0 0,1 0 0,2 0 0,4 0 0,1 0 0,5 0 0,1 0 0,5 0 0,-1 0 0,2 0 1,-1 0-1,-1-1-1,-1 2 2,-5-1-1,-1-1 0,-3 1 0,-1 0 0,0 0 0,1 0 0,-1 1 0,-2-1 0,0 2 0,-1-2 0,1 2 0,0 0 0,-2 1 0,-1-1 0,-1 0 0,2 1 0,4 1 0,-2-3 0,1 1 0,3 0 0,-1 0 0,-1-1 0,2-1 0,-1 0 0,-1 0 0,0 2 0,-4-2 0,-1 0 0,-1 0 0,0 0 0,2-2 0,2 2 0,-1 0 0,3 0 0,0 0 0,1 0 0,-1 0 0,4 0 0,-3 0 0,1 0 0,-2 2 0,-1 0 0,5-2 0,0 0 0,1 0 0,-1 0 0,-1 0 0,1 0 0,-1-2 0,-1 2 0,-4-2 0,0 2 1,-3-1-1,-3 1 0,0 0 0,-4-2 0,4 2 0,-4-2 0,0 2 0,0-2 0,-2 1 0,2-1 0,0 0 0,-2 0 0,-4 2 0,5-1 0,-7-1 0,0 0 0,2 2 0,-2 0 0,3 2 0,-3-2 0,6 2 0,-2-1 0,6 3 0,-2-2 0,6-1 0,0 1 0,0-2 0,-1 2 0,1-2 0,-4 0 1,0 0-1,0 0 0,-6-2 0,0 2 0,-1-2 0,-1 1 0,-2 1 0,-2-2 0,1 0 0,-3 2 0,0 0 0,-1-2 0,-3 2 0,3 0 0,-3 2 0,1-2 0,-1 0 0,-2 0 1,3-2-1,-3 2 0,3 0 0,-3-1 0,5-1-1,-5 2 1,3 0 0,-20 0 0,31 2 0,-31-2 0,25 1 0,-25-1 1,20 0-1,-20 0 0,0 0 0,25-1 0,-25 1 0,17-2 0,-17 2 0,22 0 0,-22 0 0,27 0 0,-27 0 0,27 0 0,-27 0 0,24 2 0,-24-2 0,19-2 0,-19 2 0,0 0 1,22-2-1,-22 2 0,0 0 0,17-3 1,-17 3-1,0 0 0,18-4 0,-18 4-1,0 0 1,25 0 0,-25 0 0,25 2 0,-25-2 0,23 2 0,-23-2 0,18 1 0,-18-1 0,0 0 1,0 0 0,0 0 0,0 0 0,0 0 0,0 0 0,0 0-1,0 0 1,0 0-1,0 0 0,0 0-4,21 9-8,-21-9-17,0 0 0,-21-2-2,21 2 16</inkml:trace>
</inkml:ink>
</file>

<file path=ppt/ink/ink4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52:22.20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1916 257 2,'0'0'10,"-10"-17"-2,10 17-1,0 0-1,-15-20 0,15 20-1,-20-14 0,20 14-1,-25-21 0,8 7 0,17 14 0,-35-22-2,35 22 2,-37-27-2,17 17 1,-3-2 0,3 1-1,-5-3 0,2 4-1,-1-3 1,1 3-1,0-1 1,1 3-1,-3-1 0,2 4 0,-1-1 1,5 5-2,-3-1 1,3 0 0,-2 2-1,1 0 0,3 2 1,-5 1-1,3 3 0,-3 1 0,1 0 0,0 3 0,-3 2 0,1 2 0,0 2 0,-1 2 0,1 4 0,-1-2-1,3 2 1,0-2-1,1 2 1,3-1 0,1 2 0,-1 0 0,3-4 0,-2 6-1,-1-4 1,1 7-1,-1-4 1,-1 8-1,-3-1 1,0 1-1,-3 1 1,3 0 0,-3 4 0,1 3 1,-4 2-1,2 2 0,-1 0 0,3 3 1,-2 2-1,1 2 1,-3-4-1,6 1 0,-1-3 1,3 1 0,-1-8-1,3 2 1,-3-3 0,5 2 0,-3 3 0,1 1-1,1 1 1,1 3-1,-3 1 0,1-1 0,-1 2 1,1-2-1,-1-3 0,-1 2 1,1-1-1,-1 1 1,1 3-1,5 1 0,-7 1 0,7 4 1,-3-3-1,2 2 1,1-5-1,-1 2 1,0-5-1,3 1 0,-3-2 0,4-3 1,1 1-1,-1 2-1,2 1 2,0-3-2,1 3 1,1-1 0,0 1 0,0-1-1,2 1 0,0 1 2,0 4-2,3 2 2,-1 1-2,0 2 2,2 0-2,0 5 2,0-3-1,0 0 0,2-4 0,-2 0 0,2-1-1,-1-2 2,1-1-1,4 3 0,-2-1 1,2 1-1,-2-1 1,2 3-1,0-1 1,-3 2-1,3-3 0,-2-3 0,0 5 0,0-5 0,0 3 0,0-4 0,0 0 0,1-3 0,3-3 0,-2 1 0,2 0 0,0-2 0,1 0-1,-1-2 1,0 2 1,2 0-1,-3 2 0,3-4 0,-2-3 0,2 0 0,-3-2 0,1 2 0,4-4 0,-4-2 0,1 3 1,-1-1-1,2 2 0,-2 0 0,1 0 1,3 2-1,-6-1 0,4 3 1,-4 0-1,3-3 0,-5 1 1,4-2-1,-6 0 0,0-3 0,-2-3 0,0 5 1,0-3-1,-2-1 0,0 0 0,0-2 0,2 1 1,-2-1-1,2 4 0,2-6-1,-2 2 2,4 4-2,-2-2 1,2 1-1,-2-1 1,2 1 0,-1-1 0,-1 2 0,2-1 1,0 1-1,0-1 0,0 2 1,0 2-1,0-1 1,2 1-1,-3 0 0,1 0 1,2 0-1,-2 0 0,2 0 1,-2 2-1,4-1 1,-3 1-1,1 0 0,0 0 0,0 1 1,2-3-1,-2 2 0,1-2 2,1 0-2,0 0 1,2-2 0,-1 1 0,-1-3-1,2 2 1,0 1-1,-3-3 0,3 1 0,-2-4 0,2 3 0,-3-3 0,1 2 0,2-2 0,-2-2 1,1-1-1,-1-1 0,2 1 0,0-2 0,-1-1 0,1 1 0,-2 0 0,2 0 0,-1-1 0,1 3 1,0 1-1,1-1 0,1-1 0,-2 4 0,2-2 0,-1 1 0,1 2 0,0-2 0,-5 3 0,3-2 1,-4 0-1,4 0 0,-3-2 0,-1 2 0,4-4 0,-2 3-1,3-1 1,-1 0 0,4 0 0,-5 2 0,5 0 0,2 0 0,-3 0 0,3 0 0,-1 1 0,1-3 0,0-2 0,-1 1 1,-1-2-1,-1-2 0,1 0 0,0 0 0,-1-2 0,1 0 0,-1 0 0,1-3 0,0 0 0,-14-16 0,27 28 0,-27-28 0,25 21 0,-25-21 0,24 17 0,-24-17 0,23 18 0,-23-18 0,23 16-1,-23-16 1,24 12 0,-24-12 0,23 9 0,-23-9 0,21 5 0,-21-5 0,24 2 0,-24-2 0,21-2 0,-21 2 0,20-4 0,-20 4 0,21-3-1,-21 3 1,23-9 0,-23 9 0,24-10 0,-24 10 0,31-14 0,-31 14 0,31-16 0,-14 9 0,1 0 0,-1-2 0,1 0 0,-18 9-1,31-19 1,-31 19 0,29-28 0,-13 12 0,-1-3 0,1 0 0,-1-2 0,1 2 0,0-2 0,-1 1-1,1-1 1,-3 0 0,1 2 0,-4-4 0,1 2 0,-1-3 0,2 1 0,-2-3 0,1-1 0,1 1 0,1-2-1,1 2 1,2-2 0,-3 2 0,3-1 0,-1-2 0,3 1 0,-3 0 0,-3 1 0,4-1 0,-5-1 0,3-3 0,0 0 0,-5 1 0,3-2 0,0-2-1,1-2 2,-1 0-2,2 0 1,-5 1 0,5-1 0,0-2 0,-3 4 0,1 2 0,-2-2 0,-1 2 0,-1-1 0,-2-2-1,2-1 1,-2-3 1,-1-1-1,5-1 0,0 0-1,0-1 1,1-5 0,3 5 0,-2-1-1,-1-4 1,-1-1 0,0-1 0,-4-3 0,-1-1-1,-1 0 2,0-2-2,0-2 1,2 4 0,-2-1 0,2 1-1,-1 1 1,1 3 0,2-3 0,2 2 1,-2 2-1,-1 2 1,1 2-1,2 1 1,-2-5-1,1-2 1,-3 0-1,2-1-1,0-4 2,2-4-2,-3-1 2,3 0-2,-2 3 2,0 2-1,-1 3 0,1 4-1,-4 4 2,0 1-2,-2 0 2,-2-3-2,0 1 0,0-3 1,0 0-1,0-5 0,0 0 1,0-4-1,2 0 1,0 0 0,-2 1 0,4 1 0,-2-2 0,0 3 0,1 5 0,-1 2 0,0 1 0,2 3 0,-2 2 0,0 0-1,2 2 2,0 0-2,0-2 1,2 0 0,-2 0-1,-1-2 1,3 0-1,-2 0 0,0 2 0,0 2 1,-2 0-1,0 3 0,-2 4 1,2 3-1,-2 0 2,2 2-1,-2 0 0,0 0 0,-2 2 0,0-6 0,2 3 0,-2-1 0,2-3 0,-2 3 0,0 0 0,0-1 0,2-1 0,0 2 0,-2 1 0,0-1 0,2 4 0,-2-1 0,2 1 0,-2 1 0,0 1 0,2 1 0,-2 0 0,2-1 0,-2-2 0,0-2 2,1 0-2,-1-2 1,0 2-1,2-4 2,-2 1-3,0-1 2,2 1-1,-2-1-1,0-1 0,0 3 0,0-5 1,0 2-1,-2 1 1,2-1 0,0 0 0,-2 0 0,2-4 0,0-2-1,0-1 2,1 2-2,-3-3 2,2-1-1,-2 0 0,2 2 0,-2-2 0,0 3 0,0-1 0,2 0 0,0 3 0,-2 0 0,2 2 0,-1-3 1,-1 3-1,0-2 1,-2-1-1,2 1 1,-2-2-1,0 1 0,1 1 0,-3 4 0,2-4 0,-2 7 0,2 2 0,-1 0 0,-1 4 0,0-1 0,0 4 0,2 0 0,-1 0 0,-1 0 0,2 2 0,0-2 0,0 0 0,0-2 0,1 2 0,-1-2 0,0-1 1,0 1-1,0 0 0,-2 0 0,3 1 0,-3 2 0,2 1 0,-4 0 0,3 1 0,-1 3 0,0-1 0,8 16 0,-16-28 0,16 28 0,-15-28 1,15 28-1,-18-26 0,18 26 0,-17-27 0,17 27 0,-18-26 0,18 26 0,-17-23 1,17 23-1,-20-21 0,20 21 0,-17-16 0,17 16 0,0 0 0,-24-19 0,24 19 0,0 0 0,-19-21 0,19 21 0,-12-16 0,12 16 1,-11-19-1,11 19 1,-14-19-1,14 19 1,-17-21-2,17 21 3,-14-23-3,14 23 1,-18-23 0,18 23 0,-15-19 0,15 19 0,-16-17 0,16 17 0,-17-14 0,17 14 1,-18-16-1,18 16 0,-21-21 0,21 21 0,-23-21-4,1 5-18,3 4-7,-5 0-2,-11-6 1</inkml:trace>
</inkml:ink>
</file>

<file path=ppt/ink/ink4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52:32.21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982 237 8,'0'0'7,"0"0"0,0 0 0,-6-16-1,6 16 0,0 0-1,0 0 1,-12-15-2,12 15 0,0 0 0,0 0-1,-17-20 0,17 20-1,0 0 0,-16-17-1,16 17 0,0 0 0,-23-21 0,23 21 0,-22-16 1,22 16-1,-25-19 1,25 19-1,-27-18 1,27 18-1,-26-19 0,26 19 1,-27-16-1,27 16-1,-25-16 1,25 16-1,-27-15 1,27 15-1,-28-14 1,28 14-1,-25-13 0,25 13 0,-21-5 0,21 5 0,-22-2 0,22 2 0,-21 6 0,21-6 0,-23 5 0,23-5 0,-22 10 0,22-10 0,-19 16 0,19-16 0,-22 18 0,22-18 0,-19 24-1,19-24 1,-23 28 0,11-10 0,-2-2 0,3 3 0,-3-2-1,-2 1 1,5 1 0,-3 0 0,2 1 0,-1-3 0,3 1 0,-2-1 0,5 1-1,-1-1 1,2-1 0,-2 0 0,2-1-1,3 3 1,-3 8 0,-2-5 1,2 7-1,-2 2 1,-1 0-1,1 1 1,0 1 0,-2-2-2,3-6 1,-1 4-1,0-5 2,-2 0-2,2-2 1,1 0-1,-3-2 1,0 0 1,0 0-1,5-1 0,-5 1 0,6 0 0,-6 2 0,4 0 0,-1 0 0,3 0 1,-4 2-1,0 3 0,0-1 0,1-2 0,1 1 0,-2 1 0,0 3 0,0-2 0,5 0-1,-5-1 2,4-2-1,-2 3 0,2-5-1,-2 3 1,4-3 0,-1 4 0,-1-4 0,2 3 1,0 3-2,0-1 2,0 5-2,2-4 2,-2 2 0,2 0 0,-2-1-1,0 0 1,0-4 0,2-1-1,0-23 1,-2 33-3,2-33 2,0 30-2,0-30 2,4 31-1,-2-10 1,0 0-2,0 4 2,0-1 1,0 4-1,0 2 0,-2-2 0,2-2 0,-2 2 0,0-3 0,0 0 0,0-3 0,-2 1 0,2-2 0,2 0 0,-2 0 0,2 0 0,-2 4 0,2-3 0,-1 3 0,-1 1 0,2-1 0,0-1 0,0 1 0,0-3 0,0-1 0,0 0 0,2-1 0,0-1 0,2 0 0,-2 0 0,1 1 0,3-3 0,-2 3 0,2-1 0,-2 0 0,0 0 0,-1 2 0,1 0 0,0 0 0,2 0 0,-4 0 0,2 2 1,-4-2 0,1 0 0,-1-2-1,0 2 1,-4 0 0,2 0-1,-2 0 1,2-3-1,-2 1-1,2 2 1,2 0 0,-2 0 0,2-1 0,-2 1 0,4 0 0,-2 0 0,0 0 0,0 0 0,0-2 0,2 4 0,-2-2 0,0-2 0,0 4 0,0-2 0,2 1 1,-4 1-2,2 2 1,-1 1 0,1 0 0,0 2 0,0 2 0,0 0 0,2 0 0,-2-1 0,4-1 0,-2 0 0,0-1 0,0-3 0,1 1 0,-1-4 0,0 0 0,2-2-1,0-3 2,-2 1-1,4 4 0,-3-2 0,3 2 0,-4 4 1,6-1 0,-4 4 0,1 4 0,1-1 0,2-1 0,-2 0 0,1 2 0,3-6-1,-2 2 1,0-4-1,1-1 0,-3 0 0,0-4 1,0 0-1,-1-1 0,1-1 0,0 1 0,0-1 0,-1 1 1,1-1-1,2 1 0,-2-1 0,0 1 0,-1-2 0,3 1 0,-4-1 0,4 1 0,-5-1 0,-5-16 0,14 30 1,-6-14-1,-8-16 0,12 28 0,-12-28 0,15 26 0,-15-26 0,14 30 0,-14-30 0,13 24 0,-13-24 1,16 27-1,-16-27-1,14 21 2,-14-21-1,13 19 0,-13-19 0,16 17 0,-16-17 0,0 0 0,23 21 0,-23-21 0,18 11 0,-18-11 1,0 0-1,23 12 0,-23-12 0,21 5 0,-21-5 1,24 0-1,-24 0 0,25-1 0,-25 1 0,27-2 0,-27 2 0,25-4 0,-25 4 0,24-5 0,-24 5 0,21-9 0,-21 9 1,22-12-1,-22 12 0,19-23 0,-19 23 1,20-26-1,-13 9 0,1-1 0,0-1 1,0-2-1,1 0 0,-1-2 0,0 0 0,0 2 0,0-1 0,-1 1 0,-1-1 0,2 0 0,-2 1 1,0 0-1,-3 1 0,1-1 0,0 2 0,-2 2 0,2-4 0,-2 3 0,-2 1 0,2-3 0,0 1 0,2-2 0,0 2 0,0 0-1,-1 1 1,1-1 0,0 0 0,2-6 0,-4 6 0,4-6 0,-2 1-1,0-4 0,2-2 0,-1 0 1,1 0-1,0 2 1,4-3-1,-4 3 1,1-2 0,1 2 0,-2 0 0,0-2 0,0 1 0,0-1 0,-1 0 0,1-1 0,0-1 0,2-3 0,0-2 0,-1 2 0,3 0 1,-2-2-2,2 1 2,-3 1-2,1-2 2,2 2-2,-4 0 2,0 0-2,-1-2 1,1 4 0,0-2 0,0 0 1,-2 3-1,2 1 0,-1 1-1,1 2 1,0 0-1,0 0 1,0 0 0,0 3-1,1-3 0,-3 2 0,4-2 2,-2 2-2,0 0 2,-2-1-1,2 1 0,-3-2 0,1 0 0,2 0 0,0-2 0,-2-1 0,2-1 0,0 1 0,-1-3 0,-1 1 0,2 2 0,0 1 0,0 4 0,-2-1 0,1-1 0,-1 2 0,0 0 0,0 0 0,0-1 0,-2-1 0,0-3 0,2 1 0,-2-2 0,2 1 0,-2-1 0,0 1 2,-2-1-3,2 1 2,-2 1-1,0-1 1,-2-1-1,0 1 1,0 3-2,0 0 1,0 1 0,0 3-1,0-3 1,-2 5 0,2-1 0,0 0 0,2 0 0,-2 1 0,0-1 0,0 2 0,0 0 0,0 0 1,0 2-1,0-2 0,-1 0 0,-1-2 0,2 2 0,0-2 0,-2 0 0,0-1 0,2-1 0,-2 1 1,2 1-1,0 2 0,-2-2 0,1 0 0,-1 2 0,0 2 0,2 0 0,-2 1 0,0 1 0,4 17 0,-8-30 0,6 14 0,2 16 0,-6-26 0,6 26 1,-1-28-1,-3 12 0,4 1 1,0 15-1,-4-30 1,0 14-1,4 0 1,-6-1-1,2-2 1,-4 1-1,4 1 0,-1 1 0,-1-2 0,-2-1 0,0 3-1,4 0 2,4 16-1,-13-28 0,13 28 0,-12-22 0,12 22 0,-12-20 0,12 20 0,-11-19 0,11 19 0,-12-21 1,12 21-1,-16-26 0,16 26 0,-23-32 1,9 13-1,-3 2 0,-1-4 0,-3 1 0,-2-1 1,-1 0-2,-3-3-1,4 6-4,-10-10-19,2 0-4,-4-5-2,-14-7 6</inkml:trace>
</inkml:ink>
</file>

<file path=ppt/ink/ink4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52:22.20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1916 257 2,'0'0'10,"-10"-17"-2,10 17-1,0 0-1,-15-20 0,15 20-1,-20-14 0,20 14-1,-25-21 0,8 7 0,17 14 0,-35-22-2,35 22 2,-37-27-2,17 17 1,-3-2 0,3 1-1,-5-3 0,2 4-1,-1-3 1,1 3-1,0-1 1,1 3-1,-3-1 0,2 4 0,-1-1 1,5 5-2,-3-1 1,3 0 0,-2 2-1,1 0 0,3 2 1,-5 1-1,3 3 0,-3 1 0,1 0 0,0 3 0,-3 2 0,1 2 0,0 2 0,-1 2 0,1 4 0,-1-2-1,3 2 1,0-2-1,1 2 1,3-1 0,1 2 0,-1 0 0,3-4 0,-2 6-1,-1-4 1,1 7-1,-1-4 1,-1 8-1,-3-1 1,0 1-1,-3 1 1,3 0 0,-3 4 0,1 3 1,-4 2-1,2 2 0,-1 0 0,3 3 1,-2 2-1,1 2 1,-3-4-1,6 1 0,-1-3 1,3 1 0,-1-8-1,3 2 1,-3-3 0,5 2 0,-3 3 0,1 1-1,1 1 1,1 3-1,-3 1 0,1-1 0,-1 2 1,1-2-1,-1-3 0,-1 2 1,1-1-1,-1 1 1,1 3-1,5 1 0,-7 1 0,7 4 1,-3-3-1,2 2 1,1-5-1,-1 2 1,0-5-1,3 1 0,-3-2 0,4-3 1,1 1-1,-1 2-1,2 1 2,0-3-2,1 3 1,1-1 0,0 1 0,0-1-1,2 1 0,0 1 2,0 4-2,3 2 2,-1 1-2,0 2 2,2 0-2,0 5 2,0-3-1,0 0 0,2-4 0,-2 0 0,2-1-1,-1-2 2,1-1-1,4 3 0,-2-1 1,2 1-1,-2-1 1,2 3-1,0-1 1,-3 2-1,3-3 0,-2-3 0,0 5 0,0-5 0,0 3 0,0-4 0,0 0 0,1-3 0,3-3 0,-2 1 0,2 0 0,0-2 0,1 0-1,-1-2 1,0 2 1,2 0-1,-3 2 0,3-4 0,-2-3 0,2 0 0,-3-2 0,1 2 0,4-4 0,-4-2 0,1 3 1,-1-1-1,2 2 0,-2 0 0,1 0 1,3 2-1,-6-1 0,4 3 1,-4 0-1,3-3 0,-5 1 1,4-2-1,-6 0 0,0-3 0,-2-3 0,0 5 1,0-3-1,-2-1 0,0 0 0,0-2 0,2 1 1,-2-1-1,2 4 0,2-6-1,-2 2 2,4 4-2,-2-2 1,2 1-1,-2-1 1,2 1 0,-1-1 0,-1 2 0,2-1 1,0 1-1,0-1 0,0 2 1,0 2-1,0-1 1,2 1-1,-3 0 0,1 0 1,2 0-1,-2 0 0,2 0 1,-2 2-1,4-1 1,-3 1-1,1 0 0,0 0 0,0 1 1,2-3-1,-2 2 0,1-2 2,1 0-2,0 0 1,2-2 0,-1 1 0,-1-3-1,2 2 1,0 1-1,-3-3 0,3 1 0,-2-4 0,2 3 0,-3-3 0,1 2 0,2-2 0,-2-2 1,1-1-1,-1-1 0,2 1 0,0-2 0,-1-1 0,1 1 0,-2 0 0,2 0 0,-1-1 0,1 3 1,0 1-1,1-1 0,1-1 0,-2 4 0,2-2 0,-1 1 0,1 2 0,0-2 0,-5 3 0,3-2 1,-4 0-1,4 0 0,-3-2 0,-1 2 0,4-4 0,-2 3-1,3-1 1,-1 0 0,4 0 0,-5 2 0,5 0 0,2 0 0,-3 0 0,3 0 0,-1 1 0,1-3 0,0-2 0,-1 1 1,-1-2-1,-1-2 0,1 0 0,0 0 0,-1-2 0,1 0 0,-1 0 0,1-3 0,0 0 0,-14-16 0,27 28 0,-27-28 0,25 21 0,-25-21 0,24 17 0,-24-17 0,23 18 0,-23-18 0,23 16-1,-23-16 1,24 12 0,-24-12 0,23 9 0,-23-9 0,21 5 0,-21-5 0,24 2 0,-24-2 0,21-2 0,-21 2 0,20-4 0,-20 4 0,21-3-1,-21 3 1,23-9 0,-23 9 0,24-10 0,-24 10 0,31-14 0,-31 14 0,31-16 0,-14 9 0,1 0 0,-1-2 0,1 0 0,-18 9-1,31-19 1,-31 19 0,29-28 0,-13 12 0,-1-3 0,1 0 0,-1-2 0,1 2 0,0-2 0,-1 1-1,1-1 1,-3 0 0,1 2 0,-4-4 0,1 2 0,-1-3 0,2 1 0,-2-3 0,1-1 0,1 1 0,1-2-1,1 2 1,2-2 0,-3 2 0,3-1 0,-1-2 0,3 1 0,-3 0 0,-3 1 0,4-1 0,-5-1 0,3-3 0,0 0 0,-5 1 0,3-2 0,0-2-1,1-2 2,-1 0-2,2 0 1,-5 1 0,5-1 0,0-2 0,-3 4 0,1 2 0,-2-2 0,-1 2 0,-1-1 0,-2-2-1,2-1 1,-2-3 1,-1-1-1,5-1 0,0 0-1,0-1 1,1-5 0,3 5 0,-2-1-1,-1-4 1,-1-1 0,0-1 0,-4-3 0,-1-1-1,-1 0 2,0-2-2,0-2 1,2 4 0,-2-1 0,2 1-1,-1 1 1,1 3 0,2-3 0,2 2 1,-2 2-1,-1 2 1,1 2-1,2 1 1,-2-5-1,1-2 1,-3 0-1,2-1-1,0-4 2,2-4-2,-3-1 2,3 0-2,-2 3 2,0 2-1,-1 3 0,1 4-1,-4 4 2,0 1-2,-2 0 2,-2-3-2,0 1 0,0-3 1,0 0-1,0-5 0,0 0 1,0-4-1,2 0 1,0 0 0,-2 1 0,4 1 0,-2-2 0,0 3 0,1 5 0,-1 2 0,0 1 0,2 3 0,-2 2 0,0 0-1,2 2 2,0 0-2,0-2 1,2 0 0,-2 0-1,-1-2 1,3 0-1,-2 0 0,0 2 0,0 2 1,-2 0-1,0 3 0,-2 4 1,2 3-1,-2 0 2,2 2-1,-2 0 0,0 0 0,-2 2 0,0-6 0,2 3 0,-2-1 0,2-3 0,-2 3 0,0 0 0,0-1 0,2-1 0,0 2 0,-2 1 0,0-1 0,2 4 0,-2-1 0,2 1 0,-2 1 0,0 1 0,2 1 0,-2 0 0,2-1 0,-2-2 0,0-2 2,1 0-2,-1-2 1,0 2-1,2-4 2,-2 1-3,0-1 2,2 1-1,-2-1-1,0-1 0,0 3 0,0-5 1,0 2-1,-2 1 1,2-1 0,0 0 0,-2 0 0,2-4 0,0-2-1,0-1 2,1 2-2,-3-3 2,2-1-1,-2 0 0,2 2 0,-2-2 0,0 3 0,0-1 0,2 0 0,0 3 0,-2 0 0,2 2 0,-1-3 1,-1 3-1,0-2 1,-2-1-1,2 1 1,-2-2-1,0 1 0,1 1 0,-3 4 0,2-4 0,-2 7 0,2 2 0,-1 0 0,-1 4 0,0-1 0,0 4 0,2 0 0,-1 0 0,-1 0 0,2 2 0,0-2 0,0 0 0,0-2 0,1 2 0,-1-2 0,0-1 1,0 1-1,0 0 0,-2 0 0,3 1 0,-3 2 0,2 1 0,-4 0 0,3 1 0,-1 3 0,0-1 0,8 16 0,-16-28 0,16 28 0,-15-28 1,15 28-1,-18-26 0,18 26 0,-17-27 0,17 27 0,-18-26 0,18 26 0,-17-23 1,17 23-1,-20-21 0,20 21 0,-17-16 0,17 16 0,0 0 0,-24-19 0,24 19 0,0 0 0,-19-21 0,19 21 0,-12-16 0,12 16 1,-11-19-1,11 19 1,-14-19-1,14 19 1,-17-21-2,17 21 3,-14-23-3,14 23 1,-18-23 0,18 23 0,-15-19 0,15 19 0,-16-17 0,16 17 0,-17-14 0,17 14 1,-18-16-1,18 16 0,-21-21 0,21 21 0,-23-21-4,1 5-18,3 4-7,-5 0-2,-11-6 1</inkml:trace>
</inkml:ink>
</file>

<file path=ppt/ink/ink4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7T03:52:32.21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982 237 8,'0'0'7,"0"0"0,0 0 0,-6-16-1,6 16 0,0 0-1,0 0 1,-12-15-2,12 15 0,0 0 0,0 0-1,-17-20 0,17 20-1,0 0 0,-16-17-1,16 17 0,0 0 0,-23-21 0,23 21 0,-22-16 1,22 16-1,-25-19 1,25 19-1,-27-18 1,27 18-1,-26-19 0,26 19 1,-27-16-1,27 16-1,-25-16 1,25 16-1,-27-15 1,27 15-1,-28-14 1,28 14-1,-25-13 0,25 13 0,-21-5 0,21 5 0,-22-2 0,22 2 0,-21 6 0,21-6 0,-23 5 0,23-5 0,-22 10 0,22-10 0,-19 16 0,19-16 0,-22 18 0,22-18 0,-19 24-1,19-24 1,-23 28 0,11-10 0,-2-2 0,3 3 0,-3-2-1,-2 1 1,5 1 0,-3 0 0,2 1 0,-1-3 0,3 1 0,-2-1 0,5 1-1,-1-1 1,2-1 0,-2 0 0,2-1-1,3 3 1,-3 8 0,-2-5 1,2 7-1,-2 2 1,-1 0-1,1 1 1,0 1 0,-2-2-2,3-6 1,-1 4-1,0-5 2,-2 0-2,2-2 1,1 0-1,-3-2 1,0 0 1,0 0-1,5-1 0,-5 1 0,6 0 0,-6 2 0,4 0 0,-1 0 0,3 0 1,-4 2-1,0 3 0,0-1 0,1-2 0,1 1 0,-2 1 0,0 3 0,0-2 0,5 0-1,-5-1 2,4-2-1,-2 3 0,2-5-1,-2 3 1,4-3 0,-1 4 0,-1-4 0,2 3 1,0 3-2,0-1 2,0 5-2,2-4 2,-2 2 0,2 0 0,-2-1-1,0 0 1,0-4 0,2-1-1,0-23 1,-2 33-3,2-33 2,0 30-2,0-30 2,4 31-1,-2-10 1,0 0-2,0 4 2,0-1 1,0 4-1,0 2 0,-2-2 0,2-2 0,-2 2 0,0-3 0,0 0 0,0-3 0,-2 1 0,2-2 0,2 0 0,-2 0 0,2 0 0,-2 4 0,2-3 0,-1 3 0,-1 1 0,2-1 0,0-1 0,0 1 0,0-3 0,0-1 0,0 0 0,2-1 0,0-1 0,2 0 0,-2 0 0,1 1 0,3-3 0,-2 3 0,2-1 0,-2 0 0,0 0 0,-1 2 0,1 0 0,0 0 0,2 0 0,-4 0 0,2 2 1,-4-2 0,1 0 0,-1-2-1,0 2 1,-4 0 0,2 0-1,-2 0 1,2-3-1,-2 1-1,2 2 1,2 0 0,-2 0 0,2-1 0,-2 1 0,4 0 0,-2 0 0,0 0 0,0 0 0,0-2 0,2 4 0,-2-2 0,0-2 0,0 4 0,0-2 0,2 1 1,-4 1-2,2 2 1,-1 1 0,1 0 0,0 2 0,0 2 0,0 0 0,2 0 0,-2-1 0,4-1 0,-2 0 0,0-1 0,0-3 0,1 1 0,-1-4 0,0 0 0,2-2-1,0-3 2,-2 1-1,4 4 0,-3-2 0,3 2 0,-4 4 1,6-1 0,-4 4 0,1 4 0,1-1 0,2-1 0,-2 0 0,1 2 0,3-6-1,-2 2 1,0-4-1,1-1 0,-3 0 0,0-4 1,0 0-1,-1-1 0,1-1 0,0 1 0,0-1 0,-1 1 1,1-1-1,2 1 0,-2-1 0,0 1 0,-1-2 0,3 1 0,-4-1 0,4 1 0,-5-1 0,-5-16 0,14 30 1,-6-14-1,-8-16 0,12 28 0,-12-28 0,15 26 0,-15-26 0,14 30 0,-14-30 0,13 24 0,-13-24 1,16 27-1,-16-27-1,14 21 2,-14-21-1,13 19 0,-13-19 0,16 17 0,-16-17 0,0 0 0,23 21 0,-23-21 0,18 11 0,-18-11 1,0 0-1,23 12 0,-23-12 0,21 5 0,-21-5 1,24 0-1,-24 0 0,25-1 0,-25 1 0,27-2 0,-27 2 0,25-4 0,-25 4 0,24-5 0,-24 5 0,21-9 0,-21 9 1,22-12-1,-22 12 0,19-23 0,-19 23 1,20-26-1,-13 9 0,1-1 0,0-1 1,0-2-1,1 0 0,-1-2 0,0 0 0,0 2 0,0-1 0,-1 1 0,-1-1 0,2 0 0,-2 1 1,0 0-1,-3 1 0,1-1 0,0 2 0,-2 2 0,2-4 0,-2 3 0,-2 1 0,2-3 0,0 1 0,2-2 0,0 2 0,0 0-1,-1 1 1,1-1 0,0 0 0,2-6 0,-4 6 0,4-6 0,-2 1-1,0-4 0,2-2 0,-1 0 1,1 0-1,0 2 1,4-3-1,-4 3 1,1-2 0,1 2 0,-2 0 0,0-2 0,0 1 0,0-1 0,-1 0 0,1-1 0,0-1 0,2-3 0,0-2 0,-1 2 0,3 0 1,-2-2-2,2 1 2,-3 1-2,1-2 2,2 2-2,-4 0 2,0 0-2,-1-2 1,1 4 0,0-2 0,0 0 1,-2 3-1,2 1 0,-1 1-1,1 2 1,0 0-1,0 0 1,0 0 0,0 3-1,1-3 0,-3 2 0,4-2 2,-2 2-2,0 0 2,-2-1-1,2 1 0,-3-2 0,1 0 0,2 0 0,0-2 0,-2-1 0,2-1 0,0 1 0,-1-3 0,-1 1 0,2 2 0,0 1 0,0 4 0,-2-1 0,1-1 0,-1 2 0,0 0 0,0 0 0,0-1 0,-2-1 0,0-3 0,2 1 0,-2-2 0,2 1 0,-2-1 0,0 1 2,-2-1-3,2 1 2,-2 1-1,0-1 1,-2-1-1,0 1 1,0 3-2,0 0 1,0 1 0,0 3-1,0-3 1,-2 5 0,2-1 0,0 0 0,2 0 0,-2 1 0,0-1 0,0 2 0,0 0 0,0 0 1,0 2-1,0-2 0,-1 0 0,-1-2 0,2 2 0,0-2 0,-2 0 0,0-1 0,2-1 0,-2 1 1,2 1-1,0 2 0,-2-2 0,1 0 0,-1 2 0,0 2 0,2 0 0,-2 1 0,0 1 0,4 17 0,-8-30 0,6 14 0,2 16 0,-6-26 0,6 26 1,-1-28-1,-3 12 0,4 1 1,0 15-1,-4-30 1,0 14-1,4 0 1,-6-1-1,2-2 1,-4 1-1,4 1 0,-1 1 0,-1-2 0,-2-1 0,0 3-1,4 0 2,4 16-1,-13-28 0,13 28 0,-12-22 0,12 22 0,-12-20 0,12 20 0,-11-19 0,11 19 0,-12-21 1,12 21-1,-16-26 0,16 26 0,-23-32 1,9 13-1,-3 2 0,-1-4 0,-3 1 0,-2-1 1,-1 0-2,-3-3-1,4 6-4,-10-10-19,2 0-4,-4-5-2,-14-7 6</inkml:trace>
</inkml:ink>
</file>

<file path=ppt/ink/ink4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0:55.34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1,'18'-12'5,"-18"12"2,0 0-3,0 0-1,17-7-1,-17 7-1,0 0-1,0 0 0,24-5 1,-24 5-1,0 0 0,0 0 0,0 0 1,0 0 0,0 0-1,0 0 1,0 0-1,0 0 1,0 0-1,0 0 1,0 0-1,0 0 0,0 0 0,0 0 0,0 0 0,0 0 0,17 5 0,-17-5 1,0 0-1,0 0 0,0 0 0,0 0 1,0 0-1,0 0 1,0 0 0,0 0 0,0 0 0,0 0 1,0 0 0,0 0-1,0 0 1,0 0 0,0 0 0,0 0 1,10 16-1,-10-16 0,0 0 0,0 0 1,0 0-1,0 0 0,0 0-1,0 0 1,0 0 0,0 0-1,0 0 1,0 0-1,0 0 1,0 0-1,17 17 1,-17-17-1,0 0 0,0 0 0,0 0 1,20 11-1,-20-11 0,0 0 1,25 12-1,-25-12 0,21 7 0,-21-7-1,26 7 1,-26-7-1,25 9 1,-25-9-1,27 7 0,-27-7 0,28 7 1,-28-7-1,31 7 0,-14-5 0,-17-2 1,31 7-1,-13-6 0,-1 3 1,1-1-1,-18-3 1,31 6-1,-31-6 0,25 7 1,-25-7-1,29 5 1,-29-5-1,28 7 1,-28-7-1,29 5 1,-29-5-1,33 7 1,-33-7-1,29 7 0,-29-7 1,33 9-1,-33-9 0,31 7 0,-31-7 0,28 7 0,-28-7 0,27 7 0,-27-7 1,23 7-1,-23-7 0,23 7 0,-23-7 0,24 5 0,-24-5 0,25 7 0,-25-7 0,25 5 0,-25-5 0,30 6 0,-30-6 1,27 7-1,-27-7 0,29 5 0,-29-5 1,29 7-1,-11-2 0,-18-5 0,33 7 0,-16-2 0,7-1 0,-3 1 0,0 0 0,5 1 0,-3 1 0,2-2 0,3 2 0,-1 0 0,-4 2 0,6-2 1,-1 2-1,-3-2 0,2 0 0,0 0 0,1 1 0,-1-1 0,0 0 0,0 2 0,0-4 0,1 2 0,-1 0 0,0 0 0,0-1 0,1 1 0,-3-2 0,2 0 0,2-1 0,1 1 0,3 0 0,-2 0 0,4 1 0,0-1 0,0 0 0,0 2 0,0-2 0,-2 2 0,0-1 0,0 1 1,-4-2-2,0 2 1,-1-2 0,-1 0 0,-2 1 0,-1-1 0,-1-2 0,0 3 0,4-1 0,-3 0 0,3 0 0,2 2 0,0-1 0,1 1 0,1-2 0,2 0 0,-4 2 0,4 0 0,-2-2 0,0 2 0,4-1 0,-2-1 0,2 2 0,0-2 0,2 0 0,-4 2 0,4-1 0,-2 1 0,0 0 0,2 0 0,0-2 0,0 0 1,-2 0-1,0 1 0,0-1 0,0 0 0,-1 0 0,-3 1 0,0-3 0,0 2 0,-2 1 0,0-1 0,-1 0 0,1 0 0,-4 1 0,4-1 0,-2 2 0,1-2 0,1 2 0,2-2 1,0 2-1,2 0 0,-2-1 0,-2 1 0,3-2 0,-1 2 1,-4-2-1,-2 1 0,2-3 0,-1 2 0,-1-1 0,2-1 0,1 1 0,-1 1 0,-2-1 0,4-1 0,0 2 0,1-1 1,-1 1-1,4 0 0,-2 4 0,0-2 0,6 4 0,-6-4 1,0 1-1,2-1 0,-1 2 0,-3-2 1,0-2 0,0 4-1,-2-5 1,1 4-1,1-2 1,-2 1-1,2-4 1,-2 4-1,1-3 0,1-3 0,-2 3 0,2-2 0,-3 1 0,1 1-1,-4-1 1,4 1-1,-3-1 1,1 1 0,-2 1 0,-1-2-1,1 1 1,-2-1 0,-1-1 0,-1 2 0,-1-3 0,-1 1 0,-17-2 0,32 4 0,-32-4 0,27 3 0,-27-3 0,27 4 0,-27-4 0,27 1 0,-27-1 0,29 6 0,-29-6 0,30 5 0,-30-5 0,31 3 1,-31-3-1,27 6 0,-27-6 0,27 3 0,-27-3 0,22 4-1,-22-4 1,19 1 0,-19-1 0,21 4 0,-21-4 0,18 0 0,-18 0 0,23 3 0,-23-3 0,22 2 0,-22-2 0,19 4 0,-19-4 0,18 1 0,-18-1 0,0 0 0,23 6 0,-23-6 0,0 0 0,19 5 0,-19-5 0,0 0 0,22 5 0,-22-5 0,0 0 0,21 5 0,-21-5 0,20 4 0,-20-4 0,23 5 0,-23-5 0,27 5 0,-27-5 0,31 7 0,-13-1 0,-18-6 0,33 7 0,-15-2 0,-1-2 0,1 3 0,-18-6 0,33 7 0,-33-7 0,29 7 0,-29-7 0,23 5 0,-23-5 0,20 2 0,-20-2 0,0 0 0,17 3 0,-17-3 0,0 0 0,0 0 0,0 0 0,0 0 0,20 2 0,-20-2 0,0 0 0,0 0 0,0 0 0,19 5 0,-19-5 0,0 0 0,18 4 0,-18-4 0,0 0 0,19 3 0,-19-3 0,0 0 0,19 5 0,-19-5 0,0 0 0,20 4 0,-20-4 0,0 0 0,25 3 0,-25-3 0,0 0 0,22 6 0,-22-6 0,0 0 0,17 3 0,-17-3 0,0 0 0,18 4 0,-18-4 0,0 0 0,0 0 0,19 1 0,-19-1 0,0 0 0,0 0 0,0 0 0,18 4 0,-18-4 0,0 0 0,0 0 0,0 0 0,0 0 0,0 0 0,0 0 0,0 0 0,17 3 0,-17-3 0,0 0 0,0 0 1,0 0-2,0 0 2,0 0-1,0 0 0,0 0 0,0 0 0,0 0 0,0 0 0,0 0 0,0 0 0,0 0 0,0 0 0,0 0 0,0 0 0,0 0 0,0 0 0,0 0 0,0 0 1,0 0-2,0 0 1,0 0-2,0 0-3,-23 4-6,23-4-14,0 0-2,-22 7-1,22-7 15</inkml:trace>
</inkml:ink>
</file>

<file path=ppt/ink/ink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5:36:47.23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526 2569 3,'-8'16'2,"8"-16"0,0 0 1,0 0-1,0 0 1,0 0-1,0 0 1,0 0-1,0 0 0,0 0-1,0 0-1,0 0 1,0 0-1,0 0 0,0 0 1,0 0-1,0 0 0,0 0 0,0 0 0,0 0 0,0 0 0,0 0 0,0 0 0,0 0 0,0 0 0,0 0 0,0 0 0,0 0 1,0 0-1,0 0 1,0 0 0,0 0 1,0 0 0,0 0 0,0 0 0,0 0 1,0 0 0,0 0-1,0 0 1,0 0 0,0 0-1,0 0 0,0 0 0,0 0 0,-17-5 0,17 5 0,0 0-1,0 0 1,0 0-1,0 0 0,-4-16 1,4 16-1,0 0 0,0 0 1,-6-18-1,6 18 1,0 0-1,0 0 1,-8-17 0,8 17-1,0 0 0,0 0 0,0 0 0,0 0 0,-10-18 0,10 18-1,0 0 1,0 0 0,-2-21-1,2 21 1,0 0 0,0-19-1,0 19 0,0 0 1,0-17-1,0 17 1,0 0-1,6-20 0,-6 20 1,0 0-1,4-19 0,-4 19 1,0 0-1,4-19 1,-4 19 0,0 0-1,2-19 1,-2 19 0,0 0-1,0-18 0,0 18 1,0 0-1,0-19 1,0 19-1,0 0 0,0-16 1,0 16-1,0 0 0,0-17 1,0 17-1,0 0 0,0 0 0,0 0 0,4-16 0,-4 16 0,0 0 1,0 0-1,0 0 0,0 0 0,0 0 1,0 0-1,0 0 0,0 0 0,0 0 0,0-16 1,0 16-1,0 0 1,0 0-1,0 0 0,0 0 1,0 0-1,0 0 0,0 0 0,0 0 0,0 0 0,0 0 0,-2-16 0,2 16 0,0 0 0,0 0 0,0 0 0,-2-15 1,2 15-1,0 0 0,0 0 0,-4-16 0,4 16 0,0 0 0,-4-16 0,4 16 1,0 0-1,-4-21 0,4 21 0,-4-17 0,4 17 0,-5-18 1,5 18-1,-4-17 0,4 17 1,0 0-1,-8-18 0,8 18 1,0 0-1,0 0 0,-4-17 1,4 17-1,0 0 0,-2-16 0,2 16 0,0 0 0,-2-23 0,2 23 0,0-23 0,0 23 1,-2-24-1,2 24 1,-2-23-1,2 23 1,-2-16-1,2 16 1,0 0-1,-2-21 0,2 21 0,0 0 0,-2-19 0,2 19 0,0 0 0,0-19 0,0 19 0,0 0 0,0 0 0,0 0 0,0 0 0,0 0 0,0 0 0,0 0 0,-3-16 0,3 16 0,0 0 0,0 0 0,0 0 0,0 0 0,-2-19 0,2 19 0,0 0 0,0-20 0,0 20 0,-2-17 0,2 17 0,0-16 0,0 16 0,-2-17 0,2 17 0,-2-18 0,2 18 0,-2-28 0,0 12 1,0-1-2,0 1 2,0-3-1,0 1 0,0 1 0,2 17 0,-2-23 0,2 23 0,-2-17 0,2 17 0,0 0 0,-2-18 0,2 18 0,0 0 0,-2-16-1,2 16 1,0 0 0,0 0 0,0-17 0,0 17 0,0 0 0,0 0 0,-2-20 0,2 20 1,0 0-1,0-17 0,0 17 0,0-16 0,0 16 0,0-17 0,0 17 0,2-16 0,-2 16 0,0-16 0,0 16 0,-2-17 0,2 17-1,0 0 1,-1-23 1,1 23-2,-2-18 2,2 18-1,0-19-1,0 19 2,-2-17-1,2 17 0,-2-18 0,2 18 0,-2-17 0,2 17 0,-2-16 0,2 16 0,0 0 0,-6-19 0,6 19 0,0 0 0,-4-20 0,4 20 0,0 0 0,-4-17 0,4 17 0,0 0 0,-4-19 0,4 19 0,0 0 0,-4-21 0,4 21 0,0 0 0,-4-20 0,4 20 0,0 0 0,-3-19 0,3 19 0,0 0 0,-6-19 0,6 19 0,-4-16 0,4 16 0,0 0 0,-6-24 0,6 24 0,-4-18 0,4 18 0,-4-23 0,4 23 0,-4-19 0,4 19 0,-4-23 0,4 23-1,-1-21 1,1 21 0,-4-21-1,4 21 1,-2-26 0,2 26 0,-2-26 0,2 26 0,-2-25 0,2 25 0,-4-23 0,4 23 0,-2-17 0,2 17 0,0 0 0,0-19 1,0 19-2,0 0 1,-2-18 0,2 18 0,0 0 0,-2-17 0,2 17 0,0 0 0,0-20 0,0 20 0,0 0 0,4-22 0,-4 22 0,0 0 0,4-21 0,-4 21 0,0 0 0,2-18 0,-2 18 0,0 0 0,2-19 0,-2 19 0,0 0 0,2-23 0,-2 23 0,2-17 0,-2 17 0,2-20 0,-2 20 0,2-19-1,-2 19 1,3-23 0,-3 23 0,0-23 0,0 23 0,2-24 0,-2 24 0,0-25 0,0 25 1,0-21-2,0 21 2,0-15-1,0 15 0,0 0 0,-2-25 0,2 25-1,-2-24 1,2 8 0,-1-2 0,1 3 0,0-3 0,0 1 0,0-1 0,0 18 0,-2-26 0,2 26 0,0-19 0,0 19 0,0 0 0,0-20 0,0 20-1,0 0 1,0 0 0,0 0 1,0 0-1,-2-17 0,2 17 0,0 0 0,0 0 0,0 0 0,-4-16 0,4 16 0,0 0 0,0 0 0,0 0 0,-8-17 0,8 17 0,0 0 0,-6-16 0,6 16 0,0 0 0,-6-23 0,6 23 0,-4-21 0,4 21 0,-5-23 0,5 23 0,-6-23 0,6 23 0,-6-21 0,6 21 0,-6-17 0,6 17 0,0 0 0,-6-19 0,6 19 0,0 0 0,0 0 0,-8-20 0,8 20-1,0 0 1,0 0 0,-9-17 0,9 17 0,0 0 0,0 0 0,0 0 0,0 0 0,-12-16 0,12 16 0,0 0 0,0 0 0,0 0 0,0 0 0,0 0 0,0 0 0,0 0 0,0 0-1,0 0 1,0 0 0,0 0 0,0 0 0,0 0 0,0 0 0,0 0 0,0 0 0,0 0 0,0 0 0,0 0-1,0 0 1,0 0 0,-8-16 0,8 16 0,0 0 0,0 0 0,0 0 0,0 0 0,0 0 0,0 0 0,0 0 0,0 0 0,0 0 0,0 0 0,0 0 0,0 0 0,-6-15 0,6 15-1,0 0 1,0 0 0,0 0 0,0 0-1,0 0 1,-7 15 0,7-15-1,-10 23 1,2-5 0,-2 4 0,-1 1-1,-1 5 1,-2 0 0,1 2 0,-1 2 0,1-3 0,1-2 0,0-1 0,1-2 0,1-3 0,2-1 0,0-3 0,2-1 0,6-16 0,-11 30 0,11-30 0,-8 28 0,8-28 0,-8 26 0,8-26-1,-4 24 1,4-24 0,-4 20 0,4-20 0,0 0 0,-5 19 0,5-19 0,0 0 1,0 0-1,0 0 0,0 0 0,0 0 0,0 0 0,0 0 1,0 0-1,0 0 0,0 0 0,0 0 0,0 0 0,0 0 0,0 0 0,0 0 0,-14-23 0,14 23-1,2-19 1,-2 19 0,4-21 0,-4 21 0,8-33 0,-3 13 0,3-2 0,0-5 0,4-4 0,1-2 0,1-1 0,1-1 0,1 2 0,-2 0 0,1 1 0,-1 4 0,-3 5 0,-1 2 0,0 4 0,-10 17 0,12-25 0,-12 25 0,7-17 0,-7 17 0,0 0-1,0 0 2,10-19-2,-10 19 1,0 0 0,0 0 0,18-14-1,-18 14 1,0 0 0,0 0 0,0 0-1,17-11 1,-17 11 0,0 0 0,0 0 0,0 0 1,0 0-2,0 0 2,0 0-1,0 0-1,0 0 1,0 0 0,0 0 0,0 0 0,0 0 0,0 0-1,0 0 1,0 0 0,0 0 0,0 0 0,0 0 0,20 12 0,-20-12 0,0 0 0,21 23 0,-21-23 0,21 25 0,-9-10 0,6 5 1,-3-1-1,3 2 0,-1 0 1,5 2-1,-5 0 0,3-4 1,-3 2-1,1-2 0,-18-19 1,27 28-1,-27-28 0,21 19 1,-21-19-1,0 0 0,0 0 1,18 18-1,-18-18 1,0 0-1,0 0 1,0 0-1,0 0 1,0 0-1,0 0 1,0 0-1,0 0 0,0 0 0,0 0 0,0 0 0,0 0 0,0 0 0,0 0 0,0 0 0,0 0 0,0 0 0,0 0 0,0 0 0,0 0 0,0 0 0,0 0 0,0 0 0,0 0 1,0 0-1,0 0 0,0 0 0,0 0 0,0 0 0,0 0 0,0 16 0,0-16 0,0 0-1,0 0-3,0 0-11,0 0-15,-18 1-1,18-1 0</inkml:trace>
</inkml:ink>
</file>

<file path=ppt/ink/ink5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1:00.99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55 14 4,'0'0'4,"0"0"0,0 0 1,0 0-1,0 0 0,0 0-1,0 0 1,0 0-2,0 0 1,0 0-2,0 0 0,0 0 0,0 0-1,0 0 0,0 0 0,0 0 1,0 0 0,0 0 0,0 0 1,0 0 0,0 0 1,0 0 0,0 0 0,0 0 0,0 0 0,0 0-1,0 0 0,-20-3-1,20 3 0,0 0 0,0 0 0,0 0-1,0 0 0,-17-7 0,17 7 0,0 0 0,0 0 0,0 0 0,0 0 0,0 0 0,-18-4 0,18 4 0,0 0 0,0 0 0,0 0 0,0 0 0,0 0 1,0 0-1,0 0 0,0 0 0,0 0 0,0 0 0,0 0 1,0 0 0,0 0-1,0 0 1,0 0-1,0 0 1,0 0-1,0 0 0,0 0 1,0 0-1,0 0 1,0 0 0,0 0 0,0 0 1,0 0-1,0 0 1,0 0 0,0 0-1,23 5 1,-23-5-1,0 0 0,22 6 1,-22-6-1,19 3 0,-19-3 0,26 7 0,-26-7 0,23 5-1,-23-5 1,27 6 0,-27-6-1,25 5 1,-25-5-1,26 3 1,-26-3-1,29 6 0,-29-6 1,31 5-1,-12-3 0,-1-1 1,3 3-1,-1-2 0,1 1 1,1-1-1,1 1 0,-2-1 1,3 2-1,-3-1 0,1-1 0,-1 1 1,-2 1-1,5-2 0,-3 1 0,1 1 0,-3-1 1,0-1-1,1 1 0,-1 1 0,1-2 0,-20-2 1,33 5-1,-33-5 0,31 5 0,-31-5 0,27 4 0,-27-4 0,27 3 0,-27-3 1,24 4-1,-24-4 0,23 3 0,-23-3 0,22 4 0,-22-4 1,17 1-1,-17-1 0,0 0 1,25 6-1,-25-6 0,18 1 2,-18-1-2,19 2 2,-19-2-2,18 2 2,-18-2-2,19 5 2,-19-5-1,24 5-1,-24-5 1,25 7-1,-25-7 1,31 7-1,-13-3 1,1-1-1,4-1 1,-3 2-1,5 1-1,0-2 1,1 4 0,-1-3 0,2 3-1,-3-4 1,3 4 0,-4-5 0,2 3 0,-1-3 0,-1 2 0,0-3 0,-1 1 1,1 0-1,-1 0 0,-1-1 0,2 1 0,-1 2 1,-1-3-1,1 1 0,1 2 0,-2-3 1,1 1-1,1 0 1,-2 1-1,1-1 0,-1 2 1,1-3-1,1 1 1,-4 2-1,3-1 0,3-1 1,-2 1-1,1-1 1,1 2-1,-2-1 1,1 1-1,-1-1 1,2 1-1,-3-1 0,-1 1 1,1-1-1,3 1 0,0-1 0,1 1 1,-1-1-1,0 1 0,2-1 0,-1 1 0,-1-1 0,-2 1 1,3-2-1,1 1 0,-4 2 0,2-1 0,1 1 0,1-1 0,2 1 0,0 0 0,1 2 0,-1-2 0,0-1 0,4 3 0,-2-2 0,-2 0 1,-2 1-1,3-3 0,-3 2 0,2 2 0,-2-1 0,3-1 0,-3 0 0,0 0 0,0 2 0,0-1 0,3-1 0,-3 0 0,2-1 0,0 1 0,-2 0 0,3-1 0,-1 1 1,-2-2-1,0 1 0,1-1 0,-3 3 0,-2-3 0,1 2 0,-3 1 0,0-3-1,1 2 1,-1 1 0,2-3 0,-1 2 0,3 1 0,0 1 0,1-2 0,3 0 0,0 2 1,-2-2-1,3 2 0,1-1 0,-2-1 0,2-2 0,-4 3 0,2-3 0,-3 2 0,-1-5 0,0 6 0,-1-3 0,-3 1 0,-2-1 0,1-3 1,-1 2-1,1-2 0,-1 3 0,1-3 0,-1 4 0,1-4 0,-3 3 0,3 1 0,-1-1 0,-1 3 0,1-1 0,0 0 0,1-1 0,1 3 0,1-2 0,-1 2 0,4-2 0,-1 0 0,1 1 0,0-1-1,-1 0 1,1 0 0,-2-1 0,3 1 0,-5 0 0,0 2 0,1-1 0,-1-1 0,3-2 0,-3 3 0,0-1 0,1-2 0,-1 1 0,1 1 0,-3-1 0,2-1 1,-1 1-2,-1 1 2,1-1-1,-1-1 0,1 1 0,-3-1 0,3 1 0,-1-1 0,-1 1 0,-18-4 0,31 5 0,-31-5 0,31 5 0,-31-5 0,29 5 0,-29-5 0,29 6 0,-11-5 0,-18-1 0,31 6 0,-31-6 0,33 5 0,-33-5 0,31 5 0,-31-5 0,29 4 0,-29-4 0,28 3 0,-28-3 0,21 4 0,-21-4 0,17 1 0,-17-1 0,18 2 0,-18-2 0,19 2 0,-19-2 0,24 3 0,-24-3 1,29 6-1,-29-6 0,31 3 0,-31-3 0,31 5 0,-31-5 0,31 4 0,-31-4 0,28 3 0,-28-3 0,23 4 0,-23-4 0,23 3 0,-23-3 0,31 4-1,-31-4 1,31 3 0,-31-3-1,32 4 1,-32-4 0,29 5 0,-29-5 0,19 4 0,-19-4 0,18 1 0,-18-1 0,0 0 0,19 4 0,-19-4 0,0 0 0,18 2 0,-18-2 0,0 0 0,17 1 0,-17-1 0,0 0 0,0 0 0,24 2 0,-24-2 0,0 0 0,17 2 0,-17-2 0,0 0 0,18 3 0,-18-3 0,0 0 0,0 0 0,17 4 0,-17-4 0,0 0 0,0 0 0,0 0 0,0 0 1,0 0-1,0 0 0,0 0 0,0 0 0,0 0 0,0 0 0,0 0 0,0 0 0,0 0 0,0 0 0,0 0 0,0 0 0,0 0 0,0 0 0,0 0 0,0 0 0,0 0 1,0 0-1,0 0 0,0 0 0,0 0 0,0 0 0,0 0 0,0 0 0,0 0 0,0 0 0,0 0 0,0 0 0,0 0 0,0 0 0,0 0 0,0 0 0,0 0 0,0 0-1,0 0-6,0 0-11,0 0-8,0 0-3,0 0-1</inkml:trace>
</inkml:ink>
</file>

<file path=ppt/ink/ink5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1:14.01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8,'0'0'5,"0"0"0,0 0 0,0 0-1,0 0 0,20 7-2,-20-7 1,0 0-2,0 0 1,17 7 0,-17-7 0,0 0 0,20 7 1,-20-7 0,0 0 0,0 0-1,23 9 1,-23-9 0,0 0-1,23 5 0,-23-5 0,0 0 0,26 9 0,-26-9 0,0 0 0,21 3-1,-21-3 1,0 0-1,19 7 0,-19-7 1,0 0-1,0 0 1,22 13-1,-22-13 1,0 0-1,0 0 1,25 14-1,-25-14 1,18 8-1,-18-8 1,17 7-1,-17-7 1,18 9-1,-18-9 0,17 7 1,-17-7-2,20 11 1,-20-11-1,23 9 1,-23-9-1,23 10 0,-23-10 0,26 12 1,-26-12-1,25 13 0,-25-13 0,23 14 1,-23-14-1,22 10 1,-22-10-1,21 11 0,-21-11 0,20 10 1,-20-10-1,17 12 0,-17-12 0,19 11 0,-19-11 0,20 10 0,-20-10 0,19 13 0,-19-13 0,18 10 0,-18-10 1,17 9-1,-17-9 0,0 0 0,22 12 0,-22-12 1,0 0-1,23 12 0,-23-12 0,18 9 1,-18-9-1,17 7 0,-17-7 0,20 11 1,-20-11-1,23 8 0,-23-8 0,21 11 0,-21-11 0,22 10 0,-22-10 0,23 11 0,-23-11 0,22 10 1,-22-10-1,23 9 0,-23-9 0,21 11 0,-21-11 0,22 8 0,-22-8 0,21 9 1,-21-9-1,18 11 0,-18-11 0,19 8 1,-19-8-1,19 9 0,-19-9 0,18 9 0,-18-9 1,19 9-1,-19-9 0,18 8 0,-18-8 0,17 7 0,-17-7 0,18 11 0,-18-11 0,0 0 0,25 12 0,-25-12 0,0 0 0,24 11 0,-24-11 0,0 0 1,21 10-1,-21-10 0,0 0 0,23 9 0,-23-9 0,0 0 0,24 10 0,-24-10 0,0 0 0,21 9 0,-21-9 0,0 0 0,20 7 0,-20-7 1,0 0-1,19 9 0,-19-9 0,0 0 0,21 9 0,-21-9 0,0 0 0,24 10 0,-24-10 0,0 0 1,19 7-1,-19-7 0,0 0 0,20 11 0,-20-11 1,0 0-1,23 10 0,-23-10 0,18 7 0,-18-7 1,19 7-1,-19-7 0,17 7 1,-17-7 0,18 6-1,-18-6 1,19 5-1,-19-5 1,18 5-1,-18-5 0,17 7 0,-17-7 1,18 7-1,-18-7 0,19 9 0,-19-9 0,18 7 0,-18-7 1,21 9-1,-21-9 0,20 5 0,-20-5 0,19 5 0,-19-5 0,18 7 0,-18-7 0,0 0 0,25 12 1,-25-12-1,21 11 1,-21-11-1,20 16 0,-20-16 0,21 14 1,-21-14 0,18 10-1,-18-10 1,17 11-1,-17-11 1,22 5 0,-22-5-1,19 7-1,-19-7 1,22 7-1,-22-7 1,25 9-1,-25-9 1,23 8-2,-23-8 2,25 9 0,-25-9 0,22 9 0,-22-9 0,21 7 0,-21-7 0,22 9 0,-22-9 0,23 8 0,-23-8 0,25 11 0,-25-11 0,26 12 0,-26-12 0,29 12 0,-29-12 0,27 13 0,-27-13 0,31 12 0,-31-12 0,29 12 0,-29-12-1,28 12 1,-28-12 0,29 13 0,-29-13 0,27 12 0,-27-12 0,29 12 0,-29-12 0,27 12 0,-27-12 0,28 14 0,-28-14 0,27 13 0,-27-13 0,23 12 0,-23-12 0,26 12 0,-26-12 0,25 12 0,-25-12 0,27 14 0,-27-14 0,27 15 0,-27-15 0,29 14 0,-29-14 0,32 15 0,-32-15-1,31 18 1,-31-18 0,31 16 1,-14-8-1,1 1 0,-1 0 0,1 0 0,-1-2 0,3 1 0,-1 1 0,-1-2 0,-1 4 0,1-4 0,1 1 0,-1 1 0,1 2 0,-1-3 0,-1 1 0,3 2 0,-1-3 0,1 1 0,-3 2 0,1-4 0,-18-7 0,33 14 0,-33-14 0,33 14 0,-33-14 0,29 12 1,-29-12-1,29 12 0,-29-12-1,25 12 1,-25-12 0,26 13 0,-26-13 0,27 12 0,-27-12 0,31 14 0,-13-5 0,1-2 1,-1 1-1,1 1 0,2 0 0,-1 0 0,-1-2 0,1 1 0,1 1 0,-21-9 0,35 14 0,-13-7 0,-5 0 0,3 0 0,-1 0 0,1-2 0,-20-5 0,35 15 0,-18-10 0,1 2 1,1 2-1,0-2 0,-1-2 0,-1 2 0,-17-7 0,32 12 0,-32-12 0,31 12 0,-31-12 0,29 11 0,-29-11 0,31 10 0,-13-3 0,-18-7 0,31 11 0,-14-6 1,1 0-1,-18-5 0,31 11 0,-31-11 0,31 10 0,-31-10 0,27 11 0,-27-11 0,25 9 0,-25-9 0,22 7 0,-22-7 0,17 8 0,-17-8 0,18 7 0,-18-7 0,17 7 0,-17-7 0,18 7 0,-18-7 0,25 7 0,-25-7 0,25 9 0,-25-9 0,30 9 0,-30-9 1,31 10-1,-31-10 0,29 9 0,-29-9 0,27 11 0,-27-11 0,27 8 0,-27-8 0,32 11 0,-32-11 0,31 10 0,-14-4 0,1-1 0,1 2 0,-1 0 2,-1 0-2,3 2 1,-1-1-1,-1 1 2,1-2-2,1 2 1,-3-2-1,4-2 0,-3 2-1,-1-2 1,3 1 0,-3-1 0,1 0 0,-18-5 0,31 11 0,-13-6-1,-18-5 1,31 10 0,-31-10 0,29 11 0,-29-11 0,25 9 0,-25-9 0,24 7 0,-24-7 0,21 7 0,-21-7 0,27 10 0,-27-10 0,31 11 0,-13-4 0,-1-2 0,1 0 0,-1 2 0,-17-7 0,31 13 0,-31-13 0,32 10 0,-32-10 0,27 11 0,-27-11 0,29 12 0,-29-12 0,29 10 0,-29-10 0,33 13 0,-33-13 0,33 12 0,-33-12 0,31 12 0,-31-12 0,28 12 0,-28-12 0,21 9 0,-21-9 0,18 9 0,-18-9 0,0 0 0,21 10 0,-21-10 0,19 9 0,-19-9 0,22 9 0,-22-9 0,19 7-1,-19-7 2,18 10-1,-18-10 0,17 9 0,-17-9 0,20 7 0,-20-7-1,17 9 2,-17-9-2,20 9 1,-20-9 0,17 7 0,-17-7 0,18 7 0,-18-7 0,0 0 0,19 12 0,-19-12 0,0 0 0,18 9 0,-18-9 1,0 0-2,0 0 2,21 12-1,-21-12-1,0 0 1,0 0 0,18 9 0,-18-9 0,0 0 0,0 0 0,19 5 0,-19-5 0,0 0 0,0 0 0,20 3 1,-20-3-2,0 0 1,0 0 0,0 0 0,0 0 0,0 0 0,17 6 0,-17-6 0,0 0 0,0 0 0,0 0 0,0 0 0,0 0 0,0 0 1,0 0-1,0 0 0,0 0 0,0 0 0,0 0 1,0 0-1,0 0 0,0 0 0,0 0 0,0 0 0,0 0 0,0 0-1,0 0 1,0 0 0,0 0 0,0 0 0,0 0 0,0 0-1,0 0 1,18 8 0,-18-8 0,0 0 0,0 0 0,0 0 0,17 9 0,-17-9 0,0 0 0,0 0 0,0 0 0,0 0 0,0 0 0,0 0 0,0 0 0,0 0 0,0 0 0,0 0 0,0 0 0,18 14 0,-18-14 0,0 0 0,0 0 0,0 0 0,0 0 0,0 0 0,0 0 0,0 0 0,0 0 0,0 0 0,0 0 0,0 0 0,0 0 1,0 0-1,0 0 0,-18 2 0,18-2-1,0 0 0,0 0-1,-21 3-3,21-3-10,0 0-8,-16 16-6,16-16 0,0 0-1</inkml:trace>
  <inkml:trace contextRef="#ctx0" brushRef="#br0" timeOffset="309871.7237">5554 2343 4,'0'0'4,"18"-2"0,-18 2 0,0 0 0,0 0 0,21 7 0,-21-7-1,0 0 0,22 12 1,-22-12-1,19 11-1,-19-11 1,26 12-1,-26-12 0,29 12 0,-29-12 0,29 14-1,-29-14 0,31 14 0,-31-14 0,27 14 0,-27-14 0,31 18 0,-31-18-1,28 16 1,-28-16 0,27 12-1,-27-12 1,25 12-1,-25-12 1,18 9 0,-18-9-1,17 7 1,-17-7 0,0 0 0,20 9 0,-20-9 0,0 0 0,17 9 0,-17-9 0,0 0 0,0 0 0,18 7 1,-18-7-1,0 0 0,0 0 0,17 7 0,-17-7 0,0 0 0,0 0 0,20 7-1,-20-7 1,0 0-1,0 0 1,19 7-1,-19-7 1,0 0-1,20 7 1,-20-7-1,0 0 0,23 5 0,-23-5 1,0 0-1,23 7 0,-23-7 0,0 0 0,0 0 1,20 7-1,-20-7 0,0 0 0,0 0 1,0 0-1,0 0 0,0 0 1,0 0-1,0 0 1,0 0-1,0 0 0,0 0 1,0 0 0,0 0-1,0 0 1,0 0-1,0 0 1,0 0-1,0 0 1,0 0-1,0 0 0,0 0 0,0 0 0,-20-14 0,20 14 0,0 0 0,-17-4 0,17 4 0,0 0 0,-20-3 0,20 3-1,-17 0-2,17 0-1,-26-4-5,26 4-14,-27 0-2,8-5 0,-1 3 17</inkml:trace>
</inkml:ink>
</file>

<file path=ppt/ink/ink5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2:50.0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1860 696 8,'0'0'8,"-19"-2"-2,19 2 0,0 0-1,0 0-1,0 0 0,0 0 0,-18 0 0,18 0 0,0 0 0,0 0-1,0 0 0,0 0-1,-19-3 1,19 3-1,0 0 1,0 0-1,-20-7 1,20 7 0,0 0 0,-21-9 0,21 9 0,0 0-1,-24-5 1,24 5-1,-21-4 0,21 4 1,-27-5-1,9-2-1,1 3 1,-5-1 0,3-2-1,-2 0 0,-1 0 0,-5-3 1,2 3-1,-7-4 0,7 2 1,-4-1-1,4 3 0,-4-4 0,3 3-1,1-1 1,4 2-1,-1-2 1,1 4-1,1-2 1,1 2 0,-3-2-1,3-2 1,0 2-1,19 7 0,-35-12 1,35 12-1,-32-14 0,32 14 0,-27-18 1,27 18 0,-29-16-1,29 16 1,-25-19-2,25 19 2,-31-18-1,31 18 1,-30-15-1,30 15 0,-25-11 0,25 11 1,-25-10-1,25 10 1,-25-9 0,7 4-1,-3-1 1,-1-1-1,-1-1 0,-2-1 0,-1-2 0,1 3-1,0-3 1,3-1 0,3 3 0,-1-1 0,3 1 0,17 9 0,-33-18 0,33 18 0,-27-14 1,27 14-1,-32-14 0,32 14 0,-29-15 0,29 15 0,-29-16 0,29 16 0,-31-16 0,31 16 0,-27-14 0,27 14 0,-24-16 0,24 16 0,-23-12 0,23 12 0,-25-10 0,25 10 0,-26-14 0,26 14 0,-27-11 0,27 11 0,-27-12 0,27 12 0,-25-11 0,25 11 0,-22-7 0,22 7 1,0 0-1,-21-7 0,21 7 0,0 0 0,0 0 0,-18-5 0,18 5 0,0 0 0,0 0 0,0 0 0,0 0 0,0 0 0,0 0 0,0 0 0,0 0 0,0 0 0,-17-7 0,17 7 0,0 0 0,0 0 0,0 0 0,0 0 0,0 0 0,0 0 0,0 0 1,0 0-1,0 0 0,0 0 0,0 0 0,0 0 0,-23-5 0,23 5 0,0 0 0,-24-4 0,24 4 0,-23-3 0,23 3 0,-29-2 0,29 2 0,-28-2 0,28 2 0,-27 0 0,27 0 0,-21-3 0,21 3 0,0 0 0,-20 0 0,20 0 0,0 0 0,0 0-1,0 0 1,0 0-1,0 0 0,0 0-1,0 0 1,0 0-2,0 0 0,0 0-2,0 0-3,0 0-11,0 0-8,20-7 0,-20 7 0</inkml:trace>
</inkml:ink>
</file>

<file path=ppt/ink/ink5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7.20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56 23 10,'0'0'8,"0"0"0,0 0-1,0 0-1,0 0 0,0 0-2,0 0 0,0 0-1,0 0 0,0 0 0,0 0 0,0 0 0,0 0 1,0 0 1,0 0-1,0 0 1,0 0-1,0 0 0,15 16-1,-15-16-1,0 0 0,0 0 0,0 0 0,0 0 0,0 0 0,0 0 0,0 0 0,0 0 0,0 0 1,0 0-1,0 0-1,0 0 1,0 0-1,0 0 1,0 0-2,0 0 1,0 0-1,0 0 1,0 0-1,0 0 0,0 0 0,0 0 0,0 0 0,0 0 0,0 0 0,0 0 0,0 0 0,-7-17 0,7 17 0,0 0 0,0 0 0,0 0 0,0 0 0,0 0 0,0 0 0,0 0 0,0 0 0,0 0 0,0 0 0,0 0 0,0 0 0,0 0 0,0 0 0,0 0 1,0 0-1,0 0 1,3 24 0,-3-24 0,2 35 1,2-7 0,-4 5 0,8 8 0,-2 3 0,2 8 0,1 4 0,5 9 0,0-6-1,1 6 0,3-2 0,-3-2 0,-1-3-1,-2-3 0,-3-8 1,-1-3-1,-2-4 0,-4-5 0,0-7 1,0-4-1,-2-3 0,2-1 1,-2-20 0,-2 24-1,2-24 1,0 0-1,0 0 0,0 0 0,0 0 0,0 0 0,-16-24-1,12 8 1,2 0-1,-4-3 0,5 0 0,-3-1 0,4 1 0,-2-2 0,4 0-1,-4-5 1,4-4-1,-2-1 0,4-1-1,-4-8 1,3 1-1,-5-8 0,6 1 0,-6-4 0,6 2 0,-10-4 0,8 5 0,-9-2 1,7 7 1,-6 0 0,2 7-1,-2-1 2,2 8-1,0 2 1,0 2 0,2 3 0,-3 1 0,5 5 0,0 15 1,-4-25 0,4 25 0,0 0 0,-6-19 1,6 19-1,0 0 1,0 0-1,0 0 0,0 0 0,0 0 0,0 0 0,0 0-1,0 0 1,0 0-1,0 0 0,0 0 1,0 0-1,0 0 1,0 0 1,0 0-1,0 0 0,0 0 0,0 0 1,0 0-1,0 0 0,0 0 1,0 0-1,0 0 0,0 0 0,0 0-1,-18 9 1,18-9-1,-5 31 1,1-10-1,2 11 0,-2 3 1,2 7 0,-4 5 0,4 7 0,-2 6 1,0 8-2,-3 9 2,1 5-1,-4 2-1,0 2 1,1-5-1,-3-4 0,-2-11 0,3-6 0,1-13 0,0-15 0,4-8-2,6-24 0,-2 21-1,2-21-2,10-19-3,-12-14-6,22 6-10,-15-20-4,9-4 0,-8-12 0</inkml:trace>
</inkml:ink>
</file>

<file path=ppt/ink/ink5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0.275"/>
    </inkml:context>
    <inkml:brush xml:id="br0">
      <inkml:brushProperty name="width" value="0.06667" units="cm"/>
      <inkml:brushProperty name="height" value="0.06667" units="cm"/>
      <inkml:brushProperty name="color" value="#ED1C24"/>
    </inkml:brush>
  </inkml:definitions>
  <inkml:trace contextRef="#ctx0" brushRef="#br0">1112 376 148,'9'4'0,"14"5"1,-4-2-1,1 0 0,-3 0 0,-17-7 0,32 12 0,-32-12 1,23 9-1,-23-9 0,19 8 0,-19-8 0,0 0 0,20 7 0,-20-7 0,0 0 0,0 0 0,0 0 0,0 0-1,0 0 0,0 0 0,0 0 0,0 0-1,0 0 1,-22 4-1,22-4 0,-17-2 1,17 2-1,0 0 1,-21-2 0,21 2 1,0 0-1,0 0 1,0 0 0,0 0 0,0 0 0,0 0 0,0 0 1,0 0-1,0 0 1,0 0-1,0 0 1,0 0 0,0 0 0,17 7 0,-17-7 0,0 0 0,23 9-1,-23-9 1,18 5 1,-18-5-2,0 0 2,23 9-1,-23-9 0,0 0 0,20 7 0,-20-7-1,0 0 1,21 9-1,-21-9 0,18 10 0,-18-10 0,17 16 0,-17-16 0,25 19 1,-25-19-1,32 20 0,-13-12 0,2 5 0,-1-6 0,3 3 0,2-1 1,3 0-1,-3-1 0,0 1 0,1 0 0,1 1 1,-2-1-1,2 0 0,-3 0 0,-1-1 0,0 3 0,1-4 1,-1 2-1,0-1 0,3 1 0,-3 0 0,2 0 0,1-1 0,1 1 0,-2 0 0,0 1 0,3-1 0,-3 2 0,2-3 0,-1 1 0,1 0 0,-6 0 0,1 0 1,-1-1-1,0 1 0,1 0 0,-3 0 0,-1-1 0,1 1 0,5 2 0,-1-3 0,-2 1 0,3 2 0,-3-1 0,2 1 0,-1-4 0,-1 1 0,1-1 0,-1 2 1,-2-2-1,3 2 0,-1 0 0,1-2 0,-1 5 0,0-2 0,7 1 0,-3 1 0,2-1 0,0-1 0,1 2 0,-1-1 0,2-1 0,0 3-1,-3-3 1,-1 1 0,-2-1 0,2 1 0,1-1 0,-1-1 0,0 1 0,3-1 0,-3 2 0,0-1 1,2-1-2,3 1 2,-3 1-1,2-1 0,0 1 0,0-2 0,2 1 0,-1-1 0,-3 0 0,2 0 0,-4-1 0,3 1 0,-5 0 0,2-2 0,-1 2 0,-3-2 0,2 1 0,3 1 0,-1 0-1,0 0 2,2 1-1,1 1 0,-1-1 0,2 1 0,0-1 0,0 1 0,5-1 0,-3 1 0,2-1 0,-2 1 0,0-3 0,0 3 0,-2-2-1,0-2 1,-1 1 0,-3-1 0,2 2 0,0-2 1,-1 0 0,3 2 0,0 1 0,-2 3-1,5-3 2,-3 2-2,2-1 1,0-1-1,0 3 0,-2-3 0,4-3 0,-2 0 0,-1-2 0,1 2 0,-6-1 0,0 1 0,1-2-1,-3 0 2,-2 0-2,1 1 1,-3-1 0,1 0 0,-1 0 0,1 1 0,-1-1 0,-1 0 0,1 2 0,0-1 0,1 1 0,-1-2 0,1 2 0,-1 0 0,1 0 0,-1 0 0,3 2-1,-3-2 1,1 1 0,-1 1 0,0 0 0,1 0 0,3-2 0,1 1 0,-1-1 0,0 0 0,1 2 0,-1-2 0,0-2 0,-1 2 0,-5 0 0,3 0 0,-3-1 0,3 1 0,-1 0 0,-1-2-1,-1 2 1,3-2 0,-1 2 0,-1 0 0,-18-7 0,29 11 0,-29-11 0,29 12 0,-29-12 0,23 9 0,-23-9 0,22 8 0,-22-8 0,23 11 0,-23-11 0,19 9 0,-19-9 0,22 8 0,-22-8 0,19 9 0,-19-9 0,0 0 0,24 12 0,-24-12 0,17 6 0,-17-6 0,20 5 0,-20-5 0,19 7 0,-19-7-1,25 7 1,-25-7 1,26 12-1,-26-12 0,27 12 0,-27-12 0,12 7 0</inkml:trace>
</inkml:ink>
</file>

<file path=ppt/ink/ink5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7.68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31 0 18,'0'0'17,"0"0"-2,0 0-2,0 0 0,0 0-2,0 18-1,0-18-2,-6 21-1,6-21-1,-8 43-1,-1-13 1,11 17-1,-10 4 0,10 23-1,-6 5 0,6 19-1,-2 10 0,6 11-1,-2 4 0,3 3-1,-3-5-1,4-13 1,-2-6-1,2-13 0,-3-15 1,1-17-1,-2-15 0,0-12-1,2-9 1,-6-21-2,0 0 0,0 0-1,19-17-1,-19-18-3,12 1-2,-18-29-6,22 4-9,-18-20-5,6-3 1,-12-14 0</inkml:trace>
</inkml:ink>
</file>

<file path=ppt/ink/ink5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0.276"/>
    </inkml:context>
    <inkml:brush xml:id="br0">
      <inkml:brushProperty name="width" value="0.06667" units="cm"/>
      <inkml:brushProperty name="height" value="0.06667" units="cm"/>
      <inkml:brushProperty name="color" value="#ED1C24"/>
    </inkml:brush>
  </inkml:definitions>
  <inkml:trace contextRef="#ctx0" brushRef="#br0">5926 2163 160,'16'8'0,"-16"-8"0,5 2 0</inkml:trace>
</inkml:ink>
</file>

<file path=ppt/ink/ink5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24.28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632 1415 5,'0'0'23,"-7"38"1,7 13-1,-14 9-7,22 31-5,-22 0-1,24 28-1,-18-7-2,18 10-1,-8-4-1,6-1-1,-3-17-1,5-11-1,-4-17 0,2-13-1,-2-15 1,-1-10-2,-1-17 0,-4-17 1,0 0-1,10-23 0,-8-5-1,-2-10 0,2-4-1,0-4 1,0 1-1,-2 1 1,0 7-1,-2 6 1,2 10-1,0 21 2,0 0-1,0 0 1,-10 22 2,4 13-2,2 9 1,1 7 0,-1 7 0,0 5 0,4-4 0,0 1 0,-2-13-1,4-7 1,0-6-1,0-10 0,0-5 0,-2-19 0,2 16 0,-2-16 0,0 0-1,3-16 1,-3 16-1,4-21 1,-4 21-1,6-21 1,-6 21-1,2-17 1,-2 17 0,0 0 0,0 0 0,0 0-1,-4 17 1,4-17 0,-4 20 0,4-20 0,-4 17 0,4-17 0,0 0 0,0 18 0,0-18 0,0 0 0,0 0 0,0 0 0,0-18 0,0 18 0,2-17 0,-2 17 0,2-16 0,-2 16 0,0 0 0,0 0 0,0 0 1,0 26-1,-4-10 0,3 3 0,-1 2 0,-2-2 1,0-3-1,4-16 0,-6 23 0,6-23 0,0 0 0,0 0 0,-2-18 0,4-4 0,0-8 0,2-9 0,-2-10 0,2-7 0,-2-10 0,0-15-2,-1-5 0,-1-10 0,0-5-1,-3-4 1,3 5-1,-4-2 1,2 16-1,-2 11 2,0 16 1,2 15 1,-2 14 0,4 30-1,0 0 1,0 0 0,-14 39 0,13 4 0,-5 12 0,0 11 0,0 8-1,0 4 1,0 7 1,-1 0-1,-1-6 1,0-4 0,-2-5 0,4-5-1,-3-11 1,5-4 0,-4-15-2,6-7 0,-2-9 0,4-3 0,0-16 0,0 0 1,0 0-1,0 0 0,6-28 0,0 3 0,-2-10 1,0-12-2,3-8 0,1-11 0,0-8 0,0-11 1,0-13-2,-1-9 1,-1-7-1,0-5 0,0-2 1,-2-5 0,2 0-1,-3 5 1,3 9-1,-2 5 2,2 7-1,-2 8 1,2 8-1,0 7 1,-2 8 0,-1 4 0,-1 4 0,2 9 0,-2 4 0,0 6 0,-2 4 0,-2 5 0,2 1 0,-4 6 0,2 1 0,-3-1 0,3 7 0,-4-2 0,2 5-1,0 0 1,4 16 0,-10-26 0,10 26-1,-6-16 1,6 16-1,0 0 1,-11-19 0,11 19 0,-6-16 0,6 16 0,-8-24-1,2 6 1,2-1-1,-3-2 0,1-2 0,0 0 0,0 2 1,0-1-1,-2 6 0,5 0 1,3 16-1,-10-19 1,10 19 0,0 0 0,0 0 1,0 0-1,0 0 0,0 0 0,-18-16 1,18 16 0,0 0-1,0 0 1,0 0 0,-15 16 0,7 0 0,-2 8 1,-5 9-1,-1 15 0,-3 8 2,-3 12-1,-1 6 0,0 8-1,-5-3 1,7-2-1,-4-7 1,5-7-1,3-13-1,3-9 1,2-11-1,5-11 1,7-19-1,-8 19 1,8-19-1,0 0 1,0 0-1,-6-17 1,6 17-1,-4-27 0,0 12 0,2-3 0,0-3-1,2-2 1,2-3 0,4-2-1,2-4 1,2-6-1,3-4 0,3-2 0,1-1 1,1-6-1,3 2-1,-3 2 2,-1 3-2,-3 3 2,-2 5-1,-3 4 1,-1 6-1,-2 8 1,-6 18 0,4-22 0,-4 22 0,0 0 0,0 0 0,-10 33 1,2 0 0,-1 11-1,-5 7 1,-2 14 0,-3 6 0,-3 8 0,-1-2 1,0 2-1,-1-7-1,3-6 1,-2-4-1,5-10 1,1-10-1,3-10 0,4-8 0,4-8 1,6-16-1,0 0 0,0-18-1,6-13 1,6-6-1,2-12 0,3-9 0,3-7 0,5-1 0,-2-1-1,4 3 2,-1 2-1,1 3-1,-4 6 2,1 8-1,-5 4 1,-1 8-1,-5 3 1,-1 8-1,-2 6 2,-10 16-1,7-19 0,-7 19 0,0 0 0,0 0 0,-21 28 0,4 1 1,-5 12-1,-7 10 1,-2 10-1,-8 9 1,0 3-1,-4-1 2,2-2-1,2-5 0,4-9 0,2-10-1,6-11 1,6-9-1,5-9 1,16-17-2,0 0 1,0 0 0,12-29-1,3 1 0,5-7 0,3-7 1,2-8-1,1-4 1,1 2-1,4-4 1,-2-6-1,6 5-1,-2 1 2,0 7-2,-3 1 2,1 11-1,-8 6 1,-3 6-1,-5 10 1,-15 15 0,0 0 0,0 0 1,-8 36-2,-11-2 2,-2 10-1,-7 10 1,-3 12-1,-4 6 1,2 9-1,-4-1 0,8 1 0,0-4 0,3-7 1,5-5-1,4-9 0,1-11 0,6-12 0,2-10 1,3-7-1,5-16 0,0 0 0,0 0 0,-12-23-1,12 0 1,0-6-1,2-5 1,0-6-1,4-2 1,1 2 0,3-4-1,4-1 1,1-1 0,5-1 0,3-1 0,1 1-1,3-2 1,-2-2 0,0 2-1,1-3 1,-3 3-1,-2 5 1,-1 2 0,-5 5 0,1 6-1,-4 3 1,-3 5 0,1 7 0,-10 16 0,14-21 0,-14 21 0,0 0 0,0 0 0,11-16 0,-11 16 0,0 0-1,0 0 1,0 0 0,0 0 0,0 0 0,0 0-1,0 0 1,0 0 0,0 0-1,0 0 1,0 0-1,0 0 1,0 0 0,18-12-1,-18 12 1,0 0 0,17-12 0,-17 12 0,0 0-1,24-18 1,-24 18 0,21-10 0,-21 10 0,22-9 0,-22 9-1,21-3 1,-21 3 0,19 3 0,-19-3 0,20 11 0,-20-11 0,23 19 0,-23-19 1,31 31-1,-11-8 1,-1 7 0,3 5 0,-3 2 1,4 8-1,-3 3 2,3 8-2,-1 1 1,1 5-1,-4-5 0,3-1 0,-3-5-1,-1-5 1,-3-8-1,-1-6 0,-4-9 1,-3-6-1,-7-17 1,8 18 0,-8-18 0,0 0-1,0 0 1,-11-23-1,1 2 0,-2-6 0,-1-4-1,-7-9 0,1-4-1,-5-3 0,3 1 0,-4-5 0,3 6 1,-1-4-1,5 5 0,1 4 1,3 6-1,3 3 2,1 5-1,4 5 1,2 1-2,4 20 2,-4-22 0,4 22 0,0 0 0,-2-16 0,2 16 0,0 0 0,0 0 1,12 16-1,-6 1 2,4 9-1,-1 4 1,9 10 0,-1 6 0,11 10 0,-3 5 0,8 8-1,-2-3 0,4 4 1,-2 0-2,2 0 1,-4-5 0,-4-7-1,-3-7 1,-5-9-1,-3-9 0,-4-7 1,-5-10 0,-7-16-1,8 16 1,-8-16 0,0 0-1,-8-30 0,-1 5 1,-3-6-2,-2-6 1,-5-8-2,1-3 1,-5-6-2,4 0 1,-7-4-1,5 4 1,-4-2-1,5 3 1,-5-5 1,7 8-1,-5-3 1,7 8-1,-1 1 2,5 9-1,-1 3 1,5 9-1,8 23 1,-10-24-1,10 24 2,0 0-1,14 30 1,-5-6 1,9 13-1,-1 5 2,11 9-2,-1 5 2,6 7-2,-2-5 2,4 1-1,-4-1-1,2 0 0,-5-9 0,-3-2 0,-6-10 0,-3-7 0,-4-6 0,-3-3 0,-9-21 0,10 18 0,-10-18-1,0 0 1,-10-21 0,2 3 0,-3-5-1,-3-8-1,-3-6 1,-7-10-1,3-2-1,-6-7 0,1 1 1,-3-1-1,4 2 0,-4-2 1,7 5-1,-3 4 1,6 7 0,1 3 1,3 5-1,1 4 1,2 4-1,3 5 1,9 19 0,-18-27 0,18 27 0,-12-19 0,12 19 0,0 0 0,0 0 0,-13-17 0,13 17 0,0 0 0,0 0 0,0 0 0,0 0 0,0 0 0,0 0-1,-22 22 1,15-6 0,-5 3 0,-2 13 1,-5 5-1,-5 5 1,-3 7-2,-6 3 2,0 6-1,-6 2 1,0-1-1,-4-5 0,6-6 0,4-5 0,2-6 0,6-5-1,6-8 0,3-4 1,16-20-1,-18 24 0,18-24-1,-9 16 1,9-16 1,0 0-1,0 0 0,-6 16 1,6-16 0,0 0 0,0 0 0,-12 17 0,12-17 0,0 0 0,-13 21 0,13-21 0,-12 18 0,12-18 0,-14 19-1,14-19 1,-11 19 0,11-19 0,-14 23 0,14-23 0,-16 26 0,16-26 0,-17 30 0,17-30 0,-18 30 0,9-15 0,9-15 0,-16 28-1,16-28 2,-17 25-1,17-25 0,-14 17 0,14-17 1,0 0-1,0 0 0,0 0 0,0 0 0,0 0 0,0 0-1,-6-21 1,6 21 0,18-35-1,-7 9 1,3-5 0,5-8-1,1-1 1,-1-6 0,7-3 0,-1-5 0,4 1 0,0 1 0,0 1 0,-1 6 0,1 3 0,-4 1 0,0 6 0,-3 6 0,-1 1 0,-3 3 1,-3 4-1,-3-2 0,0 8 0,-5-3 1,-7 18-1,12-26 0,-12 26 1,10-18-1,-10 18-1,0 0 1,0 0-1,8-16 1,-8 16-1,0 0 2,2-17-2,-2 17 1,5-16 0,-5 16 0,6-23 0,-6 23 0,14-22 0,-14 22 0,12-20 0,-12 20 0,0 0 0,0 0 0,0 0 0,0 0 0,5 20 1,-14 4-1,-5 8 1,-3 8-1,-7 6 1,-1 3-1,-4 7 1,0 0-1,-3 0 0,3-4 0,0-6 0,6-4 0,-1-7 0,7-7 0,3-11 0,14-17-1,0 0 1,-17 7-1,17-7 1,7-28-1,3 7 1,-2-5 0,6-4-1,1-7 1,3 4 0,1-4 0,3 1 0,-1 2 0,0-1 0,1 0 0,-1 4 0,-1-2 0,-5 1-1,5 2 1,-7 4-1,1 0 1,-2 3 0,-5 5 0,1 3-1,-8 15 1,12-20 0,-12 20 0,0 0 0,0 0 0,0 0 0,0 0-1,0 0 0,0 0-2,19-3-2,-19 3-4,0 0-7,0 0-9,4 19 0,-4-19-2</inkml:trace>
</inkml:ink>
</file>

<file path=ppt/ink/ink5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34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94-4 17,'-16'-16'24,"12"32"-2,-9 8-4,15 32-4,-18 7-2,18 33-2,-14 11-2,12 30-1,-9 5-1,9 12-2,-6-4-2,6 1 0,-4-16-1,2-13 0,-2-17-1,2-15 0,0-19 0,2-18 0,0-13-1,0-19-1,0-21 0,0 0-1,4-17-2,-10-32-3,14-4-3,-18-36-9,14-9-7,-10-26-1,4-10 2</inkml:trace>
</inkml:ink>
</file>

<file path=ppt/ink/ink5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64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 0 2,'0'0'23,"0"0"1,11 40-4,-16 13-3,18 36-4,-15 11-2,18 38 1,-14 9-4,11 27-2,-9-3-2,6 13-1,-12-12 0,4-3-1,-10-16 0,0-15 0,-3-21 0,-1-19-1,0-22 1,5-20-2,7-19 0,0-37-2,0 0-1,7-37-2,13-7-5,-14-30-3,21 1-7,-21-30-9,13-2 1,-11-13 0</inkml:trace>
</inkml:ink>
</file>

<file path=ppt/ink/ink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6:58.692"/>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10583" units="cm"/>
      <inkml:brushProperty name="height" value="0.10583" units="cm"/>
      <inkml:brushProperty name="color" value="#ED1C24"/>
      <inkml:brushProperty name="fitToCurve" value="1"/>
    </inkml:brush>
  </inkml:definitions>
  <inkml:trace contextRef="#ctx0" brushRef="#br0">204-310 8,'0'0'11,"0"0"-1,0 0-2,0 0 0,4-16-1,-4 16 0,0 0-2,0 0 0,0 0 0,0 0 0,0 0-1,-19 9 0,19-9-1,0 0 0,-26 21 0,26-21-1,-16 21 0,16-21 0,-14 19-1,14-19 0,-10 18 0,10-18 0,0 0-1,-2 16 1,2-16-1,0 0 0,0 0 1,0 0-1,0 0 1,24 3-1,-24-3 1,0 0 0,20-19 0,-20 19-1,10-19 1,-10 19 0,8-23 1,-8 23-1,2-23 0,-2 23 1,-8-16-1,8 16 0,0 0 0,-26-5 0,26 5 0,-24 12-1,24-12 0,-23 23 1,23-23-1,-18 30 0,18-30 1,-10 30-1,10-30 0,0 26 0,0-26 0,8 17 1,-8-17-1,0 0 1,22 9-1,-22-9 1,0 0-1,25-14 1,-25 14 0,18-21-1,-18 21 1,10-28 0,-10 12-1,0 16 1,0-28 0,0 28-1,-8-21 1,8 21-1,0 0 0,0 0 1,-20-8-1,20 8 0,0 0 0,-10 21 0,10-21 0,2 22 0,-2-22 0,6 25 0,-6-25 0,10 17 1,-10-17-1,0 0 0,18 13 1,-18-13-1,0 0 1,0 0-1,16-18 0,-16 18 1,2-19-1,-2 19 0,-2-19 0,2 19 0,-6-18 0,6 18 0,0 0 0,0 0 0,0 0 0,0 0 0,0 0 0,0 0 0,0 0 0,0 0 0,0 0-1,0 0 2,0 0-1,0 0 0,0 0 0,0 0 0,0 0 0,0 0 0,0 0 0,0 0 0,0 0 0,0 0 0,0 0 0,0 0 1,0 0-2,0 0 1,0 0 0,0 0-1,0 0 1,0 0-1,0 0 0,0 0 0,0 0 1,0 0-1,0 0 0,0 0 0,0 0 0,0 0 0,0 0 1,0 0-1,0 0 0,0 0 0,0 0 0,0 0 0,-4 16-2,4-16-2,0 0-7,0 0-18,0 0 1,0 0-2,0 0 14</inkml:trace>
  <inkml:trace contextRef="#ctx0" brushRef="#br0" timeOffset="8318.4754">246-273 1,'0'0'2,"14"-16"1,-14 16-1,0 0 0,0 0 0,0 0-1,0 0 1,0 0-1,0 0 0,0 0 1,0 0 0,0 0 0,0 0 1,0 0-1,0 0 0,0 0 0,0 0-1,0 0 0,0 0 0,0 0 0,0 0 0,0 0 0,0 0-1,0 0 1,0 0-1,0 0 1,0 0-1,0 0 0,0 0 0,0 0 0,0 0 0,0 0 0,0 0-1,0 0 1,0 0-1,0 0 1,0 0-1,0 0 0,-20 9 0,20-9 0,0 0 0,0 0 0,0 0 0,-20 12 1,20-12-1,0 0 1,0 0 0,0 0-1,0 0 1,0 0 0,0 0-1,0 0 1,0 0 0,0 0 0,0 0 0,0 0 0,0 0 0,0 0 0,0 0 1,0 0-1,0 0 0,0 0 1,0 0-1,0 0 0,0 0 1,0 0-1,0 0 0,0 0 0,0 0 0,10-17 0,-10 17 0,10-18 0,-10 18-1,16-23 0,-16 23-4,20-29-4,-20 29-5,15-30 14</inkml:trace>
  <inkml:trace contextRef="#ctx0" brushRef="#br1" timeOffset="151278.6527">268-291 1,'0'0'20,"0"0"0,0-15-6,0 15-1,0 0-4,0 0 0,0 0-2,-12 17 0,12-17-1,-22 21-2,22-21-2,-20 33 1,7-17-1,5 3 0,8-19-1,-12 28 0,12-28 1,-2 18-1,2-18 0,0 0 1,0 0-1,0 0 0,12-23 1,-12 23-1,10-26 0,-10 26-1,5-26 1,-5 26 0,2-18-1,-2 18 1,0 0-1,-21-3 0,21 3 0,0 0 1,-22 22-1,22-22 0,-16 20 0,16-20 0,-8 15 0,8-15 0,0 0 0,0 0 1,0 0-1,0 0 1,0 0-1,0 0 1,0 0-1,22-17 1,-22 17-1,0 0 1,8-21-1,-8 21 0,0 0 1,0 0-1,0 0 0,-26 2 1,26-2-1,-20 17 0,20-17 0,-19 23 0,19-23 0,-12 21 1,12-21-1,0 0 0,2 16 0,-2-16 1,0 0-1,0 0 1,22-27-1,-22 27 1,13-28-1,-11 11 0,0 1 1,-2 16-1,0-24 0,0 24-1,0 0-4,-17-16-18,17 16-9,0 0-2,-8 19 0</inkml:trace>
</inkml:ink>
</file>

<file path=ppt/ink/ink6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18.01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41 0 8,'0'0'22,"0"0"2,-11 30-4,3 3-5,14 26-3,-14 8-2,18 27-1,-16 6-1,18 26-2,-14 0-1,8 9-2,-8-5 0,4-1-1,-6-13-1,0-9 1,-2-16-2,0-18 1,-2-17-1,4-12 0,1-11 0,-3-15-2,6-18 0,0 0 0,6-18-3,-10-18-1,17-1-6,-19-28-6,16-7-10,-16-21 0,6-8 0,-6-8 9</inkml:trace>
</inkml:ink>
</file>

<file path=ppt/ink/ink6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43:32.71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409 94 6,'0'0'6,"0"0"0,2 16 0,-2-16 1,0 0 1,0 0-1,0 0 1,0 0 0,0 0 0,0 0-1,0 0 1,0 0-2,0 0-2,0 0 1,0 0-2,0 0-1,0 0 0,0 0-1,0 0 0,-22 19-1,22-19 2,-7 26-1,3-7 0,0 4 0,2 7 0,0 1 0,2 6 0,0 2-1,4 1 1,-2-2 0,4 3-1,-3-6 1,1 2 0,0-8 0,0 1-1,-4-7 1,2-2 0,-2-4-1,2-1 1,-2-16-1,-2 23 1,2-23-1,0 0 1,-2 16-1,2-16 1,0 0-1,0 0 1,0 0 0,0 0-1,4-18 1,-4 18-1,2-30 1,0 11-1,0-5 1,0-1-1,0-1 0,-2-2 0,0 0 1,0-2-1,0 0 0,0 0 0,-2 1 0,2-3 0,-2 4 0,2 0 0,-2 2 0,0 5 0,0 0 1,2 21-1,-2-26 0,2 26 1,0 0-1,0 0 0,-2-16 0,2 16 1,0 0-1,-2 31 0,2-6 0,0 8 1,-2 11-1,4 8 1,-4 13-1,4 7 1,0 7 1,4 3-1,-2 0 0,4 2 0,-3-5 1,5-5-2,-2-9 2,0-6-2,-2-13 0,-3-10 1,1-8-1,0-8 1,-4-20 0,0 17 0,0-17 0,0-17-1,-2-3 1,2-4 0,-4-8-1,1-4 0,-1-8 1,0-2-2,0-4 0,-2-1 1,2-2-1,0 1 0,0 1 0,2 0 1,0 2-1,1-2 0,1 6 1,0-1 0,0 2 0,1 1 0,-1-1 0,2 4 0,-2 3 0,2 2 0,0 3 1,-2 8-1,0 3 0,0 5-1,0 16 1,0-19 0,0 19 0,0 0 0,0 0-1,-4 33 1,2-1 0,-1 6 0,1 11 0,0 9 0,-2 8 0,0 5 0,0 0 1,0 3 0,0-4 0,0-2-1,-1-3 1,1-6 0,-2-2 0,2-5-1,-2-6 0,2-4 0,0-6 0,2-4 1,0-4-1,0-4 0,0-3 0,1-3 0,-1-2 0,2-16 0,0 21 0,0-21 0,0 15 0,0-15 0,0 0 0,0 0 0,0 0-1,0 0 1,0-24 0,2 3 0,-2-5-1,1-8 1,1-6-1,2-9 0,0-2 1,0-8-1,2-1-2,-2-1 2,4 1-1,-4-1 0,1 3 0,-1 6 2,0 3-2,-2 5 1,-2 7 1,0 4 0,-2 5 0,0 5 0,0 6 0,2 17 0,-4-23 0,4 23 0,0 0 0,0 0 0,0 0 0,-13 31 0,9-3 0,0 6 0,0 4 0,0 10 1,0 4 0,2 6 0,2 0 0,2 1-1,0-1 2,2 1-2,0-1 1,2-2-1,0-7 0,1-5 0,-1-2 0,2-7 0,-2-5 1,0-7-1,-2-6 0,-4-17 1,5 19 0,-5-19-1,0 0 1,2-15-1,-2-3 1,0-3-1,-2-7 1,2-5-1,-1-9 0,1-4-1,0-3 1,-2-10-1,2-3-1,-2-1 1,0-1-1,-2 1 0,2 5 0,-4 2 1,2 7 0,-2 9 0,2 6 1,-1 8 0,3 8 0,2 18-1,-6-22 1,6 22 0,0 0 0,-6 24-1,2 3 1,2 9 0,-2 8 0,2 10 0,2 8 1,0 2 0,2 3 0,2-4 0,0-4 0,0-2-1,2-7 2,-2-6-2,-2-4 0,1-6 1,-1-8-1,0-2 0,0-6 1,-2-2-1,0-16 0,2 15 1,-2-15-1,0 0 0,0 0 1,0 0-1,2-29 0,-2 8 0,0-7 0,0-6 0,-2-4 0,2-6 0,0-5 0,-2-3-1,0-1-1,0-3 2,0 2-2,1-2 1,-1 3-1,-2 1 1,2 6-1,0 6 1,0 8 1,0 8 0,2 6-1,0 18 1,0 0 0,0 0 0,0 0 0,-6 39 0,4-2 0,2 6 1,0 12 0,0 6 0,2 7 0,0 0 0,2-1 0,0 1-1,2-5 2,-1-3-2,-1-6 0,2-3 0,-2-7 1,0-2-1,-2-7 0,0-4 1,0-6-1,0-3 0,-2-6 0,0-16 1,0 18-1,0-18 1,0 0-1,0 0 0,-2-19 0,2 1 0,-2-5 1,0-5-2,-2-9 1,-2-3-1,2-7 1,-2-6-1,3-3 1,-3-1-1,2-5-1,0-2 0,2 2 0,0-1 1,2 4-1,0 1 1,0 5-1,0 4 1,0 6 1,0 2-1,0 5 1,0 2 0,0 6 0,-2 0 0,2 2 0,-2 3 0,2 4 0,0 1 0,0 18 0,0-24 0,0 24 0,0 0 0,-2-16-1,2 16 1,0 0-1,0 0 1,0 0-1,-2 19 1,2-19-1,2 18 1,-2-18-1,2 17 1,-2-17 0,0 0 0,2 16 0,-2-16 1,0 0-1,0 0 0,0 0 0,2-23 0,-2 23 1,0-29-2,2 11 1,0-3 0,-2 2 0,2 1 0,0-1 1,0 3-1,-2 1 0,0 15 0,2-25 0,-2 25 0,4-23 0,-4 23 0,5-22 0,-5 22-1,6-23 1,-6 23 1,4-21-1,-4 21 0,6-16 0,-6 16 0,0 0 0,0 0 0,0 0 0,0-16 0,0 16 0,0 0 0,0 0 0,0 0 0,0 0 0,-19 9 0,19-9 0,0 0 0,-22 19 1,22-19-1,-19 23 0,3-7 0,3 1 1,-5 4-1,1 2 0,-3 5 1,1-2-1,1 4 0,1-4 1,3-1-1,0-2 0,5-6 0,9-17 0,-12 23 1,12-23-1,0 0 0,0 0-1,0 0 1,0 0 1,0 0-1,0 0 0,0 0 1,0 0-1,0 0 1,0 0-1,0 0 0,2-18 0,-2 18 0,8-17 0,-8 17 0,9-26 0,-9 26 0,16-28 0,-6 10-1,1 1 2,1-1-1,2-1 0,1 1 0,-1 3 0,-1-3 0,-1 2 0,-12 16 0,22-24 0,-22 24 0,15-18 0,-15 18 0,0 0 0,0 0 0,0 0 0,0 0-1,0 0 1,0 0 0,4 20 0,-12-3 0,0 9 0,-5 6 0,-3 5 0,1 1 0,-3 2 0,1 1 0,1-3 0,1-3 0,1-7 0,4-3 0,0-6 0,5-3 1,5-16-1,-12 19 0,12-19 0,0 0 1,-12 16-1,12-16 1,0 0-1,0 0 0,0 0 1,0 0-1,0 0 0,0 0 0,-17-12 0,17 12-1,2-16 1,-2 16 0,4-23-1,-4 23 1,9-30 0,-1 9-1,2 0 1,0-5 0,5-2 0,-1 0-1,1-2 1,-1 2 0,0 2 1,-5 5-1,1 2 0,-10 19 0,10-23 1,-10 23-1,0 0 0,0 0 0,-28 10 0,15 6 0,-9 5-1,3 9 1,-6 3 0,-1 4 0,1 1 0,0 3 0,2-3 0,3-3 0,3-5 0,3-7 0,2-4 0,12-19 0,-11 23 0,11-23 0,0 0 0,0 0 0,0 0 0,13-19 0,-13 19 0,22-34 0,-7 13 1,1-3-1,1-1-1,3-3 1,-3 0 0,3-5 0,-1 0 0,1-1-1,1 1 1,-2 2 0,3-3 0,-3 6-1,-1 4 1,-3 6 0,-1 3 0,-14 15 0,16-23 0,-16 23 0,0 0 0,0 0 0,0 0 0,11-16 0,-11 16 0,0 0 0,0 0 0,0 0 0,0 0 0,0 0 0,0 0 0,0 0 0,0 0 0,0 0 0,0 0 0,0 0 1,0 0-1,0 0 0,0 0 0,0 0 0,0 0 0,6-17 0,-6 17 0,0 0 0,8-18 0,-8 18 0,0 0 0,8-17-1,-8 17 1,0 0 0,17-20 0,-17 20 0,0 0 0,18-16 0,-18 16 0,0 0 1,0 0-1,0 0 0,0 0 1,0 0-1,17 2 1,-17-2-1,6 27 1,0-8 0,2 2-1,1 3 1,3 6-1,0 0 1,1 1-1,3 3 1,-3-5-1,1 1 0,0-2 0,-1-2 0,-3-6 1,0-3-1,-10-17 1,11 21 0,-11-21 0,0 0-1,0 0 1,0 0 0,0 0 0,0 0-1,-9-19 1,9 19-1,-16-30 1,6 9-1,-1-3 0,1-1 0,-4 1 0,5-4 0,-3 1 0,2 1-1,1 0 1,-1 3 0,2 4-1,2 1 1,0 3 0,6 15 0,-5-21 0,5 21-1,0 0 1,-4-16 0,4 16-1,0 0 1,0 0 0,9 24-1,-3-6 1,4 3 0,0 3 0,3 4 0,3 2 0,-1 3 0,1-1 0,1-1 0,-1-3 0,-2-1 1,-3-5-1,1-2 0,-12-20 0,16 26 1,-16-26-1,0 0 0,0 0 1,9 16-1,-9-16 1,0 0-1,0 0 1,-7-18-1,7 18 0,-10-23 0,0 6 0,0-1 0,1-3 1,-1 0-2,-2-1 1,1-1 0,-1 0 0,0 0 0,4 2 0,-1 2-1,1 2 1,8 17-1,-8-25 1,8 25 0,-6-16-1,6 16 1,0 0 0,0 0-1,0 0 1,14 28 0,-6-7 0,3 6 0,1 6 0,4 2 0,-1 2 0,3-1 0,-1-1 0,-3-5 0,-1-4 0,-1-6 0,-12-20 0,14 24 1,-14-24-1,0 0 1,0 0 0,0 0-1,0 0 1,0 0-1,0 0 1,-12-17-1,12 17 0,-14-27 0,7 10-1,-1-4 1,0 0 0,-2-5 0,3-2 0,-3 0 0,2 0 0,0 0-1,0 0 1,-1 1 0,3 3 0,0 5-1,0 1 1,0 2 0,6 16 0,-9-22 0,9 22 0,0 0-1,-4-16 1,4 16 0,0 0-1,0 0 1,0 0-1,0 0 1,0 0 0,0 0 0,2 19-1,-2-19 1,0 0 0,2 18 0,-2-18 0,0 0 0,0 0 0,0 17-1,0-17-3,0 0-11,2 26-8,-2-26-7,-26 11-3,9-8-1</inkml:trace>
</inkml:ink>
</file>

<file path=ppt/ink/ink6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55:45.51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133 33 7,'0'0'8,"-4"-16"-1,4 16-2,0 0 0,0 0 0,0 0 0,0 0 1,0 0 0,0 0 0,0 0 0,0 0 0,0 0 0,8-16-2,-8 16 1,0 0-2,0 0 0,0 0 0,17 0-1,-17 0-1,0 0 0,0 0 0,0 0 1,16 16-1,-16-16 1,7 23-1,1-6 1,-4 1 0,2 3 0,-2 2-1,2 1 1,-4-3-1,0 4 0,-2-4-1,2-2 1,-8 4-1,2-2 2,-4 2-1,0 1 0,-3-1 0,-1-2-1,-2-2 1,3 2-1,11-21 1,-26 30-3,26-30 2,-23 17-1,23-17 1,-19 13 0,19-13 0,-18 8 0,18-8 0,0 0 0,-17 9 0,17-9 0,0 0-1,0 0 1,0 0 0,-18 11 0,18-11 0,0 0 0,0 0 0,0 0-1,0 0 1,0 0 0,0 0 0,0 0 0,-18 10 0,18-10 0,0 0 0,0 0 0,0 0 0,0 0 0,0 0 1,0 0-1,0 0 0,0 0 0,0 0 0,0 0 0,0 0 0,0 0 0,0 0 0,0 0 0,0 0-1,0 0 0,0 0-2,0 0-7,22-9-16,-22 9-4,19-17-2,-19 17 14</inkml:trace>
  <inkml:trace contextRef="#ctx0" brushRef="#br0" timeOffset="4499.2572">-252-1259 12,'-8'-20'16,"-6"-4"-3,8 5-2,-11-8-3,9 12-1,-11-12-1,19 27 0,-28-33 0,28 33 0,-27-24-2,27 24 0,-25-14 0,25 14-1,-20-6-1,20 6-1,-19 6 0,19-6-1,-23 24 0,9-3 0,-2 5-1,1 4 1,-1 7 0,1 3 0,-1 4-1,4-2 1,1 0-1,-1 0 2,4-2-2,-1-1 1,3-2 0,0-1 0,0 1 0,4-2 0,2 0 0,0 2 1,2-4-1,2 2-1,2 2 1,4-2-1,-1-3 1,3 1-1,2 0 0,-1-3 0,5 3 0,-3-5 1,5 2 0,-3-6 0,3 1 0,-3-4 0,3-5-1,-3-2 1,3-4 0,-3-1 1,-17-9-1,33 7 0,-15-11 1,-1-1-1,3 0 0,-1-7 1,2-2-1,3-4 0,1-3 1,-2 0-1,3-5 0,-5-2 0,1-2 0,-1 0 1,-5-5-1,-1-1 1,-5-1-1,0-3 2,-7-2-2,1-1 1,-4 0-2,-4 2 3,1 1-2,-5 5-1,-2-2 2,-4 6-2,-1 1 2,-3 6-1,-1-1 1,-1 2-1,-1 4 1,0 2-1,-5 1 0,5 2 1,-2 3-1,1 1 0,-1 1 0,-1 2 0,3 4 0,0-1 0,1 2 0,3 2 0,-3 2-1,20-2 1,-27 12-2,27-12-5,0 0-14,-19 27-9,19-27 1,0 0 6</inkml:trace>
  <inkml:trace contextRef="#ctx0" brushRef="#br0" timeOffset="5475.3131">-556-729 7,'0'0'10,"0"0"-1,0 0-1,0 0 0,18-3-1,-18 3 1,0 0 0,0 0-1,31 17 0,-31-17-2,33 11 1,-12-11-2,8 7-1,1-5-1,6 3 0,1-3 0,4-1-1,-2 1 0,2-2-1,-6-2 1,0 2 1,-6-3-1,-3 1 0,-9-1 0,-17 3 0,23-4 1,-23 4-1,0 0 1,0 0-1,0 0 0,0 0 1,0 0-2,0 0 1,0 0-1,0 0 1,0 0-1,0 0 0,0 0 0,0 0 0,0 0 0,0 0 0,0 0-1,0 0 1,0 0-1,0 0-1,0 0-3,-15-21-5,15 21-16,0 0-4,0 0-1,0 0 15</inkml:trace>
</inkml:ink>
</file>

<file path=ppt/ink/ink6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2:56:39.542"/>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177D36"/>
    </inkml:brush>
  </inkml:definitions>
  <inkml:trace contextRef="#ctx0" brushRef="#br0">605 210 11,'0'-19'25,"-2"-4"-4,6 7-4,-13-10-3,9 26-3,-14-35-1,14 35-2,-21-31-3,21 31 0,-32-28-2,13 17 0,-8 1-1,-2 3-1,-3 3-1,-6 6 0,-3 5 1,0 9-1,-2-1 0,2 12 1,0 2-1,4 8 0,0 3 0,8 6 0,4 3 0,4 3 1,5 10-2,6 1 2,6 2-2,6 3 1,4 0 0,8-3 0,3 1-1,3-4 2,3-4-2,2-8 2,5 1-1,-1-4 1,4-8 0,0-2-2,0-9 2,2-6-2,2-4 3,2-8-2,-2-10 0,0-10 1,-2-6-2,2-5 2,0-3-1,-2-4 1,-2-4-2,-2 1 1,-6-4 0,-1 5 0,-7-2 0,-3-3 1,-7 0-1,-3-2 0,-2-3 1,-4-5-1,-2-4 0,1 0 0,-3 0 1,-2-4-1,0 1 0,-2 1 0,-1 2 1,-1 5-1,-1 5 0,-5 3 0,2 2 0,-3 8 1,-2 3-1,-1 6 0,-3 5 0,-2 3 0,-4 4 0,-3 5 0,-1 3-1,-3 4 1,3 4 0,-2 1-1,0 5 0,5 4 1,3 2-1,2 0 1,6 5-1,-1-2 0,7 2 1,-1 2-1,6-5 0,1-1 1,3 1-1,4-3 0,4 5 0,2-5 0,2 3 0,1-2 1,5 3-1,2-2 1,3-1-1,3 0 1,5-4 0,2-1-1,8-4 1,4-4 0,6-5 0,3-5 0,3-3 0,2-4 0,-5-2 0,-3 0 0,-4 1-2,-10-5-3,2 15-16,-33-2-8,21 0-1,-21 0-1</inkml:trace>
  <inkml:trace contextRef="#ctx0" brushRef="#br0" timeOffset="3320.1897">1504 585 8,'14'-21'26,"-14"21"-1,19-18-5,-21-1-6,22 17-3,-18-17 0,19 17-3,-15-13-3,15 13-1,-21 2-1,30-5 0,-30 5-1,33 8 0,-16 8-1,1 5 0,-1 7-1,3 4 1,-1 4 0,1-1-1,-5 2 0,3 0 1,-7-6-1,1-1 0,-6-5 0,0-4 1,-4-4-1,-2-1 0,0-16 1,-12 21-1,12-21 1,-20 9-1,20-9 0,-23 2 0,23-2 0,-21-7 1,21 7-1,0 0 0,-12-23 0,12 23 0,4-19 0,-4 19 0,12-25 0,-12 25 0,13-25 0,-13 25 0,14-28 0,-8 13 0,1-3 1,1-1-1,2-2 0,2-2 0,1-1 0,1 1 0,3 0 0,3 2 0,-3 2 0,3 3 0,-1 0 1,1 6-1,-20 10 0,31-11 1,-31 11-1,27 6 0,-27-6 1,21 22-1,-13-2 0,0 4 1,-4 2-1,0 2 0,-2 2 0,0-2 1,-2-2-1,0-1 0,-2-6 0,0 0 0,2-19 0,-4 23 1,4-23-1,0 0 1,-8 16-1,8-16 0,0 0 1,0 0-1,0-23 1,2 7-1,0-3 0,2-4 0,0-5 0,4 0 0,-1-1 0,1-3 0,8 2 0,-1 2 0,5 4-1,-3 3 1,5 7-1,-1 0 1,-1 3 0,1 6-1,-21 5 1,33 5 0,-33-5 0,29 25 0,-15-4 1,1 3-1,-3 8 0,2 3 0,-1 0 1,1 2-1,-2-4 0,-1 0 0,1-5 0,0-2 0,-1-4 0,1-5 1,-2-1-1,-10-16 0,23 21 0,-23-21 0,25 10-1,-25-10-1,31 2-1,-31-2-1,33-5-2,-33 5-1,34-12-1,-29-4 0,17 14 1,-22 2 1,17-17 1,-17 17 3,8-18 3,-8 18 1,0 0 3,10-16-1,-10 16 2,8-16-1,-8 16 0,11-19 0,-5 3-1,-6 16 0,21-26-1,-21 26-1,26-30 0,-15 15 0,-1-5 0,0 5-2,-4-5 1,0 3 0,-3-1-1,-1 1 1,-4-1-1,-1 1 0,-5 1 1,8 16-1,-24-28 0,24 28 0,-33-24 0,14 17 0,-1 0 0,-1 1 0,0 5-1,-1-1 1,1 2 0,1 0 0,1 3-1,0 3 1,-1 1 0,3 3 0,17-10 0,-28 28-1,19-10 1,1 3 0,2 1-1,4 3 1,2-1 0,2 4 0,4-1 0,2 1 1,1-2-1,5 0 0,1 0 1,3-1 0,3-4-1,3 0 0,-3-5 1,4 0-1,1-4 1,3 0-1,0-3 0,0-2 1,2 0-1,2-2 1,2-3-1,1 0 1,-3-4 0,-2 0-1,-2-1 0,-2-3-1,-2 1 0,-7-7-3,9 10-7,-21-19-13,21 12-6,-17-12-3,7 6 0</inkml:trace>
  <inkml:trace contextRef="#ctx0" brushRef="#br0" timeOffset="5792.3312">3411 629 7,'0'0'27,"-6"-27"-1,6 27-4,-10-28-7,10 28-3,-17-24-2,17 24-3,-29-18-2,29 18-1,-41-1-2,17 8 0,-7 3 0,4 9-1,-2 2 0,3 6-1,1 1 0,8 3 1,3-1-1,6 0 0,8-6-1,6-1 2,4-4-1,-10-19 0,29 25 0,-11-22 0,3-1-1,-2-7 1,5-2-1,-5-7-1,6-4 0,-3-3 1,-1 0-1,-3-2 0,-1 2 1,-3 0 0,-2 6 0,-12 15 0,15-23 0,-15 23 1,0 0 0,10 19 0,-10-1 0,2 4 1,2 5-1,2 1 1,1 0-1,3-2 1,0-3-1,1-4 0,-11-19 1,26 25 0,-26-25-1,23 7 1,-23-7 0,27-13 0,-27 13 0,30-28-1,-13 7 1,1-3-1,1-6 0,2-2 0,-1 3 0,-1-3 0,3 4 0,-1 2-1,2 3 1,-1 7 0,-1 8 0,-1 2-1,-1 10 1,3 5 1,-22-9-1,33 31 1,-24-8-1,-1 3 1,-4 2 0,-4 4 0,-6-4 0,-5 0 0,-5-6-1,-3-1 1,-3-7 0,-1 1-1,-3-8 1,7-2-1,0-2 0,1-3 0,18 0 0,-23 0 0,23 0 0,0 0-1,0 0 1,-18-3-1,18 3 1,0 0-1,0 0 1,18 3-1,-18-3 1,25 4 0,-7-4 0,1-2 0,6 0 0,4-3 0,3 0 0,1-4 0,2-3 0,2-1 0,-2-2 1,-2-5-1,-2-1 0,-8-5 0,-1-2 0,-5-2 0,-5 1 0,-6 1 0,-1 3 0,-3 4 0,-2 5 0,0 16 1,0 0-1,0 0 1,0 0-1,-9 21 1,9 2-1,0 5 1,2 4-1,1 3 1,1-2-1,4-2 0,2-4 1,2-5-1,-3-4 0,-9-18 1,26 18-1,-26-18 0,31-4 0,-31 4-1,35-23 1,-18 4-2,3 0 1,-3-2-1,1 5 0,-5-2 1,-13 18-1,26-17 1,-26 17 0,17 5 0,-17-5 1,18 23 0,-18-23 1,21 33-1,-11-17 1,3 3 0,-13-19 0,26 28 0,-26-28 1,27 13-1,-27-13 0,27-11 0,-27 11 0,31-30 0,-9 6-1,1-4 0,0-2 0,5-3 0,-3 3 0,0 4 0,0 3 0,-1 5 0,-7 13 0,1 9 1,-18-4-1,27 36 1,-17-8-1,0 6 1,-5-1 0,3 2 0,-6-7-1,2-4 1,-4-6 0,0-18 0,0 18-1,0-18 1,0 0 0,-2-27-1,2 6 0,0-7 0,2-5-1,0-6 0,6 4 1,-4 0-2,7 7 1,-1 4 0,6 8 0,-16 16 0,35-10 0,-12 15 1,4 4-1,4-1 1,0 3 0,6-1 1,2-1-1,4-4 0,-2-3 1,2-4-1,0-5 1,-5-1 0,1-8-1,-6 0 1,-7-1 0,-7-1-1,-7-1 1,-8 1-1,-4 18 0,-16-24 0,-3 17 0,-8 9 0,-3-1-1,-5 8 1,-2 9-1,2 4 1,4 10 0,2 1-1,10 6 1,5-1 0,12 4 0,8-2 0,9-3 0,13-4 0,5-5 0,10-5 1,1-7-1,9-4 0,-1-6 0,3-8 1,-1-3-1,-1-8 0,-1-2 0,-1-7 1,-2-2-1,-7-6 0,-5-3 0,-6 0 0,-7-2 0,-11 1 0,-5 5 0,-16 2-1,-5 6 1,-7 9 0,-5 9 0,-2 6-1,-2 9 1,-3 8 0,5 8-1,4 5 1,5 4 0,7 1-1,5 1 1,4-4 0,8-2 0,2-7 0,5-6 0,-13-20 0,31 15 0,-11-18 0,-3-9 0,3-8 0,-1-10 1,3-8-2,-5-11 1,-1-5 0,-3-11 0,-5-5-1,-2 0 1,-10 0 0,-4 3 0,-2 11 0,1 9 0,-1 10 0,-2 13 1,12 24 0,0 0 0,0 0 0,-15 33 0,17 4 1,2 5-2,5 10 1,3 6-1,2 3 1,5 1-2,1-5 0,3 3-3,-8-25-12,24 14-10,-21-26-7,15-4 0,-6-17-2</inkml:trace>
  <inkml:trace contextRef="#ctx0" brushRef="#br0" timeOffset="6552.3746">6708 511 19,'-17'-1'30,"17"1"0,-20 21-10,28 10-5,-20-12-5,20 20 0,-12-9-5,14 12-1,-4-9-1,10 0-2,1-8 0,4-3 0,1-8 0,3-3 0,0-11-1,1-4 1,-1-8 0,2-5-1,-3-10 0,1-2 0,-4-5 0,1-1 0,-3 2 0,-3 2 0,-1 6 0,-5 4-1,-10 21 1,0 0 0,17-5 1,-17 22-1,-1 6 0,1 3 1,-4 4 0,2 3 0,-2-1-1,0-6 1,0-5-1,4-3 1,0-18-1,-2 15 1,2-15-1,0 0 0,6-17 1,0-2-1,9-4-1,3-10 0,3-1 0,3-4 0,5 3 0,0 3 0,2 8 0,-2 8 0,-3 11 1,-1 12 0,-4 9 0,1 8 0,-7 4 1,3 5-1,-7-1 0,-3-4-2,8 7-10,-16-35-13,2 28-7,-2-28-1,0 0-1</inkml:trace>
  <inkml:trace contextRef="#ctx0" brushRef="#br0" timeOffset="8764.5012">191 2036 21,'12'-15'26,"-12"15"-6,19-9-5,-19 9-2,24-4-3,-24 4-1,27 13-2,-27-13-1,33 36-1,-20-11 0,11 15-2,-9-1 0,9 8 0,-11-3-2,7 1 1,-9-6-1,3-2 0,-4-8 0,-2-6-1,-8-23 1,9 25 0,-9-25 0,0 0 0,0 0 0,-2-18 0,0-1-1,2-11 1,2-7-1,2-3 0,2-6 0,2 1 0,5-1 0,3 3 0,2 2 0,1 10 0,6 3 0,1 5-1,1 4 1,0 3 0,2 6-1,-2 1-1,5 9-3,-32 0-8,50 3-14,-50-3-7,41 13 1,-41-13-1</inkml:trace>
  <inkml:trace contextRef="#ctx0" brushRef="#br0" timeOffset="10056.575">1267 2096 1,'-2'-26'28,"2"26"-1,-8-23-3,-13 5-9,21 18-3,-31-17-4,31 17-1,-43-4-3,19 11-1,-7 0-1,2 11 0,-4-1 0,2 10 0,2 4-1,3 6 1,7-4 0,5 4-1,7-2 0,9-3-1,1-4 1,13-4-1,-16-24 1,37 21-2,-14-17 1,1-8 0,3-5-3,-2-10 2,4-2-1,-5-9-1,3 2 0,-6-3 1,-1 3-1,-5 0 1,-1 5 1,-2 7 0,-12 16 2,17-12 0,-17 12 1,0 0 0,24 26 0,-9-5 0,-1 2 1,7 7-1,-1-4 0,7 2-1,4-7 1,6-2-1,4-8 0,5-4 1,3-16-2,6-5 0,-1-7 0,2-4 0,-5-4 0,-6-8 0,-4-3 0,-8-2-1,-12 3 1,-9 2 0,-8 2 0,-12 4 0,-8 6 0,-9 10 0,-10 9 0,-4 10 0,-6 8 0,1 11 0,1 8 0,6 6 0,6 5 0,9 4 0,11 1 1,11-2-1,9-3 0,11-6 0,5-7 1,6-6-1,4-9 1,2-12-2,0-6 0,0-11 2,-2-8-3,-2-5 2,-4-7-1,-5-9 0,-3-7 0,-5-7 0,-3-3 0,-7-2 0,0 2 0,-4-4 0,0 7 1,0 7 0,-2 9 0,0 11 1,0 10 0,0 21-1,0 0 1,-2 21 1,2 10-1,2 11 0,0 6-1,2 6 1,4 4-1,1-2 0,3-5 0,3-6 0,5-8 0,3-7 0,5-9 0,1-7-1,2-7 0,0-9 0,2-7-1,-2-7 1,0-5-1,-7-8 0,-1-1 0,-7-3 0,-3 5 1,-5 0 1,-2 5 0,-2 7 0,-4 16 2,0 0 0,0 0 0,0 0 0,5 28 0,3 2 1,-2 0-2,6 5 1,-2 0-2,5 0 1,-3-7-1,-1-6-1,3 3-2,-14-25-9,27 10-13,-27-10-7,10-24 0,-12-2-2</inkml:trace>
  <inkml:trace contextRef="#ctx0" brushRef="#br0" timeOffset="10220.5846">2438 1711 4,'0'0'24,"0"0"-1,0 0-8,0 0-30,0 0-6,25 10-2,-5 6 17</inkml:trace>
  <inkml:trace contextRef="#ctx0" brushRef="#br1" timeOffset="40247.302">3033 2019 5,'0'0'27,"-29"-19"1,6 6-8,23 13-5,-47-3-6,24 13-1,-12-4-2,8 13-1,-7 0-1,11 9-1,2 0-1,9 4 0,2 3 0,12 1 0,6-2 0,10-5-1,1-4 1,6-4-2,4-7 1,3-3 0,1-11-2,0-11 0,0 1-2,-4-11 2,2-2-3,-8-12 0,5 5-1,-11-10 0,3 8 1,-11-1-1,7 3 3,-8 6 0,0 6 2,-8 18 1,7-16 3,-7 16 0,0 0 0,12 35 1,-14-17-1,10 10 0,-8-2-1,8 13 0,-4-4 0,3 1-1,-1-4 0,0-2-1,2-9 1,-6-16-1</inkml:trace>
  <inkml:trace contextRef="#ctx0" brushRef="#br0" timeOffset="45264.5889">3349 2322 3,'9'19'5,"-9"-19"-1,0 0 0,0 0 0,10 16-1,-10-16 0,0 0 0,0 0 0,0 0-1,0 0 0,0 0 0,0 0-1,0 0 0,0 0 0,0 0-1,17 2 0,-17-2 0,0 0-2,0 0-6,0 0-9,22-9 4,-22 9 13</inkml:trace>
  <inkml:trace contextRef="#ctx0" brushRef="#br0" timeOffset="47676.7268">3516 2084 7,'0'0'16,"0"0"-5,0 0-1,0 0-2,0 0-1,6-18 0,-6 18-1,0 0 0,0 0-1,0 0 0,0 0 0,0 0 0,0 0 0,0 19 0,0-1-1,0-18-1,-4 37 0,0-13-1,2 6 1,0-6 0,4 4-1,-4-3 0,4-2-2,-2-6 2,2 1-1,-2-18 0,4 16-2,-4-16 2,0 0-2,0 0 2,0 0-1,0 0 0,0 0 1,0 0-1,0 0 1,0 0-1,0 0 0,0 0 0,0 0 0,0 0 1,0 0-1,0 0 0,0 0 0,0 0 0,0 0 0,0 0 0,0 0 0,0 0 0,0 0 0,0 0 0,0 0 0,0 0 0,0 0 0,0 0 0,0 0 0,0 0 0,0 0 0,0 0 0,0 0 0,0 0 0,0 0 0,2 17 0,-2-17 0,0 0 0,0 0 0,0 0 0,0 0 0,0 0 0,-2 19 0,2-19 0,0 0 0,-2 18 0,2-18 0,0 0 0,-2 16 0,2-16 0,0 0 0,0 0 0,0 0 0,0 0 0,0 0 0,0 0 0,0 0 0,0 0 0,0 0 0,0 0 1,0 0-1,0 0 0,0 0 0,0 0 1,0 0-1,0 0 0,0 0 1,8-25-1,-8 25 1,0-28-2,0 7 2,0 5-2,-2-6 2,2 1-2,-2-2 1,0 2-1,0 1 0,-2 1 1,4 19-1,-4-33 1,4 33-1,-6-26 1,6 26 0,-2-27 0,2 27 0,-4-26 0,4 26 0,-3-21 0,3 21 0,-2-19 0,2 19 0,0 0 0,-8-18 0,8 18 0,0 0 0,0 0 0,0 0 0,-8-15 0,8 15 0,0 0 0,0 0 0,0 0 0,0 0 0,0 0 0,0 0 0,0 0 0,0 0 0,0 0 0,0 0 0,0 0 0,0 0 0,0 0 0,0 0 0,0 0-1,0 0 1,0 0 0,0 0 0,0 0-1,0 0 1,0 0 0,0 0 0,0 0-1,0 0 1,0 0 0,18 3 0,-18-3 1,0 0-1,0 0 0,19 19 0,-19-19 0,12 18 0,-12-18 0,11 28 0,-3-12 0,-2 5 0,0 0 0,0 1 1,-1 6-2,-1 0 3,0-1-1,0-1-1,-2 0 1,0-1 0,-2-4 0,2 2 0,-2-8 0,0-15-1,-2 25 0,2-25 0,-2 17 0,2-17 0,0 0 1,0 0-1,0 0 0,0 0 1,-2 16-1,2-16 0,0 0 1,0 0-1,0 0 0,0 0 0,0-21 1,0 21-1,0-16 0,0 16 0,0-17 0,0 17 0,2-18 0,-2 18 0,4-17 0,-4 17 1,6-23-2,-6 23 2,8-30-2,-5 13 0,3-3 0,0 3 0,2-2 0,-2 1 0,2-1 1,-3 3-1,-5 16 1,16-28 0,-16 28 0,16-24 0,-16 24 0,17-21 0,-17 21 0,18-14 0,-18 14 0,17-13 0,-17 13-1,20-5 1,-20 5 0,21-3 0,-21 3 0,21 3 0,-21-3 0,22 11 0,-22-11 0,19 17 1,-19-17-1,18 26 0,-11-10 0,-1 2 1,0-1-1,-2 4 0,2 2 2,-2 0-1,0-2 1,0 2-1,-3-2 0,5 0 0,-4-4 0,4-1 0,-6-16-1,4 23 0,-4-23 0,2 17 0,-2-17 1,0 0-1,0 0 0,2 16 0,-2-16 1,0 0-1,0 0 0,0 0 0,0 0 0,0 0-2,0 0-5,0 0-7,8 17-13,-8-17-5,0 0-1,0 0 1</inkml:trace>
  <inkml:trace contextRef="#ctx0" brushRef="#br0" timeOffset="48676.7842">4401 2042 19,'0'0'28,"0"0"-7,0 0-4,-27-14-4,27 14-3,-20 0-3,20 0-1,-29 3-2,29-3-2,-37 11 0,16-3-1,1-1 0,1 4-1,1-2 1,18-9-1,-27 22 0,27-22 0,-12 23-1,12-23 1,-1 23 0,1-23 0,11 21 0,-11-21 0,22 19 0,-22-19 0,29 16 0,-10-11 0,1 6 0,3-4 1,0 1 0,5-1 0,-3 4-1,0 1 1,-1 1 1,-1 2-2,-4-2 2,-1 4-2,-5-1 2,-1 3-2,-6-1 3,0 3-3,-4-4 1,-2 2 0,-4-1 0,0 1 1,-6-1-1,1-1 0,-5-1-1,14-16 1,-33 26 0,13-14-1,-1-3 1,0-2-1,-1-3 1,3 1-1,-3-5 1,3-2-1,-1 0 0,3-1 0,-1-4 1,1 0-1,17 7 0,-29-12 0,29 12 0,-24-13 0,24 13 0,-17-8-1,17 8-2,0 0-3,0 0-12,-18 3-9,18-3-6,0 0 0,0 0-2</inkml:trace>
  <inkml:trace contextRef="#ctx0" brushRef="#br0" timeOffset="17026.9739">5660 2091 1,'0'0'24,"-31"-21"2,31 21-3,-39-16-9,39 16-3,-45-4-2,24 11-2,-16-3-3,4 10 0,-8-4-1,6 11 0,-6-1-1,6 9 1,4 3-1,5 1 0,11 0 0,9 1-1,8-3 0,10 1 0,5-8 1,8-4-2,3-8 1,5-3-1,0-8 1,0-4-1,-4-6 1,0-3 0,-7-4-2,-3-8 2,-7-3-2,-4-1 1,-8-2-1,-4 2 1,-8 0-1,0 2 1,-3 3 1,1 8-3,14 15 2,-25-21 0,25 21 0,0 0 0,-4-20-1,4 20 1,29-10-1,-8 5 1,9-2 0,3 1-1,4-1 1,0 4 0,2-1 0,-2 4 0,3 6 0,-3 1-1,-4 7 1,-3 1 0,-7 6 0,-2 4 0,-5 3 0,-2 0 1,-9-2 1,-3-3 0,-2-4 0,0-3 0,0-16 0,-9 18 0,9-18-1,0 0 0,-18-18-2,18 18 0,2-35 0,2 12 0,6-5 0,5-2 0,5 1 2,1-3-3,0 6 3,1 1-2,5 6-1,-9-5-8,19 20-14,-37 4-8,37-14-1,-37 14-1</inkml:trace>
  <inkml:trace contextRef="#ctx0" brushRef="#br0" timeOffset="21564.2334">2296 3315 9,'-2'-21'27,"2"21"3,-8-21-6,8 21-8,-7-20-4,7 20-3,-8-15-2,8 15-2,0 0-1,-26-16-1,7 10-1,1 5 0,-5 1-1,-2 5 1,-2 2-2,-1 5 1,1 4 0,2 5-1,5 5 0,1 4-1,7 3 3,3-1-3,7 1 2,4-1-1,5-3 1,5-2-1,4-6 1,1-6-1,3-2 0,1-8 0,4-3 0,2-6 0,-1-5 0,1-6-1,0-5 0,-3-9 1,1-6-1,-2-4 1,-5-5-1,-5-5 0,-1-1 0,-2-5 1,-6-1 1,0 0-2,-4 5 1,-4-1 0,0 3 0,-2 5 1,0 6-1,2 4 0,0 6 0,0 6 0,0 4 0,4 18 0,-3-17 0,3 17 0,0 0 0,0 0 1,0 0-2,-6 19 1,4 2 1,0 5-1,-2 4-1,2 8 2,0 10-2,0 1 2,2 1-2,0 3 2,4-1-2,0 1 1,4 0 0,1-4 0,3-4 2,2-3-2,1-3 1,5-4-1,-1-6 2,3-4-2,-1-6 1,2-5 0,3-3-1,-1-4 0,2-7 0,2-4 0,1-3 0,3-2 0,0-5-1,2-1 2,-2-3-2,-2-3 2,-2-3-3,-4-1 2,-3 2-1,-7-1 1,-5 1-1,-2 0 0,-6 1 1,-2 2-1,0 20 2,-8-28-1,8 28-1,-14-21 1,14 21 0,-19-12 0,19 12 0,-25-2 0,25 2-1,-31 7 1,31-7 0,-32 16 0,32-16-1,-31 21 1,31-21 0,-21 25 0,13-8-1,4 1 2,4 1-1,2 0 0,4 2 1,2-2-1,1 1 1,3-1-1,-12-19 1,29 26-2,-11-15 2,-1-3-1,5-1-1,1 0 1,0-1 0,3-5 0,1 1 0,0-2 0,0 0 0,1-2 0,-5 1 0,-2-3 0,-1 1 0,-20 3 0,31-4 0,-31 4 0,29-3 0,-29 3 0,31-6 0,-13 3 0,-1-1 0,1-1 0,-1 0 0,3-2 2,-3-2-4,1 0 3,-1-1-2,-17 10 2,28-26-2,-28 26 1,25-30-2,-12 14 1,-3 0 1,0 1-1,0-1 1,-10 16-1,19-30 1,-19 30-1,16-28 1,-16 28 0,17-26 0,-17 26-1,25-23 1,-25 23 0,28-14 0,-28 14 0,29-4 0,-29 4 0,29 9 0,-29-9 1,27 23-1,-15-5 0,-2-1 1,-1 2-1,-3 2 1,0 0 0,-2-3-1,0-1 1,-4-17 0,2 23 0,-2-23 0,0 0 0,0 16 0,0-16-1,0 0 0,0 0 0,-4-16 0,4 16-1,-2-21 1,2 21-2,-4-30 2,2 15-1,0-3 1,2 18-2,-10-26 2,10 26 0,-11-23 1,11 23-1,0 0 0,-27-16 0,27 16 0,-28 2 1,28-2-1,-31 16 0,14-2 0,1 2 0,1 5 0,3 1 1,2 3 1,4-1-2,2 1 1,6-1-1,2-3 2,2 0-2,-6-21 1,23 27-1,-23-27 0,32 8-1,-15-8 1,3-5 0,-1-2-2,0-5 2,1-2-2,-3-5 3,-1-2-3,-2 0 2,-5 1-2,-1-1 2,-4 2 0,0 2 0,-4 17 0,2-23 0,-2 23 1,0 0 0,0 0 0,-4-16 0,4 16 0,0 0 0,-4 16 0,2 0-1,2 5 1,0 3-1,2 6 2,0 5-2,0 5 2,0 6-1,2 1 0,0 4 0,-2-1 0,2 7 0,-3-1-1,-1-2 0,0-3 0,-3-2 1,-1-7-1,-4-6 0,-2-6 1,0-7-1,-1-7 1,11-16-1,-27 15 0,27-15 0,-28-5 0,28 5 0,-27-23 0,13 8-1,3-3 0,-1-3 0,4 0 0,1-2 0,3 1 0,0-3 0,6 2 0,-2-5 0,7 2 0,1-4 0,4 2 0,2-1 1,1 1-1,5-6 0,-1 4 1,4 1 0,1-3 0,-1 2-1,2 1 0,3 1 1,-3 1-1,2-1 2,-2 4-3,1 1 2,-3 4-1,-3 3 1,-3 2 0,-17 14 0,27-16 1,-27 16-1,0 0 1,26 23 0,-26-23 1,17 33-1,-11-12 2,2 4-2,1-2 1,1-2-2,-2-6 2,-8-15-2,8 25 1,-8-25-1,0 0 0,0 0 0,0 0 1,0 0-1,7-23-2,-7 2 3,0-3-4,-1-4 2,1 0-1,0 1 1,1 3-2,1 3 1,2 5 2,-4 16-2,12-21 2,-12 21-1,25-5 1,-25 5 0,31 3 0,-11 3 0,1-1 0,3 0 0,3 0 1,-2 1-1,4-5 0,0 1 1,-1-4-1,1-1 0,0-4 1,-4-2-1,-1-1 0,-1-3 0,-5 1 1,-18 12-1,27-26 0,-27 26 1,13-25-1,-13 25 0,2-21 0,-2 21 0,0 0-1,-17-19 1,17 19 0,-25 2-1,25-2 0,-32 14 1,13-4-1,0 4 1,-1 2 0,3 2-1,1 3 1,2 3 0,7 2-1,1 2 2,4 0 0,4 2 0,4 0 0,1 1 0,3-3 0,6-1 0,-1-5 1,3-1-2,3-5 0,1 0 1,3-7-1,2-6 1,4-3-1,6-5 0,4-4 0,0-5 0,2-2 0,-1-1 0,-1-4 0,-2 0 0,-4 0-2,-7-7 2,-7 2-1,-6-2 0,-3 0 0,-4 0 0,-4 1-1,-4 3 1,-2 1 1,-4 7-1,6 16 1,-10-22 0,10 22 0,-17-9-1,17 9 1,-24 7 0,24-7-1,-27 24 1,14-3 0,-1 2 1,4 5-2,2 2 2,5 1 0,1 1 0,4-1 0,3 3 0,7-8 0,0-2-1,3-1 1,1-4 0,3-5-1,1-3 0,-1-6 0,5-3 0,-1-7 1,2-4-1,-1-5 0,1-4 0,2-3 0,0-3 1,-1-1-3,-3-4 3,0-3-3,1 2 1,-3 2 0,2 0 0,3 6 0,-3 1-1,4 3 2,1 6-1,1 5 1,0 2 0,-2 5 1,-2 5-1,-1 4 1,-5 8-1,-1 6 1,-5 3 0,-5 4 1,0 3-1,-6-1 1,-2-1-1,-8-3 1,-2-5-1,-5-6 1,-5 1-2,-5-8 1,-4-3-1,-4-3 0,-4-6-2,10 4-2,-12-14-12,39 12-9,-37-14-5,37 14-4,-12-27-1</inkml:trace>
  <inkml:trace contextRef="#ctx0" brushRef="#br0" timeOffset="30172.7258">5745 3553 3,'0'0'9,"0"0"-4,0 0-7,-17-4-11,17 4 12,0 0 1</inkml:trace>
</inkml:ink>
</file>

<file path=ppt/ink/ink6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17:23.93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0 204 8,'0'0'20,"0"0"-3,0 0-3,0 0-3,0 0-1,0 0-3,0 0 0,0 0-1,0 0-1,0 0-2,0 0 0,0 0 0,0 0-2,0 0 1,0 0-1,0 0 0,19-3 0,-19 3-1,23-5 1,-23 5 0,33-7-1,-15 3 1,3 1-1,1-1 0,3 1 1,0-1-1,1-1 0,3 1 1,2 3-1,2-3 0,2 1 0,2-1 0,2 2 0,0 1 1,4-1-1,-3 0 0,5 0 0,0 1 0,0 1 0,1-2 0,-1 4 0,2-2 0,1 0 0,3 1 0,2 1 0,-3-2 0,3 4 0,1-4 0,1 1 0,-1-1 0,2 0 0,-3 0 0,1 2 0,1-2 0,3 2 0,-1 0 0,3-1 0,0 1 0,3 0 0,3 0 0,0 1 0,0 1 0,2-3 1,2 1-1,2 2 0,-2-1 1,0 1-1,-4-3 0,1 3 1,-5-1-1,-2-1 0,-5 0 0,1 0 1,-2-1-1,-1 3 0,-1-4 0,1 0 0,0-2 1,1 2-1,0-2 0,-1 1 0,0-1 0,-3 0 0,3 0 0,3 1 1,1-1-1,1 0 0,-2 0 0,3 1 1,-3-3-1,4 2 0,-3-1 0,-1 1 0,-3 0 0,-1-1 0,5 1 1,-1 0-1,-1 1 0,1-3 0,-2 2 0,3-1 0,-1 1 0,3-1 0,-5-1 0,3 1 0,3-1 0,2 1 0,4-1 1,0 1-1,3-3 0,1 3 0,-2-2 0,2 1 0,-4-1 1,-2 0-1,2-1 0,-2 3 0,-3-1 0,-1-1 1,-2 1-1,1-1 0,-3 3 0,-1-1 1,-5-1-1,-1 1 0,1-1 0,-3 1 0,2-1 0,-3 1 0,-3-1 0,0-1 0,-4 2 1,-4-3-1,-4 3 0,-2-2 0,-9 1 0,-3 2 0,-17 2 1,24-5-1,-24 5 1,0 0 0,0 0 0,0 0 0,0 0 0,17-7 0,-17 7-1,0 0 1,0 0 0,0 0-1,0 0 0,0 0 1,0 0-1,0 0 0,0 0 0,0 0 0,0 0 1,0 0-1,10-16 0,-10 16 0,0 0 0,0 0 0,0 0 0,0 0 1,0 0-1,0 0 0,0 0 0,0 0 0,0 0 0,0 0 0,0 0-2,0 0 0,0 0-2,0 0-3,0 0-15,0 0-7,0 0-1,-22 2-1</inkml:trace>
</inkml:ink>
</file>

<file path=ppt/ink/ink6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17:44.098"/>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579 1543 2,'0'0'14,"0"0"-3,0 0-1,0 0-2,-19-16-1,19 16 0,0 0-2,0 0 0,0 0-2,0 0 1,0 0-2,0 0 0,0 0 0,0 0 0,0 0-1,0 0 1,0 0 0,0 0 0,0 0 1,0 0 0,-4-15 0,4 15-1,0 0 1,0 0 1,0 0-1,0 0 0,0 0-1,0 0 1,-21-11-1,21 11 0,0 0 0,-18-10-1,18 10 1,0 0-1,-27-20 1,27 20-1,-22-17 0,22 17 0,-27-21 0,27 21 0,-37-25 0,16 13 0,-4-2 0,-1-2 0,-3 2-1,-2 0 1,-2-2 0,2 1 0,-2-1-1,4 0 1,-3-1-1,3 1 1,0-2-1,4-1 0,-1 2 0,1 1 0,2 0 0,1 0 0,-1 1 0,2-1 1,-3 2-1,1-2 0,0 2 0,-1 0 0,-3-2 0,2 1 0,1 1 0,-1 0 0,2 0 1,-1 0-1,1 1 0,4 1 0,-1 1 0,3 1 1,-1-1-1,1 1 0,-1-1 0,18 11 0,-33-24 0,16 13-1,17 11 1,-33-24 0,33 24 0,-34-23 0,17 11 0,1-4 0,-3 0 0,1 1 1,1-1-1,-1-3 0,-3 1 0,2 1 0,-3-3 0,1 6 2,1-1-2,-3 1 1,2-2-1,-1 2 1,-1-2-1,-1 0 1,1-1-1,0 1 0,-3 0 0,3-1 0,-2-1-1,1 2 1,1 1 0,0-3 0,1 2 0,1 1 0,2-1 0,-1 4 0,3-2 0,-1 0 0,1 0 0,17 14 0,-28-20 0,28 20-1,-23-19 2,23 19-2,-21-16 2,21 16-2,0 0 1,-24-15 0,24 15 0,0 0 0,-19-13 0,19 13 0,0 0 0,0 0 0,-18-8 0,18 8 0,0 0 0,0 0 0,0 0 0,0 0 0,0 0 0,0 0 0,-17-2 0,17 2 0,0 0 0,0 0 0,0 0 0,0 0 0,0 0 0,0 0 0,0 0 0,0 0 0,-18 3 0,18-3 0,0 0 0,0 0 0,-19 2 0,19-2 0,0 0 0,-18 0 0,18 0 0,0 0 0,0 0 0,0 0 0,-19-2 0,19 2 0,0 0 0,0 0 0,0 0 0,0 0 0,-18-1 0,18 1 0,0 0 0,0 0 0,0 0 0,0 0 0,-7 26 0,7-10 0,0 6-1,0 5 1,0 6 0,1 4 0,3 3 0,0 2-1,0-2 2,2 2-2,0-3 1,2 1-1,-1-5 1,1-2-1,-2-5 1,2-5 0,-2-4 0,-2-1-1,-4-18 1,9 19 0,-9-19 0,0 0 0,0 0 0,0 0 0,0 0 0,0 0 0,0 0 0,0 0 0,0 0 0,0 0 0,0 0 0,0 0 0,0 0 0,-2-24 0,2 24 0,-6-28 0,5 12 0,-3-3 1,0 1-1,0-5 1,-2 2-1,2 0 1,-2 0-1,0-1 1,1-1-1,-1 0 1,0-1-2,0-1 1,2 2 0,0-1 0,0-1 0,1 1 0,-1 1 0,2 0 0,-2 4 0,2 0 0,0-1 0,0 5-1,2 15 1,-4-23 0,4 23 0,0-18 0,0 18 0,0 0 0,0 0 0,2-15 0,-2 15 0,0 0-1,0 0 1,0 0 0,4-18 0,-4 18 0,0 0 0,0 0 0,10-16 0,-10 16 0,0 0-1,0 0 1,0 0 0,19-8 0,-19 8 0,0 0 0,18 1 0,-18-1 0,17 4 0,-17-4 0,25 0 0,-25 0 0,35-2 0,-13-1 0,1-4 0,2-2 0,5-2 0,-1 1 0,0-2 0,4-4 0,-2 2 0,-2 2 0,-1-1 1,-3 5-1,-4 1 0,-1 0 0,-20 7 0,25-7 0,-25 7 0,0 0 1,0 0-1,18-4 0,-18 4 0,0 0 1,0 0-1,0 0 0,0 0 1,0 0-1,0 0 0,0 0-1,0 0-4,0 0-11,23 0-9,-23 0-7,0 0-2,0 0-1</inkml:trace>
  <inkml:trace contextRef="#ctx0" brushRef="#br1" timeOffset="12848.7349">-1345 935 18,'0'0'18,"0"0"-4,18-12-2,-18 12-2,0 0-2,19 2-2,-19-2-1,0 0 0,14 16-1,-8-1-1,-6-15 0,8 36-1,-8-17 1,0 5-1,-6 1 0,2 3 0,-8-4-1,2 1 1,-3-2-1,-3-2 1,1-2-1,-3-2 0,1-4 0,17-13-1,-31 21 1,31-21 0,-28 8-1,28-8 1,-27-1-1,27 1 1,-29-11-1,29 11 0,-31-23 0,31 23 1,-28-29-1,19 13-1,-3-2 1,4 1 0,2-1 0,3 1 0,1-2 0,2 1 0,0 2 0,4-1 0,-1 1 0,5-1-1,-8 17 1,24-28 0,-24 28 0,33-25 0,-33 25 0,35-23 0,-16 13 1,1-3-1,-1 3 0,2-2 0,-1-1 1,3 1 0,1-2-1,3 2 2,2-2-2,0 5 2,0-3-2,2 3 2,1 0-2,-3 2 1,0 2-2,-2 0 2,-2 1-2,-1 1 1,-1-1-1,-5 3 1,-1-1-1,-17 2 2,25-2-1,-25 2 0,0 0 0,18 0 1,-18 0-1,0 0 1,0 0 0,0 0-1,0 0 1,0 0-1,0 0 0,0 0-1,0 0-2,-18-3-10,18 3-14,0 0-4,-25 21 0,6-20-1</inkml:trace>
  <inkml:trace contextRef="#ctx0" brushRef="#br1" timeOffset="6508.3722">-919 1499 1,'0'0'15,"0"0"-1,0 0-2,0 0-2,-17-10-1,17 10-1,0 0-1,0 0-1,0 0 0,0 0 0,0 0-1,0 0-1,-6-16 0,6 16-1,0 0 0,8-16 0,-8 16 0,6-24 0,-4 6-1,5 2-1,-1-8 1,4 1 0,0-7-1,5 1 0,-1-6 0,5 0 0,-1-4 0,3 2 0,1 1-1,3 2 1,-2 3-1,3 1 0,-3 2 1,2 5-1,-1-3 1,-1 3 0,-4 0-1,5 2 1,-5 2 0,1 2 0,-3-1 0,-1 2 1,-16 16-3,25-17 2,-25 17-1,19-11 1,-19 11-2,0 0 2,20-14-2,-20 14 2,0 0 0,0 0-1,0 0 1,0 0 0,0 0 0,0 0-1,0 0 1,0 0 0,0 0-1,0 0 0,0 0 1,0 0-2,0 0 0,0 0-3,10 23-8,-10-23-15,-10 16-3,10-16-2,0 0-1</inkml:trace>
  <inkml:trace contextRef="#ctx0" brushRef="#br1" timeOffset="14683.8398">3315 85 4,'21'-14'21,"-21"14"1,25 1-5,-25-1-4,28 9-4,-28-9 0,27 26-2,-21-5-1,9 14-1,-9-1-1,8 11 0,-10-1-1,3 5 0,-7-2-2,2-1 1,-7-8-1,-3-1 1,-6-7-1,-1-4 1,-7-7-1,1 1 0,-5-10 1,3-1-1,-4-6-1,2-4 1,-1-6 0,3-6 0,0-6-1,3-4 0,1-3 0,3-5 0,4-1 0,5-3 0,3-2 0,2-1 0,6-1 0,2 6 0,3 0 0,5-1 0,3 5 1,7 1-1,1 0 1,4 7 0,6-2 0,6 2 0,6 0 1,1 5-1,5-3 1,7 3-1,-1 2 0,1 0 0,0 2 0,-5 3-1,-11 0 1,-7 4-1,-5 0 1,-11 3 0,-21 2 0,19-2-1,-19 2-1,-17 4-3,17-4-9,-21 12-13,21-12-6,-37 10 0,37-10-2</inkml:trace>
  <inkml:trace contextRef="#ctx0" brushRef="#br1" timeOffset="15696.8977">5143 44 10,'0'0'24,"0"0"0,-21 9-2,21-9-8,-10 35-4,-3-10-4,11 13 0,-6 2-1,8 11-1,-6-5 0,12 6-1,-2-8-2,6-2 1,1-9-1,7-5 0,-3-10 0,7-8 0,-1-8 0,2-7 1,3-9-1,1-6 0,4-8 0,2-3-1,2-6 1,4-3-1,-2 0 0,2 5 0,-2 1 0,2 5 0,0 6 0,-2 5 0,-2 10 0,-4 4 0,0 8 0,-4 3 0,-1 5 1,-5 7 0,-7 4 0,-1 1 0,-5 1 0,-6 1 1,-6-1-1,0-1 1,-9-3-2,-3-2 0,0 1-4,-13-13-7,12 10-14,-18-13-5,7-1-1,-9-12-1</inkml:trace>
  <inkml:trace contextRef="#ctx0" brushRef="#br1" timeOffset="15907.9098">5233-129 36,'0'0'26,"0"0"-15,-10-18-10,10 18-24,33-8-4,-4 4 4</inkml:trace>
  <inkml:trace contextRef="#ctx0" brushRef="#br1" timeOffset="17516.0018">6494 284 28,'-26'2'24,"26"-2"-3,0 0-6,-25 9-3,25-9-4,2 19 0,6-2-3,-8-17 1,15 25-1,-15-25-1,28 14-1,-9-19 0,10-6-1,4-15 1,10-7-2,0-16 1,5-4-1,-1-10 0,-2-5-1,-2-2 0,-6-2-1,-10 7-1,-8 4 1,-7 8 0,-6 6 0,-6 9 0,-4 8 1,-4 9-2,8 21 3,-19-12-1,19 12 0,-27 26 2,13 2-2,0 7 2,5 9-1,-3 5 1,6 5-1,2 4 1,8 1-1,8-8-1,3-4 1,7-3 0,5-5-1,2-8 1,2-8-1,2-9 1,0-7-1,2-9 1,2-8-1,-2-11 1,2-7-1,-6-9 0,1-5 0,-3-5 0,-2-4-1,-9-2 1,-3-1-1,-5 1 0,-4 8 1,-2 5-1,-2 6 1,-2 8-1,-2 9 1,2 17-1,0 0 2,0 0 1,-16 19-1,10 9 1,2 9-2,-2 6 2,3 8-1,-5 3 1,2 6-1,2-8-1,0-1 1,-2-3-1,2-6 0,-1-7 1,1-7-1,0-7 1,4-21-1,-4 21 0,4-21 1,0 0-2,6-23 1,3 2-1,5-5 1,2 1-1,1-3 0,5 2 0,1 1 0,2 8 0,2 5 0,1 8 1,-1 6-1,2 3 1,2 7-1,2 4 1,0 2 0,6 1-1,0-2 1,2 1 0,4-2 0,0-8 0,1-1 0,3-7 1,-2-7-1,-5-3 0,-1-6 1,-6-3-1,-2-4 1,-9-3 0,-3-2-1,-7-2 1,-7 4-1,-5 1 0,-6 6 0,4 19 0,-25-23 0,6 20 0,-5 6-1,-3 9 1,0 4 0,0 5-1,1 7 1,7 4-1,3-1 1,9 4 0,5 2 0,7 0 0,9-2 0,8-2 0,7-3 1,6-6-1,4 1 0,1-9 1,7-4-1,-2-5 1,4-7-1,1-5-1,-7-8-2,2 5-4,-20-22-11,14 9-9,-20-16-4,-1 4-1,-20-14 0</inkml:trace>
  <inkml:trace contextRef="#ctx0" brushRef="#br1" timeOffset="17777.0168">7147-187 21,'0'0'27,"-13"-19"-2,13 19 0,42-33-16,-7 6-5,22 3-2,13-1-5,6-6-16,11 5-5,7 1-1,-3-3-2</inkml:trace>
  <inkml:trace contextRef="#ctx0" brushRef="#br1" timeOffset="19144.095">9542-127 27,'-21'-18'25,"1"1"-4,20 17-6,-39-25-5,39 25-3,-42-9-1,20 13-3,-7 1 0,0 9-2,-4 5 0,-2 9 0,-2 7-1,2 7 1,2 4 0,5 3 0,7 5-1,9-5 1,10 0-1,8-5 0,8-9 1,7-5-1,5-13 1,3-4 0,0-15 0,6-7 0,-4-12 0,0-3 0,-2-11 0,1-2-1,-7-3 1,0 3-1,-7 0 1,-5 9-1,-1 4 0,-4 8 0,-6 16 0,0 0 0,0 0 0,2 16 1,-4 5 0,4 5-1,2 2 1,0 5 0,0 0 0,5-1 0,-1-6-1,6-5 1,-3-5-1,-11-16 1,30 9 0,-11-16 1,3-13-2,5-2 1,-2-12 0,4-2-1,0-8 1,3 4-1,-3 1 0,0 4 0,-8 5 1,1 7-1,-5 6 0,1 10 1,-18 7 0,25 9 0,-25-9 0,19 36 0,-13-7 0,0 2 0,-6 1 0,0 1-1,-6-3 1,2-2 0,-1-7-1,-1-6 1,6-15 0,0 0-1,0 0 1,0 0-1,-4-17 1,14-8-1,5-6 0,7-2 0,1-1-1,4 1 1,2 5 0,0 3-1,-1 10 0,-3 9 1,-2 12-1,1 8 1,1 5 0,-4 7 0,1 4-1,-3 2 0,7 6-2,-7-10-2,14 12-7,-19-24-11,17 9-7,-10-24-1,12 6 0</inkml:trace>
  <inkml:trace contextRef="#ctx0" brushRef="#br1" timeOffset="20300.1611">10797-85 29,'-19'-28'30,"19"28"-1,-39-14 1,21 19-16,-13-2-7,8 13-3,-5 3-2,3 9 0,2 4-1,5 3 0,5-2-1,5 2 0,4-5 0,10-7 1,0-4-1,-6-19 0,25 18-1,-25-18 1,31-11 0,-15-5-1,1-1 1,1-6-1,-1 2 1,-1-2-1,-3 4 1,-13 19 0,22-21 1,-22 21 0,15 21 0,-9 5 1,-4 13 0,6 12 0,-4 6 0,4 12 0,-3-1 0,3 4-1,-4-6 0,-2-1 0,-4-9 0,-8-5 0,-3-13 0,-9-3 0,-9-8 0,-4-8-1,-4-7 1,-2-7 0,1-5-1,1-8 0,4-5 0,3-6-1,11-4 0,7-5 0,7-1 1,9-6-1,9-2 0,9-2 1,9-3-1,8-3 1,4-3 0,7-4-1,5-4 1,1-4 0,11-4 0,-3-5 0,2 3 0,0-1 0,-5 2 0,-3-1 0,-3 3 0,-7 9 0,-15 3 0,-3 4 0,-11 5 0,-5 3 0,-8 4 0,-4 10 0,-6 3 0,-4 4 0,10 18 0,-21-23 0,21 23-1,-29-1 1,11 11 0,-3 6-1,1 7 1,-3 6-1,1 12 2,3 4-2,1 4 2,5 4-2,7 1 2,4 0-2,6-1 2,8-4-1,3-7-1,5-5 1,7-6 0,4-6 1,6-9-1,6-9 0,5-9 0,7-7 1,1-8-1,1-6 0,-1-4 0,-5-2 0,-10-5 1,-6 1-2,-10 2 1,-15-1 0,-8 6 0,-10 3 0,-10 6 0,-3 4-1,-4 10 1,-9 8 0,3 9-1,2 9 1,4 7 0,3 6 0,11 5 0,9 4 1,8-1-1,11 0 1,9-6-1,10-3 1,3-5-1,8-7 1,2-9-1,1-9 0,3-3 1,-1-7-1,-3-2-2,-8-14-4,13 15-12,-28-20-9,5 12-5,-22-7-2,-1 5-1</inkml:trace>
  <inkml:trace contextRef="#ctx0" brushRef="#br1" timeOffset="22200.2698">3144 2182 28,'0'0'25,"0"0"-1,-2-26-8,21 12-3,-9-16-5,13 6-1,-7-17-1,13 5-1,-6-15-2,4 2 1,-1-11-2,1 1 0,-6-6-1,3-5-1,-7-4 1,-1 6-1,-5 3 1,-1 2-1,-2 11 1,-6 6-2,2 11 2,-4 12-2,0 23 1,-4-17 0,4 17 0,-14 26 0,5 7 0,-1 15 1,-6 13-1,3 9 1,-1 9 0,4 5 1,3 0-1,7 3 0,1-10 1,9-6-2,2-12 1,3-8 0,5-9 0,-1-11-1,5-8 1,-1-12 0,4-13-1,2-9 1,3-10 0,-3-8-1,0-8-2,-4-7 1,-1-1-1,-9-6 0,-3 5-1,-10 1 1,-2 8-1,-8 4 1,-2 10 0,-3 4 0,13 19 1,-28-13-1,28 13 1,-25 13-1,25-13 0,-14 26 1,13-10 0,-1 1 0,7-1 1,1 1-1,6-1 1,-12-16 0,33 28 0,-10-16 0,5-3 1,5-2 0,0-3 0,8-4 0,1-6 0,7 1 1,0-7-1,-1-2 0,-3-5 0,-2-1 0,-8-2 0,-2 1 0,-12-4 0,-3 2 0,-12 2-1,-4 0 1,-8 4 0,6 17 0,-22-25-1,5 20 0,-5 3 1,-1 9-1,-2 4 0,-4 5 0,1 6 0,1 6 1,2 4-1,4 5 1,-1 1 0,7 4 0,3 2 1,10 3-2,2-5 2,6 0-1,5-5 0,11-2 0,3-9 0,8-1-1,2-13 1,4-5 0,4-9 0,6-5-1,-1-14 1,1-5 0,-4-7 0,-1-7 0,-3-8-1,-2-6 0,-4-11-1,-6-7 1,-5-3-1,-7-5-1,-5-1 2,-4 2-2,-5 6 2,-3 6-1,-3 15 0,-3 10 1,-2 14 1,0 10-1,8 18 0,-17 0 1,7 16 0,2 15 0,-2 11 0,5 11 0,-1 8 0,2 8 1,2-1-1,8 2 0,0-4-1,3-6 1,5-9 0,3-8-1,1-8 1,5-10-1,5-9 0,-5-13-3,12 3-4,-16-26-14,16 8-6,-17-21-4,5 5 0,-19-14-1</inkml:trace>
  <inkml:trace contextRef="#ctx0" brushRef="#br1" timeOffset="22377.2798">4503 1489 17,'6'-26'22,"16"-2"-1,-3-2-1,8-2-17,10 4-13,0-3-8,6 11-2,-10-2-1</inkml:trace>
  <inkml:trace contextRef="#ctx0" brushRef="#br1" timeOffset="23856.3644">4885 1660 16,'0'0'25,"-4"28"2,4-28-1,8 39-10,-8-20-9,11 11 0,-3-7-2,6 6-2,-3-4 1,3-1-3,-2-4 2,-1-4-2,-11-16 0,18 17-1,-18-17-1,19-3-2,-19 3-2,26-29-2,-3 12-1,-9-11 1,11 7-1,-10-9 1,7 13 1,-11-1 3,-11 18 4,26-9 2,-26 9 1,13 25 2,-9-9 0,8 13 0,-6-6 1,7 9-2,-3-6-1,10 0-1,-7-10 0,3 0 0,-16-16-1,31 3 0,-31-3-1,27-24 1,-15-1-2,-4-6 0,1-3-2,-1-8-1,2 4-1,-10-4 2,4 10-1,-8-1-1,8 14 2,-6 1 0,2 18 1,0 0 1,17 7 1,-17-7-1,33 28 2,-3-10 0,-3-4 0,10 3 1,-4-10 0,12 2 1,-9-12-1,9-1 0,-10-10 0,4-3-1,-10-8 1,1 1-2,-11-6 1,-3 0-1,-9-1 0,-5 4 0,-6 3 0,-3 6-1,7 18 0,-33-17 0,13 20 0,-3 11-1,1 9 1,-1 5-1,4 9 0,1 1 1,6 4 0,3 0 0,7-1 0,8-1 0,3-5 1,9-2 0,5-5 1,4-3-1,10-6 1,6-5-1,2-7 1,2-3-1,3-10-2,1-2 2,-7-8-2,3-4 2,-10-6-2,-4-2 1,-8-5 0,-5-2 0,-10 2 0,-8-1-1,-4 5 1,-8 4 0,-2 8 0,-5 4-1,17 13 0,-33 9 1,33-9 0,-28 35-1,21-7 1,1 4-1,6 1 1,2 0 0,6 0 1,3-5-1,5-1 1,3-6-1,3-5 2,1-8-2,2-4 0,6-8 1,-3-4-2,1-7 1,4-4-1,4-5 1,0-6-1,0 0 1,0 0 0,-4 6 0,0 1 1,-4 7-1,-6 6 0,-1 8 1,-22 2 0,23 25 0,-17-4 0,-2 3 0,-2 2 0,2 4 0,-4-4 0,-2-1 0,0-6 1,2-3-1,0-16 1,0 0-2,0 0 1,0 0-1,0 0-1,17-25 1,-3 3-1,5-5 0,7-1-1,-1 0 1,4 4 0,0 1 0,1 11 1,-3 5 0,0 12 0,-2 9 1,-1 5-1,-1 8 1,0 2 1,7 3 0,-1-1-1,0-3 0,2-5 0,2-10-3,8-3-2,-8-22-12,23 8-9,-21-24-8,16 0 0,-12-19-1</inkml:trace>
  <inkml:trace contextRef="#ctx0" brushRef="#br1" timeOffset="25327.4487">8219 1876 10,'0'0'23,"0"0"1,0 0-6,0 0-3,18 8-3,-3-25-3,14 3-2,-3-18-1,15-1-1,-6-16-3,6-5 0,-5-11 0,-1-1-1,-9-6 0,-3 5 0,-9 2-1,-6 9 1,-7 7 0,-1 14 0,-1 7 0,1 28 0,0 0 1,-28 9-1,13 24 0,3 18 1,-5 9-1,7 8 0,-2 9 1,4 4-1,6-8 0,10 1 0,4-15-1,5-12 1,9-13 0,1-10 0,6-17-1,8-12 1,0-13 0,1-10 0,3-14-1,-6-12 0,0-12 0,-4-15-2,0-1 0,-12-6 0,3 6 1,-15 1-1,3 13 1,-8 10 0,0 16 1,-6 20 1,0 22 1,0 0 0,-29 40 0,17 11 0,-4 12-1,3 12 1,-3 7-2,4 6 2,3-2-2,5-8 1,-2-8-1,6-14 1,0-14-1,2-12 1,2-11-2,-4-19 1,0 0-2,15-15-1,1-5-2,-6-22-2,19 7 0,-10-17-1,18 13 1,-10-11-1,14 20 2,-13-3 2,9 19 2,-8 14 3,-4 10 1,4 13 0,-4 0 0,5 12 1,-5-7 0,8 5 0,-4-10-1,10-2 0,-2-14 0,6-6 0,2-9-1,1-5 0,-3-9 1,0-3-2,-8-8 1,-4-6-1,-8 1 1,-5-1-1,-12 3 0,-2 0 0,-8 10 0,-2 3-1,6 23 1,-27-14 0,5 23 0,1 7 0,-2 8-1,1 8 2,1 3-1,3 7 1,3-2 1,11 4-1,2-4 1,10 2 0,5-7 0,13 2 0,3-11 0,8 1-1,4-10 0,5-5 0,5-6 0,1-10-2,1 1-2,-12-18-7,11 8-12,-21-16-7,-1 1-1,-17-13-1</inkml:trace>
  <inkml:trace contextRef="#ctx0" brushRef="#br1" timeOffset="25568.4625">8709 1382 31,'-11'-28'27,"30"2"0,20-1-1,14-8-18,17 7-7,19-3-15,5-1-9,-1 4-3,-4 0-1</inkml:trace>
  <inkml:trace contextRef="#ctx0" brushRef="#br1" timeOffset="26271.5027">10768 928 31,'0'0'28,"0"0"1,-4 16-7,16 18-5,-28-10-6,22 23-1,-20 2-1,14 23-2,-11 0-2,11 12-1,-8-4-2,4 1 0,4-9-2,0-6 1,0-8-2,4-16 0,2-3-4,-6-39-7,9 36-13,-9-36-8,0 0 2,2-19-3</inkml:trace>
  <inkml:trace contextRef="#ctx0" brushRef="#br1" timeOffset="26569.5195">10968 1294 19,'0'0'28,"2"16"2,0 7 0,-8-6-14,14 29-5,-16-6-4,14 16 0,-12-1-3,6 2-1,-2-4-3,-4-11-4,14 5-10,-17-24-12,10 0-3,-1-23-2,0 0 0</inkml:trace>
  <inkml:trace contextRef="#ctx0" brushRef="#br1" timeOffset="26793.5324">11003 1109 1,'0'0'9,"0"0"-6,0 0-12,33-4 6,-33 4 3</inkml:trace>
  <inkml:trace contextRef="#ctx0" brushRef="#br1" timeOffset="27492.5724">11301 1286 27,'-8'19'29,"8"-19"0,8 30 1,-16-13-18,22 23-2,-16-3-3,11 14 0,-12-2-3,6 7 0,-6-10-2,1-3-1,-2-9 0,0-6 0,2-9-1,2-19-1,0 0 0,0 0-2,21-16-1,-9-15-2,17 3 0,-11-20-1,21 13 1,-12-12 0,12 14 1,-12 0 2,6 12 2,-2 10 3,-6 8 0,9 15 2,-11-2 0,10 13 1,-6-7-1,12 7 1,-4-11-1,10 0-1,-4-12 0,5-2-1,-3-13 0,4-5 0,-8-11-1,0-2-1,-8-8 1,-6-3-2,-7 1 1,-7 1 0,-7 3-1,-10 9 1,-5 8 0,-9 9-1,-3 12 1,-4 11 0,-3 13 0,1 10 1,4 11-1,4 7 1,3 1 0,8 4 1,5-3-1,10 1 1,5-10-1,11-4 1,5-10 0,9-7-1,6-9 0,7-7-1,9-4-3,-9-19-12,24 13-10,-21-23-8,3 5 0,-17-13-2</inkml:trace>
  <inkml:trace contextRef="#ctx0" brushRef="#br1" timeOffset="28879.6517">3215 3061 19,'4'-23'26,"-4"23"0,-9-19 0,-5 3-9,14 16-5,-17-7-6,17 7-1,-28 14 1,13 7-2,-9 2-1,3 12-1,-2 4 1,7 8-2,1 2 0,7 2 0,8-4-1,8-5 1,5-5-1,9-9 1,3-11-1,4-8 1,2-12 0,2-10 0,-2-9-1,-1-8 1,-7-9-1,-4-3 0,-3-5-1,-8-4 1,-8 4-2,-8 0 1,-4 8-1,-5 2 1,1 11-1,-1 3 2,17 23-2,-26-21 1,26 21 0,0 0 0,0 0 0,0 0 1,33-10-1,-9 1 1,5-5 1,4-3-1,4-10 1,2-4 0,-2-4 0,2-6 0,-4-6 0,0-2 0,-6 0 0,-6 7 0,-7 4 0,-3 10 1,-9 8-1,-4 20 0,-13 21 1,-1 21 0,-5 16-1,-1 17-1,1 15 1,1 13 0,3 7 0,5 9 0,6-5-1,8-2 1,2-5-1,5-11 1,1-13-1,0-15 0,1-16 0,1-15-1,0-16 1,-14-21 0,27-3-1,-15-20 0,1-5 0,-3-11-1,2 1 0,-8-8 0,-3 6 1,-8-2-1,-5 9 0,-7 0 0,-3 12-1,-9 1-2,8 13-4,-12-8-12,15 15-7,-7-9-1,27 9 0</inkml:trace>
  <inkml:trace contextRef="#ctx0" brushRef="#br1" timeOffset="30248.7301">5003 2905 24,'0'0'27,"4"-21"0,-4 21 0,-11-21-10,11 21-5,0 0-5,0 0-1,-26-23-1,26 23-2,-29-3 0,12 5-1,-5 1-1,1 2 0,-4 2-1,1 4 0,1 1 0,3 2 0,3 0 0,17-14 0,-25 30-1,25-30 1,-10 30-1,10-30 1,8 30 0,1-15-1,7 3 1,1 1-1,5 2 2,1 0-2,2 4 2,1-1-1,-3 1 0,0-1 1,-5-1 0,-4 1 0,-9-3 0,1 2 1,-10-4-1,-1 1 0,-9-3 0,-2-1 0,-3-2 0,-3-2 0,-1-3-1,-4-2 1,0-2-1,-3-1 0,1-4-1,-2 0 1,0-2-1,0-1 1,6-1-1,1 1 1,5-1-1,1-1 0,18 5 0,-17-11 0,17 11 1,0 0-1,0 0 0,4-19 0,-4 19 1,0 0-1,19-9 1,-19 9-1,24 2 1,-24-2 0,35 9 0,-12-4 1,4 4-1,4-2 0,4 0 0,2-4 1,2-3-1,4-5 0,0-4 0,1-5 0,-5-7 0,0-2 0,-4-6 1,0-3-1,-5-3 0,-7-3 0,-4-1 0,-3 2 1,-1 2-1,-3 4 0,-4 5 0,-4 6 0,0 5 1,-4 15-1,0 0 0,0 0 1,0 0 0,0 0-1,0 31 1,2-8-1,0 3 1,1 4-1,3 0 1,4-1-1,4-1 0,3-1 1,3-6-1,1-4 0,4-3-2,-3-9-4,13 8-8,-35-13-11,46-11-5,-30-6-1,5 1-1</inkml:trace>
  <inkml:trace contextRef="#ctx0" brushRef="#br1" timeOffset="30449.7416">5410 2648 20,'0'0'20,"17"-2"-3,-17 2-10,34 11-23,-34-11-2,38 15-2</inkml:trace>
  <inkml:trace contextRef="#ctx0" brushRef="#br1" timeOffset="31863.8224">5918 2940 29,'0'0'30,"-26"-24"-1,26 24 1,-35-39-11,35 39-8,-33-24-5,33 24-2,-35-13-2,35 13 0,-33 9-1,16 7 0,-1 3-1,5 8 0,-3 4 0,8 4 0,4-2-1,2 1 1,8-8 0,4-2-1,4-6 1,3-6 0,3-10-1,-1-4 1,1-3 0,-1-6 0,-19 11 0,27-19 1,-27 19 0,18-9 1,-18 9 0,0 0 0,7 25 0,-1 1 1,-4 2-1,4 14 1,0 0-2,0 12 1,-6-3-1,6 7 0,-8 0 0,-6 1 0,-2-4-1,-3-5 1,-9-4-1,-1-8 1,-2-6 0,-7-8-1,-1-6 0,0-11 1,2-9-2,-2-7 1,4-8-1,4-9 0,3-2 0,3-6 0,9 1 0,4-2 0,8 2 0,4 0 0,9 1 0,5 2 1,5 2-1,6-1 1,4-3 0,2-1-1,0-2 1,8-2 0,2-2 1,-1-4-2,1-5 1,0-2 0,0-6 0,-5-4 0,-3-3 0,-8 2 0,-5-1 0,-9 8 0,-3 3 0,-6 9 0,-5 7 1,-1 9-1,-4 9 0,2 17 0,0 0 1,0 0 0,-9 22-1,5 10 1,-2 10-1,0 9 1,0 5 0,-1 8-1,-1 0 0,2-1 1,2-7-1,0-6 0,2-8 1,0-5-1,0-9 1,2-9-1,0-19 1,0 21-1,0-21 0,0 0 1,0 0-1,6-24-1,0 5 1,4-8-1,3-2 0,1-5 0,7 1-1,1 0 1,5 3 0,2 2 1,2 5-1,-7 8 0,1 6 1,0 4 0,-1 8 0,-1 4-1,-4 7 1,-1 9 0,-1 1 0,5 3 0,-1-1 0,1 0-1,-1-3 1,2-6 0,1-3 0,1-10-1,0-4 1,1-11-1,-1-3 1,-2-7-1,2-5 0,-3-7 1,1-6-2,-5-8 1,1-7-2,-7-11-1,1 2 1,-5-7 0,2 7 1,-8 3 0,0 8 2,0 12 0,-4 10 2,2 30 2,0 0-1,0 0 2,-20 44-2,17 3 1,-5 4-2,4 13 1,-6 1-1,8 3 0,2-3-1,2-3 0,6-10-1,2-5 1,5-6-1,5-8-1,3-7 0,0-10-1,10 0-3,-9-23-5,21 12-14,-26-24-4,16 3-6,-21-14 1</inkml:trace>
  <inkml:trace contextRef="#ctx0" brushRef="#br1" timeOffset="32047.833">6863 2700 24,'27'-21'24,"5"-5"0,14 3-10,-1 1-25,6-10-6,5 9-5,-9-6-3</inkml:trace>
  <inkml:trace contextRef="#ctx0" brushRef="#br1" timeOffset="33671.9258">8256 2846 23,'-27'-34'24,"9"20"0,-1 4-5,-8-6-7,9 14-4,-13-3-2,4 14-1,-8-2-1,4 14-1,-4 2 0,2 10-1,3 6-1,9-1-1,4 6 1,9-2-1,6-2 0,10-5-1,5-7 2,9-5-1,1-13 0,4-3 0,2-12 0,1-11-1,1-3 0,-2-9 0,0-2-1,-4-3 1,1 3-2,-9-1 2,1 8-1,-7 6 1,-11 17 1,18-11 1,-18 11 1,12 19 0,-11 2 1,5 9-1,-2-2 1,6 5 0,-4-5 0,5 2-2,5-9 1,0-3 0,3-15-1,6-5 1,-1-12 0,3-3 0,0-11-1,4-2 0,-5-5 0,7 0 0,-8 4-1,-2 1 1,-1 9-1,-3 7 1,-19 14 0,29-2 0,-29 2 1,18 30-1,-16-7 0,2 8 0,-4-1 1,2 1-2,-4-3 1,2-5-1,-2-5 1,2-18-1,0 0 0,0 0 1,21-11-2,-7-10 2,9-5-2,0-4 0,7 0 0,3-3 0,4 7-1,-2 3 1,4 7 0,-4 4 0,-2 14 0,0 5 1,4 7-1,-2 3 1,2 6 0,2 0 0,3-2 0,3-4 0,4-4 0,1-10 0,1-6 1,-2-8-1,3-5 0,-5-6 0,-4-6 0,-6-4 0,-10-1 1,-8-1-1,-13 5 1,-10 2-1,-13 8 0,-9 7 0,-5 10 0,-6 11 0,0 10 0,-2 7 0,10 8-1,2 3 1,9 1 0,5 1 0,9-1 0,6-5-1,6-5 1,3-7 0,-11-21 0,35 11 0,-15-16 0,-1-8 0,1-9 0,1-6 0,1-6 0,-1-6 0,4-4-1,-3-8-1,3-6 1,-4-10-1,1-1 0,-7-4 1,1 6 1,-4 6 0,-7 9 2,1 13-1,-8 13 2,2 26 1,0 0 0,-9 36-1,-5 8 0,8 18 0,-8 6-1,7 11 1,-7 1-2,10 2 0,2 1-1,6-13 0,8-7-2,-8-19-7,25 5-12,-21-30-7,21 4-5,-29-23 0,33 1-3</inkml:trace>
  <inkml:trace contextRef="#ctx0" brushRef="#br1" timeOffset="34748.9875">10764 2412 26,'-4'-16'30,"4"16"0,-17 10 1,13 31-12,-22-5-6,17 29-5,-13-2-3,11 18 0,-7-4-1,14 7-2,2-7-1,10-12 0,6-15 0,5-8-1,4-14 0,7-14-1,3-14 1,4-14 0,2-10-1,-1-15 0,1-8 0,-4-12-1,4-11 0,-8-11 1,1 4-1,-9-2 0,-2 7 1,-5 8 0,-5 11 1,-1 15 1,-8 18 0,-2 20 1,-10 23-1,1 17 1,-7 13 0,3 10-1,-5 7 0,2 5 1,3-1-2,3-6 1,2-10-1,4-11 0,2-14 0,2-8 0,0-25-1,4 19 0,-4-19 0,16-16-2,3-1-2,-5-16-1,15 6-1,-7-11 0,15 10 1,-14-6 0,12 15 0,-10 2 3,6 11 2,-5 12 3,-5 4 0,6 9 1,-3 1 0,5 6 1,-2-7-1,10 4 0,-2-9-1,8-3 0,2-10-1,-1-4 1,-1-8-1,2-4 0,-6-8 0,-4-3 0,-8-4 0,-6-2-1,-9 2 1,-8 2-1,-4 7 0,-8 2 0,8 19-1,-27-10 1,8 17 0,-3 5-1,3 9 1,-1 3-1,5 4 1,1 2 0,6 2 0,4-2 0,8-1 0,4-1 1,8-1 0,5-5 0,6 1 1,2 0-2,4-7 2,6-1-2,0-6 1,4-7-1,8 1-4,-12-13-2,13 8-15,-21-21-7,6 8-3,-17-15 0</inkml:trace>
  <inkml:trace contextRef="#ctx0" brushRef="#br1" timeOffset="35041.0043">10770 2545 15,'9'-32'28,"30"15"0,8-10 0,21 12-12,-4-19-5,26 17-4,-5-10-2,7 10-4,1 6-7,-19-3-16,4 7-5,-16-3-2,-11 6-1</inkml:trace>
  <inkml:trace contextRef="#ctx0" brushRef="#br1" timeOffset="38168.183">3589 4241 27,'0'0'23,"0"0"-3,0 0-2,-2-19-3,2 19-2,0 0-2,0 0-3,-19-21-1,19 21-2,-24-7-1,24 7-1,-43-2-1,18 6-1,-6-1 0,0 2-1,0 6 1,-2 3-1,4 0 1,1 3-1,7 1 0,5 0 0,9-1-1,3 1 1,8-3 0,-4-15 0,29 28-1,-6-10 1,6 1 0,0 0 1,3 4-1,-1 3 0,-2 2 1,-4 4 0,-3-2 0,-7 1 0,-5 1 0,-6 1 1,-6-5-1,-4 2 0,-10-6 0,1-1 0,-10-2 0,-3-3-1,-3-4 1,-6-4-1,-2-3 1,-2-5-1,3 0 0,-3-4-1,4-2-1,0-6-2,17 17-6,-13-26-14,33 19-6,-21-14-1,21 14 0</inkml:trace>
  <inkml:trace contextRef="#ctx0" brushRef="#br1" timeOffset="39512.2599">4025 4411 29,'-27'-17'26,"27"17"0,-30-2-4,30 2-7,-27 14-5,17 7-3,-9-4-1,9 13-1,-5 0-1,11 7-1,0 1-1,8 4 0,-2-2-1,6-1 0,7-6-1,5-7 0,1-6 0,2-6 0,3-11-1,-1-8 1,6-7-1,-4-8 0,-1-1 0,-5-5-1,0 0 0,-5 0 0,-1 5 1,-5 3-1,-10 18 0,20-19 1,-20 19 1,23 9 0,-23-9 0,29 28 1,-11-7 0,1 1 0,1 1 0,1-2 0,0-5 0,3-6 1,-1-6-1,4-6 0,-1-12 0,3-3 0,2-8 1,6-3-1,-2-5 0,2 5 0,-2 0 0,-2 9 0,-4 3 0,-4 9 0,-25 7 0,30 10 0,-23 8 0,-3 6 0,-4 4 0,-2 4 0,0-1-1,0-1 0,-1-7 0,1-4 1,2-19-1,-2 18 0,2-18 0,4-20 0,1-2 1,3-5-2,2-6 1,4-2-1,1 0 1,5 0-1,1 7 1,4 2-1,2 5 0,7 3 1,2 6-1,5 0 1,8-2 0,5-2 0,5-3-1,3-2 1,2-7 0,-1-2-1,-7-3 1,-4-2 0,-9-2-1,-12 0 2,-7 4-2,-11 5 3,-9 5-2,-4 6 1,0 17-1,0 0 1,-33 0 1,18 26-2,-7 12 2,3 13-1,-5 10 1,3 18-1,-2 12 0,1 16 1,3 7-2,5 0 2,1-6-1,7-1-1,2-9 1,4-10-1,8-17 0,1-18 0,5-14-1,2-17 0,1-11 0,-17-11-1,31-12 0,-19-13-1,1-3-1,-11-14-1,6 3 0,-16-11 0,5 8 1,-15-9-1,2 11 1,-11-4 1,0 9 2,-4 3 0,4 8 1,1 3-1,5 7 1,5-4 0,16 18-1,-7-26 1,14 10 0,9-1 0,7-3 0,5 1 0,5-5 0,4 3 0,3-6 1,5 1-1,2 2-3,-6-6-7,13 7-12,-13-7-4,4 6-1,-14-1 0</inkml:trace>
  <inkml:trace contextRef="#ctx0" brushRef="#br1" timeOffset="40068.2916">6202 4423 20,'0'0'28,"-12"-19"0,12 19 1,-31-19-12,31 19-5,-39 3-6,20 10-1,-13 1-2,5 8 0,-2 6-2,4 6 1,1 1-2,9 1 1,5 1-1,4-4 0,8-3 0,6-9 0,4-5-1,-12-16 0,33 3-1,-16-11 0,5-6 0,-3-7 0,3-2 1,-3-3-1,-1 1 3,-3 4 0,-5 4 2,-10 17 0,15-21 1,-15 21 1,0 0 0,26 28 0,-19-13-2,9 8 0,-2 0-1,5 1-1,1-1-1,1-7-1,6 7-6,-27-23-11,51 5-9,-34-16-4,10 8-2,-11-20 0</inkml:trace>
  <inkml:trace contextRef="#ctx0" brushRef="#br1" timeOffset="40616.3229">6799 4283 36,'-12'-16'30,"12"16"0,-23-1-1,-4-3-15,17 25-4,-15-7-5,9 16-1,-7-4 0,9 11-1,-1-4-1,11 6 0,2-6-1,12 0 0,3-6-1,11-5 0,5-8 1,6-7-1,2-7 0,5-8 0,3-8 1,-2-5-1,2-4 0,-4-6 1,1-1-1,-5-1 0,-7 0 0,-7 3 0,-13 2 0,-6 4 0,-6 8-1,2 16 1,-28-13-1,5 19 1,-2 8 0,-1 7 0,7 9 0,0 5 1,3 1-1,6 6 1,4-1-1,6-5 1,6-1 0,6-3 0,3-11-1,5-4 1,9-6-2,0-15-3,18 10-14,-20-27-8,14 8-7,-14-18 0,4 5-2</inkml:trace>
  <inkml:trace contextRef="#ctx0" brushRef="#br1" timeOffset="41412.3686">8001 4306 16,'0'0'29,"28"-25"0,-28 25 1,42-10-12,-42 10-4,47 16-5,-29 1-3,7 20 0,-12 2-3,3 15 1,-12-2-1,4 4-1,-10-1-1,0-5 0,-2-9 0,-2-10 0,2-12-1,4-19 0,0 0 0,0 0-1,10-40 0,0 2 0,9-4 0,1-9-1,11 2 1,-2 2-1,4 5 1,-2 7 1,0 8 0,0 12 0,-5 11 1,-1 13 0,-8 7 0,-1 12 0,-2 3 1,3 6-1,-3 5-1,1-5 1,1 3-3,-1-10-4,15 12-13,-30-42-8,44 26-5,-22-31 0,13 3 0</inkml:trace>
  <inkml:trace contextRef="#ctx0" brushRef="#br1" timeOffset="43200.4709">9130 4222 35,'-18'10'29,"-7"-1"1,5 17 0,-15-8-19,20 22-2,-12-6-3,15 16-1,-2-8-1,14 9-1,4-9-1,12-2-1,3-5 0,8-8-1,1-8 1,5-7-1,0-10 0,0-11 0,0-5 0,-6-12-1,-1-2-2,-11-12-1,3 3-2,-20-10-2,6 10 1,-24-10-2,10 19 0,-17-11 0,14 18 1,-15-4 0,28 25 2,-23-26 1,23 26 1,4-16 1,-4 16 3,33-12 2,-12 5 2,12 7 1,-9-5 3,13 14 0,-14-6 1,16 18 0,-20-5-2,13 16 0,-13-8-1,6 15-1,-9-6-3,3 5 1,-7-6-2,2-4 0,-7-7 0,1-2 0,-8-19-1,6 16 1,-6-16 0,0 0 0,4-28-1,-2 7 1,2-4-2,0-8 0,9 0 0,-1-6-1,7 1 1,1 1-1,5 5 1,0 3-1,5 6 2,1 4-1,-4 5 1,4 3-1,0 6 1,-4 0 0,5 3 0,-1 4 1,-4-1 0,0 5 0,-5 1 1,-1 8 0,-7 3 0,-1 6 1,-7 1-1,-2 6 0,-6 1-1,2 5 1,-6-4-2,2-1 1,-2-6-1,3-3 1,-1-6-1,4-17 0,-4 19 0,4-19 1,0 0-1,0 0 1,0 0-1,11-22 0,-1 4 1,2-5-2,5-1 1,-1-2 0,9-2-1,-1 3 0,5 4 1,0 2-1,-2 8 0,0 6 1,1 5 0,1 7-1,-8 5 1,1 4 1,-7 3-1,-1 6 1,-5-2-1,-1 1 1,-6-3-1,-2-2 1,0-19-1,-4 27 1,4-27-1,0 0 0,0 0 0,0 0 0,-2-16 0,6-3-2,10-2 0,1-11-2,11 4 0,-5-7 1,10 9-1,-5-4 1,3 12 1,-4 8 1,-2 8 3,-1 18 0,-22-16 1,33 44 1,-21-16-1,5 9 0,-3-8 0,5 5-2,1-10 0,3-5-1,0-5 0,12-8 1,0-8-1,4-7 0,0-8 1,-2-6-1,0-5 0,-6-7 0,-2 0-1,-17 2 1,-6 1-1,-10 4 1,-4 7-1,-5 3 0,-5 11 0,-3 7 1,1 9-1,-5 3-1,11 4 1,-3 2-2,9 1 1,8-19-1,-8 30-1,8-30 0,16 17-1,-16-17 1,35 2 0,-16-5 0,5 4 1,-1-1 2,-2 7 1,1 6 2,-3 1 1,5 10 1,-5-1 0,6 5 0,-7-4-1,9 3 0,-6-8-1,7-5 0,-3-9-1,4-3 0,0-11 0,2-5 0,3-10 0,-1-6-1,-2-12 1,-4-9-2,0-5-3,-9-16 0,3 0 0,-15-5 0,0 6 1,-8-3 1,0 18 0,-6 9 2,0 10 3,8 37 1,-23-14 2,13 38-1,-11 8 1,7 24 0,-5 0 0,7 18-1,-7 1 1,9 5-3,2-8 1,14 2-2,2-15 0,9-4-1,3-10-1,9-13-1,4-6 0,0-16-5,18 11-11,-30-33-8,26 12-6,-26-21-5,10 7-1</inkml:trace>
</inkml:ink>
</file>

<file path=ppt/ink/ink6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17:20.96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700 463 4,'0'0'19,"0"0"2,0 0-5,0 0-6,12 18-3,2-1-1,-8-1 0,13 16 1,-9-3-1,13 17 1,-9-4-2,11 12 0,-13-5-1,9 7 0,-9-8-1,3 2 0,-9-9-1,2 1 0,-8-11 1,2 1-1,-8-11 0,4 0-1,2-21 1,-12 24-1,12-24 0,0 0 0,0 0 0,0 0 0,0 0 0,0 0-1,0 0 1,-17 7-1,17-7 0,0 0-2,0 0-3,0 0-5,0 0-15,17-7-5,-17 7-1,0 0 0</inkml:trace>
</inkml:ink>
</file>

<file path=ppt/ink/ink6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17:20.22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1171-18 8,'0'0'22,"12"-16"0,-12 16-4,0 0-6,0 0-2,0 0-2,0 0 0,0 0-3,0 0 1,-2 30-2,-2 0 0,-10-2-1,5 14 1,-15-2-1,5 9-1,-14 4 0,-4 6 0,-12-1-1,-7 5 1,-8 0-1,-3 2 0,-4-1-1,-7 1 1,2-7-1,4-4 1,2-6-1,8-6 1,3-9-1,7-3 0,7-9 1,4-2-1,4-5 0,8-4 0,2-3 0,5-1 0,5-1 0,17-5 0,-27 5 0,27-5 0,0 0 0,0 0 0,-20 5-1,20-5 1,0 0 0,0 0 0,0 0 0,0 0 0,0 0 0,0 0 0,0 0 0,0 0 0,0 0 0,0 0 0,0 0 0,0 0 0,0 0 0,0 0 0,0 0 0,0 0-1,0 0 1,18 2 0,-18-2 0,25 0 0,-8 0 0,3 0 0,3 2 0,2 0 0,7 1 0,1 2 0,4 2 0,2 2 0,3 2 0,7 1 0,-2 2 0,5 2 0,5 3 1,-1 2-1,2 0 0,-1-2 0,-1 2 0,-3 0 0,-1-3 0,-7 1 0,-2-3 0,-8-2 0,-4-2 0,-6 0 0,-3-1 0,-5-2 0,-17-9 0,24 15 1,-24-15-1,0 0 0,0 0 1,0 0-1,17 14 0,-17-14 1,0 0-1,0 0 0,0 0-1,0 0-5,0 0-12,0 0-10,0 0-3,-19-17 0,19 17-2</inkml:trace>
</inkml:ink>
</file>

<file path=ppt/ink/ink6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17:36.57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1040 643 7,'0'0'4,"0"0"1,0 0 0,0 0 1,0 0-1,0 0 0,10-16 0,-10 16 0,0 0 0,0 0-1,0 0 0,0 0 0,4-15-1,-4 15 0,0 0-1,0 0 0,6-16 0,-6 16-1,0 0 1,0 0-1,15-18 2,-15 18-1,0 0 1,0 0-1,14-17 1,-14 17 1,0 0-1,0 0 0,0 0 0,0 0 0,0 0-1,0 0 0,0 0 0,0 0 0,0 0-1,-15 17 1,15-17-1,-20 32 0,6-9 0,-1 3 0,-3 4 0,1 5 0,-5 5 1,3 7-2,-6 0 2,1 8-2,-1-1 2,0 6-2,-4-1 1,3 6-1,-1-2 1,0 3-1,2 1 1,-1-1 0,3-1-1,-2 0 0,1-4 1,1-3-1,0-5 0,-1-4 1,1-6-1,-2-1 1,-1 0-1,1-3 0,0-2 1,-1-4-1,1 0 1,0-1-1,2-4 0,1 0 0,1-5 0,1-2 0,3 0 0,1-4 0,3 2 0,1-3 0,12-16 0,-21 26 0,21-26 0,-12 18 1,12-18-1,0 0 0,0 0 0,-14 16 1,14-16-1,0 0 0,0 0 0,6-20 0,0 5 0,4-6 0,3-6 0,3-9 0,3-5 0,5-6 0,5-4 0,2-1 0,2-4-1,2-6 1,0-1 0,2-1 0,0-3-1,0-5 1,-4 1 0,0-1 0,0 2 0,-4 1 0,1 3 0,-1 6-1,-4 4 2,0 6-2,1 1 1,-1 1 0,-2 3-1,1 3 2,-3 1-2,-2 3 2,1 1-2,-1 4 2,-3 0-2,-1 5 2,1 3-1,0 1 0,-1 1 0,-1 4-1,-1 1 1,-3 2 0,-10 16 0,21-22 0,-21 22 0,12-16 0,-12 16 0,0 0 0,0 0 0,0 0 0,0 0 1,0 0-1,0 0 0,-4 23 0,-7-6 0,-3 8 1,-4 3-1,-3 5 0,0 5 1,-7 6-1,1 3 1,-2 4-1,0 5 1,-4 4-2,0 1 2,-2 6-2,0 6 1,-4 2 0,0 2 0,-4 2 0,2 0 0,-2 0 1,1-2-2,-3-2 2,0-8-1,2-1 1,2-6-1,4-2 0,0-6 1,6-3-1,0-3 0,4-3 0,4 1 0,-1 0 0,1-4 0,4-1 0,1-1 0,0-1 1,5-2-1,1-5 0,2-6 0,5-6 0,5-18 0,-6 24 0,6-24 0,0 0 1,0 0-1,0 0 0,2-15 0,4-1 0,3-7 0,1-5 0,6-3 0,1-6 0,5-2 0,1-3 0,4-3 0,4-4-1,0-2 1,4 2 0,0-4 0,2 1 0,2-1-1,0-3 1,0 0 0,0 2 0,0-4 0,0-7 0,-2-3 0,2-2-1,-2 0 2,-2 0-2,0 2 1,-4 3 0,-2 4 0,-2 6 0,-3 10 0,-3-2 0,-2 5 0,-1 1 1,-1 3-2,-1 3 2,2 1-2,-1 1 1,1 0-1,-1 5 2,3 0-2,-5 0 1,1 3-1,-1 1 1,-1 3 0,-3 2 0,-1 1 0,-2 2 0,-8 16 0,12-24 0,-12 24 0,9-16 0,-9 16 0,0 0 0,0 0 0,0 0 0,0 0 0,0 0 0,0 0 0,-5 16 0,-5 3 0,-6 6 0,-3 8 0,-5 5 0,-5 11 1,-2 7-1,-4 7 1,-2 6-2,-4 4 2,2 6-1,-3 5 0,-1 5 0,0-1 0,-2-1 0,-1 1 0,-1-2 0,-2-4 0,1-3 0,-1-4 1,4-5-1,2-5 0,3-5 0,1-6 1,6-3-1,1-6 0,7 1 0,2-8 0,1-1 0,3-4 0,3 0 0,5-3 0,-1-4 0,4 1 0,0-3 0,3-1 0,1-2 0,0-3 0,0-3 1,4-15-1,-8 27 0,8-27-1,0 0 1,0 0 0,0 0 0,0 0 0,0 0-1,0 0 1,10-30 0,-2 9 0,3-5-1,5-4 1,3-5 0,3-6 0,1-2-1,6-5 1,4-6 0,2-5-1,0-4 1,6-4-1,0-3 1,4-4 0,0-4 0,-1-3 0,1-3 0,0 2 0,0 1 0,-6 4 0,-1 4 0,-3 4 0,-1 8 0,-5 5 0,0 9-1,-4 1 2,0 1-1,1 1-1,-5 2 2,3 2-2,-5 3 2,2 4-2,-1-1 2,-3 5-2,-1 4 2,-2 6-1,-3 0-1,-1 1 1,0 2 0,-3 1 0,-7 15 0,10-27 0,-10 27 0,10-21 0,-10 21 0,8-17 0,-8 17 0,0 0 1,7-18-1,-7 18 0,0 0 0,0 0 0,0 0 0,0 0 0,0 0 0,0 0 0,0 0 0,0 0 0,0 0 0,0 0 0,0 0 0,0 0 0,0 0 0,0 0 0,0 0 1,0 0-1,0 0 0,0 0 0,-15 18 0,15-18 0,0 0 0,-14 16 0,14-16 0,-13 19 0,13-19 0,-28 28 0,13-9 0,-7 6 0,1 3 0,-6 10 1,-2 6-2,-2 8 2,-3 6-2,-3 9 2,1 6-2,-3 11 2,-4 6-1,2-3 0,0 2 0,0-3 0,0-2 1,2-5-2,1-7 2,-1-7-1,4-9 0,0-2 1,3-3-1,5-6 0,4-4 0,1-8 0,7-3 0,1-8 0,7-2 0,7-20 0,-8 17 0,8-17 0,0 0 0,0 0 0,0 0 0,0 0 0,6-21 0,3 2 0,3-4 0,4-5 0,3-5 0,4-2-1,3-5 1,5-1 0,0-4 0,0-1 0,2-1-1,0-4 2,-2-7-2,2-5 2,0-1-2,1-5 2,-1-1-1,0-2 0,0 1-1,0-1 2,2 4-2,-2 3 1,-2 2 1,-2 3-2,0 4 2,1 4-2,-3 1 2,-2 5-2,-3 3 2,-1 4-2,-2-1 1,1 3 0,-3 0 0,-1 0 0,-1 2 0,1 0 0,-2 0 0,1 0 0,1 2 0,-1 2 1,1 1-1,-2 2 0,-3 2 0,1 1 1,0 4-1,-1 0 0,-1 0 0,0 4 0,-1 1 0,1 0 0,-10 16 0,16-26 0,-16 26 0,11-20 0,-11 20 1,0 0-1,14-15 0,-14 15 0,0 0 0,0 0 0,0 0 0,0 0 0,0 0 0,0 0 0,0 0 0,0 0 0,0 0 0,0 0 0,0 0 0,0 0 0,0 0 0,0 0 0,-10 15 0,10-15 0,-13 18 0,13-18 0,-20 28 1,7-10-1,-5 6 0,-1 8 0,-5 4 0,-3 12 0,-4 6 0,-4 5 0,-2 6 0,2 2-2,-2-4-1,12 7-7,-14-23-13,21 4-6,-7-20-1,15-4-1</inkml:trace>
  <inkml:trace contextRef="#ctx0" brushRef="#br0" timeOffset="2745.157">535 1669 3,'0'0'18,"0"0"-1,-18 16-4,18-16-3,-19 31-2,1-13 0,5 15 0,-13-5-1,5 16 0,-12-2-1,4 16-1,-12-6 0,8 11-1,-12-3 0,8 10-1,-4-5 0,6 5-1,0-9-1,6-1 1,0-6-1,5-2 0,3-8 0,5-5 0,-1-6-1,5-5 1,2-9-1,3-1 0,7-18 0,-10 21 1,10-21-1,0 0 0,0 0 0,6-21 1,4-2-1,3-7 0,3-7 0,1-6 0,3-5 0,3-1 0,0-1 0,1 1 0,1 5 0,0 2-1,-1 5 1,-1 4 0,-2 5 0,-5 7 0,0 1 0,-16 20 0,17-22 0,-17 22 0,0 0 0,0 0 0,-12 22 0,-3-2 0,-5 8 0,-1 5 0,-4 7 0,-3 4 0,-1 3 0,4 2 0,0-1 0,3-3 0,5-5 0,1-5 0,3-3 0,1-4 0,0-7 0,4-5 1,8-16-1,-9 19 0,9-19 0,0 0 0,0 0 0,0 0-1,9-26 1,3 3 0,2-5 0,3-5 0,1-4 0,1-3 0,3-2 0,-3 0 0,2 0 0,1 5 0,-3 2 0,-1 3 0,1 6 0,-5 3 0,0 6 1,-14 17-1,11-18 0,-11 18 0,0 0 0,-21 25 0,3-4 0,-5 5 0,0 4 0,-3 3 0,-1 2 0,0-2 0,3 1 0,3-8 0,4-5 0,3-4 0,14-17 0,-18 13 0,18-13 0,2-20-1,6-2 1,6-8 0,7-5 0,4-6 0,7-4-1,-1-1 1,4-1 0,0 3 0,0 6 0,-6 5-1,-4 6 1,-5 5 1,-5 6-1,-15 16 0,0 0 0,0 0 1,0 0-1,-33 26 0,8 0 0,-6 8 0,-6 6 0,0 5 0,-2 3 0,4 2 0,2-1 0,4-1 0,1-4 0,7-6 0,4-5 0,1-5 0,4-7-1,3-5 1,9-16 0,0 0 0,0 0-1,0 0 1,0 0 0,9-30-1,1 8 1,2-5 0,3-2 0,1-5 0,1 1 0,1 0 0,1-1 0,1 1-1,-1 3 2,1 1-2,1 2 1,-1 1 0,1-2 0,0 2 0,-1 0 0,3-8-1,-3 1 1,1-2 1,2-2-2,1-1 1,-1-1 0,0-1 0,1 1-1,-5 3 1,4 1 0,1-2 0,-1 0 0,1-3 0,-1 0 0,2-6 0,0-1 0,1-4-1,-1 0 1,-2-5-1,3 4 0,-3-3 0,0 3-1,-1 3 0,-3 5 1,-3 2-1,1 5 0,-3-1 0,0 6 1,-3 1-1,1 4 0,-4-2 2,3 4-2,-1-3 2,4 5-3,-5 1 3,7 1-2,-6-2 2,3 4-2,1-2 2,-2 1-2,-1-1 2,1 2 0,-2 0 0,3 0-1,-1-1 1,0 1 0,-1 0 0,3 0 0,0-1 0,-1-1 0,3 0 0,-3 0 0,1 0 1,0-2-1,1 1 0,-1 1 1,1-2-1,-3 0 1,2 2 0,-1-3 0,-1 4 0,0-4 0,-3 6 0,-1-1 0,-8 19 0,14-30 0,-14 30 0,11-24-1,-11 24 1,6-18-1,-6 18 0,0 0 1,10-19-1,-10 19 0,0 0 1,0 0-1,0 0 0,6-16 0,-6 16 1,0 0-1,0 0 0,0 0 0,0 0 0,0 0 1,10-15-1,-10 15 1,0 0-1,0 0 1,0 0-1,7-18 1,-7 18 0,0 0 0,0 0-1,0 0 1,10-16-1,-10 16 0,0 0 0,0 0 0,0 0 0,0 0 0,12-15 0,-12 15 0,0 0 0,0 0 1,0 0-1,0 0 0,0 0 0,0 0 0,0 0 0,0 0-1,-4 19-6,0 16-14,-17-4-6,-5 13-1,-5 2-2</inkml:trace>
</inkml:ink>
</file>

<file path=ppt/ink/ink6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30.14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3029 57 21,'-2'-17'21,"2"17"-3,-9-26-4,9 26-2,-22-20-2,22 20-3,-46-8-1,7 16-2,-26-1-1,-7 14-1,-21 7-1,-12 13 0,-18 6 0,-11 9-1,-12 5 1,-9 4-1,-3 3 1,1 1-1,3-3 0,6-1 1,16-9 0,13-2-2,18-8 2,21-2-1,18-8 0,17-2 0,14-6 0,8 0-1,3 1 1,5 1 0,1 7 0,-5 5 0,-7 11-1,-9 6 1,-8 11 0,-9 4 0,-10 8 0,-12 5 0,-8 5 0,2-1 0,4-4 0,8-1 1,10-4-1,13-1 0,16-6 1,19-3-1,18-4-1,17-1 1,18-3 0,14-6 0,15-5 0,11-4 0,7-4 0,7-4 1,6-6-1,4-6 0,-6 1 0,-4 0 1,-5 1-2,-8 1 1,-9 1 0,-8 6 1,-13 8 0,-17 7-1,-10 8 1,-13 9 0,-12 10 0,-8 12 0,-2 8 0,2 6 0,6-5-2,12-3 2,15-2-2,16-13 0,17-7 1,18-11-1,12-13 1,13-9-1,10-13 1,7-3-1,7-7 2,5-3-1,8-6 0,-2 0 1,2 0-1,-7 4 1,-7 7-1,-9 3 0,-4 6 0,-14 6 1,-10 8-1,-5 3 0,-4 3 0,0 3 0,3-3 0,7-5 1,1-6-1,6-12 1,5-9-1,1-15 0,6-12 1,-2-11-1,-2-8 0,-6-7-1,-2-4 1,-11-5-2,-7 5 0,-12-1-1,-9 8 0,-17-3-3,-2 12-4,-28-6-11,-3 10-6,-14-1-1,-7 3 1</inkml:trace>
</inkml:ink>
</file>

<file path=ppt/ink/ink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9:25.894"/>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-6 180 6,'-4'-28'22,"4"28"0,15-21-10,-7 5-3,17 8 0,-3-10-2,17 8-1,-4-10 1,15 8-1,-5-5-1,11 6-2,-1-1 0,5 7 0,-5 1-2,1 9 0,-5 4 0,-1 7 0,-5 3-1,-2 9 2,-10 2-1,-4 7 0,-8-1 1,-3 6 0,-12 0 0,-2 7 0,-12-5 1,-4 3 0,-13-6 0,0 4-1,-14-6 1,-4-1-1,-10-6 0,-1-4 0,-4-5-2,-3-2 1,-1-7-1,4-4 1,1-1-2,9-6 0,13 8-7,-10-13-23,23 6-2,22-4 0,-21-6-2</inkml:trace>
</inkml:ink>
</file>

<file path=ppt/ink/ink7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12.68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1350 28 4,'14'-16'26,"-14"16"-2,4-15-6,-4 15-4,0 0-4,0 0-2,0 0-2,0 0 0,0 0-1,5 26-1,-18-7 0,3 13-1,-9 3 0,-1 10 0,-11 6-1,-4 7 0,-8-2-1,-5 2 0,-9 1 0,-3 1 0,-8-3 0,-4-1 0,-6-3 0,-6-4 0,-1 0 0,-1-3-1,0-6 0,7-5 0,7-5 0,8-2 0,7-2 0,8-3 0,11-4 0,6-3-1,9-2 1,4-2 0,1 0 0,18-12 0,-25 14-1,25-14 1,0 0 0,0 0 0,0 0 0,0 0 0,-14 16 0,14-16 0,0 0-1,0 0 2,0 0-1,12 16 0,-12-16 0,0 0 1,27 7-1,-9-7 0,5 0 0,2 0 0,6-4 1,12 2-1,6 1 0,9-1-1,6 2 1,6 3 0,4 3 0,2 2 0,6 5 0,-4 4-1,2 6 1,-1 1 0,-3 6 0,0 0 0,-4 2 0,-2-1 0,-4 1 0,-4-4 0,-7-2 0,-10-2 0,-6-4 0,-6-3 0,-8-3 0,-8-3 0,-17-11 1,20 12-1,-20-12 0,0 0 1,0 0-1,0 0 0,0 0 0,0 0 0,0 0-2,0 0-2,25 5-9,-25-5-11,0 0-8,-2-30-2,2 30 1</inkml:trace>
</inkml:ink>
</file>

<file path=ppt/ink/ink7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13.45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885 497 20,'0'0'24,"0"0"-6,0 0-2,0 0-3,0 0-2,0 0-3,0 0-1,0 0-2,21-3-1,-21 3-1,0 0 1,24 19-1,-9-3 0,-3 5-1,9 5 0,-1 4 0,3 5-1,-1 3 1,1 6-2,-4 2 1,1-1 0,-5-1 0,-5 0-1,-4-2 0,-4-2 1,-2-1-1,-4-3 1,-2-2-1,0-3 1,-1-5-1,-1-1 0,0-6 0,4-1 1,4-18-1,-8 23 0,8-23-1,0 0 1,0 0-1,0 0-1,0 0-1,0 0-3,0 0-10,0 0-11,18-13-5,-18-6-1,12 3 0</inkml:trace>
</inkml:ink>
</file>

<file path=ppt/ink/ink7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14.37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986 723 17,'0'0'26,"0"0"-2,0 0-7,0 0-4,0 0-3,0 0-3,0 0-2,-8 21 0,12-5-2,-4-16-1,6 28 0,-6-28-1,10 25 1,-10-25-1,15 15 0,-15-15 0,22 2 0,-22-2 0,21-7 0,-21 7 0,18-12 0,-18 12 0,0 0-1,17-19 0,-17 19 0,0 0 0,0 0 1,-19 1-2,19-1 1,-22 16-1,22-16 1,-21 23 0,21-23 0,-14 23 0,14-23 0,0 17 0,0-17 0,0 0 1,0 0-1,0 0 1,24 2-1,-24-2 1,11-18 0,-11 18-1,4-22 1,-4 22-1,0-20 1,0 20-1,0 0 0,-19-14-1,19 14 1,0 0 0,-22 11-1,22-11 1,-7 16 0,7-16 0,0 19 0,0-19 0,0 0 0,6 17 0,-6-17 1,0 0-1,0 0 1,0 0-1,17-10 1,-17 10 0,4-16-1,-4 16 1,0-19-1,0 19 0,-4-16 0,4 16 0,0 0 0,0 0-1,0 0 1,0 0-2,0 0-1,-6 25-3,6-25-13,14 24-9,-14-24-4,21 19-1</inkml:trace>
</inkml:ink>
</file>

<file path=ppt/ink/ink7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50.66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0 194 1,'0'0'13,"0"0"-4,0 0-2,0 0-2,0 0-2,0 0-2,0 0 0,0 0 0,0 0-1,0 0 0,0 0 0,0 0 1,0 0 1,0 0 0,0 0 0,0 0 1,11 16 0,-11-16 1,0 0 0,22 12 0,-22-12-1,21 7 1,-21-7-1,35 6 0,-14-5-1,7 3 0,3-4-1,6 2 0,2-4-1,2 2 1,9-2-1,1 0 1,3 2-1,3-1 0,-1-1 1,2 2-1,-3-2 0,3 2 1,-7 2-1,-1-2 0,-3 0 0,-2 0 0,-2 2 1,-1-1-1,-1-1 0,2 0 1,0 2-1,0-2 0,-1 0 1,5 0-1,2-2 0,3 1 1,3-3-1,3 1 0,6-3 1,4 3 0,6-4-1,2 2 1,-2-2-1,4 1 0,-4 1 1,2-2-1,-2 0 0,2 0 1,-6 0-1,2 2 1,-2-2-1,0 1 0,4-1 0,2 2 1,1 0-1,3 0 0,4-1 0,-1 3 0,5-1 0,1-1 0,-3 3 0,2-1 1,-3 1-1,-1 0 0,-2 2 0,1-3 0,-3 3 0,2-2 0,3 0 0,-1 2 0,3-1 0,-1-1 0,2 0 0,-1 2 1,-3-2-1,-1 1 0,1-1 0,-2-2 1,-6 1-1,0-1 1,1 3-1,-1-3 0,4 2 0,0-1 0,3 1 0,-1 2 1,6-2-1,-1 2 0,-1-1 0,-1-1 1,-1 2-1,-4-2 0,-6 0 0,4 1 0,-8-1 1,-2 0-1,-2 0 0,2-1 0,-2 1 0,0-1 0,2-1 0,-3 1 0,3 1 0,0-2 0,0 3 0,-2-1 0,0 0 1,-4 0-1,-3 2 0,-5 0 0,-5 0 0,-4 0 0,-8 0 0,-4 0 0,-4 0 0,-6 0 0,-1 0 0,-5 0 0,-17 0 0,29 0 0,-29 0 1,22 0-1,-22 0 0,0 0 1,17-1-1,-17 1 1,0 0-1,0 0 0,0 0 1,0 0-1,0 0 0,0 0 0,0 0 0,0 0 0,0 0 0,0 0 0,0 0 0,0 0 0,0 0 0,0 0-1,0 0 2,0 0-1,18-2 0,-18 2 0,0 0 0,0 0 0,19 0 0,-19 0 0,0 0 0,24 0 0,-24 0 0,0 0 0,23 0 0,-23 0 0,0 0 0,23-2 0,-23 2 0,0 0 0,20-3 1,-20 3-1,0 0 0,0 0 0,0 0 0,17-2 0,-17 2-1,0 0 2,0 0-2,0 0 1,0 0-1,0 0 1,0 0-2,0 0 2,0 0 2,0 0-2,0 0 1,0 0 0,0 0 0,-21 16-1,21-16 1,-12 22-1,12-22 0,-10 25-1,10-25 1,-5 24-1,5-24 1,0 16 0,0-16 0,0 0 0,0 0 1,0 0 0,0 0 0,0 0 0,19-21 0,-19 21 1,10-28-3,-10 28 2,9-30-3,-9 30 3,2-21-2,-2 21 0,0 0 1,0 0-1,0 0 2,-19 9-1,19-9 1,-12 26-2,6-10 2,3 0-2,3-16 1,-6 24-1,6-24 1,0 0 0,4 16 1,-4-16-1,0 0 1,0 0 0,13-24 0,-13 24 0,12-30-2,-8 12 2,-2 3-2,0-3 1,-2 18-1,0-23 0,0 23-1,0 0 0,0 0-2,0 0-16,0 0-6,-18 9-3,18-9 0</inkml:trace>
</inkml:ink>
</file>

<file path=ppt/ink/ink7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52.25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 1,'10'16'5,"-10"-16"-2,0 0 1,0 0-1,0 0 0,0 0 1,19 11-1,-19-11 1,0 0 1,0 0-1,18 3 0,-18-3-1,0 0 0,17 2 0,-17-2-1,0 0-1,20 0-1,-20 0 1,0 0-1,21 0 1,-21 0-1,0 0 0,18 0 1,-18 0-1,0 0 0,0 0 0,0 0 1,0 0-1,0 0 0,0 0 1,0 0-1,0 0 0,0 0 0,0 0 1,0 0-2,0 0 0,0 0-2,0 0-5,17 2-13,-17-2 1,0 0 14</inkml:trace>
</inkml:ink>
</file>

<file path=ppt/ink/ink7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2:54.61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0-5 3,'19'2'10,"-19"-2"-3,0 0-1,22-2-1,-22 2-1,0 0-1,25 2 1,-25-2-1,17 2-1,-17-2 0,18 2 0,-18-2 0,19 3-1,-19-3 0,22 4 1,-22-4-1,25 5 1,-25-5 0,27 5 0,-27-5 1,27 4-1,-27-4 1,28 3-1,-28-3 0,29 4 0,-29-4-1,31 5 0,-31-5 1,33 5-1,-12 0 0,3-1 0,-3 1-1,6 0 1,7 2 0,-1-1 0,7-3-1,5 2 1,2-1-1,5 1 1,1-3-1,3 0 0,1-1 0,1 1 1,-1-2-1,1 2 0,0-2 0,5 2 0,-1-1 1,2 1-1,0 2 0,4-1 0,2 1 1,4-3-1,4 1 0,0 0 0,4 1 0,1-3 0,1 2 0,-2-2 0,-1 2 0,-3-2 0,-2 2 1,-4-1-1,-2-1 0,-2 2 0,0 0 1,0 0-1,2 1 0,2 1 0,-2-3 0,4 1 0,-2 0 0,4 1 0,0 1 0,0-1 0,-4 3 0,0-1 0,-2 4 0,-4-2-1,0 1 1,0 1 0,-1 2 0,-3-4 0,2 5 0,0-3 0,4 1 0,2 1 0,2 1 0,4-2 0,8 3 0,-1-1 0,5 0 0,2 0 0,-3-1 0,-1 1 0,1-3 0,1 3 0,-5-3 0,1 2 0,2-3 0,1 3 0,5-4 0,-1 3 0,4-1 0,-1 0 1,3 1-1,-2 1 0,-1-2 0,-3 1 0,-1 1 1,-1 1-1,-3-2 0,-3 1 0,3-1 0,-2 1 0,3-2 0,3-1 0,-1 1 0,-3 0 0,1-2 0,-3 0 1,-6 0-1,-2-2 0,-6 0 0,-6 1 0,-4 1 0,-3-2 0,-5 0 0,-3 0 0,-4 1 0,-3-1 0,-3-2 0,0 3 0,-4-3 0,-4 1 0,1-3 0,-3 3 0,-2-1 0,-2-1 0,-1 2 0,-3-3 0,-2 3 0,1-1 0,-3 1 0,1-1 0,-18-3 0,33 7 0,-33-7 0,27 6 0,-27-6 0,24 7 0,-24-7 0,0 0 0,23 5 0,-23-5 0,0 0 0,0 0 0,21 5 0,-21-5 1,0 0-1,0 0 0,0 0 0,0 0 1,0 0-1,18 2 1,-18-2 0,0 0 0,0 0 0,0 0 0,0 0-1,0 0 1,0 0 0,0 0 0,0 0-1,0 0 1,0 0-1,0 0 1,0 0-1,0 0 0,0 0 1,0 0-1,0 0 0,0 0 0,0 0 0,0 0 0,0 0 1,0 0-1,0 0 1,0 0-1,0 0 1,0 0-1,0 0 1,0 0-1,0 0 1,0 0-1,0 0 0,0 0 1,0 0-1,0 0 0,0 0 0,0 0 1,0 0-1,0 0 0,0 0 0,0 0 0,0 0 1,0 0-2,0 0 1,0 0 0,0 0 0,0 0 0,0 0 0,0 0 0,0 0 0,0 0 1,0 0-2,0 0-1,0 0-7,0 0-14,0 0-3,0 0-2,0 0 0</inkml:trace>
</inkml:ink>
</file>

<file path=ppt/ink/ink7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5-02T23:24:11.454"/>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177D36"/>
    </inkml:brush>
  </inkml:definitions>
  <inkml:trace contextRef="#ctx0" brushRef="#br0">549-88 12,'-16'-18'26,"16"18"-2,0 0-6,0 0-4,0 0-4,-17 2-1,17-2-2,-14 23-1,6 0-1,-11 0-1,5 12 1,-9 5-2,1 12 0,-7 3 0,4 8-1,-4 0-1,2 3 1,-7-3-1,7 0 0,-2-8-1,4-5 1,1-6-1,3-2 0,0-5 1,3-6 0,4-1 0,3-5-1,1-4 1,2-2-1,2-3 0,6-16-1,-2 19-2,2-19-1,0 0-3,0 0-13,0 0-10,0 0-2,30-16-2,-24-1 5</inkml:trace>
  <inkml:trace contextRef="#ctx0" brushRef="#br0" timeOffset="-36840.107">-383-141 10,'0'0'9,"0"0"0,0 0-2,0 0 0,0 0-2,0 0 0,0 0-1,0 0 0,0 0-1,0 0 0,0 0-1,0 0 1,0 0-1,-20 7 0,20-7 0,0 0 0,0 0 0,-15 16 0,15-16 0,0 0 0,0 0 1,-20 19-1,20-19 1,-13 18 0,13-18 0,-16 30 0,1-9 0,5 10 1,-8 6-1,11 14 1,-11 0-1,12 13 1,-9-2-2,9 6 1,0-3-1,8 3 0,-2-8 0,6-3 0,3-2 0,3-1 0,4-9 0,1 3-1,1-6 1,-1-4-1,3-3 1,-3-3-2,1-8 1,-3-3-1,1-3 1,-16-18-1,27 23 0,-27-23 1,20 10-1,-20-10 1,0 0-1,19 4 1,-19-4-1,0 0 0,0 0 0,0 0 0,0 0-2,0 0-1,0 0-2,6-23-9,-6 23-13,0 0-6,0 0 0,-16-23 1</inkml:trace>
  <inkml:trace contextRef="#ctx0" brushRef="#br0" timeOffset="-616.0353">-49 26 6,'0'0'10,"0"0"0,0 0-2,0 0 0,0 0-1,0 0 0,0 0 0,0 0 0,0 0-1,0 0 0,-17-11 0,17 11-1,0 0-1,0 0-1,0 0 0,0 0-1,0 0 0,0 0 0,-18-5 0,18 5 0,0 0-1,0 0 2,0 0-1,-17-5 1,17 5-1,0 0 1,0 0 0,0 0 0,0 0 0,0 0-1,0 0 0,0 0 1,0 0-1,0 0-1,0 0 1,0 0 0,0 0-1,21 24 1,-21-24-1,33 30 0,-9-7 0,5 3 0,6 2 0,6 7 0,2 0-1,3 5 1,3 2-1,3 4 1,-1-2-1,0-1 1,-5 0-1,-1-1 1,-4-4-1,-4-1 1,-6-4-1,0-3 0,-6-2 1,-1-5-1,-5-2 2,-3-2-2,-16-19 1,27 28 0,-27-28 0,19 17-1,-19-17 2,0 0-2,14 16 1,-14-16-1,0 0 0,0 0 0,0 0 0,0 0-1,0 0-2,2-23 0,-2 23-3,-12-21-8,12 21-12,-5-22-7,-3 4-2,-12-5 0</inkml:trace>
  <inkml:trace contextRef="#ctx0" brushRef="#br0" timeOffset="784.0448">1115 644 33,'0'0'26,"0"0"-5,0 0-4,0 0-3,0 0-4,0 0-2,0 0-1,0 0-3,-4 23 1,0-6-1,6 8-1,-4 1 1,4 7-2,-4 2 1,2 2-2,0 0 1,0-2-1,0-5-1,2-2 1,-4-6-1,4-1 0,-2-3 0,0-18-1,0 23 0,0-23-2,2 15-4,-2-15-12,0 0-11,-6-19-3,6 19-1,4-31 0</inkml:trace>
  <inkml:trace contextRef="#ctx0" brushRef="#br0" timeOffset="1991.1138">1850 672 15,'0'0'23,"18"5"-2,-18-5-6,0 0-2,0 0-4,19 21-2,-19-21 0,4 21-2,-4-21 0,2 19-2,-2-19 1,-4 18-1,4-18-1,0 0 0,-19 12 0,19-12-1,-22 0 0,22 0 0,-23-9 0,23 9-1,-25-15-2,25 15 2,-20-21-2,20 21 1,-8-21-1,8 21 1,2-16-1,-2 16 1,0 0 0,0 0 1,22-18-1,-22 18 1,0 0 0,17-1 0,-17 1 1,0 0-1,0 0 0,16 17 1,-16-17-1,0 0 1,2 19 0,-2-19 0,0 0-1,-4 16 1,4-16 0,0 0 0,0 0 0,0 0-1,-18 4 1,18-4-1,0 0 0,0 0 0,0 0 0,4-16 0,-4 16 0,0 0 0,26-11 0,-26 11 1,23-1 0,-23 1 0,23 8 0,-11 8 1,-6 2 1,3 8-1,-9 2 1,-1 7-1,-3 2 0,-2 5-1,-8-2 1,-3-1-1,-5-3-2,-7-4-2,8 5-4,-18-22-13,21 12-9,-13-20-3,14 0-2</inkml:trace>
  <inkml:trace contextRef="#ctx0" brushRef="#br0" timeOffset="2675.153">2111-323 22,'0'0'30,"-2"-17"-5,2 17-5,0 0-6,35-7-3,-35 7-4,33 3 0,-14 1-2,11 13-1,-1-1 1,4 12-3,4 0 1,0 9-2,4-2 0,0 3 0,-3 3-2,5-3 2,-4-3-2,-2-3 1,-2-2-2,-8-9-1,3 5-2,-30-26-7,40 26-14,-40-26-6,0 0-1,0 0 0</inkml:trace>
  <inkml:trace contextRef="#ctx0" brushRef="#br0" timeOffset="3378.1932">3074-358 3,'0'0'27,"0"0"1,0 0-5,-23-1-9,23 1-5,-24 19-2,11-2-2,-17-4-1,7 11-1,-12-3 0,8 7-1,-6 0-1,5 2 0,-3 0-1,8 1 1,2 2-1,3-3 0,6-2-1,3-1 1,3-6 0,4-4 0,0-1 0,2-16 1,4 19-1,-4-19 1,0 0-1,0 0 1,19 4-1,-19-4 1,0 0-1,18-7 0,-18 7 1,0 0-1,0 0 0,17-4 0,-17 4 1,0 0 0,0 0 0,4 18 1,-4-18-1,4 26 1,-6-10 0,6 8 0,-6 1 0,6 6 0,-2 2-1,0 6 1,0 1-1,0 2 0,0 0-1,2-1 1,-4-5-1,4-2 1,-4-5-1,1-4 1,-1-8-1,0-17 1,2 21-1,-2-21 0,0 0 0,0 0-1,0 0-1,0 0-1,0 0-2,-2-28-7,2 28-13,4-19-7,-4 19-1,-2-28-1</inkml:trace>
  <inkml:trace contextRef="#ctx0" brushRef="#br0" timeOffset="3901.2231">3230 565 18,'0'0'32,"0"0"0,11 30-5,-11-30-10,0 31-5,-10-11-4,14 13-2,-9-2-1,5 8-3,-4-4 1,2 2-2,-2-2 0,0-4-1,2 1-2,-6-11-4,18 10-13,-10-31-10,-6 21-5,6-21 0,0 0-1</inkml:trace>
  <inkml:trace contextRef="#ctx0" brushRef="#br0" timeOffset="4791.2738">3885 541 22,'0'0'29,"0"0"-2,-17-11-9,17 11-3,0 0-6,9 19-3,-9-19-1,0 0-1,0 0-1,-9 23-1,9-23 0,0 0-1,0 0 0,-26 16 0,26-16-1,-21-2 1,21 2-2,-19-14 0,19 14 0,-18-21 0,18 21 0,-6-28-1,6 28 1,4-24 0,-4 24 0,10-18 0,-10 18 1,0 0-1,21-10 1,-21 10 0,0 0-1,24 5 1,-24-5 1,0 0-1,19 12 0,-19-12 0,0 0 1,0 0-1,0 0 1,17 16-1,-17-16 0,0 0 0,0 0 1,0 0-1,0 0 0,0 0 0,0 0 1,0 0-1,0 0 0,22-5 1,-22 5 0,0 0 0,21 17 1,-21-17-1,14 32 1,-8-8 0,-6 6 1,2 8-1,-10 4 1,0 6-1,-5 1 0,-5 0-1,-3 0 0,-3-2-2,3 2-2,-10-21-10,25 16-12,-19-25-7,13-1-3,12-18 1</inkml:trace>
  <inkml:trace contextRef="#ctx0" brushRef="#br0" timeOffset="5763.3296">4179-328 5,'0'0'28,"0"0"1,0 0-7,-14-16-7,14 16-3,0 0-4,26-1-1,-26 1-3,33-7 1,-10-4-3,18 8 1,2-8 0,11 6-1,1-6 0,5 4 0,-4-3-1,1 5-1,-7-1 1,-7 1-1,-8 3 0,-8 1 1,-5 1-1,-22 0 0,21 8 0,-21-8 0,0 28 1,-10-5-1,-3 3 1,-7 8-1,-5 2 1,-8 6-2,-4 6 2,-4 1-1,-5 0-1,1 5 2,-4 2-2,4-2 1,1 1 0,3-6 0,4-2 0,4-7 0,7-3 0,3-7 0,6-8 0,3-2 0,4-5-1,10-15 1,-2 20 0,2-20 0,20 8 0,-1-8 0,7 0 0,5-3 0,8-4 0,5 0 0,3-2 0,2 0 0,-1 1 0,-1 1 0,-2 0 0,-6 0 0,-4 1-1,-10 3 1,-4 3-2,-21 0 0,28-2-2,-28 2-3,0 0-12,0 0-9,-12 16-4,12-16 0,-22 7 7</inkml:trace>
  <inkml:trace contextRef="#ctx0" brushRef="#br0" timeOffset="6279.3591">4903 278 30,'0'0'30,"0"0"-2,19 3-6,-19-3-7,2 20-3,-2-20-4,-6 40-1,-2-14-3,8 11 0,-5 2-2,1 1 0,-2 0-2,2-3 1,-2-4 0,4-3-1,0-6 1,0-4-1,2-20-1,-2 24 0,2-24-2,0 0-3,14 23-15,-14-23-9,-2-16-3,-2-3-3</inkml:trace>
  <inkml:trace contextRef="#ctx0" brushRef="#br1" timeOffset="-6591.3769">5204-543 32,'0'0'29,"41"28"-3,-41-28-7,51 51-6,-38-20-2,16 22-4,-13-1-1,7 15-2,-9 3 0,0 5-3,-9 0 2,-5 2-2,-3-5-1,-9-7 0,-4-4-1,-7-14-3,5 6-13,-19-25-11,12-2-5,0-20 0</inkml:trace>
  <inkml:trace contextRef="#ctx0" brushRef="#br0" timeOffset="-27437.5694">315 2164 29,'0'0'29,"0"0"0,0 0-8,22 14-5,11 8-4,-12-6-3,26 19-1,-8-5-4,17 14 1,-1 0-3,7 3 0,-4 0-2,1-3 0,-5-2 0,-9-9-3,0 4-3,-26-23-9,12 12-13,-31-26-5,18 16 1,-18-16-2</inkml:trace>
  <inkml:trace contextRef="#ctx0" brushRef="#br0" timeOffset="-27092.5495">944 2136 23,'-6'-16'30,"6"16"1,0 0-6,-29-9-9,29 9-4,-22 25-4,11 1-2,-19 2-2,3 14 0,-12 3-1,2 11 0,-9 2-2,3 2 1,-4-2-2,2-6 1,6-1-2,2-13-2,12 3-3,-6-22-8,25 9-13,6-28-6,-15 21 0,15-21-1</inkml:trace>
  <inkml:trace contextRef="#ctx0" brushRef="#br0" timeOffset="-26408.5104">1323 2682 23,'-21'-2'26,"21"2"-4,0 0-4,0 0-6,0 0-2,-10-21-1,10 21-2,23-9-2,-1 8-1,-22 1-1,40-11 0,-20 6-1,5 7 0,-3-2-1,1 7 0,-23-7 0,33 28 1,-21-9-1,-3 7 0,-3 0 0,-4 4 1,-8 0-1,1 2 0,-7-6 0,0 0-2,1-7 2,1-1-1,10-18 0,-18 26 0,18-26 0,0 0-1,2 16 2,-2-16-1,22 0 1,-5-2-1,3-1 1,3-3-1,2 1 0,2-2 0,5 2-2,-11-7-3,14 15-11,-35-3-10,37-12-7,-37 12 1,29-11-1</inkml:trace>
  <inkml:trace contextRef="#ctx0" brushRef="#br0" timeOffset="-25920.4826">2154 2661 21,'0'0'30,"0"0"1,0 0-5,17 16-6,-17-16-8,-11 26-4,-1-10-2,10 13-2,-10-2-1,1 4-3,-1 1-1,-8-9-6,18 15-16,-21-22-9,13 1-1,-9-15-1</inkml:trace>
  <inkml:trace contextRef="#ctx0" brushRef="#br0" timeOffset="-25260.4448">2490 2111 38,'-19'-5'31,"19"5"-4,0 0-6,15 21-7,-15-21-4,30 30-3,-11-11-1,16 14-1,-2-5-2,8 9-1,2-4-1,1 2-1,1-1-1,-6-10-1,2 6-4,-22-25-10,18 18-12,-37-23-5,33 3 0,-33-3-1</inkml:trace>
  <inkml:trace contextRef="#ctx0" brushRef="#br0" timeOffset="-24648.4098">3214 2015 16,'0'0'27,"0"0"1,0 0-11,-21 2-2,19 17-4,-24-10-2,13 17-2,-18-3-3,7 8-1,-9 2 0,2 4-2,2-2 0,4-3-1,1-1 0,5-1 1,5-4-2,4-5 1,5-1 0,5-20 0,-4 26 1,4-26-1,0 21 0,0-21 0,0 0 0,0 0 0,7 19 0,-7-19 0,0 0 1,8 25 0,-8-25 0,4 28 0,-4-28 0,6 35 1,-2-16 0,0 4-1,-2-2 0,4 3 1,-3-5-1,1 4 0,0-4-1,2 1 1,-4-3-1,4 1 1,-2-3-1,-4-15 0,6 25 0,-6-25-1,3 17-2,-3-17-3,0 0-13,0 0-9,0 0-3,0 0-2,4-19 1</inkml:trace>
  <inkml:trace contextRef="#ctx0" brushRef="#br0" timeOffset="-24021.3739">3407 2579 31,'0'0'29,"0"0"0,0 0-9,0 0-7,0 0-4,0 0-3,0 0-2,23-16-1,-2 16 0,-1-5-1,7 5 0,-2-2-1,3 5 0,-5 3 0,0 6 0,-7 4 0,-5 5 0,-9 5 0,-4 4-1,-9 1 1,-3 4 0,-7-2-1,-1-1 1,-3-4-1,2-3 0,3-6 0,3-3 0,17-16 0,-22 21 0,22-21 0,0 0 0,0 0 0,0 0 0,32 10 1,-11-13-1,8-4 0,2-2 0,4 0 1,2-1-2,0 1-1,-6-5-3,10 16-7,-25-20-13,15 15-6,-31 3-2,27-14 1</inkml:trace>
  <inkml:trace contextRef="#ctx0" brushRef="#br0" timeOffset="-23612.3504">4222 2463 11,'0'0'30,"0"0"0,0 0 1,0 0-16,2 35-3,-2-35-3,-18 46-2,3-20-3,7 11 0,-6-4-5,1-3-2,11 6-10,-16-18-14,16 3-3,2-21-3,0 0 2</inkml:trace>
  <inkml:trace contextRef="#ctx0" brushRef="#br0" timeOffset="-27977.6002">23 1861 35,'-17'-13'27,"17"13"-5,0 0-4,-25 11-7,23 10-2,-18-7-2,14 18-1,-15-3-1,9 17 0,-11 1-1,9 16 0,-9 2-1,9 12 0,-3 2-2,7 3 1,2-3-1,8 0 0,4-6 0,6-6 0,4-11-1,3-7 0,3-9 0,3-5-1,-2-9 1,5-3 0,-5-7-1,0-2 0,1-5 0,-22-9-1,35 12-3,-35-12-6,29 2-15,-29-2-6,0 0-2,4-18 1</inkml:trace>
  <inkml:trace contextRef="#ctx0" brushRef="#br0" timeOffset="-74182.2428">-539 1820 1,'0'0'15,"20"-7"-4,-20 7-2,0 0 0,0 0-1,0 0 0,0 0-2,7 20 1,-7-20-1,-3 24-1,4-3 0,-1-21-1,-5 37-2,1-21 0,4 1 0,0-17-1,0 25 0,0-25 0,0 0 1,0 0-1,0 0 0,0 0 0,0 0 1,-2-18-1,2 18 0,-4-26-1,4 26 1,-2-24-1,2 24 0,-6-18 1,6 18-2,0 0 1,0 0 0,0 0 0,0 0-1,0 0 1,0 0-1,0 0 1,0 0 0,0 0 0,0 0 0,0 0 0,0 0 1,0 0-1,0 0 1,0 0-1,0 0 1,0 0 0,0 0 0,0 0 0,-17-14 0,17 14 0,0 0-1,0 0 1,0 0-1,0 0 0,0 0 0,0 0 0,0 0 0,0 0 0,0 0 0,0 0 1,0 0 0,0 0-1,0 0 1,0 0 0,-20-9 0,20 9-2,0 0 2,0 0-1,-19-12 0,19 12-2,0 0 2,0 0-1,-20 3-2,20-3-10,4 16-13,-4-16-3,0 0 0,0 0 8</inkml:trace>
  <inkml:trace contextRef="#ctx0" brushRef="#br0" timeOffset="-22757.3016">4702 1920 16,'-27'6'29,"27"-6"0,-17 5-4,17-5-9,0 0-5,0 0-5,0 0 0,0 0-2,0 0 0,0 0-1,33-2 0,-12-1-1,12 3 1,4-4-1,8 2-1,1 1 0,5-1 0,2 0-1,-5 4 1,-5 0-1,-6 3 0,-8 0 0,-6 4 1,-23-9-1,24 28 0,-26-11 0,-10 6 0,-5 3 0,-5 4 0,-5 2 0,-4 4 0,-4 3-1,0-1 1,-2 1 0,4 1 0,2-1 0,0-2 0,3-4-1,3-3 1,4-2 0,3-4 0,5-1 0,-1-6 0,4-1 0,10-16 0,-8 23 0,8-23 0,4 16 0,-4-16 0,22 7 0,-3-6 1,5-2-1,3-1 0,6-5 1,0 2-1,4-2 0,0 0 0,4-2 0,-2 2 1,-2 0-1,-2 2 0,-2-1 1,0 1-1,-4 2 0,-4-3-1,-3 6-1,-22 0-4,37 4-12,-37-4-9,0 0-5,0 0-1,21-11 1</inkml:trace>
  <inkml:trace contextRef="#ctx0" brushRef="#br0" timeOffset="-22209.2703">5478 2505 11,'0'0'28,"0"0"1,0 0 0,28-5-15,-28 5-3,23-12-2,-23 12-2,31-14-2,-31 14-1,35-7-1,-35 7 0,33-2-1,-33 2 0,22 17 0,-22 1-1,-2 8 0,-10 6 0,-5 3 0,-7 3-1,-5 2 1,0-1-1,0-2 0,3-6 0,5-6 0,3-4 0,9-5 0,9-16 0,2 19 0,-2-19 0,31 3 1,-6-6-1,6-1 0,4-3 1,4 0-1,2-1 0,-2-3-1,4 8-3,-18-15-8,16 20-12,-41-2-8,39-16 0,-39 16-2</inkml:trace>
  <inkml:trace contextRef="#ctx0" brushRef="#br0" timeOffset="-21629.2371">5967 1561 33,'0'0'30,"25"-12"2,-19-4-10,25 23-7,-31-7-5,43 4-3,-24 1-1,14 20-1,-3 1-1,5 16-1,-4 9 1,8 12-1,-6 5-1,0 9 0,-4 4 0,-8-3-1,-7 1 0,-14-2 0,-8-7-2,-19-8-2,-2 8-8,-28-32-13,18 9-7,-19-22-4,11-1-1</inkml:trace>
</inkml:ink>
</file>

<file path=ppt/ink/ink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9:25.335"/>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-3 37 21,'2'-17'17,"-2"17"-3,0 0-2,4-23-2,-4 23-2,0 0 0,0 0-1,0 0 0,0 0 0,12 21-1,-4 0 0,-10-2 0,11 15-1,-9 2-1,10 15 0,-10 0-1,10 14 0,-8 1 0,4 10-1,-3 1-1,3 8 1,-2-4-1,2 1 2,-4-3-3,0-4 1,0-5-1,0-7 1,-4-7-1,0-8 1,0-8-1,-2-9 0,0-6 0,0-6 1,4-19-1,-6 23-1,6-23 0,0 0-2,0 0-4,0 0-12,0 0-13,-25-25-2,15 8 0,-9-13 2</inkml:trace>
</inkml:ink>
</file>

<file path=ppt/ink/ink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4-26T06:09:37.809"/>
    </inkml:context>
    <inkml:brush xml:id="br0">
      <inkml:brushProperty name="width" value="0.10583" units="cm"/>
      <inkml:brushProperty name="height" value="0.10583" units="cm"/>
      <inkml:brushProperty name="color" value="#ED1C24"/>
      <inkml:brushProperty name="fitToCurve" value="1"/>
    </inkml:brush>
  </inkml:definitions>
  <inkml:trace contextRef="#ctx0" brushRef="#br0">0 152 1,'26'-17'19,"-7"-3"-4,4-4-2,10 10-2,-1-13 0,10 15-2,-7-7-2,8 12 0,-10-4-1,6 13-1,-8 0-2,2 10-1,-11 4 1,-1 10 0,-11 1 0,3 8 0,-13 1-1,0 6 1,-9-5-1,-7 2 0,-7-6 0,-4 0-1,-6-5 0,-4-3 0,-2-6 0,0-3-1,2-6 0,2-1-1,8-2-2,-3-7-3,30 0-7,-29 9-17,29-9 0,0 0-1,0 0 10</inkml:trace>
  <inkml:trace contextRef="#ctx0" brushRef="#br0" timeOffset="593.0339">609-193 1,'0'0'0,"0"0"0,0 0 0,12 33 0</inkml:trace>
  <inkml:trace contextRef="#ctx0" brushRef="#br0" timeOffset="397.0226">660 72 1,'0'0'25,"0"0"4,0 0 0,0 0-16,-6 26-2,-2-10-3,12 12-2,-8-4-2,6 9 0,-2-1-2,4 1 0,-2-1-1,4-6-1,0 2-3,-6-28-8,9 33-18,-9-33-2,8 18 1,-8-18 0</inkml:trace>
  <inkml:trace contextRef="#ctx0" brushRef="#br0" timeOffset="1184.0677">831 65 5,'0'0'28,"17"-15"-1,-17 15-4,24-8-10,-24 8-3,0 0-2,0 0-2,27 23-1,-23-2-1,10 8 0,-11 6-1,9 6-1,-6-1 0,2 2-1,-4-5 0,1-6 0,-5-8-1,2-4 2,-2-19-1,0 0 0,0 0 0,0 0 0,-4-31-1,6 6 0,0-8 1,2-4-2,6-3 1,0 0-1,5 1 1,3 4-1,1 7 1,7 0-1,1 9 1,0 5 0,2 8-1,0 5 1,1 6 0,-3 4 0,2 8 0,-6 4 1,-3 6-1,-3 1 0,-3 1 1,-4 1-1,-3 2-2,-9-8-2,8 15-8,-13-20-19,5 2-1,2-21 0,-10 17-1</inkml:trace>
  <inkml:trace contextRef="#ctx0" brushRef="#br0" timeOffset="1809.1031">1559-263 1,'-4'-21'25,"4"21"1,0 0-8,-10-21-7,10 21 1,0 0-3,14 26-1,-18-8-1,13 15-1,-9 2-1,14 12-1,-8 2-1,7 9-1,-3-5-1,6-2 0,-7-4 0,3-7 0,-4-5 0,-2-7 0,-2-9 0,-4-19 0,2 18 0,-2-18-1,0 0 1,0 0-1,-2-26 0,2 6 0,5-4 0,1-4-1,6 0 0,4-4 0,3 4 0,2 2 0,3 7 0,-1 3 1,0 9-1,1 3 1,-1 10 0,-1 4 0,-5 8-1,3 3 2,-5 7-1,-1 2-1,3 6-3,-13-9-7,12 6-19,-9-10 0,5-2-1,-12-21-1</inkml:trace>
  <inkml:trace contextRef="#ctx0" brushRef="#br0" timeOffset="2885.1646">2383-39 2,'-19'14'28,"-6"4"0,1 4 0,7 12-17,-10-4-3,17 10-1,-8-2-2,14 4-2,1-1 0,10-3-1,1-6 0,8-4 0,-1-7-1,5-9 0,1-9 1,4-6-2,-1-8 1,-1-8-2,0-5 1,-3-8-2,-3-3 0,-9-7-2,2 4 0,-14-4 0,0 7-1,-11-1 0,1 12 0,-7-1 0,21 25 0,-37-21 1,37 21 1,-26-1 0,26 1-1,0 0 2,4 17 1,-4-17 0,35 14 1,-10-9 0,9 1 1,4-5 1,5-4 1,2-1-1,2-8 1,1 2 0,-3-11 1,4 0-1,-8-9 1,-3-2-1,-8-8 0,-1 0-1,-12-6 0,1 1 0,-8 1-1,-5 0 0,-5 2-1,-2 9 0,-1 5 1,-3 7-1,-2 5 0,8 16 0,-29-7 1,29 7 1,-37 21-1,17 2 1,-3 1 0,4 12 0,1 4 0,6 9 0,1 0 0,9 7-1,2 0 1,6 5-2,1-1 1,7 1 1,2-10-1,1-2 0,3-5-1,5-8 1,-2-6 0,6-11 1,2-10-1,6-7 0,0-11 0,6-7 0,0-8-1,0-6 1,0-7 0,-3 1-2,-6-5 2,-5 1-1,-8 3 0,-11 2-1,-4 5 1,-8 6-1,-4 6 0,6 18 0,-29-15 0,7 18 0,-1 9 0,0 6 1,3 8-1,1 7 1,1 6 1,8 1-1,10 4 1,8 2 0,8-4 0,11 0-1,4-9 1,10-2 0,2-8 0,5-7 0,1-6-1,0-8-1,5-2-4,-17-16-19,14 2-7,-12-8-1,0-1 0</inkml:trace>
  <inkml:trace contextRef="#ctx0" brushRef="#br0" timeOffset="-504.0284">59-259 1,'0'0'13,"0"0"-1,0 0-2,0 0 0,0-18-1,0 18-1,0 0 1,0 0-1,0 0 1,7 26-2,-7-26 0,0 35 0,-2-10-1,8 15-2,-8 4 0,6 17 0,-2 6-2,4 10 1,-2 7-1,2 2-1,0-1 0,3 1 0,-3-9 0,4-7 0,-6-10 0,2-11 0,-4-9 0,1-8-1,-3-8 2,0-5-2,0-19 2,-2 21-2,2-21-1,0 0 0,0 0-4,-17 0-5,17 0-21,0-15-1,0 15 0,-18-28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022AAFFF-F1D5-7C43-8903-52E0ADAC0EF6}" type="datetimeFigureOut">
              <a:rPr lang="en-US"/>
              <a:pPr>
                <a:defRPr/>
              </a:pPr>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D125707-D336-644A-9CBD-5710242D305A}" type="slidenum">
              <a:rPr lang="en-US"/>
              <a:pPr>
                <a:defRPr/>
              </a:pPr>
              <a:t>‹#›</a:t>
            </a:fld>
            <a:endParaRPr lang="en-US"/>
          </a:p>
        </p:txBody>
      </p:sp>
    </p:spTree>
    <p:extLst>
      <p:ext uri="{BB962C8B-B14F-4D97-AF65-F5344CB8AC3E}">
        <p14:creationId xmlns:p14="http://schemas.microsoft.com/office/powerpoint/2010/main" val="3931237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a:solidFill>
                  <a:schemeClr val="bg1"/>
                </a:solidFill>
                <a:latin typeface="Arial" charset="0"/>
                <a:ea typeface="ＭＳ Ｐゴシック" charset="0"/>
                <a:cs typeface="ＭＳ Ｐゴシック" charset="0"/>
              </a:defRPr>
            </a:lvl1pPr>
            <a:lvl2pPr marL="35879619" indent="-35447153" defTabSz="914485" eaLnBrk="0" hangingPunct="0">
              <a:defRPr sz="1900">
                <a:solidFill>
                  <a:schemeClr val="bg1"/>
                </a:solidFill>
                <a:latin typeface="Arial" charset="0"/>
                <a:ea typeface="ＭＳ Ｐゴシック" charset="0"/>
              </a:defRPr>
            </a:lvl2pPr>
            <a:lvl3pPr eaLnBrk="0" hangingPunct="0">
              <a:defRPr sz="1900">
                <a:solidFill>
                  <a:schemeClr val="bg1"/>
                </a:solidFill>
                <a:latin typeface="Arial" charset="0"/>
                <a:ea typeface="ＭＳ Ｐゴシック" charset="0"/>
              </a:defRPr>
            </a:lvl3pPr>
            <a:lvl4pPr eaLnBrk="0" hangingPunct="0">
              <a:defRPr sz="1900">
                <a:solidFill>
                  <a:schemeClr val="bg1"/>
                </a:solidFill>
                <a:latin typeface="Arial" charset="0"/>
                <a:ea typeface="ＭＳ Ｐゴシック" charset="0"/>
              </a:defRPr>
            </a:lvl4pPr>
            <a:lvl5pPr eaLnBrk="0" hangingPunct="0">
              <a:defRPr sz="1900">
                <a:solidFill>
                  <a:schemeClr val="bg1"/>
                </a:solidFill>
                <a:latin typeface="Arial" charset="0"/>
                <a:ea typeface="ＭＳ Ｐゴシック" charset="0"/>
              </a:defRPr>
            </a:lvl5pPr>
            <a:lvl6pPr marL="432465" eaLnBrk="0" fontAlgn="base" hangingPunct="0">
              <a:spcBef>
                <a:spcPct val="0"/>
              </a:spcBef>
              <a:spcAft>
                <a:spcPct val="0"/>
              </a:spcAft>
              <a:defRPr sz="1900">
                <a:solidFill>
                  <a:schemeClr val="bg1"/>
                </a:solidFill>
                <a:latin typeface="Arial" charset="0"/>
                <a:ea typeface="ＭＳ Ｐゴシック" charset="0"/>
              </a:defRPr>
            </a:lvl6pPr>
            <a:lvl7pPr marL="864931" eaLnBrk="0" fontAlgn="base" hangingPunct="0">
              <a:spcBef>
                <a:spcPct val="0"/>
              </a:spcBef>
              <a:spcAft>
                <a:spcPct val="0"/>
              </a:spcAft>
              <a:defRPr sz="1900">
                <a:solidFill>
                  <a:schemeClr val="bg1"/>
                </a:solidFill>
                <a:latin typeface="Arial" charset="0"/>
                <a:ea typeface="ＭＳ Ｐゴシック" charset="0"/>
              </a:defRPr>
            </a:lvl7pPr>
            <a:lvl8pPr marL="1297396" eaLnBrk="0" fontAlgn="base" hangingPunct="0">
              <a:spcBef>
                <a:spcPct val="0"/>
              </a:spcBef>
              <a:spcAft>
                <a:spcPct val="0"/>
              </a:spcAft>
              <a:defRPr sz="1900">
                <a:solidFill>
                  <a:schemeClr val="bg1"/>
                </a:solidFill>
                <a:latin typeface="Arial" charset="0"/>
                <a:ea typeface="ＭＳ Ｐゴシック" charset="0"/>
              </a:defRPr>
            </a:lvl8pPr>
            <a:lvl9pPr marL="1729862" eaLnBrk="0" fontAlgn="base" hangingPunct="0">
              <a:spcBef>
                <a:spcPct val="0"/>
              </a:spcBef>
              <a:spcAft>
                <a:spcPct val="0"/>
              </a:spcAft>
              <a:defRPr sz="1900">
                <a:solidFill>
                  <a:schemeClr val="bg1"/>
                </a:solidFill>
                <a:latin typeface="Arial" charset="0"/>
                <a:ea typeface="ＭＳ Ｐゴシック" charset="0"/>
              </a:defRPr>
            </a:lvl9pPr>
          </a:lstStyle>
          <a:p>
            <a:pPr eaLnBrk="1" hangingPunct="1"/>
            <a:fld id="{D85F3E21-5E79-C54A-B78D-72A5A6129AAD}" type="slidenum">
              <a:rPr lang="en-US" altLang="zh-CN" sz="1200">
                <a:solidFill>
                  <a:schemeClr val="tx1"/>
                </a:solidFill>
                <a:ea typeface="宋体" charset="0"/>
                <a:cs typeface="宋体" charset="0"/>
              </a:rPr>
              <a:pPr eaLnBrk="1" hangingPunct="1"/>
              <a:t>4</a:t>
            </a:fld>
            <a:endParaRPr lang="en-US" altLang="zh-CN" sz="1200">
              <a:solidFill>
                <a:schemeClr val="tx1"/>
              </a:solidFill>
              <a:ea typeface="宋体" charset="0"/>
              <a:cs typeface="宋体"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2D5C0093-BE0C-D445-AF70-A6F852C3E461}" type="slidenum">
              <a:rPr lang="en-US" sz="1200"/>
              <a:pPr eaLnBrk="1" hangingPunct="1"/>
              <a:t>6</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302256D1-663C-A94E-A7E6-542B4B9134A6}" type="slidenum">
              <a:rPr lang="en-US" sz="1200"/>
              <a:pPr eaLnBrk="1" hangingPunct="1"/>
              <a:t>9</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a:solidFill>
                  <a:schemeClr val="bg1"/>
                </a:solidFill>
                <a:latin typeface="Arial" charset="0"/>
                <a:ea typeface="ＭＳ Ｐゴシック" charset="0"/>
                <a:cs typeface="ＭＳ Ｐゴシック" charset="0"/>
              </a:defRPr>
            </a:lvl1pPr>
            <a:lvl2pPr marL="35879619" indent="-35447153" defTabSz="914485" eaLnBrk="0" hangingPunct="0">
              <a:defRPr sz="1900">
                <a:solidFill>
                  <a:schemeClr val="bg1"/>
                </a:solidFill>
                <a:latin typeface="Arial" charset="0"/>
                <a:ea typeface="ＭＳ Ｐゴシック" charset="0"/>
              </a:defRPr>
            </a:lvl2pPr>
            <a:lvl3pPr eaLnBrk="0" hangingPunct="0">
              <a:defRPr sz="1900">
                <a:solidFill>
                  <a:schemeClr val="bg1"/>
                </a:solidFill>
                <a:latin typeface="Arial" charset="0"/>
                <a:ea typeface="ＭＳ Ｐゴシック" charset="0"/>
              </a:defRPr>
            </a:lvl3pPr>
            <a:lvl4pPr eaLnBrk="0" hangingPunct="0">
              <a:defRPr sz="1900">
                <a:solidFill>
                  <a:schemeClr val="bg1"/>
                </a:solidFill>
                <a:latin typeface="Arial" charset="0"/>
                <a:ea typeface="ＭＳ Ｐゴシック" charset="0"/>
              </a:defRPr>
            </a:lvl4pPr>
            <a:lvl5pPr eaLnBrk="0" hangingPunct="0">
              <a:defRPr sz="1900">
                <a:solidFill>
                  <a:schemeClr val="bg1"/>
                </a:solidFill>
                <a:latin typeface="Arial" charset="0"/>
                <a:ea typeface="ＭＳ Ｐゴシック" charset="0"/>
              </a:defRPr>
            </a:lvl5pPr>
            <a:lvl6pPr marL="432465" eaLnBrk="0" fontAlgn="base" hangingPunct="0">
              <a:spcBef>
                <a:spcPct val="0"/>
              </a:spcBef>
              <a:spcAft>
                <a:spcPct val="0"/>
              </a:spcAft>
              <a:defRPr sz="1900">
                <a:solidFill>
                  <a:schemeClr val="bg1"/>
                </a:solidFill>
                <a:latin typeface="Arial" charset="0"/>
                <a:ea typeface="ＭＳ Ｐゴシック" charset="0"/>
              </a:defRPr>
            </a:lvl6pPr>
            <a:lvl7pPr marL="864931" eaLnBrk="0" fontAlgn="base" hangingPunct="0">
              <a:spcBef>
                <a:spcPct val="0"/>
              </a:spcBef>
              <a:spcAft>
                <a:spcPct val="0"/>
              </a:spcAft>
              <a:defRPr sz="1900">
                <a:solidFill>
                  <a:schemeClr val="bg1"/>
                </a:solidFill>
                <a:latin typeface="Arial" charset="0"/>
                <a:ea typeface="ＭＳ Ｐゴシック" charset="0"/>
              </a:defRPr>
            </a:lvl7pPr>
            <a:lvl8pPr marL="1297396" eaLnBrk="0" fontAlgn="base" hangingPunct="0">
              <a:spcBef>
                <a:spcPct val="0"/>
              </a:spcBef>
              <a:spcAft>
                <a:spcPct val="0"/>
              </a:spcAft>
              <a:defRPr sz="1900">
                <a:solidFill>
                  <a:schemeClr val="bg1"/>
                </a:solidFill>
                <a:latin typeface="Arial" charset="0"/>
                <a:ea typeface="ＭＳ Ｐゴシック" charset="0"/>
              </a:defRPr>
            </a:lvl8pPr>
            <a:lvl9pPr marL="1729862" eaLnBrk="0" fontAlgn="base" hangingPunct="0">
              <a:spcBef>
                <a:spcPct val="0"/>
              </a:spcBef>
              <a:spcAft>
                <a:spcPct val="0"/>
              </a:spcAft>
              <a:defRPr sz="1900">
                <a:solidFill>
                  <a:schemeClr val="bg1"/>
                </a:solidFill>
                <a:latin typeface="Arial" charset="0"/>
                <a:ea typeface="ＭＳ Ｐゴシック" charset="0"/>
              </a:defRPr>
            </a:lvl9pPr>
          </a:lstStyle>
          <a:p>
            <a:pPr eaLnBrk="1" hangingPunct="1"/>
            <a:fld id="{5738D1EA-89C2-9840-99D3-493718B20B1F}" type="slidenum">
              <a:rPr lang="en-US" altLang="zh-CN" sz="1200">
                <a:solidFill>
                  <a:schemeClr val="tx1"/>
                </a:solidFill>
                <a:ea typeface="宋体" charset="0"/>
                <a:cs typeface="宋体" charset="0"/>
              </a:rPr>
              <a:pPr eaLnBrk="1" hangingPunct="1"/>
              <a:t>21</a:t>
            </a:fld>
            <a:endParaRPr lang="en-US" altLang="zh-CN" sz="1200">
              <a:solidFill>
                <a:schemeClr val="tx1"/>
              </a:solidFill>
              <a:ea typeface="宋体" charset="0"/>
              <a:cs typeface="宋体"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a:solidFill>
                  <a:schemeClr val="bg1"/>
                </a:solidFill>
                <a:latin typeface="Arial" charset="0"/>
                <a:ea typeface="ＭＳ Ｐゴシック" charset="0"/>
                <a:cs typeface="ＭＳ Ｐゴシック" charset="0"/>
              </a:defRPr>
            </a:lvl1pPr>
            <a:lvl2pPr marL="35879619" indent="-35447153" defTabSz="914485" eaLnBrk="0" hangingPunct="0">
              <a:defRPr sz="1900">
                <a:solidFill>
                  <a:schemeClr val="bg1"/>
                </a:solidFill>
                <a:latin typeface="Arial" charset="0"/>
                <a:ea typeface="ＭＳ Ｐゴシック" charset="0"/>
              </a:defRPr>
            </a:lvl2pPr>
            <a:lvl3pPr eaLnBrk="0" hangingPunct="0">
              <a:defRPr sz="1900">
                <a:solidFill>
                  <a:schemeClr val="bg1"/>
                </a:solidFill>
                <a:latin typeface="Arial" charset="0"/>
                <a:ea typeface="ＭＳ Ｐゴシック" charset="0"/>
              </a:defRPr>
            </a:lvl3pPr>
            <a:lvl4pPr eaLnBrk="0" hangingPunct="0">
              <a:defRPr sz="1900">
                <a:solidFill>
                  <a:schemeClr val="bg1"/>
                </a:solidFill>
                <a:latin typeface="Arial" charset="0"/>
                <a:ea typeface="ＭＳ Ｐゴシック" charset="0"/>
              </a:defRPr>
            </a:lvl4pPr>
            <a:lvl5pPr eaLnBrk="0" hangingPunct="0">
              <a:defRPr sz="1900">
                <a:solidFill>
                  <a:schemeClr val="bg1"/>
                </a:solidFill>
                <a:latin typeface="Arial" charset="0"/>
                <a:ea typeface="ＭＳ Ｐゴシック" charset="0"/>
              </a:defRPr>
            </a:lvl5pPr>
            <a:lvl6pPr marL="432465" eaLnBrk="0" fontAlgn="base" hangingPunct="0">
              <a:spcBef>
                <a:spcPct val="0"/>
              </a:spcBef>
              <a:spcAft>
                <a:spcPct val="0"/>
              </a:spcAft>
              <a:defRPr sz="1900">
                <a:solidFill>
                  <a:schemeClr val="bg1"/>
                </a:solidFill>
                <a:latin typeface="Arial" charset="0"/>
                <a:ea typeface="ＭＳ Ｐゴシック" charset="0"/>
              </a:defRPr>
            </a:lvl6pPr>
            <a:lvl7pPr marL="864931" eaLnBrk="0" fontAlgn="base" hangingPunct="0">
              <a:spcBef>
                <a:spcPct val="0"/>
              </a:spcBef>
              <a:spcAft>
                <a:spcPct val="0"/>
              </a:spcAft>
              <a:defRPr sz="1900">
                <a:solidFill>
                  <a:schemeClr val="bg1"/>
                </a:solidFill>
                <a:latin typeface="Arial" charset="0"/>
                <a:ea typeface="ＭＳ Ｐゴシック" charset="0"/>
              </a:defRPr>
            </a:lvl7pPr>
            <a:lvl8pPr marL="1297396" eaLnBrk="0" fontAlgn="base" hangingPunct="0">
              <a:spcBef>
                <a:spcPct val="0"/>
              </a:spcBef>
              <a:spcAft>
                <a:spcPct val="0"/>
              </a:spcAft>
              <a:defRPr sz="1900">
                <a:solidFill>
                  <a:schemeClr val="bg1"/>
                </a:solidFill>
                <a:latin typeface="Arial" charset="0"/>
                <a:ea typeface="ＭＳ Ｐゴシック" charset="0"/>
              </a:defRPr>
            </a:lvl8pPr>
            <a:lvl9pPr marL="1729862" eaLnBrk="0" fontAlgn="base" hangingPunct="0">
              <a:spcBef>
                <a:spcPct val="0"/>
              </a:spcBef>
              <a:spcAft>
                <a:spcPct val="0"/>
              </a:spcAft>
              <a:defRPr sz="1900">
                <a:solidFill>
                  <a:schemeClr val="bg1"/>
                </a:solidFill>
                <a:latin typeface="Arial" charset="0"/>
                <a:ea typeface="ＭＳ Ｐゴシック" charset="0"/>
              </a:defRPr>
            </a:lvl9pPr>
          </a:lstStyle>
          <a:p>
            <a:pPr eaLnBrk="1" hangingPunct="1"/>
            <a:fld id="{927576DC-925C-654F-A624-A394D5CDCFB6}" type="slidenum">
              <a:rPr lang="en-US" altLang="zh-CN" sz="1200">
                <a:solidFill>
                  <a:schemeClr val="tx1"/>
                </a:solidFill>
                <a:ea typeface="宋体" charset="0"/>
                <a:cs typeface="宋体" charset="0"/>
              </a:rPr>
              <a:pPr eaLnBrk="1" hangingPunct="1"/>
              <a:t>22</a:t>
            </a:fld>
            <a:endParaRPr lang="en-US" altLang="zh-CN" sz="1200">
              <a:solidFill>
                <a:schemeClr val="tx1"/>
              </a:solidFill>
              <a:ea typeface="宋体" charset="0"/>
              <a:cs typeface="宋体"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E5EACF74-5CE8-5D45-95F1-BA2E5BBD9EC7}" type="slidenum">
              <a:rPr lang="en-US" sz="1200"/>
              <a:pPr eaLnBrk="1" hangingPunct="1"/>
              <a:t>23</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lIns="86493" tIns="43247" rIns="86493" bIns="43247"/>
          <a:lstStyle/>
          <a:p>
            <a:fld id="{C2962CD4-5FBE-3C4F-932F-2487577B0FDA}" type="slidenum">
              <a:rPr lang="en-US" altLang="zh-CN"/>
              <a:pPr/>
              <a:t>25</a:t>
            </a:fld>
            <a:endParaRPr lang="en-US" altLang="zh-CN"/>
          </a:p>
        </p:txBody>
      </p:sp>
      <p:sp>
        <p:nvSpPr>
          <p:cNvPr id="79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96675" name="Rectangle 3"/>
          <p:cNvSpPr>
            <a:spLocks noGrp="1" noChangeArrowheads="1"/>
          </p:cNvSpPr>
          <p:nvPr>
            <p:ph type="body" idx="1"/>
          </p:nvPr>
        </p:nvSpPr>
        <p:spPr/>
        <p:txBody>
          <a:bodyPr/>
          <a:lstStyle/>
          <a:p>
            <a:r>
              <a:rPr lang="en-US"/>
              <a:t>Here if we assume that the slabs are all of the same size and shape in the scene, then the apparent diminution of size on the image plane is a cue to changes in depth and surface slant. These kinds of grids are ubiquitous in Renaissance paintings.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a:solidFill>
                  <a:schemeClr val="bg1"/>
                </a:solidFill>
                <a:latin typeface="Arial" charset="0"/>
                <a:ea typeface="ＭＳ Ｐゴシック" charset="0"/>
                <a:cs typeface="ＭＳ Ｐゴシック" charset="0"/>
              </a:defRPr>
            </a:lvl1pPr>
            <a:lvl2pPr marL="35879619" indent="-35447153" defTabSz="914485" eaLnBrk="0" hangingPunct="0">
              <a:defRPr sz="1900">
                <a:solidFill>
                  <a:schemeClr val="bg1"/>
                </a:solidFill>
                <a:latin typeface="Arial" charset="0"/>
                <a:ea typeface="ＭＳ Ｐゴシック" charset="0"/>
              </a:defRPr>
            </a:lvl2pPr>
            <a:lvl3pPr eaLnBrk="0" hangingPunct="0">
              <a:defRPr sz="1900">
                <a:solidFill>
                  <a:schemeClr val="bg1"/>
                </a:solidFill>
                <a:latin typeface="Arial" charset="0"/>
                <a:ea typeface="ＭＳ Ｐゴシック" charset="0"/>
              </a:defRPr>
            </a:lvl3pPr>
            <a:lvl4pPr eaLnBrk="0" hangingPunct="0">
              <a:defRPr sz="1900">
                <a:solidFill>
                  <a:schemeClr val="bg1"/>
                </a:solidFill>
                <a:latin typeface="Arial" charset="0"/>
                <a:ea typeface="ＭＳ Ｐゴシック" charset="0"/>
              </a:defRPr>
            </a:lvl4pPr>
            <a:lvl5pPr eaLnBrk="0" hangingPunct="0">
              <a:defRPr sz="1900">
                <a:solidFill>
                  <a:schemeClr val="bg1"/>
                </a:solidFill>
                <a:latin typeface="Arial" charset="0"/>
                <a:ea typeface="ＭＳ Ｐゴシック" charset="0"/>
              </a:defRPr>
            </a:lvl5pPr>
            <a:lvl6pPr marL="432465" eaLnBrk="0" fontAlgn="base" hangingPunct="0">
              <a:spcBef>
                <a:spcPct val="0"/>
              </a:spcBef>
              <a:spcAft>
                <a:spcPct val="0"/>
              </a:spcAft>
              <a:defRPr sz="1900">
                <a:solidFill>
                  <a:schemeClr val="bg1"/>
                </a:solidFill>
                <a:latin typeface="Arial" charset="0"/>
                <a:ea typeface="ＭＳ Ｐゴシック" charset="0"/>
              </a:defRPr>
            </a:lvl6pPr>
            <a:lvl7pPr marL="864931" eaLnBrk="0" fontAlgn="base" hangingPunct="0">
              <a:spcBef>
                <a:spcPct val="0"/>
              </a:spcBef>
              <a:spcAft>
                <a:spcPct val="0"/>
              </a:spcAft>
              <a:defRPr sz="1900">
                <a:solidFill>
                  <a:schemeClr val="bg1"/>
                </a:solidFill>
                <a:latin typeface="Arial" charset="0"/>
                <a:ea typeface="ＭＳ Ｐゴシック" charset="0"/>
              </a:defRPr>
            </a:lvl7pPr>
            <a:lvl8pPr marL="1297396" eaLnBrk="0" fontAlgn="base" hangingPunct="0">
              <a:spcBef>
                <a:spcPct val="0"/>
              </a:spcBef>
              <a:spcAft>
                <a:spcPct val="0"/>
              </a:spcAft>
              <a:defRPr sz="1900">
                <a:solidFill>
                  <a:schemeClr val="bg1"/>
                </a:solidFill>
                <a:latin typeface="Arial" charset="0"/>
                <a:ea typeface="ＭＳ Ｐゴシック" charset="0"/>
              </a:defRPr>
            </a:lvl8pPr>
            <a:lvl9pPr marL="1729862" eaLnBrk="0" fontAlgn="base" hangingPunct="0">
              <a:spcBef>
                <a:spcPct val="0"/>
              </a:spcBef>
              <a:spcAft>
                <a:spcPct val="0"/>
              </a:spcAft>
              <a:defRPr sz="1900">
                <a:solidFill>
                  <a:schemeClr val="bg1"/>
                </a:solidFill>
                <a:latin typeface="Arial" charset="0"/>
                <a:ea typeface="ＭＳ Ｐゴシック" charset="0"/>
              </a:defRPr>
            </a:lvl9pPr>
          </a:lstStyle>
          <a:p>
            <a:pPr eaLnBrk="1" hangingPunct="1"/>
            <a:fld id="{396D4AA3-9070-2F48-AB64-FB9920B22F59}" type="slidenum">
              <a:rPr lang="en-US" altLang="zh-CN" sz="1200">
                <a:solidFill>
                  <a:schemeClr val="tx1"/>
                </a:solidFill>
                <a:ea typeface="宋体" charset="0"/>
                <a:cs typeface="宋体" charset="0"/>
              </a:rPr>
              <a:pPr eaLnBrk="1" hangingPunct="1"/>
              <a:t>27</a:t>
            </a:fld>
            <a:endParaRPr lang="en-US" altLang="zh-CN" sz="1200">
              <a:solidFill>
                <a:schemeClr val="tx1"/>
              </a:solidFill>
              <a:ea typeface="宋体" charset="0"/>
              <a:cs typeface="宋体"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092F71-6910-AB47-977D-542B987776B9}" type="datetimeFigureOut">
              <a:rPr lang="en-US"/>
              <a:pPr>
                <a:defRPr/>
              </a:pPr>
              <a:t>1/25/15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8F579B-CD2C-BB42-818A-5C09A4067C4B}" type="slidenum">
              <a:rPr lang="en-US"/>
              <a:pPr>
                <a:defRPr/>
              </a:pPr>
              <a:t>‹#›</a:t>
            </a:fld>
            <a:endParaRPr lang="en-US"/>
          </a:p>
        </p:txBody>
      </p:sp>
    </p:spTree>
    <p:extLst>
      <p:ext uri="{BB962C8B-B14F-4D97-AF65-F5344CB8AC3E}">
        <p14:creationId xmlns:p14="http://schemas.microsoft.com/office/powerpoint/2010/main" val="369915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7579B4-AEC4-0E4E-AC7F-67B3AA93DAF9}" type="datetimeFigureOut">
              <a:rPr lang="en-US"/>
              <a:pPr>
                <a:defRPr/>
              </a:pPr>
              <a:t>1/25/15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0EFD81-4562-5A46-9254-AA7C54740189}" type="slidenum">
              <a:rPr lang="en-US"/>
              <a:pPr>
                <a:defRPr/>
              </a:pPr>
              <a:t>‹#›</a:t>
            </a:fld>
            <a:endParaRPr lang="en-US"/>
          </a:p>
        </p:txBody>
      </p:sp>
    </p:spTree>
    <p:extLst>
      <p:ext uri="{BB962C8B-B14F-4D97-AF65-F5344CB8AC3E}">
        <p14:creationId xmlns:p14="http://schemas.microsoft.com/office/powerpoint/2010/main" val="183131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A1ED69-7276-B34D-B8A3-A9521235AC74}" type="datetimeFigureOut">
              <a:rPr lang="en-US"/>
              <a:pPr>
                <a:defRPr/>
              </a:pPr>
              <a:t>1/25/15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812181-9040-084E-B56B-0A581C08D9ED}" type="slidenum">
              <a:rPr lang="en-US"/>
              <a:pPr>
                <a:defRPr/>
              </a:pPr>
              <a:t>‹#›</a:t>
            </a:fld>
            <a:endParaRPr lang="en-US"/>
          </a:p>
        </p:txBody>
      </p:sp>
    </p:spTree>
    <p:extLst>
      <p:ext uri="{BB962C8B-B14F-4D97-AF65-F5344CB8AC3E}">
        <p14:creationId xmlns:p14="http://schemas.microsoft.com/office/powerpoint/2010/main" val="209393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DECCC5-0C7D-9841-BE57-8629D6FF34DE}" type="datetimeFigureOut">
              <a:rPr lang="en-US"/>
              <a:pPr>
                <a:defRPr/>
              </a:pPr>
              <a:t>1/25/15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BB4D0F-C695-8D45-ADBB-46226D3F8A64}" type="slidenum">
              <a:rPr lang="en-US"/>
              <a:pPr>
                <a:defRPr/>
              </a:pPr>
              <a:t>‹#›</a:t>
            </a:fld>
            <a:endParaRPr lang="en-US"/>
          </a:p>
        </p:txBody>
      </p:sp>
    </p:spTree>
    <p:extLst>
      <p:ext uri="{BB962C8B-B14F-4D97-AF65-F5344CB8AC3E}">
        <p14:creationId xmlns:p14="http://schemas.microsoft.com/office/powerpoint/2010/main" val="244301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B7C0C9-1486-814A-9320-78C5D01467A8}" type="datetimeFigureOut">
              <a:rPr lang="en-US"/>
              <a:pPr>
                <a:defRPr/>
              </a:pPr>
              <a:t>1/25/15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FDA48F-A01F-E64C-9C1B-E1D634CF595F}" type="slidenum">
              <a:rPr lang="en-US"/>
              <a:pPr>
                <a:defRPr/>
              </a:pPr>
              <a:t>‹#›</a:t>
            </a:fld>
            <a:endParaRPr lang="en-US"/>
          </a:p>
        </p:txBody>
      </p:sp>
    </p:spTree>
    <p:extLst>
      <p:ext uri="{BB962C8B-B14F-4D97-AF65-F5344CB8AC3E}">
        <p14:creationId xmlns:p14="http://schemas.microsoft.com/office/powerpoint/2010/main" val="346980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113B701-84E7-2B4A-9374-FD2C165FD775}" type="datetimeFigureOut">
              <a:rPr lang="en-US"/>
              <a:pPr>
                <a:defRPr/>
              </a:pPr>
              <a:t>1/25/15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98F189-DF79-A349-87EB-7B2AE94B48A0}" type="slidenum">
              <a:rPr lang="en-US"/>
              <a:pPr>
                <a:defRPr/>
              </a:pPr>
              <a:t>‹#›</a:t>
            </a:fld>
            <a:endParaRPr lang="en-US"/>
          </a:p>
        </p:txBody>
      </p:sp>
    </p:spTree>
    <p:extLst>
      <p:ext uri="{BB962C8B-B14F-4D97-AF65-F5344CB8AC3E}">
        <p14:creationId xmlns:p14="http://schemas.microsoft.com/office/powerpoint/2010/main" val="269338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8559A94-6047-DE4C-9145-FDD891AC11BB}" type="datetimeFigureOut">
              <a:rPr lang="en-US"/>
              <a:pPr>
                <a:defRPr/>
              </a:pPr>
              <a:t>1/25/15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D6EF3-00F2-C84D-AFF6-D7057CBA7D53}" type="slidenum">
              <a:rPr lang="en-US"/>
              <a:pPr>
                <a:defRPr/>
              </a:pPr>
              <a:t>‹#›</a:t>
            </a:fld>
            <a:endParaRPr lang="en-US"/>
          </a:p>
        </p:txBody>
      </p:sp>
    </p:spTree>
    <p:extLst>
      <p:ext uri="{BB962C8B-B14F-4D97-AF65-F5344CB8AC3E}">
        <p14:creationId xmlns:p14="http://schemas.microsoft.com/office/powerpoint/2010/main" val="204225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C0C1A4E-0D22-8144-AB2B-D0DBFA4D686D}" type="datetimeFigureOut">
              <a:rPr lang="en-US"/>
              <a:pPr>
                <a:defRPr/>
              </a:pPr>
              <a:t>1/25/15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5125F4-5449-6341-BE37-874B47A6A19F}" type="slidenum">
              <a:rPr lang="en-US"/>
              <a:pPr>
                <a:defRPr/>
              </a:pPr>
              <a:t>‹#›</a:t>
            </a:fld>
            <a:endParaRPr lang="en-US"/>
          </a:p>
        </p:txBody>
      </p:sp>
    </p:spTree>
    <p:extLst>
      <p:ext uri="{BB962C8B-B14F-4D97-AF65-F5344CB8AC3E}">
        <p14:creationId xmlns:p14="http://schemas.microsoft.com/office/powerpoint/2010/main" val="7224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897132-77EF-B041-9D48-EA0CB87730EF}" type="datetimeFigureOut">
              <a:rPr lang="en-US"/>
              <a:pPr>
                <a:defRPr/>
              </a:pPr>
              <a:t>1/25/15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3BEC8FC-7DD6-6B4B-84E9-08EF61737019}" type="slidenum">
              <a:rPr lang="en-US"/>
              <a:pPr>
                <a:defRPr/>
              </a:pPr>
              <a:t>‹#›</a:t>
            </a:fld>
            <a:endParaRPr lang="en-US"/>
          </a:p>
        </p:txBody>
      </p:sp>
    </p:spTree>
    <p:extLst>
      <p:ext uri="{BB962C8B-B14F-4D97-AF65-F5344CB8AC3E}">
        <p14:creationId xmlns:p14="http://schemas.microsoft.com/office/powerpoint/2010/main" val="254289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9F7E66-7266-3142-A3EC-A6A7DB99F84B}" type="datetimeFigureOut">
              <a:rPr lang="en-US"/>
              <a:pPr>
                <a:defRPr/>
              </a:pPr>
              <a:t>1/25/15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3BCD9C-62AE-044E-8F74-7EBBE6F7D36A}" type="slidenum">
              <a:rPr lang="en-US"/>
              <a:pPr>
                <a:defRPr/>
              </a:pPr>
              <a:t>‹#›</a:t>
            </a:fld>
            <a:endParaRPr lang="en-US"/>
          </a:p>
        </p:txBody>
      </p:sp>
    </p:spTree>
    <p:extLst>
      <p:ext uri="{BB962C8B-B14F-4D97-AF65-F5344CB8AC3E}">
        <p14:creationId xmlns:p14="http://schemas.microsoft.com/office/powerpoint/2010/main" val="197324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6B7836-FA1D-CA43-B4C8-5554EC587228}" type="datetimeFigureOut">
              <a:rPr lang="en-US"/>
              <a:pPr>
                <a:defRPr/>
              </a:pPr>
              <a:t>1/25/15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7D75B2-4405-4547-9DBF-03C57FF7232B}" type="slidenum">
              <a:rPr lang="en-US"/>
              <a:pPr>
                <a:defRPr/>
              </a:pPr>
              <a:t>‹#›</a:t>
            </a:fld>
            <a:endParaRPr lang="en-US"/>
          </a:p>
        </p:txBody>
      </p:sp>
    </p:spTree>
    <p:extLst>
      <p:ext uri="{BB962C8B-B14F-4D97-AF65-F5344CB8AC3E}">
        <p14:creationId xmlns:p14="http://schemas.microsoft.com/office/powerpoint/2010/main" val="3200591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cs typeface="Arial" charset="0"/>
              </a:defRPr>
            </a:lvl1pPr>
          </a:lstStyle>
          <a:p>
            <a:pPr>
              <a:defRPr/>
            </a:pPr>
            <a:fld id="{21C637B4-B9B1-0C4B-8C47-76909AE91F89}" type="datetimeFigureOut">
              <a:rPr lang="en-US"/>
              <a:pPr>
                <a:defRPr/>
              </a:pPr>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cs typeface="Arial" charset="0"/>
              </a:defRPr>
            </a:lvl1pPr>
          </a:lstStyle>
          <a:p>
            <a:pPr>
              <a:defRPr/>
            </a:pPr>
            <a:fld id="{CFB718B3-2BA3-524F-95D7-47D3237876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9" Type="http://schemas.openxmlformats.org/officeDocument/2006/relationships/customXml" Target="../ink/ink32.xml"/><Relationship Id="rId20" Type="http://schemas.openxmlformats.org/officeDocument/2006/relationships/image" Target="../media/image40.png"/><Relationship Id="rId21" Type="http://schemas.openxmlformats.org/officeDocument/2006/relationships/customXml" Target="../ink/ink38.xml"/><Relationship Id="rId22" Type="http://schemas.openxmlformats.org/officeDocument/2006/relationships/image" Target="../media/image41.png"/><Relationship Id="rId10" Type="http://schemas.openxmlformats.org/officeDocument/2006/relationships/image" Target="../media/image35.png"/><Relationship Id="rId11" Type="http://schemas.openxmlformats.org/officeDocument/2006/relationships/customXml" Target="../ink/ink33.xml"/><Relationship Id="rId12" Type="http://schemas.openxmlformats.org/officeDocument/2006/relationships/image" Target="../media/image36.png"/><Relationship Id="rId13" Type="http://schemas.openxmlformats.org/officeDocument/2006/relationships/customXml" Target="../ink/ink34.xml"/><Relationship Id="rId14" Type="http://schemas.openxmlformats.org/officeDocument/2006/relationships/image" Target="../media/image37.png"/><Relationship Id="rId15" Type="http://schemas.openxmlformats.org/officeDocument/2006/relationships/customXml" Target="../ink/ink35.xml"/><Relationship Id="rId16" Type="http://schemas.openxmlformats.org/officeDocument/2006/relationships/image" Target="../media/image38.png"/><Relationship Id="rId17" Type="http://schemas.openxmlformats.org/officeDocument/2006/relationships/customXml" Target="../ink/ink36.xml"/><Relationship Id="rId18" Type="http://schemas.openxmlformats.org/officeDocument/2006/relationships/image" Target="../media/image39.png"/><Relationship Id="rId19" Type="http://schemas.openxmlformats.org/officeDocument/2006/relationships/customXml" Target="../ink/ink37.xml"/><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customXml" Target="../ink/ink29.xml"/><Relationship Id="rId4" Type="http://schemas.openxmlformats.org/officeDocument/2006/relationships/image" Target="../media/image32.png"/><Relationship Id="rId5" Type="http://schemas.openxmlformats.org/officeDocument/2006/relationships/customXml" Target="../ink/ink30.xml"/><Relationship Id="rId6" Type="http://schemas.openxmlformats.org/officeDocument/2006/relationships/image" Target="../media/image33.png"/><Relationship Id="rId7" Type="http://schemas.openxmlformats.org/officeDocument/2006/relationships/customXml" Target="../ink/ink31.xml"/><Relationship Id="rId8"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ustomXml" Target="../ink/ink39.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ustomXml" Target="../ink/ink40.xml"/><Relationship Id="rId3"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customXml" Target="../ink/ink41.xml"/><Relationship Id="rId4" Type="http://schemas.openxmlformats.org/officeDocument/2006/relationships/image" Target="../media/image450.png"/><Relationship Id="rId5" Type="http://schemas.openxmlformats.org/officeDocument/2006/relationships/customXml" Target="../ink/ink42.xml"/><Relationship Id="rId6" Type="http://schemas.openxmlformats.org/officeDocument/2006/relationships/image" Target="../media/image46.png"/><Relationship Id="rId7" Type="http://schemas.openxmlformats.org/officeDocument/2006/relationships/customXml" Target="../ink/ink43.xml"/><Relationship Id="rId8" Type="http://schemas.openxmlformats.org/officeDocument/2006/relationships/image" Target="../media/image47.png"/><Relationship Id="rId9" Type="http://schemas.openxmlformats.org/officeDocument/2006/relationships/customXml" Target="../ink/ink44.xml"/><Relationship Id="rId10"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customXml" Target="../ink/ink45.xml"/><Relationship Id="rId4" Type="http://schemas.openxmlformats.org/officeDocument/2006/relationships/image" Target="../media/image50.png"/><Relationship Id="rId5" Type="http://schemas.openxmlformats.org/officeDocument/2006/relationships/customXml" Target="../ink/ink46.xml"/><Relationship Id="rId6" Type="http://schemas.openxmlformats.org/officeDocument/2006/relationships/image" Target="../media/image51.png"/><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customXml" Target="../ink/ink47.xml"/><Relationship Id="rId4" Type="http://schemas.openxmlformats.org/officeDocument/2006/relationships/image" Target="../media/image50.png"/><Relationship Id="rId5" Type="http://schemas.openxmlformats.org/officeDocument/2006/relationships/customXml" Target="../ink/ink48.xml"/><Relationship Id="rId6" Type="http://schemas.openxmlformats.org/officeDocument/2006/relationships/image" Target="../media/image51.png"/><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9" Type="http://schemas.openxmlformats.org/officeDocument/2006/relationships/customXml" Target="../ink/ink52.xml"/><Relationship Id="rId20" Type="http://schemas.openxmlformats.org/officeDocument/2006/relationships/image" Target="../media/image24.png"/><Relationship Id="rId21" Type="http://schemas.openxmlformats.org/officeDocument/2006/relationships/customXml" Target="../ink/ink58.xml"/><Relationship Id="rId22" Type="http://schemas.openxmlformats.org/officeDocument/2006/relationships/image" Target="../media/image25.png"/><Relationship Id="rId23" Type="http://schemas.openxmlformats.org/officeDocument/2006/relationships/customXml" Target="../ink/ink59.xml"/><Relationship Id="rId24" Type="http://schemas.openxmlformats.org/officeDocument/2006/relationships/image" Target="../media/image26.png"/><Relationship Id="rId25" Type="http://schemas.openxmlformats.org/officeDocument/2006/relationships/customXml" Target="../ink/ink60.xml"/><Relationship Id="rId26" Type="http://schemas.openxmlformats.org/officeDocument/2006/relationships/image" Target="../media/image27.png"/><Relationship Id="rId27" Type="http://schemas.openxmlformats.org/officeDocument/2006/relationships/customXml" Target="../ink/ink61.xml"/><Relationship Id="rId28" Type="http://schemas.openxmlformats.org/officeDocument/2006/relationships/image" Target="../media/image28.png"/><Relationship Id="rId29" Type="http://schemas.openxmlformats.org/officeDocument/2006/relationships/customXml" Target="../ink/ink62.xml"/><Relationship Id="rId30" Type="http://schemas.openxmlformats.org/officeDocument/2006/relationships/image" Target="../media/image530.png"/><Relationship Id="rId31" Type="http://schemas.openxmlformats.org/officeDocument/2006/relationships/customXml" Target="../ink/ink63.xml"/><Relationship Id="rId32" Type="http://schemas.openxmlformats.org/officeDocument/2006/relationships/image" Target="../media/image540.png"/><Relationship Id="rId10" Type="http://schemas.openxmlformats.org/officeDocument/2006/relationships/image" Target="../media/image19.png"/><Relationship Id="rId11" Type="http://schemas.openxmlformats.org/officeDocument/2006/relationships/customXml" Target="../ink/ink53.xml"/><Relationship Id="rId12" Type="http://schemas.openxmlformats.org/officeDocument/2006/relationships/image" Target="../media/image20.png"/><Relationship Id="rId13" Type="http://schemas.openxmlformats.org/officeDocument/2006/relationships/customXml" Target="../ink/ink54.xml"/><Relationship Id="rId14" Type="http://schemas.openxmlformats.org/officeDocument/2006/relationships/image" Target="../media/image21.png"/><Relationship Id="rId15" Type="http://schemas.openxmlformats.org/officeDocument/2006/relationships/customXml" Target="../ink/ink55.xml"/><Relationship Id="rId16" Type="http://schemas.openxmlformats.org/officeDocument/2006/relationships/image" Target="../media/image22.png"/><Relationship Id="rId17" Type="http://schemas.openxmlformats.org/officeDocument/2006/relationships/customXml" Target="../ink/ink56.xml"/><Relationship Id="rId18" Type="http://schemas.openxmlformats.org/officeDocument/2006/relationships/image" Target="../media/image23.png"/><Relationship Id="rId19" Type="http://schemas.openxmlformats.org/officeDocument/2006/relationships/customXml" Target="../ink/ink57.xml"/><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ustomXml" Target="../ink/ink49.xml"/><Relationship Id="rId4" Type="http://schemas.openxmlformats.org/officeDocument/2006/relationships/image" Target="../media/image16.png"/><Relationship Id="rId5" Type="http://schemas.openxmlformats.org/officeDocument/2006/relationships/customXml" Target="../ink/ink50.xml"/><Relationship Id="rId6" Type="http://schemas.openxmlformats.org/officeDocument/2006/relationships/image" Target="../media/image17.png"/><Relationship Id="rId7" Type="http://schemas.openxmlformats.org/officeDocument/2006/relationships/customXml" Target="../ink/ink51.xml"/><Relationship Id="rId8" Type="http://schemas.openxmlformats.org/officeDocument/2006/relationships/image" Target="../media/image18.png"/></Relationships>
</file>

<file path=ppt/slides/_rels/slide24.xml.rels><?xml version="1.0" encoding="UTF-8" standalone="yes"?>
<Relationships xmlns="http://schemas.openxmlformats.org/package/2006/relationships"><Relationship Id="rId11" Type="http://schemas.openxmlformats.org/officeDocument/2006/relationships/customXml" Target="../ink/ink68.xml"/><Relationship Id="rId12" Type="http://schemas.openxmlformats.org/officeDocument/2006/relationships/image" Target="../media/image60.png"/><Relationship Id="rId1" Type="http://schemas.openxmlformats.org/officeDocument/2006/relationships/slideLayout" Target="../slideLayouts/slideLayout6.xml"/><Relationship Id="rId2" Type="http://schemas.openxmlformats.org/officeDocument/2006/relationships/image" Target="../media/image57.png"/><Relationship Id="rId3" Type="http://schemas.openxmlformats.org/officeDocument/2006/relationships/customXml" Target="../ink/ink64.xml"/><Relationship Id="rId4" Type="http://schemas.openxmlformats.org/officeDocument/2006/relationships/image" Target="../media/image560.png"/><Relationship Id="rId5" Type="http://schemas.openxmlformats.org/officeDocument/2006/relationships/customXml" Target="../ink/ink65.xml"/><Relationship Id="rId6" Type="http://schemas.openxmlformats.org/officeDocument/2006/relationships/image" Target="../media/image570.png"/><Relationship Id="rId7" Type="http://schemas.openxmlformats.org/officeDocument/2006/relationships/customXml" Target="../ink/ink66.xml"/><Relationship Id="rId8" Type="http://schemas.openxmlformats.org/officeDocument/2006/relationships/image" Target="../media/image58.png"/><Relationship Id="rId9" Type="http://schemas.openxmlformats.org/officeDocument/2006/relationships/customXml" Target="../ink/ink67.xml"/><Relationship Id="rId10"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1.png"/></Relationships>
</file>

<file path=ppt/slides/_rels/slide26.xml.rels><?xml version="1.0" encoding="UTF-8" standalone="yes"?>
<Relationships xmlns="http://schemas.openxmlformats.org/package/2006/relationships"><Relationship Id="rId11" Type="http://schemas.openxmlformats.org/officeDocument/2006/relationships/image" Target="../media/image65.png"/><Relationship Id="rId12" Type="http://schemas.openxmlformats.org/officeDocument/2006/relationships/customXml" Target="../ink/ink74.xml"/><Relationship Id="rId13" Type="http://schemas.openxmlformats.org/officeDocument/2006/relationships/image" Target="../media/image66.png"/><Relationship Id="rId14" Type="http://schemas.openxmlformats.org/officeDocument/2006/relationships/customXml" Target="../ink/ink75.xml"/><Relationship Id="rId15" Type="http://schemas.openxmlformats.org/officeDocument/2006/relationships/image" Target="../media/image67.png"/><Relationship Id="rId16" Type="http://schemas.openxmlformats.org/officeDocument/2006/relationships/customXml" Target="../ink/ink76.xml"/><Relationship Id="rId17" Type="http://schemas.openxmlformats.org/officeDocument/2006/relationships/image" Target="../media/image68.png"/><Relationship Id="rId18" Type="http://schemas.openxmlformats.org/officeDocument/2006/relationships/image" Target="../media/image62.png"/><Relationship Id="rId1" Type="http://schemas.openxmlformats.org/officeDocument/2006/relationships/slideLayout" Target="../slideLayouts/slideLayout6.xml"/><Relationship Id="rId2" Type="http://schemas.openxmlformats.org/officeDocument/2006/relationships/customXml" Target="../ink/ink69.xml"/><Relationship Id="rId3" Type="http://schemas.openxmlformats.org/officeDocument/2006/relationships/image" Target="../media/image610.png"/><Relationship Id="rId4" Type="http://schemas.openxmlformats.org/officeDocument/2006/relationships/customXml" Target="../ink/ink70.xml"/><Relationship Id="rId5" Type="http://schemas.openxmlformats.org/officeDocument/2006/relationships/image" Target="../media/image620.png"/><Relationship Id="rId6" Type="http://schemas.openxmlformats.org/officeDocument/2006/relationships/customXml" Target="../ink/ink71.xml"/><Relationship Id="rId7" Type="http://schemas.openxmlformats.org/officeDocument/2006/relationships/image" Target="../media/image63.png"/><Relationship Id="rId8" Type="http://schemas.openxmlformats.org/officeDocument/2006/relationships/customXml" Target="../ink/ink72.xml"/><Relationship Id="rId9" Type="http://schemas.openxmlformats.org/officeDocument/2006/relationships/image" Target="../media/image64.png"/><Relationship Id="rId10" Type="http://schemas.openxmlformats.org/officeDocument/2006/relationships/customXml" Target="../ink/ink7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4.png"/><Relationship Id="rId5" Type="http://schemas.openxmlformats.org/officeDocument/2006/relationships/customXml" Target="../ink/ink3.xml"/><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4" Type="http://schemas.openxmlformats.org/officeDocument/2006/relationships/image" Target="../media/image4.png"/><Relationship Id="rId5" Type="http://schemas.openxmlformats.org/officeDocument/2006/relationships/customXml" Target="../ink/ink5.xml"/><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1" Type="http://schemas.openxmlformats.org/officeDocument/2006/relationships/customXml" Target="../ink/ink10.xml"/><Relationship Id="rId12" Type="http://schemas.openxmlformats.org/officeDocument/2006/relationships/image" Target="../media/image11.png"/><Relationship Id="rId13" Type="http://schemas.openxmlformats.org/officeDocument/2006/relationships/customXml" Target="../ink/ink11.xml"/><Relationship Id="rId14" Type="http://schemas.openxmlformats.org/officeDocument/2006/relationships/image" Target="../media/image12.png"/><Relationship Id="rId15" Type="http://schemas.openxmlformats.org/officeDocument/2006/relationships/customXml" Target="../ink/ink12.xml"/><Relationship Id="rId16"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customXml" Target="../ink/ink6.xml"/><Relationship Id="rId4" Type="http://schemas.openxmlformats.org/officeDocument/2006/relationships/image" Target="../media/image7.png"/><Relationship Id="rId5" Type="http://schemas.openxmlformats.org/officeDocument/2006/relationships/customXml" Target="../ink/ink7.xml"/><Relationship Id="rId6" Type="http://schemas.openxmlformats.org/officeDocument/2006/relationships/image" Target="../media/image8.png"/><Relationship Id="rId7" Type="http://schemas.openxmlformats.org/officeDocument/2006/relationships/customXml" Target="../ink/ink8.xml"/><Relationship Id="rId8" Type="http://schemas.openxmlformats.org/officeDocument/2006/relationships/image" Target="../media/image9.png"/><Relationship Id="rId9" Type="http://schemas.openxmlformats.org/officeDocument/2006/relationships/customXml" Target="../ink/ink9.xml"/><Relationship Id="rId10"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13.xml"/><Relationship Id="rId4" Type="http://schemas.openxmlformats.org/officeDocument/2006/relationships/image" Target="../media/image4.png"/><Relationship Id="rId5" Type="http://schemas.openxmlformats.org/officeDocument/2006/relationships/customXml" Target="../ink/ink14.xml"/><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customXml" Target="../ink/ink18.xml"/><Relationship Id="rId20" Type="http://schemas.openxmlformats.org/officeDocument/2006/relationships/image" Target="../media/image24.png"/><Relationship Id="rId21" Type="http://schemas.openxmlformats.org/officeDocument/2006/relationships/customXml" Target="../ink/ink24.xml"/><Relationship Id="rId22" Type="http://schemas.openxmlformats.org/officeDocument/2006/relationships/image" Target="../media/image25.png"/><Relationship Id="rId23" Type="http://schemas.openxmlformats.org/officeDocument/2006/relationships/customXml" Target="../ink/ink25.xml"/><Relationship Id="rId24" Type="http://schemas.openxmlformats.org/officeDocument/2006/relationships/image" Target="../media/image26.png"/><Relationship Id="rId25" Type="http://schemas.openxmlformats.org/officeDocument/2006/relationships/customXml" Target="../ink/ink26.xml"/><Relationship Id="rId26" Type="http://schemas.openxmlformats.org/officeDocument/2006/relationships/image" Target="../media/image27.png"/><Relationship Id="rId27" Type="http://schemas.openxmlformats.org/officeDocument/2006/relationships/customXml" Target="../ink/ink27.xml"/><Relationship Id="rId28" Type="http://schemas.openxmlformats.org/officeDocument/2006/relationships/image" Target="../media/image28.png"/><Relationship Id="rId29" Type="http://schemas.openxmlformats.org/officeDocument/2006/relationships/customXml" Target="../ink/ink28.xml"/><Relationship Id="rId30" Type="http://schemas.openxmlformats.org/officeDocument/2006/relationships/image" Target="../media/image29.png"/><Relationship Id="rId31" Type="http://schemas.openxmlformats.org/officeDocument/2006/relationships/image" Target="../media/image30.png"/><Relationship Id="rId10" Type="http://schemas.openxmlformats.org/officeDocument/2006/relationships/image" Target="../media/image19.png"/><Relationship Id="rId11" Type="http://schemas.openxmlformats.org/officeDocument/2006/relationships/customXml" Target="../ink/ink19.xml"/><Relationship Id="rId12" Type="http://schemas.openxmlformats.org/officeDocument/2006/relationships/image" Target="../media/image20.png"/><Relationship Id="rId13" Type="http://schemas.openxmlformats.org/officeDocument/2006/relationships/customXml" Target="../ink/ink20.xml"/><Relationship Id="rId14" Type="http://schemas.openxmlformats.org/officeDocument/2006/relationships/image" Target="../media/image21.png"/><Relationship Id="rId15" Type="http://schemas.openxmlformats.org/officeDocument/2006/relationships/customXml" Target="../ink/ink21.xml"/><Relationship Id="rId16" Type="http://schemas.openxmlformats.org/officeDocument/2006/relationships/image" Target="../media/image22.png"/><Relationship Id="rId17" Type="http://schemas.openxmlformats.org/officeDocument/2006/relationships/customXml" Target="../ink/ink22.xml"/><Relationship Id="rId18" Type="http://schemas.openxmlformats.org/officeDocument/2006/relationships/image" Target="../media/image23.png"/><Relationship Id="rId19" Type="http://schemas.openxmlformats.org/officeDocument/2006/relationships/customXml" Target="../ink/ink23.xml"/><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ustomXml" Target="../ink/ink15.xml"/><Relationship Id="rId4" Type="http://schemas.openxmlformats.org/officeDocument/2006/relationships/image" Target="../media/image16.png"/><Relationship Id="rId5" Type="http://schemas.openxmlformats.org/officeDocument/2006/relationships/customXml" Target="../ink/ink16.xml"/><Relationship Id="rId6" Type="http://schemas.openxmlformats.org/officeDocument/2006/relationships/image" Target="../media/image17.png"/><Relationship Id="rId7" Type="http://schemas.openxmlformats.org/officeDocument/2006/relationships/customXml" Target="../ink/ink17.xml"/><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a:latin typeface="Calibri" charset="0"/>
              </a:rPr>
              <a:t>Fundamentals of Image Formation</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ea typeface="+mn-ea"/>
                <a:cs typeface="+mn-cs"/>
              </a:rPr>
              <a:t>Lecture 2</a:t>
            </a:r>
          </a:p>
          <a:p>
            <a:pPr eaLnBrk="1" fontAlgn="auto" hangingPunct="1">
              <a:spcAft>
                <a:spcPts val="0"/>
              </a:spcAft>
              <a:buFont typeface="Arial" pitchFamily="34" charset="0"/>
              <a:buNone/>
              <a:defRPr/>
            </a:pPr>
            <a:r>
              <a:rPr lang="en-US" dirty="0" err="1" smtClean="0">
                <a:ea typeface="+mn-ea"/>
                <a:cs typeface="+mn-cs"/>
              </a:rPr>
              <a:t>Jitendra</a:t>
            </a:r>
            <a:r>
              <a:rPr lang="en-US" dirty="0" smtClean="0">
                <a:ea typeface="+mn-ea"/>
                <a:cs typeface="+mn-cs"/>
              </a:rPr>
              <a:t> Malik</a:t>
            </a: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Calibri" charset="0"/>
              </a:rPr>
              <a:t>Some perspective phenomena…</a:t>
            </a:r>
          </a:p>
        </p:txBody>
      </p:sp>
      <p:pic>
        <p:nvPicPr>
          <p:cNvPr id="23554"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304800" y="1371600"/>
            <a:ext cx="78486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Parallel </a:t>
            </a:r>
            <a:r>
              <a:rPr lang="en-US" dirty="0">
                <a:ea typeface="+mj-ea"/>
                <a:cs typeface="+mj-cs"/>
              </a:rPr>
              <a:t>l</a:t>
            </a:r>
            <a:r>
              <a:rPr lang="en-US" dirty="0" smtClean="0">
                <a:ea typeface="+mj-ea"/>
                <a:cs typeface="+mj-cs"/>
              </a:rPr>
              <a:t>ines converge to a vanishing point</a:t>
            </a:r>
            <a:endParaRPr lang="en-US" dirty="0">
              <a:ea typeface="+mj-ea"/>
              <a:cs typeface="+mj-cs"/>
            </a:endParaRPr>
          </a:p>
        </p:txBody>
      </p:sp>
      <p:pic>
        <p:nvPicPr>
          <p:cNvPr id="24578"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806575" y="1674813"/>
            <a:ext cx="55308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328640" y="0"/>
              <a:ext cx="2520" cy="0"/>
            </p14:xfrm>
          </p:contentPart>
        </mc:Choice>
        <mc:Fallback xmlns="">
          <p:pic>
            <p:nvPicPr>
              <p:cNvPr id="5" name="Ink 4"/>
              <p:cNvPicPr/>
              <p:nvPr/>
            </p:nvPicPr>
            <p:blipFill>
              <a:blip r:embed="rId4"/>
              <a:stretch>
                <a:fillRect/>
              </a:stretch>
            </p:blipFill>
            <p:spPr>
              <a:xfrm>
                <a:off x="4328640" y="0"/>
                <a:ext cx="252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2151720" y="2339145"/>
              <a:ext cx="2206080" cy="2266560"/>
            </p14:xfrm>
          </p:contentPart>
        </mc:Choice>
        <mc:Fallback xmlns="">
          <p:pic>
            <p:nvPicPr>
              <p:cNvPr id="15" name="Ink 14"/>
              <p:cNvPicPr/>
              <p:nvPr/>
            </p:nvPicPr>
            <p:blipFill>
              <a:blip r:embed="rId6"/>
              <a:stretch>
                <a:fillRect/>
              </a:stretch>
            </p:blipFill>
            <p:spPr>
              <a:xfrm>
                <a:off x="2151720" y="2339145"/>
                <a:ext cx="2206080" cy="2266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a:off x="2135520" y="4497345"/>
              <a:ext cx="64440" cy="95760"/>
            </p14:xfrm>
          </p:contentPart>
        </mc:Choice>
        <mc:Fallback xmlns="">
          <p:pic>
            <p:nvPicPr>
              <p:cNvPr id="19" name="Ink 18"/>
              <p:cNvPicPr/>
              <p:nvPr/>
            </p:nvPicPr>
            <p:blipFill>
              <a:blip r:embed="rId8"/>
              <a:stretch>
                <a:fillRect/>
              </a:stretch>
            </p:blipFill>
            <p:spPr>
              <a:xfrm>
                <a:off x="2135520" y="4497345"/>
                <a:ext cx="644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p14:cNvContentPartPr/>
              <p14:nvPr/>
            </p14:nvContentPartPr>
            <p14:xfrm>
              <a:off x="2117520" y="1788345"/>
              <a:ext cx="2238120" cy="568440"/>
            </p14:xfrm>
          </p:contentPart>
        </mc:Choice>
        <mc:Fallback xmlns="">
          <p:pic>
            <p:nvPicPr>
              <p:cNvPr id="27" name="Ink 26"/>
              <p:cNvPicPr/>
              <p:nvPr/>
            </p:nvPicPr>
            <p:blipFill>
              <a:blip r:embed="rId10"/>
              <a:stretch>
                <a:fillRect/>
              </a:stretch>
            </p:blipFill>
            <p:spPr>
              <a:xfrm>
                <a:off x="2117520" y="1788345"/>
                <a:ext cx="2238120" cy="56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p14:cNvContentPartPr/>
              <p14:nvPr/>
            </p14:nvContentPartPr>
            <p14:xfrm>
              <a:off x="2124720" y="1790865"/>
              <a:ext cx="395280" cy="131400"/>
            </p14:xfrm>
          </p:contentPart>
        </mc:Choice>
        <mc:Fallback xmlns="">
          <p:pic>
            <p:nvPicPr>
              <p:cNvPr id="28" name="Ink 27"/>
              <p:cNvPicPr/>
              <p:nvPr/>
            </p:nvPicPr>
            <p:blipFill>
              <a:blip r:embed="rId12"/>
              <a:stretch>
                <a:fillRect/>
              </a:stretch>
            </p:blipFill>
            <p:spPr>
              <a:xfrm>
                <a:off x="2124720" y="1790865"/>
                <a:ext cx="395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p14:cNvContentPartPr/>
              <p14:nvPr/>
            </p14:nvContentPartPr>
            <p14:xfrm>
              <a:off x="2158920" y="1822185"/>
              <a:ext cx="181440" cy="68040"/>
            </p14:xfrm>
          </p:contentPart>
        </mc:Choice>
        <mc:Fallback xmlns="">
          <p:pic>
            <p:nvPicPr>
              <p:cNvPr id="29" name="Ink 28"/>
              <p:cNvPicPr/>
              <p:nvPr/>
            </p:nvPicPr>
            <p:blipFill>
              <a:blip r:embed="rId14"/>
              <a:stretch>
                <a:fillRect/>
              </a:stretch>
            </p:blipFill>
            <p:spPr>
              <a:xfrm>
                <a:off x="2158920" y="1822185"/>
                <a:ext cx="1814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p14:cNvContentPartPr/>
              <p14:nvPr/>
            </p14:nvContentPartPr>
            <p14:xfrm>
              <a:off x="2181240" y="1798065"/>
              <a:ext cx="362160" cy="132120"/>
            </p14:xfrm>
          </p:contentPart>
        </mc:Choice>
        <mc:Fallback xmlns="">
          <p:pic>
            <p:nvPicPr>
              <p:cNvPr id="31" name="Ink 30"/>
              <p:cNvPicPr/>
              <p:nvPr/>
            </p:nvPicPr>
            <p:blipFill>
              <a:blip r:embed="rId16"/>
              <a:stretch>
                <a:fillRect/>
              </a:stretch>
            </p:blipFill>
            <p:spPr>
              <a:xfrm>
                <a:off x="2181240" y="1798065"/>
                <a:ext cx="3621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Ink 31"/>
              <p14:cNvContentPartPr/>
              <p14:nvPr/>
            </p14:nvContentPartPr>
            <p14:xfrm>
              <a:off x="2219400" y="1813185"/>
              <a:ext cx="30240" cy="13320"/>
            </p14:xfrm>
          </p:contentPart>
        </mc:Choice>
        <mc:Fallback xmlns="">
          <p:pic>
            <p:nvPicPr>
              <p:cNvPr id="32" name="Ink 31"/>
              <p:cNvPicPr/>
              <p:nvPr/>
            </p:nvPicPr>
            <p:blipFill>
              <a:blip r:embed="rId18"/>
              <a:stretch>
                <a:fillRect/>
              </a:stretch>
            </p:blipFill>
            <p:spPr>
              <a:xfrm>
                <a:off x="2219400" y="1813185"/>
                <a:ext cx="3024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Ink 35"/>
              <p14:cNvContentPartPr/>
              <p14:nvPr/>
            </p14:nvContentPartPr>
            <p14:xfrm>
              <a:off x="4167000" y="2290545"/>
              <a:ext cx="321120" cy="360360"/>
            </p14:xfrm>
          </p:contentPart>
        </mc:Choice>
        <mc:Fallback xmlns="">
          <p:pic>
            <p:nvPicPr>
              <p:cNvPr id="36" name="Ink 35"/>
              <p:cNvPicPr/>
              <p:nvPr/>
            </p:nvPicPr>
            <p:blipFill>
              <a:blip r:embed="rId20"/>
              <a:stretch>
                <a:fillRect/>
              </a:stretch>
            </p:blipFill>
            <p:spPr>
              <a:xfrm>
                <a:off x="4167000" y="2290545"/>
                <a:ext cx="3211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Ink 36"/>
              <p14:cNvContentPartPr/>
              <p14:nvPr/>
            </p14:nvContentPartPr>
            <p14:xfrm>
              <a:off x="2185200" y="2292705"/>
              <a:ext cx="2172240" cy="2251080"/>
            </p14:xfrm>
          </p:contentPart>
        </mc:Choice>
        <mc:Fallback xmlns="">
          <p:pic>
            <p:nvPicPr>
              <p:cNvPr id="37" name="Ink 36"/>
              <p:cNvPicPr/>
              <p:nvPr/>
            </p:nvPicPr>
            <p:blipFill>
              <a:blip r:embed="rId22"/>
              <a:stretch>
                <a:fillRect/>
              </a:stretch>
            </p:blipFill>
            <p:spPr>
              <a:xfrm>
                <a:off x="2185200" y="2292705"/>
                <a:ext cx="2172240" cy="225108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274638"/>
            <a:ext cx="9067800" cy="1143000"/>
          </a:xfrm>
        </p:spPr>
        <p:txBody>
          <a:bodyPr/>
          <a:lstStyle/>
          <a:p>
            <a:r>
              <a:rPr lang="en-US" sz="2800" dirty="0" smtClean="0"/>
              <a:t>Each family of parallel lines has its own vanishing point</a:t>
            </a:r>
            <a:endParaRPr lang="en-US" sz="2800" dirty="0"/>
          </a:p>
        </p:txBody>
      </p:sp>
      <p:pic>
        <p:nvPicPr>
          <p:cNvPr id="5" name="Content Placeholder 4" descr="perspective 2.jpg"/>
          <p:cNvPicPr>
            <a:picLocks noGrp="1" noChangeAspect="1"/>
          </p:cNvPicPr>
          <p:nvPr>
            <p:ph idx="1"/>
          </p:nvPr>
        </p:nvPicPr>
        <p:blipFill>
          <a:blip r:embed="rId2" cstate="print">
            <a:extLst>
              <a:ext uri="{28A0092B-C50C-407E-A947-70E740481C1C}">
                <a14:useLocalDpi xmlns:a14="http://schemas.microsoft.com/office/drawing/2010/main"/>
              </a:ext>
            </a:extLst>
          </a:blip>
          <a:srcRect t="-32494" b="-32494"/>
          <a:stretch>
            <a:fillRect/>
          </a:stretch>
        </p:blipFill>
        <p:spPr/>
      </p:pic>
    </p:spTree>
    <p:extLst>
      <p:ext uri="{BB962C8B-B14F-4D97-AF65-F5344CB8AC3E}">
        <p14:creationId xmlns:p14="http://schemas.microsoft.com/office/powerpoint/2010/main" val="14795645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381000" y="228600"/>
            <a:ext cx="8229600" cy="1143000"/>
          </a:xfrm>
        </p:spPr>
        <p:txBody>
          <a:bodyPr/>
          <a:lstStyle/>
          <a:p>
            <a:pPr eaLnBrk="1" hangingPunct="1"/>
            <a:r>
              <a:rPr lang="en-US">
                <a:latin typeface="Calibri" charset="0"/>
              </a:rPr>
              <a:t>Proof</a:t>
            </a:r>
          </a:p>
        </p:txBody>
      </p:sp>
      <p:sp>
        <p:nvSpPr>
          <p:cNvPr id="26626" name="TextBox 2"/>
          <p:cNvSpPr txBox="1">
            <a:spLocks noChangeArrowheads="1"/>
          </p:cNvSpPr>
          <p:nvPr/>
        </p:nvSpPr>
        <p:spPr bwMode="auto">
          <a:xfrm>
            <a:off x="1204913" y="1447800"/>
            <a:ext cx="5924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t>Let there be a point A and a direction vector D in three dimensional space.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72720" y="34560"/>
              <a:ext cx="7956360" cy="6328440"/>
            </p14:xfrm>
          </p:contentPart>
        </mc:Choice>
        <mc:Fallback xmlns="">
          <p:pic>
            <p:nvPicPr>
              <p:cNvPr id="4" name="Ink 3"/>
              <p:cNvPicPr/>
              <p:nvPr/>
            </p:nvPicPr>
            <p:blipFill>
              <a:blip r:embed="rId3"/>
              <a:stretch>
                <a:fillRect/>
              </a:stretch>
            </p:blipFill>
            <p:spPr>
              <a:xfrm>
                <a:off x="972720" y="34560"/>
                <a:ext cx="7956360" cy="632844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US">
              <a:latin typeface="Calibri"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94800" y="633600"/>
              <a:ext cx="8427240" cy="6184800"/>
            </p14:xfrm>
          </p:contentPart>
        </mc:Choice>
        <mc:Fallback xmlns="">
          <p:pic>
            <p:nvPicPr>
              <p:cNvPr id="3" name="Ink 2"/>
              <p:cNvPicPr/>
              <p:nvPr/>
            </p:nvPicPr>
            <p:blipFill>
              <a:blip r:embed="rId3"/>
              <a:stretch>
                <a:fillRect/>
              </a:stretch>
            </p:blipFill>
            <p:spPr>
              <a:xfrm>
                <a:off x="694800" y="633600"/>
                <a:ext cx="8427240" cy="618480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274638"/>
            <a:ext cx="9067800" cy="1143000"/>
          </a:xfrm>
        </p:spPr>
        <p:txBody>
          <a:bodyPr/>
          <a:lstStyle/>
          <a:p>
            <a:r>
              <a:rPr lang="en-US" sz="2800" dirty="0" smtClean="0"/>
              <a:t>Each family of parallel lines has its own vanishing point</a:t>
            </a:r>
            <a:endParaRPr lang="en-US" sz="2800" dirty="0"/>
          </a:p>
        </p:txBody>
      </p:sp>
      <p:pic>
        <p:nvPicPr>
          <p:cNvPr id="5" name="Content Placeholder 4" descr="perspective 2.jpg"/>
          <p:cNvPicPr>
            <a:picLocks noGrp="1" noChangeAspect="1"/>
          </p:cNvPicPr>
          <p:nvPr>
            <p:ph idx="1"/>
          </p:nvPr>
        </p:nvPicPr>
        <p:blipFill>
          <a:blip r:embed="rId2" cstate="print">
            <a:extLst>
              <a:ext uri="{28A0092B-C50C-407E-A947-70E740481C1C}">
                <a14:useLocalDpi xmlns:a14="http://schemas.microsoft.com/office/drawing/2010/main"/>
              </a:ext>
            </a:extLst>
          </a:blip>
          <a:srcRect t="-32494" b="-32494"/>
          <a:stretch>
            <a:fillRect/>
          </a:stretch>
        </p:blipFill>
        <p:spPr>
          <a:xfrm>
            <a:off x="381000" y="1219200"/>
            <a:ext cx="8229600" cy="4525963"/>
          </a:xfrm>
        </p:spPr>
      </p:pic>
      <p:sp>
        <p:nvSpPr>
          <p:cNvPr id="2" name="TextBox 1"/>
          <p:cNvSpPr txBox="1"/>
          <p:nvPr/>
        </p:nvSpPr>
        <p:spPr>
          <a:xfrm>
            <a:off x="0" y="6019800"/>
            <a:ext cx="9543347" cy="523220"/>
          </a:xfrm>
          <a:prstGeom prst="rect">
            <a:avLst/>
          </a:prstGeom>
          <a:noFill/>
        </p:spPr>
        <p:txBody>
          <a:bodyPr wrap="none" rtlCol="0">
            <a:spAutoFit/>
          </a:bodyPr>
          <a:lstStyle/>
          <a:p>
            <a:r>
              <a:rPr lang="en-US" sz="2800" dirty="0" smtClean="0">
                <a:solidFill>
                  <a:srgbClr val="FF0000"/>
                </a:solidFill>
              </a:rPr>
              <a:t>But this isn’t true of the vertical lines. They stay parallel. </a:t>
            </a:r>
            <a:r>
              <a:rPr lang="en-US" sz="2800" smtClean="0">
                <a:solidFill>
                  <a:srgbClr val="FF0000"/>
                </a:solidFill>
              </a:rPr>
              <a:t>Why?</a:t>
            </a:r>
            <a:endParaRPr lang="en-US" sz="2800" dirty="0">
              <a:solidFill>
                <a:srgbClr val="FF0000"/>
              </a:solidFill>
            </a:endParaRPr>
          </a:p>
        </p:txBody>
      </p:sp>
    </p:spTree>
    <p:extLst>
      <p:ext uri="{BB962C8B-B14F-4D97-AF65-F5344CB8AC3E}">
        <p14:creationId xmlns:p14="http://schemas.microsoft.com/office/powerpoint/2010/main" val="27717374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Vanishing point in vector notation</a:t>
            </a:r>
            <a:endParaRPr lang="en-US" dirty="0"/>
          </a:p>
        </p:txBody>
      </p:sp>
      <p:pic>
        <p:nvPicPr>
          <p:cNvPr id="8" name="Content Placeholder 7" descr="Screen Shot 2015-01-25 at 5.07.47 PM.png"/>
          <p:cNvPicPr>
            <a:picLocks noGrp="1" noChangeAspect="1"/>
          </p:cNvPicPr>
          <p:nvPr>
            <p:ph idx="1"/>
          </p:nvPr>
        </p:nvPicPr>
        <p:blipFill>
          <a:blip r:embed="rId2" cstate="print">
            <a:extLst>
              <a:ext uri="{28A0092B-C50C-407E-A947-70E740481C1C}">
                <a14:useLocalDpi xmlns:a14="http://schemas.microsoft.com/office/drawing/2010/main"/>
              </a:ext>
            </a:extLst>
          </a:blip>
          <a:srcRect t="-19129" b="-19129"/>
          <a:stretch>
            <a:fillRect/>
          </a:stretch>
        </p:blipFill>
        <p:spPr>
          <a:xfrm>
            <a:off x="457200" y="2133600"/>
            <a:ext cx="8229600" cy="4525963"/>
          </a:xfrm>
        </p:spPr>
      </p:pic>
      <p:pic>
        <p:nvPicPr>
          <p:cNvPr id="9" name="Picture 8" descr="Screen Shot 2015-01-25 at 5.07.26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24200" y="1524000"/>
            <a:ext cx="2628900" cy="965200"/>
          </a:xfrm>
          <a:prstGeom prst="rect">
            <a:avLst/>
          </a:prstGeom>
        </p:spPr>
      </p:pic>
    </p:spTree>
    <p:extLst>
      <p:ext uri="{BB962C8B-B14F-4D97-AF65-F5344CB8AC3E}">
        <p14:creationId xmlns:p14="http://schemas.microsoft.com/office/powerpoint/2010/main" val="8362197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Nearer objects are lower in the image</a:t>
            </a:r>
            <a:endParaRPr lang="en-US" dirty="0">
              <a:ea typeface="+mj-ea"/>
              <a:cs typeface="+mj-cs"/>
            </a:endParaRPr>
          </a:p>
        </p:txBody>
      </p:sp>
      <p:pic>
        <p:nvPicPr>
          <p:cNvPr id="28674"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806575" y="1674813"/>
            <a:ext cx="55308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98840" y="4502025"/>
              <a:ext cx="1307880" cy="48240"/>
            </p14:xfrm>
          </p:contentPart>
        </mc:Choice>
        <mc:Fallback xmlns="">
          <p:pic>
            <p:nvPicPr>
              <p:cNvPr id="5" name="Ink 4"/>
              <p:cNvPicPr/>
              <p:nvPr/>
            </p:nvPicPr>
            <p:blipFill>
              <a:blip r:embed="rId4"/>
              <a:stretch>
                <a:fillRect/>
              </a:stretch>
            </p:blipFill>
            <p:spPr>
              <a:xfrm>
                <a:off x="798840" y="4502025"/>
                <a:ext cx="13078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689400" y="3437865"/>
              <a:ext cx="2397240" cy="15840"/>
            </p14:xfrm>
          </p:contentPart>
        </mc:Choice>
        <mc:Fallback xmlns="">
          <p:pic>
            <p:nvPicPr>
              <p:cNvPr id="15" name="Ink 14"/>
              <p:cNvPicPr/>
              <p:nvPr/>
            </p:nvPicPr>
            <p:blipFill>
              <a:blip r:embed="rId6"/>
              <a:stretch>
                <a:fillRect/>
              </a:stretch>
            </p:blipFill>
            <p:spPr>
              <a:xfrm>
                <a:off x="689400" y="3437865"/>
                <a:ext cx="239724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a:off x="666360" y="2492505"/>
              <a:ext cx="689760" cy="2060640"/>
            </p14:xfrm>
          </p:contentPart>
        </mc:Choice>
        <mc:Fallback xmlns="">
          <p:pic>
            <p:nvPicPr>
              <p:cNvPr id="19" name="Ink 18"/>
              <p:cNvPicPr/>
              <p:nvPr/>
            </p:nvPicPr>
            <p:blipFill>
              <a:blip r:embed="rId8"/>
              <a:stretch>
                <a:fillRect/>
              </a:stretch>
            </p:blipFill>
            <p:spPr>
              <a:xfrm>
                <a:off x="666360" y="2492505"/>
                <a:ext cx="689760" cy="2060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p14:cNvContentPartPr/>
              <p14:nvPr/>
            </p14:nvContentPartPr>
            <p14:xfrm>
              <a:off x="728640" y="2775825"/>
              <a:ext cx="3010680" cy="38880"/>
            </p14:xfrm>
          </p:contentPart>
        </mc:Choice>
        <mc:Fallback xmlns="">
          <p:pic>
            <p:nvPicPr>
              <p:cNvPr id="22" name="Ink 21"/>
              <p:cNvPicPr/>
              <p:nvPr/>
            </p:nvPicPr>
            <p:blipFill>
              <a:blip r:embed="rId10"/>
              <a:stretch>
                <a:fillRect/>
              </a:stretch>
            </p:blipFill>
            <p:spPr>
              <a:xfrm>
                <a:off x="728640" y="2775825"/>
                <a:ext cx="3010680" cy="3888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atin typeface="Calibri" charset="0"/>
              </a:rPr>
              <a:t>Proof</a:t>
            </a:r>
          </a:p>
        </p:txBody>
      </p:sp>
      <p:sp>
        <p:nvSpPr>
          <p:cNvPr id="29698" name="TextBox 3"/>
          <p:cNvSpPr txBox="1">
            <a:spLocks noChangeArrowheads="1"/>
          </p:cNvSpPr>
          <p:nvPr/>
        </p:nvSpPr>
        <p:spPr bwMode="auto">
          <a:xfrm>
            <a:off x="1143000" y="1752600"/>
            <a:ext cx="6461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800"/>
              <a:t>The equation of the ground plane is Y = -h</a:t>
            </a:r>
            <a:endParaRPr lang="en-US" sz="1800"/>
          </a:p>
        </p:txBody>
      </p:sp>
      <p:sp>
        <p:nvSpPr>
          <p:cNvPr id="29699" name="TextBox 2"/>
          <p:cNvSpPr txBox="1">
            <a:spLocks noChangeArrowheads="1"/>
          </p:cNvSpPr>
          <p:nvPr/>
        </p:nvSpPr>
        <p:spPr bwMode="auto">
          <a:xfrm>
            <a:off x="536575" y="2473325"/>
            <a:ext cx="829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t>A point on the ground plane will have y-coordinate y= -fh/Z</a:t>
            </a:r>
          </a:p>
        </p:txBody>
      </p:sp>
      <p:pic>
        <p:nvPicPr>
          <p:cNvPr id="29700" name="Picture 4"/>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36550" y="3352800"/>
            <a:ext cx="4681538"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atin typeface="Calibri" charset="0"/>
              </a:rPr>
              <a:t>Nearer objects look  bigger</a:t>
            </a:r>
          </a:p>
        </p:txBody>
      </p:sp>
      <p:pic>
        <p:nvPicPr>
          <p:cNvPr id="30722"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806575" y="1674813"/>
            <a:ext cx="55308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705320" y="1628865"/>
              <a:ext cx="942120" cy="3051720"/>
            </p14:xfrm>
          </p:contentPart>
        </mc:Choice>
        <mc:Fallback xmlns="">
          <p:pic>
            <p:nvPicPr>
              <p:cNvPr id="7" name="Ink 6"/>
              <p:cNvPicPr/>
              <p:nvPr/>
            </p:nvPicPr>
            <p:blipFill>
              <a:blip r:embed="rId4"/>
              <a:stretch>
                <a:fillRect/>
              </a:stretch>
            </p:blipFill>
            <p:spPr>
              <a:xfrm>
                <a:off x="1705320" y="1628865"/>
                <a:ext cx="942120" cy="305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2856960" y="1929825"/>
              <a:ext cx="531360" cy="1694520"/>
            </p14:xfrm>
          </p:contentPart>
        </mc:Choice>
        <mc:Fallback xmlns="">
          <p:pic>
            <p:nvPicPr>
              <p:cNvPr id="9" name="Ink 8"/>
              <p:cNvPicPr/>
              <p:nvPr/>
            </p:nvPicPr>
            <p:blipFill>
              <a:blip r:embed="rId6"/>
              <a:stretch>
                <a:fillRect/>
              </a:stretch>
            </p:blipFill>
            <p:spPr>
              <a:xfrm>
                <a:off x="2856960" y="1929825"/>
                <a:ext cx="531360" cy="169452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atin typeface="Calibri" charset="0"/>
              </a:rPr>
              <a:t>A camera creates an image …</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4101840" y="1388745"/>
              <a:ext cx="4191075" cy="2476440"/>
            </p14:xfrm>
          </p:contentPart>
        </mc:Choice>
        <mc:Fallback xmlns="">
          <p:pic>
            <p:nvPicPr>
              <p:cNvPr id="7" name="Ink 6"/>
              <p:cNvPicPr/>
              <p:nvPr/>
            </p:nvPicPr>
            <p:blipFill>
              <a:blip r:embed="rId3"/>
              <a:stretch>
                <a:fillRect/>
              </a:stretch>
            </p:blipFill>
            <p:spPr>
              <a:xfrm>
                <a:off x="4101840" y="1388745"/>
                <a:ext cx="4191075" cy="2476440"/>
              </a:xfrm>
              <a:prstGeom prst="rect">
                <a:avLst/>
              </a:prstGeom>
            </p:spPr>
          </p:pic>
        </mc:Fallback>
      </mc:AlternateContent>
      <p:pic>
        <p:nvPicPr>
          <p:cNvPr id="15363" name="Picture 4" descr="C:\Users\malik\AppData\Local\Microsoft\Windows\Temporary Internet Files\Content.IE5\G8GN0PEJ\MP900438755[1].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14400" y="1524000"/>
            <a:ext cx="26384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1040"/>
          <p:cNvSpPr txBox="1">
            <a:spLocks noChangeArrowheads="1"/>
          </p:cNvSpPr>
          <p:nvPr/>
        </p:nvSpPr>
        <p:spPr bwMode="auto">
          <a:xfrm>
            <a:off x="457200" y="417195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t>The image I(x,y) measures how much light is captured at pixel (x,y)</a:t>
            </a:r>
          </a:p>
        </p:txBody>
      </p:sp>
      <p:sp>
        <p:nvSpPr>
          <p:cNvPr id="3" name="TextBox 2"/>
          <p:cNvSpPr txBox="1"/>
          <p:nvPr/>
        </p:nvSpPr>
        <p:spPr>
          <a:xfrm>
            <a:off x="762000" y="5029200"/>
            <a:ext cx="6964363" cy="1570038"/>
          </a:xfrm>
          <a:prstGeom prst="rect">
            <a:avLst/>
          </a:prstGeom>
          <a:noFill/>
        </p:spPr>
        <p:txBody>
          <a:bodyPr wrap="none">
            <a:spAutoFit/>
          </a:bodyPr>
          <a:lstStyle/>
          <a:p>
            <a:pPr fontAlgn="auto">
              <a:spcBef>
                <a:spcPts val="0"/>
              </a:spcBef>
              <a:spcAft>
                <a:spcPts val="0"/>
              </a:spcAft>
              <a:defRPr/>
            </a:pPr>
            <a:r>
              <a:rPr lang="en-US" sz="2400" dirty="0">
                <a:latin typeface="+mn-lt"/>
                <a:ea typeface="+mn-ea"/>
                <a:cs typeface="+mn-cs"/>
              </a:rPr>
              <a:t>We want to know</a:t>
            </a:r>
          </a:p>
          <a:p>
            <a:pPr marL="342900" indent="-342900" fontAlgn="auto">
              <a:spcBef>
                <a:spcPts val="0"/>
              </a:spcBef>
              <a:spcAft>
                <a:spcPts val="0"/>
              </a:spcAft>
              <a:buFont typeface="Arial" pitchFamily="34" charset="0"/>
              <a:buChar char="•"/>
              <a:defRPr/>
            </a:pPr>
            <a:r>
              <a:rPr lang="en-US" sz="2400" dirty="0">
                <a:latin typeface="+mn-lt"/>
                <a:ea typeface="+mn-ea"/>
                <a:cs typeface="+mn-cs"/>
              </a:rPr>
              <a:t>Where does a point (X,Y,Z) in the world get imaged?</a:t>
            </a:r>
          </a:p>
          <a:p>
            <a:pPr marL="342900" indent="-342900" fontAlgn="auto">
              <a:spcBef>
                <a:spcPts val="0"/>
              </a:spcBef>
              <a:spcAft>
                <a:spcPts val="0"/>
              </a:spcAft>
              <a:buFont typeface="Arial" pitchFamily="34" charset="0"/>
              <a:buChar char="•"/>
              <a:defRPr/>
            </a:pPr>
            <a:r>
              <a:rPr lang="en-US" sz="2400" dirty="0">
                <a:latin typeface="+mn-lt"/>
                <a:ea typeface="+mn-ea"/>
                <a:cs typeface="+mn-cs"/>
              </a:rPr>
              <a:t>What is the brightness at the resulting point (</a:t>
            </a:r>
            <a:r>
              <a:rPr lang="en-US" sz="2400" dirty="0" err="1">
                <a:latin typeface="+mn-lt"/>
                <a:ea typeface="+mn-ea"/>
                <a:cs typeface="+mn-cs"/>
              </a:rPr>
              <a:t>x,y</a:t>
            </a:r>
            <a:r>
              <a:rPr lang="en-US" sz="2400" dirty="0">
                <a:latin typeface="+mn-lt"/>
                <a:ea typeface="+mn-ea"/>
                <a:cs typeface="+mn-cs"/>
              </a:rPr>
              <a:t>)?</a:t>
            </a:r>
          </a:p>
          <a:p>
            <a:pPr marL="342900" indent="-342900" fontAlgn="auto">
              <a:spcBef>
                <a:spcPts val="0"/>
              </a:spcBef>
              <a:spcAft>
                <a:spcPts val="0"/>
              </a:spcAft>
              <a:buFont typeface="Arial" pitchFamily="34" charset="0"/>
              <a:buChar char="•"/>
              <a:defRPr/>
            </a:pPr>
            <a:endParaRPr lang="en-US" sz="2400" dirty="0">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atin typeface="Calibri" charset="0"/>
              </a:rPr>
              <a:t>Nearer objects look  bigger</a:t>
            </a:r>
          </a:p>
        </p:txBody>
      </p:sp>
      <p:pic>
        <p:nvPicPr>
          <p:cNvPr id="31746"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1806575" y="1674813"/>
            <a:ext cx="55308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705320" y="1628865"/>
              <a:ext cx="942120" cy="3051720"/>
            </p14:xfrm>
          </p:contentPart>
        </mc:Choice>
        <mc:Fallback xmlns="">
          <p:pic>
            <p:nvPicPr>
              <p:cNvPr id="7" name="Ink 6"/>
              <p:cNvPicPr/>
              <p:nvPr/>
            </p:nvPicPr>
            <p:blipFill>
              <a:blip r:embed="rId4"/>
              <a:stretch>
                <a:fillRect/>
              </a:stretch>
            </p:blipFill>
            <p:spPr>
              <a:xfrm>
                <a:off x="1705320" y="1628865"/>
                <a:ext cx="942120" cy="305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2856960" y="1929825"/>
              <a:ext cx="531360" cy="1694520"/>
            </p14:xfrm>
          </p:contentPart>
        </mc:Choice>
        <mc:Fallback xmlns="">
          <p:pic>
            <p:nvPicPr>
              <p:cNvPr id="9" name="Ink 8"/>
              <p:cNvPicPr/>
              <p:nvPr/>
            </p:nvPicPr>
            <p:blipFill>
              <a:blip r:embed="rId6"/>
              <a:stretch>
                <a:fillRect/>
              </a:stretch>
            </p:blipFill>
            <p:spPr>
              <a:xfrm>
                <a:off x="2856960" y="1929825"/>
                <a:ext cx="531360" cy="1694520"/>
              </a:xfrm>
              <a:prstGeom prst="rect">
                <a:avLst/>
              </a:prstGeom>
            </p:spPr>
          </p:pic>
        </mc:Fallback>
      </mc:AlternateContent>
      <p:sp>
        <p:nvSpPr>
          <p:cNvPr id="31749" name="TextBox 3"/>
          <p:cNvSpPr txBox="1">
            <a:spLocks noChangeArrowheads="1"/>
          </p:cNvSpPr>
          <p:nvPr/>
        </p:nvSpPr>
        <p:spPr bwMode="auto">
          <a:xfrm>
            <a:off x="76200" y="4572000"/>
            <a:ext cx="2695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Bottom at  (X,  - h, Z)</a:t>
            </a:r>
          </a:p>
        </p:txBody>
      </p:sp>
      <p:sp>
        <p:nvSpPr>
          <p:cNvPr id="31750" name="TextBox 5"/>
          <p:cNvSpPr txBox="1">
            <a:spLocks noChangeArrowheads="1"/>
          </p:cNvSpPr>
          <p:nvPr/>
        </p:nvSpPr>
        <p:spPr bwMode="auto">
          <a:xfrm>
            <a:off x="76200" y="1447800"/>
            <a:ext cx="2347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Top at  (X,  L – h, Z)</a:t>
            </a:r>
          </a:p>
        </p:txBody>
      </p:sp>
      <p:sp>
        <p:nvSpPr>
          <p:cNvPr id="31751" name="TextBox 1"/>
          <p:cNvSpPr txBox="1">
            <a:spLocks noChangeArrowheads="1"/>
          </p:cNvSpPr>
          <p:nvPr/>
        </p:nvSpPr>
        <p:spPr bwMode="auto">
          <a:xfrm>
            <a:off x="1143000" y="5715000"/>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It is straightforward to calculate the projection of the top &amp; </a:t>
            </a:r>
          </a:p>
          <a:p>
            <a:pPr eaLnBrk="1" hangingPunct="1"/>
            <a:r>
              <a:rPr lang="en-US" sz="1800"/>
              <a:t> bottom of the pole. The difference is the “apparent height”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lstStyle/>
          <a:p>
            <a:r>
              <a:rPr lang="en-US" sz="2400" dirty="0" smtClean="0"/>
              <a:t>Perspective projection is a mapping from 3D points to rays through the center of projection; the imaging surface could be  planar or spherical </a:t>
            </a:r>
            <a:endParaRPr lang="en-US" sz="2400" dirty="0"/>
          </a:p>
        </p:txBody>
      </p:sp>
      <p:sp>
        <p:nvSpPr>
          <p:cNvPr id="3" name="Content Placeholder 2"/>
          <p:cNvSpPr>
            <a:spLocks noGrp="1"/>
          </p:cNvSpPr>
          <p:nvPr>
            <p:ph sz="half" idx="1"/>
          </p:nvPr>
        </p:nvSpPr>
        <p:spPr/>
        <p:txBody>
          <a:bodyPr/>
          <a:lstStyle/>
          <a:p>
            <a:endParaRPr lang="en-US"/>
          </a:p>
        </p:txBody>
      </p:sp>
      <p:pic>
        <p:nvPicPr>
          <p:cNvPr id="27652" name="Picture 4" descr="alberti-window"/>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7200" y="1905000"/>
            <a:ext cx="4114800" cy="401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lberti2"/>
          <p:cNvPicPr>
            <a:picLocks noGrp="1" noChangeAspect="1" noChangeArrowheads="1"/>
          </p:cNvPicPr>
          <p:nvPr>
            <p:ph sz="half" idx="2"/>
          </p:nvPr>
        </p:nvPicPr>
        <p:blipFill>
          <a:blip r:embed="rId4" cstate="print">
            <a:extLst>
              <a:ext uri="{28A0092B-C50C-407E-A947-70E740481C1C}">
                <a14:useLocalDpi xmlns:a14="http://schemas.microsoft.com/office/drawing/2010/main"/>
              </a:ext>
            </a:extLst>
          </a:blip>
          <a:srcRect l="-11567" r="-11567"/>
          <a:stretch>
            <a:fillRect/>
          </a:stretch>
        </p:blipFill>
        <p:spPr bwMode="auto">
          <a:xfrm>
            <a:off x="4267200" y="1828800"/>
            <a:ext cx="346772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lberti-window"/>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934200" y="1852234"/>
            <a:ext cx="1676400" cy="386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199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400" dirty="0">
                <a:latin typeface="Arial" charset="0"/>
                <a:ea typeface="ＭＳ Ｐゴシック" charset="0"/>
                <a:cs typeface="ＭＳ Ｐゴシック" charset="0"/>
              </a:rPr>
              <a:t>Projection of a </a:t>
            </a:r>
            <a:r>
              <a:rPr lang="en-US" sz="2400" dirty="0" smtClean="0">
                <a:latin typeface="Arial" charset="0"/>
                <a:ea typeface="ＭＳ Ｐゴシック" charset="0"/>
                <a:cs typeface="ＭＳ Ｐゴシック" charset="0"/>
              </a:rPr>
              <a:t>line in planar perspective is a line, in spherical perspective is a great circle</a:t>
            </a:r>
            <a:endParaRPr lang="en-US" sz="2400" dirty="0">
              <a:latin typeface="Arial" charset="0"/>
              <a:ea typeface="ＭＳ Ｐゴシック" charset="0"/>
              <a:cs typeface="ＭＳ Ｐゴシック" charset="0"/>
            </a:endParaRPr>
          </a:p>
        </p:txBody>
      </p:sp>
      <p:pic>
        <p:nvPicPr>
          <p:cNvPr id="31747" name="Picture 3" descr="uspointline.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295400" y="1295400"/>
            <a:ext cx="7086600" cy="410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5-01-25 at 5.06.44 PM.png"/>
          <p:cNvPicPr>
            <a:picLocks noChangeAspect="1"/>
          </p:cNvPicPr>
          <p:nvPr/>
        </p:nvPicPr>
        <p:blipFill rotWithShape="1">
          <a:blip r:embed="rId4" cstate="print">
            <a:extLst>
              <a:ext uri="{28A0092B-C50C-407E-A947-70E740481C1C}">
                <a14:useLocalDpi xmlns:a14="http://schemas.microsoft.com/office/drawing/2010/main"/>
              </a:ext>
            </a:extLst>
          </a:blip>
          <a:srcRect l="-176" r="58322" b="10168"/>
          <a:stretch/>
        </p:blipFill>
        <p:spPr>
          <a:xfrm>
            <a:off x="381000" y="5638800"/>
            <a:ext cx="6212933" cy="479162"/>
          </a:xfrm>
          <a:prstGeom prst="rect">
            <a:avLst/>
          </a:prstGeom>
        </p:spPr>
      </p:pic>
    </p:spTree>
    <p:extLst>
      <p:ext uri="{BB962C8B-B14F-4D97-AF65-F5344CB8AC3E}">
        <p14:creationId xmlns:p14="http://schemas.microsoft.com/office/powerpoint/2010/main" val="31558664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rtlCol="0">
            <a:normAutofit fontScale="90000"/>
          </a:bodyPr>
          <a:lstStyle/>
          <a:p>
            <a:pPr eaLnBrk="1" fontAlgn="auto" hangingPunct="1">
              <a:spcAft>
                <a:spcPts val="0"/>
              </a:spcAft>
              <a:defRPr/>
            </a:pPr>
            <a:r>
              <a:rPr lang="en-US" dirty="0" smtClean="0">
                <a:ea typeface="+mj-ea"/>
                <a:cs typeface="+mj-cs"/>
              </a:rPr>
              <a:t>The natural measure of image size is visual angle</a:t>
            </a:r>
            <a:endParaRPr lang="en-US" dirty="0">
              <a:ea typeface="+mj-ea"/>
              <a:cs typeface="+mj-cs"/>
            </a:endParaRPr>
          </a:p>
        </p:txBody>
      </p:sp>
      <p:sp>
        <p:nvSpPr>
          <p:cNvPr id="3" name="Oval 2"/>
          <p:cNvSpPr/>
          <p:nvPr/>
        </p:nvSpPr>
        <p:spPr>
          <a:xfrm>
            <a:off x="1585913" y="1905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4"/>
          <p:cNvCxnSpPr>
            <a:stCxn id="3" idx="4"/>
          </p:cNvCxnSpPr>
          <p:nvPr/>
        </p:nvCxnSpPr>
        <p:spPr>
          <a:xfrm>
            <a:off x="2043113" y="2819400"/>
            <a:ext cx="14287" cy="18430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295400" y="4648200"/>
            <a:ext cx="762000" cy="1600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057400" y="4648200"/>
            <a:ext cx="990600" cy="16002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3762375" y="17526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19513" y="3352800"/>
            <a:ext cx="1752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472113" y="23622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748088" y="1752600"/>
            <a:ext cx="1724025" cy="609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8" name="Ink 27"/>
              <p14:cNvContentPartPr/>
              <p14:nvPr/>
            </p14:nvContentPartPr>
            <p14:xfrm>
              <a:off x="2251192" y="2204505"/>
              <a:ext cx="2236320" cy="445680"/>
            </p14:xfrm>
          </p:contentPart>
        </mc:Choice>
        <mc:Fallback xmlns="">
          <p:pic>
            <p:nvPicPr>
              <p:cNvPr id="28" name="Ink 27"/>
              <p:cNvPicPr/>
              <p:nvPr/>
            </p:nvPicPr>
            <p:blipFill>
              <a:blip r:embed="rId4"/>
              <a:stretch>
                <a:fillRect/>
              </a:stretch>
            </p:blipFill>
            <p:spPr>
              <a:xfrm>
                <a:off x="2251192" y="2204505"/>
                <a:ext cx="22363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4" name="Ink 73"/>
              <p14:cNvContentPartPr/>
              <p14:nvPr/>
            </p14:nvContentPartPr>
            <p14:xfrm>
              <a:off x="5540872" y="2885625"/>
              <a:ext cx="2093040" cy="342720"/>
            </p14:xfrm>
          </p:contentPart>
        </mc:Choice>
        <mc:Fallback xmlns="">
          <p:pic>
            <p:nvPicPr>
              <p:cNvPr id="74" name="Ink 73"/>
              <p:cNvPicPr/>
              <p:nvPr/>
            </p:nvPicPr>
            <p:blipFill>
              <a:blip r:embed="rId6"/>
              <a:stretch>
                <a:fillRect/>
              </a:stretch>
            </p:blipFill>
            <p:spPr>
              <a:xfrm>
                <a:off x="5540872" y="2885625"/>
                <a:ext cx="2093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p14:cNvContentPartPr/>
              <p14:nvPr/>
            </p14:nvContentPartPr>
            <p14:xfrm>
              <a:off x="2328232" y="2272905"/>
              <a:ext cx="2202840" cy="929880"/>
            </p14:xfrm>
          </p:contentPart>
        </mc:Choice>
        <mc:Fallback xmlns="">
          <p:pic>
            <p:nvPicPr>
              <p:cNvPr id="34" name="Ink 33"/>
              <p:cNvPicPr/>
              <p:nvPr/>
            </p:nvPicPr>
            <p:blipFill>
              <a:blip r:embed="rId8"/>
              <a:stretch>
                <a:fillRect/>
              </a:stretch>
            </p:blipFill>
            <p:spPr>
              <a:xfrm>
                <a:off x="2328232" y="2272905"/>
                <a:ext cx="2202840" cy="92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7" name="Ink 66"/>
              <p14:cNvContentPartPr/>
              <p14:nvPr/>
            </p14:nvContentPartPr>
            <p14:xfrm>
              <a:off x="5500192" y="3521385"/>
              <a:ext cx="669960" cy="249120"/>
            </p14:xfrm>
          </p:contentPart>
        </mc:Choice>
        <mc:Fallback xmlns="">
          <p:pic>
            <p:nvPicPr>
              <p:cNvPr id="67" name="Ink 66"/>
              <p:cNvPicPr/>
              <p:nvPr/>
            </p:nvPicPr>
            <p:blipFill>
              <a:blip r:embed="rId10"/>
              <a:stretch>
                <a:fillRect/>
              </a:stretch>
            </p:blipFill>
            <p:spPr>
              <a:xfrm>
                <a:off x="5500192" y="3521385"/>
                <a:ext cx="669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0"/>
              <p14:cNvContentPartPr/>
              <p14:nvPr/>
            </p14:nvContentPartPr>
            <p14:xfrm>
              <a:off x="7746592" y="3276225"/>
              <a:ext cx="85680" cy="408240"/>
            </p14:xfrm>
          </p:contentPart>
        </mc:Choice>
        <mc:Fallback xmlns="">
          <p:pic>
            <p:nvPicPr>
              <p:cNvPr id="81" name="Ink 80"/>
              <p:cNvPicPr/>
              <p:nvPr/>
            </p:nvPicPr>
            <p:blipFill>
              <a:blip r:embed="rId12"/>
              <a:stretch>
                <a:fillRect/>
              </a:stretch>
            </p:blipFill>
            <p:spPr>
              <a:xfrm>
                <a:off x="7746592" y="3276225"/>
                <a:ext cx="856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2" name="Ink 81"/>
              <p14:cNvContentPartPr/>
              <p14:nvPr/>
            </p14:nvContentPartPr>
            <p14:xfrm>
              <a:off x="6017512" y="3699945"/>
              <a:ext cx="1726560" cy="640080"/>
            </p14:xfrm>
          </p:contentPart>
        </mc:Choice>
        <mc:Fallback xmlns="">
          <p:pic>
            <p:nvPicPr>
              <p:cNvPr id="82" name="Ink 81"/>
              <p:cNvPicPr/>
              <p:nvPr/>
            </p:nvPicPr>
            <p:blipFill>
              <a:blip r:embed="rId14"/>
              <a:stretch>
                <a:fillRect/>
              </a:stretch>
            </p:blipFill>
            <p:spPr>
              <a:xfrm>
                <a:off x="6017512" y="3699945"/>
                <a:ext cx="172656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3" name="Ink 82"/>
              <p14:cNvContentPartPr/>
              <p14:nvPr/>
            </p14:nvContentPartPr>
            <p14:xfrm>
              <a:off x="7803112" y="3285225"/>
              <a:ext cx="37800" cy="569160"/>
            </p14:xfrm>
          </p:contentPart>
        </mc:Choice>
        <mc:Fallback xmlns="">
          <p:pic>
            <p:nvPicPr>
              <p:cNvPr id="83" name="Ink 82"/>
              <p:cNvPicPr/>
              <p:nvPr/>
            </p:nvPicPr>
            <p:blipFill>
              <a:blip r:embed="rId16"/>
              <a:stretch>
                <a:fillRect/>
              </a:stretch>
            </p:blipFill>
            <p:spPr>
              <a:xfrm>
                <a:off x="7803112" y="3285225"/>
                <a:ext cx="3780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4" name="Ink 83"/>
              <p14:cNvContentPartPr/>
              <p14:nvPr/>
            </p14:nvContentPartPr>
            <p14:xfrm>
              <a:off x="7750552" y="4343265"/>
              <a:ext cx="7920" cy="3960"/>
            </p14:xfrm>
          </p:contentPart>
        </mc:Choice>
        <mc:Fallback xmlns="">
          <p:pic>
            <p:nvPicPr>
              <p:cNvPr id="84" name="Ink 83"/>
              <p:cNvPicPr/>
              <p:nvPr/>
            </p:nvPicPr>
            <p:blipFill>
              <a:blip r:embed="rId18"/>
              <a:stretch>
                <a:fillRect/>
              </a:stretch>
            </p:blipFill>
            <p:spPr>
              <a:xfrm>
                <a:off x="7750552" y="4343265"/>
                <a:ext cx="7920" cy="3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5" name="Ink 84"/>
              <p14:cNvContentPartPr/>
              <p14:nvPr/>
            </p14:nvContentPartPr>
            <p14:xfrm>
              <a:off x="7594312" y="3232305"/>
              <a:ext cx="410040" cy="1097280"/>
            </p14:xfrm>
          </p:contentPart>
        </mc:Choice>
        <mc:Fallback xmlns="">
          <p:pic>
            <p:nvPicPr>
              <p:cNvPr id="85" name="Ink 84"/>
              <p:cNvPicPr/>
              <p:nvPr/>
            </p:nvPicPr>
            <p:blipFill>
              <a:blip r:embed="rId20"/>
              <a:stretch>
                <a:fillRect/>
              </a:stretch>
            </p:blipFill>
            <p:spPr>
              <a:xfrm>
                <a:off x="7594312" y="3232305"/>
                <a:ext cx="410040" cy="1097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6" name="Ink 85"/>
              <p14:cNvContentPartPr/>
              <p14:nvPr/>
            </p14:nvContentPartPr>
            <p14:xfrm>
              <a:off x="7758832" y="3419865"/>
              <a:ext cx="34200" cy="609480"/>
            </p14:xfrm>
          </p:contentPart>
        </mc:Choice>
        <mc:Fallback xmlns="">
          <p:pic>
            <p:nvPicPr>
              <p:cNvPr id="86" name="Ink 85"/>
              <p:cNvPicPr/>
              <p:nvPr/>
            </p:nvPicPr>
            <p:blipFill>
              <a:blip r:embed="rId22"/>
              <a:stretch>
                <a:fillRect/>
              </a:stretch>
            </p:blipFill>
            <p:spPr>
              <a:xfrm>
                <a:off x="7758832" y="3419865"/>
                <a:ext cx="342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7" name="Ink 86"/>
              <p14:cNvContentPartPr/>
              <p14:nvPr/>
            </p14:nvContentPartPr>
            <p14:xfrm>
              <a:off x="7767832" y="3450465"/>
              <a:ext cx="34920" cy="760680"/>
            </p14:xfrm>
          </p:contentPart>
        </mc:Choice>
        <mc:Fallback xmlns="">
          <p:pic>
            <p:nvPicPr>
              <p:cNvPr id="87" name="Ink 86"/>
              <p:cNvPicPr/>
              <p:nvPr/>
            </p:nvPicPr>
            <p:blipFill>
              <a:blip r:embed="rId24"/>
              <a:stretch>
                <a:fillRect/>
              </a:stretch>
            </p:blipFill>
            <p:spPr>
              <a:xfrm>
                <a:off x="7767832" y="3450465"/>
                <a:ext cx="3492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8" name="Ink 87"/>
              <p14:cNvContentPartPr/>
              <p14:nvPr/>
            </p14:nvContentPartPr>
            <p14:xfrm>
              <a:off x="7806352" y="3397545"/>
              <a:ext cx="14760" cy="564120"/>
            </p14:xfrm>
          </p:contentPart>
        </mc:Choice>
        <mc:Fallback xmlns="">
          <p:pic>
            <p:nvPicPr>
              <p:cNvPr id="88" name="Ink 87"/>
              <p:cNvPicPr/>
              <p:nvPr/>
            </p:nvPicPr>
            <p:blipFill>
              <a:blip r:embed="rId26"/>
              <a:stretch>
                <a:fillRect/>
              </a:stretch>
            </p:blipFill>
            <p:spPr>
              <a:xfrm>
                <a:off x="7806352" y="3397545"/>
                <a:ext cx="1476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0" name="Ink 89"/>
              <p14:cNvContentPartPr/>
              <p14:nvPr/>
            </p14:nvContentPartPr>
            <p14:xfrm>
              <a:off x="4382392" y="2650185"/>
              <a:ext cx="221040" cy="530640"/>
            </p14:xfrm>
          </p:contentPart>
        </mc:Choice>
        <mc:Fallback xmlns="">
          <p:pic>
            <p:nvPicPr>
              <p:cNvPr id="90" name="Ink 89"/>
              <p:cNvPicPr/>
              <p:nvPr/>
            </p:nvPicPr>
            <p:blipFill>
              <a:blip r:embed="rId28"/>
              <a:stretch>
                <a:fillRect/>
              </a:stretch>
            </p:blipFill>
            <p:spPr>
              <a:xfrm>
                <a:off x="4382392" y="2650185"/>
                <a:ext cx="221040" cy="530640"/>
              </a:xfrm>
              <a:prstGeom prst="rect">
                <a:avLst/>
              </a:prstGeom>
            </p:spPr>
          </p:pic>
        </mc:Fallback>
      </mc:AlternateContent>
      <p:sp>
        <p:nvSpPr>
          <p:cNvPr id="33815" name="TextBox 113"/>
          <p:cNvSpPr txBox="1">
            <a:spLocks noChangeArrowheads="1"/>
          </p:cNvSpPr>
          <p:nvPr/>
        </p:nvSpPr>
        <p:spPr bwMode="auto">
          <a:xfrm>
            <a:off x="2598738" y="4300538"/>
            <a:ext cx="60198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solidFill>
                  <a:srgbClr val="FF0000"/>
                </a:solidFill>
              </a:rPr>
              <a:t>Perspective projection is a mapping from points in 3D space to rays through the Center of Projection</a:t>
            </a:r>
          </a:p>
        </p:txBody>
      </p:sp>
      <mc:AlternateContent xmlns:mc="http://schemas.openxmlformats.org/markup-compatibility/2006" xmlns:p14="http://schemas.microsoft.com/office/powerpoint/2010/main">
        <mc:Choice Requires="p14">
          <p:contentPart p14:bwMode="auto" r:id="rId29">
            <p14:nvContentPartPr>
              <p14:cNvPr id="8" name="Ink 7"/>
              <p14:cNvContentPartPr/>
              <p14:nvPr/>
            </p14:nvContentPartPr>
            <p14:xfrm>
              <a:off x="2727472" y="1886625"/>
              <a:ext cx="302400" cy="707400"/>
            </p14:xfrm>
          </p:contentPart>
        </mc:Choice>
        <mc:Fallback xmlns="">
          <p:pic>
            <p:nvPicPr>
              <p:cNvPr id="8" name="Ink 7"/>
              <p:cNvPicPr/>
              <p:nvPr/>
            </p:nvPicPr>
            <p:blipFill>
              <a:blip r:embed="rId30"/>
              <a:stretch>
                <a:fillRect/>
              </a:stretch>
            </p:blipFill>
            <p:spPr>
              <a:xfrm>
                <a:off x="2727472" y="1886625"/>
                <a:ext cx="30240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p14:cNvContentPartPr/>
              <p14:nvPr/>
            </p14:nvContentPartPr>
            <p14:xfrm>
              <a:off x="5921752" y="1326825"/>
              <a:ext cx="2666160" cy="1472760"/>
            </p14:xfrm>
          </p:contentPart>
        </mc:Choice>
        <mc:Fallback xmlns="">
          <p:pic>
            <p:nvPicPr>
              <p:cNvPr id="32" name="Ink 31"/>
              <p:cNvPicPr/>
              <p:nvPr/>
            </p:nvPicPr>
            <p:blipFill>
              <a:blip r:embed="rId32"/>
              <a:stretch>
                <a:fillRect/>
              </a:stretch>
            </p:blipFill>
            <p:spPr>
              <a:xfrm>
                <a:off x="5921752" y="1326825"/>
                <a:ext cx="2666160" cy="147276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448800" cy="715962"/>
          </a:xfrm>
        </p:spPr>
        <p:txBody>
          <a:bodyPr rtlCol="0">
            <a:normAutofit fontScale="90000"/>
          </a:bodyPr>
          <a:lstStyle/>
          <a:p>
            <a:pPr eaLnBrk="1" fontAlgn="auto" hangingPunct="1">
              <a:spcAft>
                <a:spcPts val="0"/>
              </a:spcAft>
              <a:defRPr/>
            </a:pPr>
            <a:r>
              <a:rPr lang="en-US" dirty="0" smtClean="0">
                <a:ea typeface="+mj-ea"/>
                <a:cs typeface="+mj-cs"/>
              </a:rPr>
              <a:t>Two main effects of perspective projection</a:t>
            </a:r>
            <a:endParaRPr lang="en-US" dirty="0">
              <a:ea typeface="+mj-ea"/>
              <a:cs typeface="+mj-cs"/>
            </a:endParaRPr>
          </a:p>
        </p:txBody>
      </p:sp>
      <p:sp>
        <p:nvSpPr>
          <p:cNvPr id="4" name="TextBox 3"/>
          <p:cNvSpPr txBox="1">
            <a:spLocks noRot="1" noChangeAspect="1" noMove="1" noResize="1" noEditPoints="1" noAdjustHandles="1" noChangeArrowheads="1" noChangeShapeType="1" noTextEdit="1"/>
          </p:cNvSpPr>
          <p:nvPr/>
        </p:nvSpPr>
        <p:spPr>
          <a:xfrm>
            <a:off x="685800" y="1447800"/>
            <a:ext cx="7543800" cy="2308324"/>
          </a:xfrm>
          <a:prstGeom prst="rect">
            <a:avLst/>
          </a:prstGeom>
          <a:blipFill rotWithShape="1">
            <a:blip r:embed="rId2" cstate="print">
              <a:extLst>
                <a:ext uri="{28A0092B-C50C-407E-A947-70E740481C1C}">
                  <a14:useLocalDpi xmlns:a14="http://schemas.microsoft.com/office/drawing/2010/main"/>
                </a:ext>
              </a:extLst>
            </a:blip>
            <a:stretch>
              <a:fillRect l="-1293" t="-2381" r="-1132"/>
            </a:stretch>
          </a:blipFill>
        </p:spPr>
        <p:txBody>
          <a:bodyPr/>
          <a:lstStyle/>
          <a:p>
            <a:pPr>
              <a:defRPr/>
            </a:pPr>
            <a:r>
              <a:rPr lang="en-US">
                <a:noFill/>
                <a:cs typeface="Arial" charset="0"/>
              </a:rPr>
              <a:t> </a:t>
            </a:r>
          </a:p>
        </p:txBody>
      </p:sp>
      <mc:AlternateContent xmlns:mc="http://schemas.openxmlformats.org/markup-compatibility/2006" xmlns:p14="http://schemas.microsoft.com/office/powerpoint/2010/main">
        <mc:Choice Requires="p14">
          <p:contentPart p14:bwMode="auto" r:id="rId3">
            <p14:nvContentPartPr>
              <p14:cNvPr id="11" name="Ink 10"/>
              <p14:cNvContentPartPr/>
              <p14:nvPr/>
            </p14:nvContentPartPr>
            <p14:xfrm>
              <a:off x="2093152" y="4337505"/>
              <a:ext cx="2205360" cy="73800"/>
            </p14:xfrm>
          </p:contentPart>
        </mc:Choice>
        <mc:Fallback xmlns="">
          <p:pic>
            <p:nvPicPr>
              <p:cNvPr id="11" name="Ink 10"/>
              <p:cNvPicPr/>
              <p:nvPr/>
            </p:nvPicPr>
            <p:blipFill>
              <a:blip r:embed="rId4"/>
              <a:stretch>
                <a:fillRect/>
              </a:stretch>
            </p:blipFill>
            <p:spPr>
              <a:xfrm>
                <a:off x="2093152" y="4337505"/>
                <a:ext cx="22053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542512" y="3656745"/>
              <a:ext cx="5064120" cy="2127600"/>
            </p14:xfrm>
          </p:contentPart>
        </mc:Choice>
        <mc:Fallback xmlns="">
          <p:pic>
            <p:nvPicPr>
              <p:cNvPr id="14" name="Ink 13"/>
              <p:cNvPicPr/>
              <p:nvPr/>
            </p:nvPicPr>
            <p:blipFill>
              <a:blip r:embed="rId6"/>
              <a:stretch>
                <a:fillRect/>
              </a:stretch>
            </p:blipFill>
            <p:spPr>
              <a:xfrm>
                <a:off x="3542512" y="3656745"/>
                <a:ext cx="5064120" cy="212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p14:cNvContentPartPr/>
              <p14:nvPr/>
            </p14:nvContentPartPr>
            <p14:xfrm>
              <a:off x="2003872" y="4314465"/>
              <a:ext cx="72360" cy="242280"/>
            </p14:xfrm>
          </p:contentPart>
        </mc:Choice>
        <mc:Fallback xmlns="">
          <p:pic>
            <p:nvPicPr>
              <p:cNvPr id="20" name="Ink 19"/>
              <p:cNvPicPr/>
              <p:nvPr/>
            </p:nvPicPr>
            <p:blipFill>
              <a:blip r:embed="rId8"/>
              <a:stretch>
                <a:fillRect/>
              </a:stretch>
            </p:blipFill>
            <p:spPr>
              <a:xfrm>
                <a:off x="2003872" y="4314465"/>
                <a:ext cx="723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p14:cNvContentPartPr/>
              <p14:nvPr/>
            </p14:nvContentPartPr>
            <p14:xfrm>
              <a:off x="1751872" y="4147785"/>
              <a:ext cx="422280" cy="484200"/>
            </p14:xfrm>
          </p:contentPart>
        </mc:Choice>
        <mc:Fallback xmlns="">
          <p:pic>
            <p:nvPicPr>
              <p:cNvPr id="21" name="Ink 20"/>
              <p:cNvPicPr/>
              <p:nvPr/>
            </p:nvPicPr>
            <p:blipFill>
              <a:blip r:embed="rId10"/>
              <a:stretch>
                <a:fillRect/>
              </a:stretch>
            </p:blipFill>
            <p:spPr>
              <a:xfrm>
                <a:off x="1751872" y="4147785"/>
                <a:ext cx="42228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p14:cNvContentPartPr/>
              <p14:nvPr/>
            </p14:nvContentPartPr>
            <p14:xfrm>
              <a:off x="4070632" y="3856185"/>
              <a:ext cx="530640" cy="989640"/>
            </p14:xfrm>
          </p:contentPart>
        </mc:Choice>
        <mc:Fallback xmlns="">
          <p:pic>
            <p:nvPicPr>
              <p:cNvPr id="29" name="Ink 28"/>
              <p:cNvPicPr/>
              <p:nvPr/>
            </p:nvPicPr>
            <p:blipFill>
              <a:blip r:embed="rId12"/>
              <a:stretch>
                <a:fillRect/>
              </a:stretch>
            </p:blipFill>
            <p:spPr>
              <a:xfrm>
                <a:off x="4070632" y="3856185"/>
                <a:ext cx="530640" cy="98964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sz="3600" dirty="0"/>
              <a:t>T</a:t>
            </a:r>
            <a:r>
              <a:rPr lang="en-US" sz="3600" dirty="0" smtClean="0"/>
              <a:t>he slabs that are far away not only look smaller, but also more foreshortened</a:t>
            </a:r>
            <a:endParaRPr lang="en-US" sz="3600" dirty="0"/>
          </a:p>
        </p:txBody>
      </p:sp>
      <p:pic>
        <p:nvPicPr>
          <p:cNvPr id="790531" name="Picture 3" descr="ground-plane"/>
          <p:cNvPicPr>
            <a:picLocks noChangeAspect="1" noChangeArrowheads="1"/>
          </p:cNvPicPr>
          <p:nvPr/>
        </p:nvPicPr>
        <p:blipFill>
          <a:blip r:embed="rId3">
            <a:lum bright="-12000" contrast="6000"/>
            <a:extLst>
              <a:ext uri="{28A0092B-C50C-407E-A947-70E740481C1C}">
                <a14:useLocalDpi xmlns:a14="http://schemas.microsoft.com/office/drawing/2010/main"/>
              </a:ext>
            </a:extLst>
          </a:blip>
          <a:srcRect/>
          <a:stretch>
            <a:fillRect/>
          </a:stretch>
        </p:blipFill>
        <p:spPr bwMode="auto">
          <a:xfrm>
            <a:off x="0" y="1828800"/>
            <a:ext cx="8991600" cy="405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299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atin typeface="Calibri" charset="0"/>
              </a:rPr>
              <a:t>Orthographic projection</a:t>
            </a:r>
          </a:p>
        </p:txBody>
      </p:sp>
      <p:sp>
        <p:nvSpPr>
          <p:cNvPr id="36866" name="TextBox 2"/>
          <p:cNvSpPr txBox="1">
            <a:spLocks noChangeArrowheads="1"/>
          </p:cNvSpPr>
          <p:nvPr/>
        </p:nvSpPr>
        <p:spPr bwMode="auto">
          <a:xfrm>
            <a:off x="228600" y="1371600"/>
            <a:ext cx="11082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solidFill>
                  <a:srgbClr val="FF0000"/>
                </a:solidFill>
              </a:rPr>
              <a:t>Approximation to perspective when the object is relatively far away </a:t>
            </a:r>
          </a:p>
          <a:p>
            <a:pPr eaLnBrk="1" hangingPunct="1"/>
            <a:r>
              <a:rPr lang="en-US">
                <a:solidFill>
                  <a:srgbClr val="FF0000"/>
                </a:solidFill>
              </a:rPr>
              <a:t>compared to the depth variation in it</a:t>
            </a:r>
          </a:p>
        </p:txBody>
      </p:sp>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3277912" y="2271825"/>
              <a:ext cx="1810440" cy="1706040"/>
            </p14:xfrm>
          </p:contentPart>
        </mc:Choice>
        <mc:Fallback xmlns="">
          <p:pic>
            <p:nvPicPr>
              <p:cNvPr id="11" name="Ink 10"/>
              <p:cNvPicPr/>
              <p:nvPr/>
            </p:nvPicPr>
            <p:blipFill>
              <a:blip r:embed="rId3"/>
              <a:stretch>
                <a:fillRect/>
              </a:stretch>
            </p:blipFill>
            <p:spPr>
              <a:xfrm>
                <a:off x="3277912" y="2271825"/>
                <a:ext cx="1810440" cy="170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971032" y="2731185"/>
              <a:ext cx="560160" cy="545040"/>
            </p14:xfrm>
          </p:contentPart>
        </mc:Choice>
        <mc:Fallback xmlns="">
          <p:pic>
            <p:nvPicPr>
              <p:cNvPr id="13" name="Ink 12"/>
              <p:cNvPicPr/>
              <p:nvPr/>
            </p:nvPicPr>
            <p:blipFill>
              <a:blip r:embed="rId5"/>
              <a:stretch>
                <a:fillRect/>
              </a:stretch>
            </p:blipFill>
            <p:spPr>
              <a:xfrm>
                <a:off x="971032" y="2731185"/>
                <a:ext cx="56016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p14:cNvContentPartPr/>
              <p14:nvPr/>
            </p14:nvContentPartPr>
            <p14:xfrm>
              <a:off x="1289632" y="2910825"/>
              <a:ext cx="91440" cy="263520"/>
            </p14:xfrm>
          </p:contentPart>
        </mc:Choice>
        <mc:Fallback xmlns="">
          <p:pic>
            <p:nvPicPr>
              <p:cNvPr id="14" name="Ink 13"/>
              <p:cNvPicPr/>
              <p:nvPr/>
            </p:nvPicPr>
            <p:blipFill>
              <a:blip r:embed="rId7"/>
              <a:stretch>
                <a:fillRect/>
              </a:stretch>
            </p:blipFill>
            <p:spPr>
              <a:xfrm>
                <a:off x="1289632" y="2910825"/>
                <a:ext cx="914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p14:cNvContentPartPr/>
              <p14:nvPr/>
            </p14:nvContentPartPr>
            <p14:xfrm>
              <a:off x="1324192" y="2991465"/>
              <a:ext cx="39600" cy="54720"/>
            </p14:xfrm>
          </p:contentPart>
        </mc:Choice>
        <mc:Fallback xmlns="">
          <p:pic>
            <p:nvPicPr>
              <p:cNvPr id="15" name="Ink 14"/>
              <p:cNvPicPr/>
              <p:nvPr/>
            </p:nvPicPr>
            <p:blipFill>
              <a:blip r:embed="rId9"/>
              <a:stretch>
                <a:fillRect/>
              </a:stretch>
            </p:blipFill>
            <p:spPr>
              <a:xfrm>
                <a:off x="1324192" y="2991465"/>
                <a:ext cx="39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p14:cNvContentPartPr/>
              <p14:nvPr/>
            </p14:nvContentPartPr>
            <p14:xfrm>
              <a:off x="1373152" y="2941785"/>
              <a:ext cx="2689560" cy="89640"/>
            </p14:xfrm>
          </p:contentPart>
        </mc:Choice>
        <mc:Fallback xmlns="">
          <p:pic>
            <p:nvPicPr>
              <p:cNvPr id="16" name="Ink 15"/>
              <p:cNvPicPr/>
              <p:nvPr/>
            </p:nvPicPr>
            <p:blipFill>
              <a:blip r:embed="rId11"/>
              <a:stretch>
                <a:fillRect/>
              </a:stretch>
            </p:blipFill>
            <p:spPr>
              <a:xfrm>
                <a:off x="1373152" y="2941785"/>
                <a:ext cx="26895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p14:cNvContentPartPr/>
              <p14:nvPr/>
            </p14:nvContentPartPr>
            <p14:xfrm>
              <a:off x="1339312" y="3026745"/>
              <a:ext cx="50760" cy="12960"/>
            </p14:xfrm>
          </p:contentPart>
        </mc:Choice>
        <mc:Fallback xmlns="">
          <p:pic>
            <p:nvPicPr>
              <p:cNvPr id="19" name="Ink 18"/>
              <p:cNvPicPr/>
              <p:nvPr/>
            </p:nvPicPr>
            <p:blipFill>
              <a:blip r:embed="rId13"/>
              <a:stretch>
                <a:fillRect/>
              </a:stretch>
            </p:blipFill>
            <p:spPr>
              <a:xfrm>
                <a:off x="1339312" y="3026745"/>
                <a:ext cx="5076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p14:cNvContentPartPr/>
              <p14:nvPr/>
            </p14:nvContentPartPr>
            <p14:xfrm>
              <a:off x="1320592" y="3051225"/>
              <a:ext cx="2913840" cy="265320"/>
            </p14:xfrm>
          </p:contentPart>
        </mc:Choice>
        <mc:Fallback xmlns="">
          <p:pic>
            <p:nvPicPr>
              <p:cNvPr id="20" name="Ink 19"/>
              <p:cNvPicPr/>
              <p:nvPr/>
            </p:nvPicPr>
            <p:blipFill>
              <a:blip r:embed="rId15"/>
              <a:stretch>
                <a:fillRect/>
              </a:stretch>
            </p:blipFill>
            <p:spPr>
              <a:xfrm>
                <a:off x="1320592" y="3051225"/>
                <a:ext cx="29138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6" name="Ink 55"/>
              <p14:cNvContentPartPr/>
              <p14:nvPr/>
            </p14:nvContentPartPr>
            <p14:xfrm>
              <a:off x="4190512" y="2479185"/>
              <a:ext cx="2520360" cy="1272960"/>
            </p14:xfrm>
          </p:contentPart>
        </mc:Choice>
        <mc:Fallback xmlns="">
          <p:pic>
            <p:nvPicPr>
              <p:cNvPr id="56" name="Ink 55"/>
              <p:cNvPicPr/>
              <p:nvPr/>
            </p:nvPicPr>
            <p:blipFill>
              <a:blip r:embed="rId17"/>
              <a:stretch>
                <a:fillRect/>
              </a:stretch>
            </p:blipFill>
            <p:spPr>
              <a:xfrm>
                <a:off x="4190512" y="2479185"/>
                <a:ext cx="2520360" cy="1272960"/>
              </a:xfrm>
              <a:prstGeom prst="rect">
                <a:avLst/>
              </a:prstGeom>
            </p:spPr>
          </p:pic>
        </mc:Fallback>
      </mc:AlternateContent>
      <p:pic>
        <p:nvPicPr>
          <p:cNvPr id="2" name="Picture 1" descr="Screen Shot 2015-01-25 at 9.13.38 PM.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3958012"/>
            <a:ext cx="9144000" cy="201202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286000"/>
            <a:ext cx="7772400" cy="1143000"/>
          </a:xfrm>
        </p:spPr>
        <p:txBody>
          <a:bodyPr/>
          <a:lstStyle/>
          <a:p>
            <a:pPr eaLnBrk="1" hangingPunct="1"/>
            <a:endParaRPr lang="en-US">
              <a:latin typeface="Arial" charset="0"/>
              <a:ea typeface="ＭＳ Ｐゴシック" charset="0"/>
              <a:cs typeface="ＭＳ Ｐゴシック" charset="0"/>
            </a:endParaRPr>
          </a:p>
        </p:txBody>
      </p:sp>
      <p:sp>
        <p:nvSpPr>
          <p:cNvPr id="36867" name="Rectangle 3"/>
          <p:cNvSpPr>
            <a:spLocks noGrp="1" noChangeArrowheads="1"/>
          </p:cNvSpPr>
          <p:nvPr>
            <p:ph type="subTitle" idx="1"/>
          </p:nvPr>
        </p:nvSpPr>
        <p:spPr/>
        <p:txBody>
          <a:bodyPr/>
          <a:lstStyle/>
          <a:p>
            <a:pPr eaLnBrk="1" hangingPunct="1"/>
            <a:endParaRPr lang="en-US">
              <a:latin typeface="Arial" charset="0"/>
              <a:ea typeface="ＭＳ Ｐゴシック" charset="0"/>
              <a:cs typeface="ＭＳ Ｐゴシック" charset="0"/>
            </a:endParaRPr>
          </a:p>
        </p:txBody>
      </p:sp>
      <p:pic>
        <p:nvPicPr>
          <p:cNvPr id="36868" name="Picture 4" descr="vanish-point-cartoo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10800000">
            <a:off x="0" y="1219200"/>
            <a:ext cx="914400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6718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atin typeface="Calibri" charset="0"/>
              </a:rPr>
              <a:t>The Pinhole Camera</a:t>
            </a:r>
          </a:p>
        </p:txBody>
      </p:sp>
      <p:pic>
        <p:nvPicPr>
          <p:cNvPr id="16386" name="Picture 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09550" y="1590675"/>
            <a:ext cx="8793163"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75840" y="3089025"/>
              <a:ext cx="454680" cy="398880"/>
            </p14:xfrm>
          </p:contentPart>
        </mc:Choice>
        <mc:Fallback xmlns="">
          <p:pic>
            <p:nvPicPr>
              <p:cNvPr id="5" name="Ink 4"/>
              <p:cNvPicPr/>
              <p:nvPr/>
            </p:nvPicPr>
            <p:blipFill>
              <a:blip r:embed="rId4"/>
              <a:stretch>
                <a:fillRect/>
              </a:stretch>
            </p:blipFill>
            <p:spPr>
              <a:xfrm>
                <a:off x="1275840" y="3089025"/>
                <a:ext cx="45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116000" y="2595465"/>
              <a:ext cx="187560" cy="929520"/>
            </p14:xfrm>
          </p:contentPart>
        </mc:Choice>
        <mc:Fallback xmlns="">
          <p:pic>
            <p:nvPicPr>
              <p:cNvPr id="9" name="Ink 8"/>
              <p:cNvPicPr/>
              <p:nvPr/>
            </p:nvPicPr>
            <p:blipFill>
              <a:blip r:embed="rId6"/>
              <a:stretch>
                <a:fillRect/>
              </a:stretch>
            </p:blipFill>
            <p:spPr>
              <a:xfrm>
                <a:off x="1116000" y="2595465"/>
                <a:ext cx="187560" cy="929520"/>
              </a:xfrm>
              <a:prstGeom prst="rect">
                <a:avLst/>
              </a:prstGeom>
            </p:spPr>
          </p:pic>
        </mc:Fallback>
      </mc:AlternateContent>
      <p:sp>
        <p:nvSpPr>
          <p:cNvPr id="16389" name="TextBox 16"/>
          <p:cNvSpPr txBox="1">
            <a:spLocks noChangeArrowheads="1"/>
          </p:cNvSpPr>
          <p:nvPr/>
        </p:nvSpPr>
        <p:spPr bwMode="auto">
          <a:xfrm>
            <a:off x="1568450" y="2719388"/>
            <a:ext cx="284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x</a:t>
            </a:r>
          </a:p>
        </p:txBody>
      </p:sp>
      <p:sp>
        <p:nvSpPr>
          <p:cNvPr id="16390" name="TextBox 17"/>
          <p:cNvSpPr txBox="1">
            <a:spLocks noChangeArrowheads="1"/>
          </p:cNvSpPr>
          <p:nvPr/>
        </p:nvSpPr>
        <p:spPr bwMode="auto">
          <a:xfrm>
            <a:off x="908050" y="2535238"/>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y</a:t>
            </a:r>
          </a:p>
        </p:txBody>
      </p:sp>
      <p:sp>
        <p:nvSpPr>
          <p:cNvPr id="24" name="TextBox 23"/>
          <p:cNvSpPr txBox="1">
            <a:spLocks noRot="1" noChangeAspect="1" noMove="1" noResize="1" noEditPoints="1" noAdjustHandles="1" noChangeArrowheads="1" noChangeShapeType="1" noTextEdit="1"/>
          </p:cNvSpPr>
          <p:nvPr/>
        </p:nvSpPr>
        <p:spPr>
          <a:xfrm>
            <a:off x="4396401" y="4810454"/>
            <a:ext cx="4481658" cy="792076"/>
          </a:xfrm>
          <a:prstGeom prst="rect">
            <a:avLst/>
          </a:prstGeom>
          <a:blipFill rotWithShape="1">
            <a:blip r:embed="rId7"/>
            <a:stretch>
              <a:fillRect/>
            </a:stretch>
          </a:blipFill>
        </p:spPr>
        <p:txBody>
          <a:bodyPr/>
          <a:lstStyle/>
          <a:p>
            <a:pPr>
              <a:defRPr/>
            </a:pPr>
            <a:r>
              <a:rPr lang="en-US">
                <a:noFill/>
                <a:cs typeface="Arial"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533400" y="0"/>
            <a:ext cx="7772400" cy="1143000"/>
          </a:xfrm>
        </p:spPr>
        <p:txBody>
          <a:bodyPr/>
          <a:lstStyle/>
          <a:p>
            <a:pPr eaLnBrk="1" hangingPunct="1"/>
            <a:r>
              <a:rPr lang="en-US">
                <a:latin typeface="Arial" charset="0"/>
                <a:ea typeface="ＭＳ Ｐゴシック" charset="0"/>
                <a:cs typeface="ＭＳ Ｐゴシック" charset="0"/>
              </a:rPr>
              <a:t>Camera Obscura</a:t>
            </a:r>
            <a:br>
              <a:rPr lang="en-US">
                <a:latin typeface="Arial" charset="0"/>
                <a:ea typeface="ＭＳ Ｐゴシック" charset="0"/>
                <a:cs typeface="ＭＳ Ｐゴシック" charset="0"/>
              </a:rPr>
            </a:br>
            <a:r>
              <a:rPr lang="en-US" sz="2800">
                <a:latin typeface="Arial" charset="0"/>
                <a:ea typeface="ＭＳ Ｐゴシック" charset="0"/>
                <a:cs typeface="ＭＳ Ｐゴシック" charset="0"/>
              </a:rPr>
              <a:t>(Reinerus Gemma-Frisius, 1544)</a:t>
            </a:r>
            <a:endParaRPr lang="en-US">
              <a:latin typeface="Arial" charset="0"/>
              <a:ea typeface="ＭＳ Ｐゴシック" charset="0"/>
              <a:cs typeface="ＭＳ Ｐゴシック" charset="0"/>
            </a:endParaRPr>
          </a:p>
        </p:txBody>
      </p:sp>
      <p:sp>
        <p:nvSpPr>
          <p:cNvPr id="19459" name="Rectangle 3"/>
          <p:cNvSpPr>
            <a:spLocks noGrp="1" noChangeArrowheads="1"/>
          </p:cNvSpPr>
          <p:nvPr>
            <p:ph type="subTitle" idx="1"/>
          </p:nvPr>
        </p:nvSpPr>
        <p:spPr/>
        <p:txBody>
          <a:bodyPr/>
          <a:lstStyle/>
          <a:p>
            <a:pPr eaLnBrk="1" hangingPunct="1"/>
            <a:endParaRPr lang="en-US">
              <a:latin typeface="Arial" charset="0"/>
              <a:ea typeface="ＭＳ Ｐゴシック" charset="0"/>
              <a:cs typeface="ＭＳ Ｐゴシック" charset="0"/>
            </a:endParaRPr>
          </a:p>
        </p:txBody>
      </p:sp>
      <p:pic>
        <p:nvPicPr>
          <p:cNvPr id="19460" name="Picture 4" descr="obscura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400" y="1190625"/>
            <a:ext cx="80772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4505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atin typeface="Calibri" charset="0"/>
              </a:rPr>
              <a:t>The Pinhole Camera</a:t>
            </a:r>
          </a:p>
        </p:txBody>
      </p:sp>
      <p:pic>
        <p:nvPicPr>
          <p:cNvPr id="16386" name="Picture 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09550" y="1590675"/>
            <a:ext cx="8793163"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75840" y="3089025"/>
              <a:ext cx="454680" cy="398880"/>
            </p14:xfrm>
          </p:contentPart>
        </mc:Choice>
        <mc:Fallback xmlns="">
          <p:pic>
            <p:nvPicPr>
              <p:cNvPr id="5" name="Ink 4"/>
              <p:cNvPicPr/>
              <p:nvPr/>
            </p:nvPicPr>
            <p:blipFill>
              <a:blip r:embed="rId4"/>
              <a:stretch>
                <a:fillRect/>
              </a:stretch>
            </p:blipFill>
            <p:spPr>
              <a:xfrm>
                <a:off x="1275840" y="3089025"/>
                <a:ext cx="45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116000" y="2595465"/>
              <a:ext cx="187560" cy="929520"/>
            </p14:xfrm>
          </p:contentPart>
        </mc:Choice>
        <mc:Fallback xmlns="">
          <p:pic>
            <p:nvPicPr>
              <p:cNvPr id="9" name="Ink 8"/>
              <p:cNvPicPr/>
              <p:nvPr/>
            </p:nvPicPr>
            <p:blipFill>
              <a:blip r:embed="rId6"/>
              <a:stretch>
                <a:fillRect/>
              </a:stretch>
            </p:blipFill>
            <p:spPr>
              <a:xfrm>
                <a:off x="1116000" y="2595465"/>
                <a:ext cx="187560" cy="929520"/>
              </a:xfrm>
              <a:prstGeom prst="rect">
                <a:avLst/>
              </a:prstGeom>
            </p:spPr>
          </p:pic>
        </mc:Fallback>
      </mc:AlternateContent>
      <p:sp>
        <p:nvSpPr>
          <p:cNvPr id="16389" name="TextBox 16"/>
          <p:cNvSpPr txBox="1">
            <a:spLocks noChangeArrowheads="1"/>
          </p:cNvSpPr>
          <p:nvPr/>
        </p:nvSpPr>
        <p:spPr bwMode="auto">
          <a:xfrm>
            <a:off x="1568450" y="2719388"/>
            <a:ext cx="284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x</a:t>
            </a:r>
          </a:p>
        </p:txBody>
      </p:sp>
      <p:sp>
        <p:nvSpPr>
          <p:cNvPr id="16390" name="TextBox 17"/>
          <p:cNvSpPr txBox="1">
            <a:spLocks noChangeArrowheads="1"/>
          </p:cNvSpPr>
          <p:nvPr/>
        </p:nvSpPr>
        <p:spPr bwMode="auto">
          <a:xfrm>
            <a:off x="908050" y="2535238"/>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y</a:t>
            </a:r>
          </a:p>
        </p:txBody>
      </p:sp>
      <p:sp>
        <p:nvSpPr>
          <p:cNvPr id="24" name="TextBox 23"/>
          <p:cNvSpPr txBox="1">
            <a:spLocks noRot="1" noChangeAspect="1" noMove="1" noResize="1" noEditPoints="1" noAdjustHandles="1" noChangeArrowheads="1" noChangeShapeType="1" noTextEdit="1"/>
          </p:cNvSpPr>
          <p:nvPr/>
        </p:nvSpPr>
        <p:spPr>
          <a:xfrm>
            <a:off x="4396401" y="4810454"/>
            <a:ext cx="4481658" cy="792076"/>
          </a:xfrm>
          <a:prstGeom prst="rect">
            <a:avLst/>
          </a:prstGeom>
          <a:blipFill rotWithShape="1">
            <a:blip r:embed="rId7"/>
            <a:stretch>
              <a:fillRect/>
            </a:stretch>
          </a:blipFill>
        </p:spPr>
        <p:txBody>
          <a:bodyPr/>
          <a:lstStyle/>
          <a:p>
            <a:pPr>
              <a:defRPr/>
            </a:pPr>
            <a:r>
              <a:rPr lang="en-US">
                <a:noFill/>
                <a:cs typeface="Arial" charset="0"/>
              </a:rPr>
              <a:t> </a:t>
            </a:r>
          </a:p>
        </p:txBody>
      </p:sp>
    </p:spTree>
    <p:extLst>
      <p:ext uri="{BB962C8B-B14F-4D97-AF65-F5344CB8AC3E}">
        <p14:creationId xmlns:p14="http://schemas.microsoft.com/office/powerpoint/2010/main" val="3474593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atin typeface="Calibri" charset="0"/>
              </a:rPr>
              <a:t>Let us prove this …</a:t>
            </a:r>
          </a:p>
        </p:txBody>
      </p:sp>
      <p:cxnSp>
        <p:nvCxnSpPr>
          <p:cNvPr id="6" name="Straight Connector 5"/>
          <p:cNvCxnSpPr/>
          <p:nvPr/>
        </p:nvCxnSpPr>
        <p:spPr>
          <a:xfrm>
            <a:off x="1066800" y="3276600"/>
            <a:ext cx="723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43000" y="1066800"/>
            <a:ext cx="7010400" cy="3200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7" name="Ink 46"/>
              <p14:cNvContentPartPr/>
              <p14:nvPr/>
            </p14:nvContentPartPr>
            <p14:xfrm>
              <a:off x="3282840" y="3250665"/>
              <a:ext cx="74160" cy="84240"/>
            </p14:xfrm>
          </p:contentPart>
        </mc:Choice>
        <mc:Fallback xmlns="">
          <p:pic>
            <p:nvPicPr>
              <p:cNvPr id="47" name="Ink 46"/>
              <p:cNvPicPr/>
              <p:nvPr/>
            </p:nvPicPr>
            <p:blipFill>
              <a:blip r:embed="rId4"/>
              <a:stretch>
                <a:fillRect/>
              </a:stretch>
            </p:blipFill>
            <p:spPr>
              <a:xfrm>
                <a:off x="3282840" y="3250665"/>
                <a:ext cx="741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0" name="Ink 49"/>
              <p14:cNvContentPartPr/>
              <p14:nvPr/>
            </p14:nvContentPartPr>
            <p14:xfrm>
              <a:off x="8323920" y="783585"/>
              <a:ext cx="291600" cy="258480"/>
            </p14:xfrm>
          </p:contentPart>
        </mc:Choice>
        <mc:Fallback xmlns="">
          <p:pic>
            <p:nvPicPr>
              <p:cNvPr id="50" name="Ink 49"/>
              <p:cNvPicPr/>
              <p:nvPr/>
            </p:nvPicPr>
            <p:blipFill>
              <a:blip r:embed="rId6"/>
              <a:stretch>
                <a:fillRect/>
              </a:stretch>
            </p:blipFill>
            <p:spPr>
              <a:xfrm>
                <a:off x="8323920" y="783585"/>
                <a:ext cx="2916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p14:cNvContentPartPr/>
              <p14:nvPr/>
            </p14:nvContentPartPr>
            <p14:xfrm>
              <a:off x="8366040" y="814185"/>
              <a:ext cx="30240" cy="458640"/>
            </p14:xfrm>
          </p:contentPart>
        </mc:Choice>
        <mc:Fallback xmlns="">
          <p:pic>
            <p:nvPicPr>
              <p:cNvPr id="51" name="Ink 50"/>
              <p:cNvPicPr/>
              <p:nvPr/>
            </p:nvPicPr>
            <p:blipFill>
              <a:blip r:embed="rId8"/>
              <a:stretch>
                <a:fillRect/>
              </a:stretch>
            </p:blipFill>
            <p:spPr>
              <a:xfrm>
                <a:off x="8366040" y="814185"/>
                <a:ext cx="302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7" name="Ink 66"/>
              <p14:cNvContentPartPr/>
              <p14:nvPr/>
            </p14:nvContentPartPr>
            <p14:xfrm>
              <a:off x="3729240" y="3654945"/>
              <a:ext cx="1331280" cy="478440"/>
            </p14:xfrm>
          </p:contentPart>
        </mc:Choice>
        <mc:Fallback xmlns="">
          <p:pic>
            <p:nvPicPr>
              <p:cNvPr id="67" name="Ink 66"/>
              <p:cNvPicPr/>
              <p:nvPr/>
            </p:nvPicPr>
            <p:blipFill>
              <a:blip r:embed="rId10"/>
              <a:stretch>
                <a:fillRect/>
              </a:stretch>
            </p:blipFill>
            <p:spPr>
              <a:xfrm>
                <a:off x="3729240" y="3654945"/>
                <a:ext cx="133128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0"/>
              <p14:cNvContentPartPr/>
              <p14:nvPr/>
            </p14:nvContentPartPr>
            <p14:xfrm>
              <a:off x="3250440" y="3319425"/>
              <a:ext cx="214200" cy="209520"/>
            </p14:xfrm>
          </p:contentPart>
        </mc:Choice>
        <mc:Fallback xmlns="">
          <p:pic>
            <p:nvPicPr>
              <p:cNvPr id="81" name="Ink 80"/>
              <p:cNvPicPr/>
              <p:nvPr/>
            </p:nvPicPr>
            <p:blipFill>
              <a:blip r:embed="rId12"/>
              <a:stretch>
                <a:fillRect/>
              </a:stretch>
            </p:blipFill>
            <p:spPr>
              <a:xfrm>
                <a:off x="3250440" y="3319425"/>
                <a:ext cx="2142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p14:cNvContentPartPr/>
              <p14:nvPr/>
            </p14:nvContentPartPr>
            <p14:xfrm>
              <a:off x="3330360" y="3333825"/>
              <a:ext cx="328680" cy="476640"/>
            </p14:xfrm>
          </p:contentPart>
        </mc:Choice>
        <mc:Fallback xmlns="">
          <p:pic>
            <p:nvPicPr>
              <p:cNvPr id="83" name="Ink 82"/>
              <p:cNvPicPr/>
              <p:nvPr/>
            </p:nvPicPr>
            <p:blipFill>
              <a:blip r:embed="rId14"/>
              <a:stretch>
                <a:fillRect/>
              </a:stretch>
            </p:blipFill>
            <p:spPr>
              <a:xfrm>
                <a:off x="3330360" y="3333825"/>
                <a:ext cx="328680" cy="476640"/>
              </a:xfrm>
              <a:prstGeom prst="rect">
                <a:avLst/>
              </a:prstGeom>
            </p:spPr>
          </p:pic>
        </mc:Fallback>
      </mc:AlternateContent>
      <p:sp>
        <p:nvSpPr>
          <p:cNvPr id="17418" name="TextBox 107"/>
          <p:cNvSpPr txBox="1">
            <a:spLocks noChangeArrowheads="1"/>
          </p:cNvSpPr>
          <p:nvPr/>
        </p:nvSpPr>
        <p:spPr bwMode="auto">
          <a:xfrm>
            <a:off x="741363" y="1595438"/>
            <a:ext cx="6259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This diagram is for the special case of a point P in the Y-Z plane. </a:t>
            </a:r>
          </a:p>
          <a:p>
            <a:pPr eaLnBrk="1" hangingPunct="1"/>
            <a:r>
              <a:rPr lang="en-US" sz="1800"/>
              <a:t>In the general case, consider the projection of P on the Y-Z plane.</a:t>
            </a:r>
          </a:p>
        </p:txBody>
      </p:sp>
      <mc:AlternateContent xmlns:mc="http://schemas.openxmlformats.org/markup-compatibility/2006" xmlns:p14="http://schemas.microsoft.com/office/powerpoint/2010/main">
        <mc:Choice Requires="p14">
          <p:contentPart p14:bwMode="auto" r:id="rId15">
            <p14:nvContentPartPr>
              <p14:cNvPr id="3" name="Ink 2"/>
              <p14:cNvContentPartPr/>
              <p14:nvPr/>
            </p14:nvContentPartPr>
            <p14:xfrm>
              <a:off x="515160" y="1082160"/>
              <a:ext cx="8489880" cy="5648760"/>
            </p14:xfrm>
          </p:contentPart>
        </mc:Choice>
        <mc:Fallback xmlns="">
          <p:pic>
            <p:nvPicPr>
              <p:cNvPr id="3" name="Ink 2"/>
              <p:cNvPicPr/>
              <p:nvPr/>
            </p:nvPicPr>
            <p:blipFill>
              <a:blip r:embed="rId16"/>
              <a:stretch>
                <a:fillRect/>
              </a:stretch>
            </p:blipFill>
            <p:spPr>
              <a:xfrm>
                <a:off x="515160" y="1082160"/>
                <a:ext cx="8489880" cy="564876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atin typeface="Calibri" charset="0"/>
              </a:rPr>
              <a:t>The Pinhole Camera</a:t>
            </a:r>
          </a:p>
        </p:txBody>
      </p:sp>
      <p:pic>
        <p:nvPicPr>
          <p:cNvPr id="19458" name="Picture 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09550" y="1590675"/>
            <a:ext cx="8793163"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75840" y="3089025"/>
              <a:ext cx="454680" cy="398880"/>
            </p14:xfrm>
          </p:contentPart>
        </mc:Choice>
        <mc:Fallback xmlns="">
          <p:pic>
            <p:nvPicPr>
              <p:cNvPr id="5" name="Ink 4"/>
              <p:cNvPicPr/>
              <p:nvPr/>
            </p:nvPicPr>
            <p:blipFill>
              <a:blip r:embed="rId4"/>
              <a:stretch>
                <a:fillRect/>
              </a:stretch>
            </p:blipFill>
            <p:spPr>
              <a:xfrm>
                <a:off x="1275840" y="3089025"/>
                <a:ext cx="45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116000" y="2595465"/>
              <a:ext cx="187560" cy="929520"/>
            </p14:xfrm>
          </p:contentPart>
        </mc:Choice>
        <mc:Fallback xmlns="">
          <p:pic>
            <p:nvPicPr>
              <p:cNvPr id="9" name="Ink 8"/>
              <p:cNvPicPr/>
              <p:nvPr/>
            </p:nvPicPr>
            <p:blipFill>
              <a:blip r:embed="rId6"/>
              <a:stretch>
                <a:fillRect/>
              </a:stretch>
            </p:blipFill>
            <p:spPr>
              <a:xfrm>
                <a:off x="1116000" y="2595465"/>
                <a:ext cx="187560" cy="929520"/>
              </a:xfrm>
              <a:prstGeom prst="rect">
                <a:avLst/>
              </a:prstGeom>
            </p:spPr>
          </p:pic>
        </mc:Fallback>
      </mc:AlternateContent>
      <p:sp>
        <p:nvSpPr>
          <p:cNvPr id="19461" name="TextBox 16"/>
          <p:cNvSpPr txBox="1">
            <a:spLocks noChangeArrowheads="1"/>
          </p:cNvSpPr>
          <p:nvPr/>
        </p:nvSpPr>
        <p:spPr bwMode="auto">
          <a:xfrm>
            <a:off x="1568450" y="2719388"/>
            <a:ext cx="284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x</a:t>
            </a:r>
          </a:p>
        </p:txBody>
      </p:sp>
      <p:sp>
        <p:nvSpPr>
          <p:cNvPr id="19462" name="TextBox 17"/>
          <p:cNvSpPr txBox="1">
            <a:spLocks noChangeArrowheads="1"/>
          </p:cNvSpPr>
          <p:nvPr/>
        </p:nvSpPr>
        <p:spPr bwMode="auto">
          <a:xfrm>
            <a:off x="908050" y="2535238"/>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y</a:t>
            </a:r>
          </a:p>
        </p:txBody>
      </p:sp>
      <p:sp>
        <p:nvSpPr>
          <p:cNvPr id="23" name="TextBox 22"/>
          <p:cNvSpPr txBox="1">
            <a:spLocks noRot="1" noChangeAspect="1" noMove="1" noResize="1" noEditPoints="1" noAdjustHandles="1" noChangeArrowheads="1" noChangeShapeType="1" noTextEdit="1"/>
          </p:cNvSpPr>
          <p:nvPr/>
        </p:nvSpPr>
        <p:spPr>
          <a:xfrm>
            <a:off x="4396401" y="4810454"/>
            <a:ext cx="4481658" cy="792076"/>
          </a:xfrm>
          <a:prstGeom prst="rect">
            <a:avLst/>
          </a:prstGeom>
          <a:blipFill rotWithShape="1">
            <a:blip r:embed="rId7"/>
            <a:stretch>
              <a:fillRect/>
            </a:stretch>
          </a:blipFill>
        </p:spPr>
        <p:txBody>
          <a:bodyPr/>
          <a:lstStyle/>
          <a:p>
            <a:pPr>
              <a:defRPr/>
            </a:pPr>
            <a:r>
              <a:rPr lang="en-US">
                <a:noFill/>
                <a:cs typeface="Arial" charset="0"/>
              </a:rPr>
              <a:t>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atin typeface="Calibri" charset="0"/>
              </a:rPr>
              <a:t>The image is inverted</a:t>
            </a:r>
          </a:p>
        </p:txBody>
      </p:sp>
      <p:pic>
        <p:nvPicPr>
          <p:cNvPr id="20482" name="Picture 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38200" y="1371600"/>
            <a:ext cx="32242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3"/>
          <p:cNvSpPr txBox="1">
            <a:spLocks noChangeArrowheads="1"/>
          </p:cNvSpPr>
          <p:nvPr/>
        </p:nvSpPr>
        <p:spPr bwMode="auto">
          <a:xfrm>
            <a:off x="4416425" y="1524000"/>
            <a:ext cx="3813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This was pointed out by Kepler in 1604</a:t>
            </a:r>
          </a:p>
        </p:txBody>
      </p:sp>
      <p:sp>
        <p:nvSpPr>
          <p:cNvPr id="5" name="TextBox 4"/>
          <p:cNvSpPr txBox="1">
            <a:spLocks noChangeArrowheads="1"/>
          </p:cNvSpPr>
          <p:nvPr/>
        </p:nvSpPr>
        <p:spPr bwMode="auto">
          <a:xfrm>
            <a:off x="4419600" y="2895600"/>
            <a:ext cx="4419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t>But this is no big deal. The brain can interpret it the right way. And for a camera, software can simply flip the image top-down and right-left. After this trick, we get</a:t>
            </a:r>
          </a:p>
        </p:txBody>
      </p:sp>
      <p:sp>
        <p:nvSpPr>
          <p:cNvPr id="6" name="TextBox 5"/>
          <p:cNvSpPr txBox="1">
            <a:spLocks noRot="1" noChangeAspect="1" noMove="1" noResize="1" noEditPoints="1" noAdjustHandles="1" noChangeArrowheads="1" noChangeShapeType="1" noTextEdit="1"/>
          </p:cNvSpPr>
          <p:nvPr/>
        </p:nvSpPr>
        <p:spPr>
          <a:xfrm>
            <a:off x="4410546" y="5029200"/>
            <a:ext cx="4481658" cy="792076"/>
          </a:xfrm>
          <a:prstGeom prst="rect">
            <a:avLst/>
          </a:prstGeom>
          <a:blipFill rotWithShape="1">
            <a:blip r:embed="rId3"/>
            <a:stretch>
              <a:fillRect/>
            </a:stretch>
          </a:blipFill>
        </p:spPr>
        <p:txBody>
          <a:bodyPr/>
          <a:lstStyle/>
          <a:p>
            <a:pPr>
              <a:defRPr/>
            </a:pPr>
            <a:r>
              <a:rPr lang="en-US">
                <a:noFill/>
                <a:cs typeface="Arial" charset="0"/>
              </a:rPr>
              <a:t> </a:t>
            </a:r>
          </a:p>
        </p:txBody>
      </p:sp>
      <p:sp>
        <p:nvSpPr>
          <p:cNvPr id="20486" name="TextBox 6"/>
          <p:cNvSpPr txBox="1">
            <a:spLocks noChangeArrowheads="1"/>
          </p:cNvSpPr>
          <p:nvPr/>
        </p:nvSpPr>
        <p:spPr bwMode="auto">
          <a:xfrm>
            <a:off x="609600" y="6445250"/>
            <a:ext cx="383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t>From Descartes(1637), La Dioptrique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rtlCol="0">
            <a:normAutofit fontScale="90000"/>
          </a:bodyPr>
          <a:lstStyle/>
          <a:p>
            <a:pPr eaLnBrk="1" fontAlgn="auto" hangingPunct="1">
              <a:spcAft>
                <a:spcPts val="0"/>
              </a:spcAft>
              <a:defRPr/>
            </a:pPr>
            <a:r>
              <a:rPr lang="en-US" dirty="0" smtClean="0">
                <a:ea typeface="+mj-ea"/>
                <a:cs typeface="+mj-cs"/>
              </a:rPr>
              <a:t>A projection model that avoids inversion</a:t>
            </a:r>
            <a:endParaRPr lang="en-US" dirty="0">
              <a:ea typeface="+mj-ea"/>
              <a:cs typeface="+mj-cs"/>
            </a:endParaRPr>
          </a:p>
        </p:txBody>
      </p:sp>
      <p:sp>
        <p:nvSpPr>
          <p:cNvPr id="3" name="Oval 2"/>
          <p:cNvSpPr/>
          <p:nvPr/>
        </p:nvSpPr>
        <p:spPr>
          <a:xfrm>
            <a:off x="1585913" y="1905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4"/>
          <p:cNvCxnSpPr>
            <a:stCxn id="3" idx="4"/>
          </p:cNvCxnSpPr>
          <p:nvPr/>
        </p:nvCxnSpPr>
        <p:spPr>
          <a:xfrm>
            <a:off x="2043113" y="2819400"/>
            <a:ext cx="14287" cy="18430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295400" y="4648200"/>
            <a:ext cx="762000" cy="1600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057400" y="4648200"/>
            <a:ext cx="990600" cy="16002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3762375" y="1752600"/>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19513" y="3352800"/>
            <a:ext cx="1752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472113" y="23622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748088" y="1752600"/>
            <a:ext cx="1724025" cy="609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8" name="Ink 27"/>
              <p14:cNvContentPartPr/>
              <p14:nvPr/>
            </p14:nvContentPartPr>
            <p14:xfrm>
              <a:off x="2251192" y="2204505"/>
              <a:ext cx="2236320" cy="445680"/>
            </p14:xfrm>
          </p:contentPart>
        </mc:Choice>
        <mc:Fallback xmlns="">
          <p:pic>
            <p:nvPicPr>
              <p:cNvPr id="28" name="Ink 27"/>
              <p:cNvPicPr/>
              <p:nvPr/>
            </p:nvPicPr>
            <p:blipFill>
              <a:blip r:embed="rId4"/>
              <a:stretch>
                <a:fillRect/>
              </a:stretch>
            </p:blipFill>
            <p:spPr>
              <a:xfrm>
                <a:off x="2251192" y="2204505"/>
                <a:ext cx="22363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4" name="Ink 73"/>
              <p14:cNvContentPartPr/>
              <p14:nvPr/>
            </p14:nvContentPartPr>
            <p14:xfrm>
              <a:off x="5540872" y="2885625"/>
              <a:ext cx="2093040" cy="342720"/>
            </p14:xfrm>
          </p:contentPart>
        </mc:Choice>
        <mc:Fallback xmlns="">
          <p:pic>
            <p:nvPicPr>
              <p:cNvPr id="74" name="Ink 73"/>
              <p:cNvPicPr/>
              <p:nvPr/>
            </p:nvPicPr>
            <p:blipFill>
              <a:blip r:embed="rId6"/>
              <a:stretch>
                <a:fillRect/>
              </a:stretch>
            </p:blipFill>
            <p:spPr>
              <a:xfrm>
                <a:off x="5540872" y="2885625"/>
                <a:ext cx="2093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p14:cNvContentPartPr/>
              <p14:nvPr/>
            </p14:nvContentPartPr>
            <p14:xfrm>
              <a:off x="2328232" y="2272905"/>
              <a:ext cx="2202840" cy="929880"/>
            </p14:xfrm>
          </p:contentPart>
        </mc:Choice>
        <mc:Fallback xmlns="">
          <p:pic>
            <p:nvPicPr>
              <p:cNvPr id="34" name="Ink 33"/>
              <p:cNvPicPr/>
              <p:nvPr/>
            </p:nvPicPr>
            <p:blipFill>
              <a:blip r:embed="rId8"/>
              <a:stretch>
                <a:fillRect/>
              </a:stretch>
            </p:blipFill>
            <p:spPr>
              <a:xfrm>
                <a:off x="2328232" y="2272905"/>
                <a:ext cx="2202840" cy="92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7" name="Ink 66"/>
              <p14:cNvContentPartPr/>
              <p14:nvPr/>
            </p14:nvContentPartPr>
            <p14:xfrm>
              <a:off x="5500192" y="3521385"/>
              <a:ext cx="669960" cy="249120"/>
            </p14:xfrm>
          </p:contentPart>
        </mc:Choice>
        <mc:Fallback xmlns="">
          <p:pic>
            <p:nvPicPr>
              <p:cNvPr id="67" name="Ink 66"/>
              <p:cNvPicPr/>
              <p:nvPr/>
            </p:nvPicPr>
            <p:blipFill>
              <a:blip r:embed="rId10"/>
              <a:stretch>
                <a:fillRect/>
              </a:stretch>
            </p:blipFill>
            <p:spPr>
              <a:xfrm>
                <a:off x="5500192" y="3521385"/>
                <a:ext cx="669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0"/>
              <p14:cNvContentPartPr/>
              <p14:nvPr/>
            </p14:nvContentPartPr>
            <p14:xfrm>
              <a:off x="7746592" y="3276225"/>
              <a:ext cx="85680" cy="408240"/>
            </p14:xfrm>
          </p:contentPart>
        </mc:Choice>
        <mc:Fallback xmlns="">
          <p:pic>
            <p:nvPicPr>
              <p:cNvPr id="81" name="Ink 80"/>
              <p:cNvPicPr/>
              <p:nvPr/>
            </p:nvPicPr>
            <p:blipFill>
              <a:blip r:embed="rId12"/>
              <a:stretch>
                <a:fillRect/>
              </a:stretch>
            </p:blipFill>
            <p:spPr>
              <a:xfrm>
                <a:off x="7746592" y="3276225"/>
                <a:ext cx="856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2" name="Ink 81"/>
              <p14:cNvContentPartPr/>
              <p14:nvPr/>
            </p14:nvContentPartPr>
            <p14:xfrm>
              <a:off x="6017512" y="3699945"/>
              <a:ext cx="1726560" cy="640080"/>
            </p14:xfrm>
          </p:contentPart>
        </mc:Choice>
        <mc:Fallback xmlns="">
          <p:pic>
            <p:nvPicPr>
              <p:cNvPr id="82" name="Ink 81"/>
              <p:cNvPicPr/>
              <p:nvPr/>
            </p:nvPicPr>
            <p:blipFill>
              <a:blip r:embed="rId14"/>
              <a:stretch>
                <a:fillRect/>
              </a:stretch>
            </p:blipFill>
            <p:spPr>
              <a:xfrm>
                <a:off x="6017512" y="3699945"/>
                <a:ext cx="172656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3" name="Ink 82"/>
              <p14:cNvContentPartPr/>
              <p14:nvPr/>
            </p14:nvContentPartPr>
            <p14:xfrm>
              <a:off x="7803112" y="3285225"/>
              <a:ext cx="37800" cy="569160"/>
            </p14:xfrm>
          </p:contentPart>
        </mc:Choice>
        <mc:Fallback xmlns="">
          <p:pic>
            <p:nvPicPr>
              <p:cNvPr id="83" name="Ink 82"/>
              <p:cNvPicPr/>
              <p:nvPr/>
            </p:nvPicPr>
            <p:blipFill>
              <a:blip r:embed="rId16"/>
              <a:stretch>
                <a:fillRect/>
              </a:stretch>
            </p:blipFill>
            <p:spPr>
              <a:xfrm>
                <a:off x="7803112" y="3285225"/>
                <a:ext cx="3780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4" name="Ink 83"/>
              <p14:cNvContentPartPr/>
              <p14:nvPr/>
            </p14:nvContentPartPr>
            <p14:xfrm>
              <a:off x="7750552" y="4343265"/>
              <a:ext cx="7920" cy="3960"/>
            </p14:xfrm>
          </p:contentPart>
        </mc:Choice>
        <mc:Fallback xmlns="">
          <p:pic>
            <p:nvPicPr>
              <p:cNvPr id="84" name="Ink 83"/>
              <p:cNvPicPr/>
              <p:nvPr/>
            </p:nvPicPr>
            <p:blipFill>
              <a:blip r:embed="rId18"/>
              <a:stretch>
                <a:fillRect/>
              </a:stretch>
            </p:blipFill>
            <p:spPr>
              <a:xfrm>
                <a:off x="7750552" y="4343265"/>
                <a:ext cx="7920" cy="3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5" name="Ink 84"/>
              <p14:cNvContentPartPr/>
              <p14:nvPr/>
            </p14:nvContentPartPr>
            <p14:xfrm>
              <a:off x="7594312" y="3232305"/>
              <a:ext cx="410040" cy="1097280"/>
            </p14:xfrm>
          </p:contentPart>
        </mc:Choice>
        <mc:Fallback xmlns="">
          <p:pic>
            <p:nvPicPr>
              <p:cNvPr id="85" name="Ink 84"/>
              <p:cNvPicPr/>
              <p:nvPr/>
            </p:nvPicPr>
            <p:blipFill>
              <a:blip r:embed="rId20"/>
              <a:stretch>
                <a:fillRect/>
              </a:stretch>
            </p:blipFill>
            <p:spPr>
              <a:xfrm>
                <a:off x="7594312" y="3232305"/>
                <a:ext cx="410040" cy="1097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6" name="Ink 85"/>
              <p14:cNvContentPartPr/>
              <p14:nvPr/>
            </p14:nvContentPartPr>
            <p14:xfrm>
              <a:off x="7758832" y="3419865"/>
              <a:ext cx="34200" cy="609480"/>
            </p14:xfrm>
          </p:contentPart>
        </mc:Choice>
        <mc:Fallback xmlns="">
          <p:pic>
            <p:nvPicPr>
              <p:cNvPr id="86" name="Ink 85"/>
              <p:cNvPicPr/>
              <p:nvPr/>
            </p:nvPicPr>
            <p:blipFill>
              <a:blip r:embed="rId22"/>
              <a:stretch>
                <a:fillRect/>
              </a:stretch>
            </p:blipFill>
            <p:spPr>
              <a:xfrm>
                <a:off x="7758832" y="3419865"/>
                <a:ext cx="342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7" name="Ink 86"/>
              <p14:cNvContentPartPr/>
              <p14:nvPr/>
            </p14:nvContentPartPr>
            <p14:xfrm>
              <a:off x="7767832" y="3450465"/>
              <a:ext cx="34920" cy="760680"/>
            </p14:xfrm>
          </p:contentPart>
        </mc:Choice>
        <mc:Fallback xmlns="">
          <p:pic>
            <p:nvPicPr>
              <p:cNvPr id="87" name="Ink 86"/>
              <p:cNvPicPr/>
              <p:nvPr/>
            </p:nvPicPr>
            <p:blipFill>
              <a:blip r:embed="rId24"/>
              <a:stretch>
                <a:fillRect/>
              </a:stretch>
            </p:blipFill>
            <p:spPr>
              <a:xfrm>
                <a:off x="7767832" y="3450465"/>
                <a:ext cx="3492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8" name="Ink 87"/>
              <p14:cNvContentPartPr/>
              <p14:nvPr/>
            </p14:nvContentPartPr>
            <p14:xfrm>
              <a:off x="7806352" y="3397545"/>
              <a:ext cx="14760" cy="564120"/>
            </p14:xfrm>
          </p:contentPart>
        </mc:Choice>
        <mc:Fallback xmlns="">
          <p:pic>
            <p:nvPicPr>
              <p:cNvPr id="88" name="Ink 87"/>
              <p:cNvPicPr/>
              <p:nvPr/>
            </p:nvPicPr>
            <p:blipFill>
              <a:blip r:embed="rId26"/>
              <a:stretch>
                <a:fillRect/>
              </a:stretch>
            </p:blipFill>
            <p:spPr>
              <a:xfrm>
                <a:off x="7806352" y="3397545"/>
                <a:ext cx="1476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0" name="Ink 89"/>
              <p14:cNvContentPartPr/>
              <p14:nvPr/>
            </p14:nvContentPartPr>
            <p14:xfrm>
              <a:off x="4382392" y="2650185"/>
              <a:ext cx="221040" cy="530640"/>
            </p14:xfrm>
          </p:contentPart>
        </mc:Choice>
        <mc:Fallback xmlns="">
          <p:pic>
            <p:nvPicPr>
              <p:cNvPr id="90" name="Ink 89"/>
              <p:cNvPicPr/>
              <p:nvPr/>
            </p:nvPicPr>
            <p:blipFill>
              <a:blip r:embed="rId28"/>
              <a:stretch>
                <a:fillRect/>
              </a:stretch>
            </p:blipFill>
            <p:spPr>
              <a:xfrm>
                <a:off x="4382392" y="2650185"/>
                <a:ext cx="22104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 name="Ink 91"/>
              <p14:cNvContentPartPr/>
              <p14:nvPr/>
            </p14:nvContentPartPr>
            <p14:xfrm>
              <a:off x="2201512" y="1179945"/>
              <a:ext cx="2230200" cy="1260360"/>
            </p14:xfrm>
          </p:contentPart>
        </mc:Choice>
        <mc:Fallback xmlns="">
          <p:pic>
            <p:nvPicPr>
              <p:cNvPr id="92" name="Ink 91"/>
              <p:cNvPicPr/>
              <p:nvPr/>
            </p:nvPicPr>
            <p:blipFill>
              <a:blip r:embed="rId30"/>
              <a:stretch>
                <a:fillRect/>
              </a:stretch>
            </p:blipFill>
            <p:spPr>
              <a:xfrm>
                <a:off x="2201512" y="1179945"/>
                <a:ext cx="2230200" cy="1260360"/>
              </a:xfrm>
              <a:prstGeom prst="rect">
                <a:avLst/>
              </a:prstGeom>
            </p:spPr>
          </p:pic>
        </mc:Fallback>
      </mc:AlternateContent>
      <p:sp>
        <p:nvSpPr>
          <p:cNvPr id="112" name="TextBox 111"/>
          <p:cNvSpPr txBox="1">
            <a:spLocks noRot="1" noChangeAspect="1" noMove="1" noResize="1" noEditPoints="1" noAdjustHandles="1" noChangeArrowheads="1" noChangeShapeType="1" noTextEdit="1"/>
          </p:cNvSpPr>
          <p:nvPr/>
        </p:nvSpPr>
        <p:spPr>
          <a:xfrm>
            <a:off x="4641154" y="4648201"/>
            <a:ext cx="2239638" cy="894091"/>
          </a:xfrm>
          <a:prstGeom prst="rect">
            <a:avLst/>
          </a:prstGeom>
          <a:blipFill rotWithShape="1">
            <a:blip r:embed="rId31"/>
            <a:stretch>
              <a:fillRect/>
            </a:stretch>
          </a:blipFill>
        </p:spPr>
        <p:txBody>
          <a:bodyPr/>
          <a:lstStyle/>
          <a:p>
            <a:pPr>
              <a:defRPr/>
            </a:pPr>
            <a:r>
              <a:rPr lang="en-US">
                <a:noFill/>
                <a:cs typeface="Arial" charset="0"/>
              </a:rPr>
              <a:t> </a:t>
            </a:r>
          </a:p>
        </p:txBody>
      </p:sp>
      <p:sp>
        <p:nvSpPr>
          <p:cNvPr id="21529" name="TextBox 113"/>
          <p:cNvSpPr txBox="1">
            <a:spLocks noChangeArrowheads="1"/>
          </p:cNvSpPr>
          <p:nvPr/>
        </p:nvSpPr>
        <p:spPr bwMode="auto">
          <a:xfrm>
            <a:off x="3048000" y="5257800"/>
            <a:ext cx="586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a:solidFill>
                  <a:srgbClr val="FF0000"/>
                </a:solidFill>
              </a:rPr>
              <a:t>Perspective projection is a mapping from points in 3D space to rays through the Center of Projection</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TotalTime>
  <Words>535</Words>
  <Application>Microsoft Macintosh PowerPoint</Application>
  <PresentationFormat>On-screen Show (4:3)</PresentationFormat>
  <Paragraphs>69</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Fundamentals of Image Formation</vt:lpstr>
      <vt:lpstr>A camera creates an image …</vt:lpstr>
      <vt:lpstr>The Pinhole Camera</vt:lpstr>
      <vt:lpstr>Camera Obscura (Reinerus Gemma-Frisius, 1544)</vt:lpstr>
      <vt:lpstr>The Pinhole Camera</vt:lpstr>
      <vt:lpstr>Let us prove this …</vt:lpstr>
      <vt:lpstr>The Pinhole Camera</vt:lpstr>
      <vt:lpstr>The image is inverted</vt:lpstr>
      <vt:lpstr>A projection model that avoids inversion</vt:lpstr>
      <vt:lpstr>Some perspective phenomena…</vt:lpstr>
      <vt:lpstr>Parallel lines converge to a vanishing point</vt:lpstr>
      <vt:lpstr>Each family of parallel lines has its own vanishing point</vt:lpstr>
      <vt:lpstr>Proof</vt:lpstr>
      <vt:lpstr>PowerPoint Presentation</vt:lpstr>
      <vt:lpstr>Each family of parallel lines has its own vanishing point</vt:lpstr>
      <vt:lpstr>Vanishing point in vector notation</vt:lpstr>
      <vt:lpstr>Nearer objects are lower in the image</vt:lpstr>
      <vt:lpstr>Proof</vt:lpstr>
      <vt:lpstr>Nearer objects look  bigger</vt:lpstr>
      <vt:lpstr>Nearer objects look  bigger</vt:lpstr>
      <vt:lpstr>Perspective projection is a mapping from 3D points to rays through the center of projection; the imaging surface could be  planar or spherical </vt:lpstr>
      <vt:lpstr>Projection of a line in planar perspective is a line, in spherical perspective is a great circle</vt:lpstr>
      <vt:lpstr>The natural measure of image size is visual angle</vt:lpstr>
      <vt:lpstr>Two main effects of perspective projection</vt:lpstr>
      <vt:lpstr>The slabs that are far away not only look smaller, but also more foreshortened</vt:lpstr>
      <vt:lpstr>Orthographic projection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Image Formation</dc:title>
  <dc:creator>malik</dc:creator>
  <cp:lastModifiedBy>Jitendra Malik</cp:lastModifiedBy>
  <cp:revision>42</cp:revision>
  <cp:lastPrinted>2015-01-26T00:46:58Z</cp:lastPrinted>
  <dcterms:created xsi:type="dcterms:W3CDTF">2012-04-26T04:25:44Z</dcterms:created>
  <dcterms:modified xsi:type="dcterms:W3CDTF">2015-01-26T06:40:39Z</dcterms:modified>
</cp:coreProperties>
</file>