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9" r:id="rId4"/>
    <p:sldId id="271" r:id="rId5"/>
    <p:sldId id="272" r:id="rId6"/>
    <p:sldId id="273" r:id="rId7"/>
    <p:sldId id="258" r:id="rId8"/>
    <p:sldId id="270" r:id="rId9"/>
    <p:sldId id="263" r:id="rId10"/>
    <p:sldId id="261" r:id="rId11"/>
    <p:sldId id="259" r:id="rId12"/>
    <p:sldId id="257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038-3D02-864E-88AA-A3C9062D5A04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5A10-C194-4F4D-BBFA-732DF9AF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038-3D02-864E-88AA-A3C9062D5A04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5A10-C194-4F4D-BBFA-732DF9AF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038-3D02-864E-88AA-A3C9062D5A04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5A10-C194-4F4D-BBFA-732DF9AF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1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038-3D02-864E-88AA-A3C9062D5A04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5A10-C194-4F4D-BBFA-732DF9AF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038-3D02-864E-88AA-A3C9062D5A04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5A10-C194-4F4D-BBFA-732DF9AF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038-3D02-864E-88AA-A3C9062D5A04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5A10-C194-4F4D-BBFA-732DF9AF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038-3D02-864E-88AA-A3C9062D5A04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5A10-C194-4F4D-BBFA-732DF9AF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4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038-3D02-864E-88AA-A3C9062D5A04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5A10-C194-4F4D-BBFA-732DF9AF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9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038-3D02-864E-88AA-A3C9062D5A04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5A10-C194-4F4D-BBFA-732DF9AF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7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038-3D02-864E-88AA-A3C9062D5A04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5A10-C194-4F4D-BBFA-732DF9AF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038-3D02-864E-88AA-A3C9062D5A04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5A10-C194-4F4D-BBFA-732DF9AF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3038-3D02-864E-88AA-A3C9062D5A04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5A10-C194-4F4D-BBFA-732DF9AF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quick tour of differential geometry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Jitendra Malik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om-Fig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25" r="-301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326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normal curvature</a:t>
            </a:r>
            <a:endParaRPr lang="en-US" dirty="0"/>
          </a:p>
        </p:txBody>
      </p:sp>
      <p:pic>
        <p:nvPicPr>
          <p:cNvPr id="4" name="Content Placeholder 3" descr="two_curv_cyan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1" b="-771"/>
          <a:stretch/>
        </p:blipFill>
        <p:spPr>
          <a:xfrm>
            <a:off x="606612" y="2199122"/>
            <a:ext cx="3591859" cy="3042962"/>
          </a:xfrm>
        </p:spPr>
      </p:pic>
    </p:spTree>
    <p:extLst>
      <p:ext uri="{BB962C8B-B14F-4D97-AF65-F5344CB8AC3E}">
        <p14:creationId xmlns:p14="http://schemas.microsoft.com/office/powerpoint/2010/main" val="413057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00px-Minimal_surface_curvature_planes-en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26" r="-121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875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curvatures for different surfaces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Plane </a:t>
            </a:r>
          </a:p>
          <a:p>
            <a:r>
              <a:rPr lang="en-US" dirty="0" smtClean="0"/>
              <a:t>Cylinder</a:t>
            </a:r>
          </a:p>
          <a:p>
            <a:r>
              <a:rPr lang="en-US" dirty="0" smtClean="0"/>
              <a:t>Sphere</a:t>
            </a:r>
          </a:p>
          <a:p>
            <a:r>
              <a:rPr lang="en-US" dirty="0" smtClean="0"/>
              <a:t>Elliptic patch</a:t>
            </a:r>
          </a:p>
          <a:p>
            <a:r>
              <a:rPr lang="en-US" dirty="0" smtClean="0"/>
              <a:t>Hyperbolic 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8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curvatures for different surfaces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Plane – both zero</a:t>
            </a:r>
          </a:p>
          <a:p>
            <a:r>
              <a:rPr lang="en-US" dirty="0" smtClean="0"/>
              <a:t>Cylinder – one zero, other is 1/r</a:t>
            </a:r>
          </a:p>
          <a:p>
            <a:r>
              <a:rPr lang="en-US" dirty="0" smtClean="0"/>
              <a:t>Sphere – both are 1/r</a:t>
            </a:r>
          </a:p>
          <a:p>
            <a:r>
              <a:rPr lang="en-US" dirty="0" smtClean="0"/>
              <a:t>Elliptic patch – both have same sign</a:t>
            </a:r>
          </a:p>
          <a:p>
            <a:r>
              <a:rPr lang="en-US" dirty="0" smtClean="0"/>
              <a:t>Hyperbolic patch – have opposite 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2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and Mean Curvature</a:t>
            </a:r>
            <a:endParaRPr lang="en-US" dirty="0"/>
          </a:p>
        </p:txBody>
      </p:sp>
      <p:pic>
        <p:nvPicPr>
          <p:cNvPr id="4" name="Content Placeholder 3" descr="Screen Shot 2015-04-22 at 9.20.3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231" b="-402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153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Surfaces of negative, zero and positive Gaussian Curvature</a:t>
            </a:r>
            <a:endParaRPr lang="en-US" dirty="0"/>
          </a:p>
        </p:txBody>
      </p:sp>
      <p:pic>
        <p:nvPicPr>
          <p:cNvPr id="4" name="Content Placeholder 3" descr="Gaussian_curva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2" r="-17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125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phere-cylinder-norma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40" r="-149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179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2-10-31 at 10.51.1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8" r="-68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048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2-10-31 at 10.53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 r="27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638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2-10-31 at 10.53.4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43" b="-4543"/>
          <a:stretch>
            <a:fillRect/>
          </a:stretch>
        </p:blipFill>
        <p:spPr>
          <a:xfrm>
            <a:off x="352612" y="681896"/>
            <a:ext cx="8229600" cy="4525963"/>
          </a:xfrm>
        </p:spPr>
      </p:pic>
      <p:pic>
        <p:nvPicPr>
          <p:cNvPr id="5" name="Picture 4" descr="Screen shot 2012-10-31 at 10.54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21308"/>
            <a:ext cx="7948706" cy="9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of defining surfaces</a:t>
            </a:r>
            <a:endParaRPr lang="en-US" dirty="0"/>
          </a:p>
        </p:txBody>
      </p:sp>
      <p:pic>
        <p:nvPicPr>
          <p:cNvPr id="4" name="Content Placeholder 3" descr="Screen shot 2012-10-31 at 10.54.2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73" b="-171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70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urface_normal_illustr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2" r="-481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506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2-10-31 at 10.55.20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932" b="-50970"/>
          <a:stretch/>
        </p:blipFill>
        <p:spPr>
          <a:xfrm>
            <a:off x="307789" y="1217721"/>
            <a:ext cx="9152926" cy="1957294"/>
          </a:xfrm>
        </p:spPr>
      </p:pic>
      <p:pic>
        <p:nvPicPr>
          <p:cNvPr id="5" name="Picture 4" descr="Screen shot 2012-10-31 at 10.55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75015"/>
            <a:ext cx="8229600" cy="16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8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raphic-4.lar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85" r="-159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286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80</Words>
  <Application>Microsoft Macintosh PowerPoint</Application>
  <PresentationFormat>On-screen Show (4:3)</PresentationFormat>
  <Paragraphs>18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 quick tour of differential geometry</vt:lpstr>
      <vt:lpstr>PowerPoint Presentation</vt:lpstr>
      <vt:lpstr>PowerPoint Presentation</vt:lpstr>
      <vt:lpstr>PowerPoint Presentation</vt:lpstr>
      <vt:lpstr>PowerPoint Presentation</vt:lpstr>
      <vt:lpstr>Two ways of defining surfaces</vt:lpstr>
      <vt:lpstr>PowerPoint Presentation</vt:lpstr>
      <vt:lpstr>PowerPoint Presentation</vt:lpstr>
      <vt:lpstr>PowerPoint Presentation</vt:lpstr>
      <vt:lpstr>PowerPoint Presentation</vt:lpstr>
      <vt:lpstr>Defining normal curvature</vt:lpstr>
      <vt:lpstr>PowerPoint Presentation</vt:lpstr>
      <vt:lpstr>Principal curvatures for different surfaces</vt:lpstr>
      <vt:lpstr>Principal curvatures for different surfaces</vt:lpstr>
      <vt:lpstr>Gaussian and Mean Curvature</vt:lpstr>
      <vt:lpstr>Surfaces of negative, zero and positive Gaussian Curvature</vt:lpstr>
    </vt:vector>
  </TitlesOfParts>
  <Company>UC Berkeley, EECS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Jitendra</dc:creator>
  <cp:lastModifiedBy>Jitendra Malik</cp:lastModifiedBy>
  <cp:revision>16</cp:revision>
  <dcterms:created xsi:type="dcterms:W3CDTF">2012-10-31T07:15:47Z</dcterms:created>
  <dcterms:modified xsi:type="dcterms:W3CDTF">2015-04-30T03:55:38Z</dcterms:modified>
</cp:coreProperties>
</file>