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4" r:id="rId3"/>
    <p:sldId id="305" r:id="rId4"/>
    <p:sldId id="306" r:id="rId5"/>
    <p:sldId id="281" r:id="rId6"/>
    <p:sldId id="308" r:id="rId7"/>
    <p:sldId id="309" r:id="rId8"/>
    <p:sldId id="310" r:id="rId9"/>
    <p:sldId id="311" r:id="rId10"/>
    <p:sldId id="312" r:id="rId11"/>
    <p:sldId id="313" r:id="rId12"/>
    <p:sldId id="321" r:id="rId13"/>
    <p:sldId id="315" r:id="rId14"/>
    <p:sldId id="316" r:id="rId15"/>
    <p:sldId id="322" r:id="rId16"/>
    <p:sldId id="317" r:id="rId17"/>
    <p:sldId id="282" r:id="rId18"/>
    <p:sldId id="283" r:id="rId19"/>
    <p:sldId id="285" r:id="rId20"/>
    <p:sldId id="284" r:id="rId21"/>
    <p:sldId id="286" r:id="rId22"/>
    <p:sldId id="287" r:id="rId23"/>
    <p:sldId id="288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08T05:58:05.3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2478 6,'0'0'25,"0"0"1,0 0-7,-25 5-3,25-5-4,0 0-2,-6-28-2,-5-7-3,22-1 0,-14-20-1,18-5-1,-10-28-1,15-8 1,-6-33-2,17-7 0,-2-16 1,5-8-2,0-14 1,5-4-2,4 4 1,2 1-1,0 17 0,-2 9 0,-4 15 1,-2 19-1,0 25 1,-9 17 0,-5 19 1,-3 22-1,-20 31 0,28 0 1,-14 31 0,0 17 0,-3 16-1,9 15 2,0 13-1,11 17 0,-3 6 1,4 7 0,-1 0 0,0 5 0,0-9 0,3 6 0,-9-1 0,-2-1 0,-6-2-1,0-3 1,-9-10-2,1-5 2,-6-6-2,0-9 1,-6-18 0,3-13-1,-3-15 0,6-3 0,-9-15 0,9 0 0,-3-23-2,0 0 0,3 25-1,-3-25-1,0 0-2,0 0-5,0 0-14,-14-25-9,14 25 2,0 0-2</inkml:trace>
  <inkml:trace contextRef="#ctx0" brushRef="#br0" timeOffset="420.024">184 1674 1,'0'0'15,"0"0"8,0 0 2,-19 22-16,19-22 1,0 0-1,0 0-2,0 0 0,0 0 0,31 13-1,-31-13 0,56-13-2,-16-4-1,16 1-1,4-4 0,11-3-2,5 3-1,-8-6-1,6 19-3,-29-16-8,9 23-16,-26 0-1,-28 0-1,0 0 7</inkml:trace>
  <inkml:trace contextRef="#ctx0" brushRef="#br0" timeOffset="1712.0978">2423 1421 1,'0'0'19,"0"0"5,-14-33-7,14 33-3,0 0-3,0 0 0,0 0-3,0 0 0,0 0-2,0 0-1,-29 38-1,21 8-1,-4 5-1,4 15 0,-3 8-2,8 10 1,0 3 0,6 0 0,5-14-1,4-9 0,-1-10 1,0-14-1,3-12 1,-14-28-1,23 31 1,-23-31-1,31-8 1,-31 8 0,31-38-1,-14 10 0,3-5 1,6-8-1,2-5 0,3-2-1,0 0 1,9-6 0,-1 6 0,9-3 0,-2 2 0,-1 4 0,0 6 0,-2 4-1,-1 9 1,-2 3 0,2 11 0,-5 6 0,-3 9 0,3 5 0,-3 4 0,0 11 0,-3 5 1,-6 5-1,1 6 0,-4 1 1,-7 1 0,-4 2 0,-8-2-1,-6 0 1,-6-8 0,-5 3 0,-8-8 0,-7 2-1,-5-2 1,-2-2-1,-7-3-1,-2-6 0,2 4-1,-8-14-4,26 22-14,-23-24-11,17 0-1,-9-10-1</inkml:trace>
  <inkml:trace contextRef="#ctx0" brushRef="#br0" timeOffset="2072.1185">2253 894 11,'0'0'22,"0"0"-7,25 13-15,-25-13-24,0 0 1</inkml:trace>
  <inkml:trace contextRef="#ctx0" brushRef="#br0" timeOffset="3635.2074">5397 1628 9,'0'0'22,"8"-26"-5,-13 1-4,5 25-1,-3-41-3,3 41 0,-9-43-1,9 43-2,-22-54 0,22 54-1,-40-56-1,20 33 0,-17-7-1,9 12 0,-14 0-1,2 10 0,-2 8-1,-4 13 0,-2 8-1,0 9 1,0 13-1,0 11 0,3 7 0,2 8 0,9 5-1,9-1 2,11 1-2,8 0 1,9-10 0,8-8 0,9-10 0,5-8 0,7-13 0,-1-7 0,3-13 0,2-7 0,-2-8 0,0-11-1,0-7 2,-3-10-2,-2-5 1,-1-8 0,-5-3 0,-1-2 0,-5 5 0,-3 0 0,-2 8 0,-4 7 0,-2 13 0,-6 23 0,6-22 0,-6 22 0,0 25 0,0 6 1,2 7-1,1 10 0,3 6 0,5 4 1,6-2-1,3 0 0,5-10 0,7-8 0,-4-10 0,3-7 1,0-14-1,3-7 0,-8-12 1,2-9-1,-3-9 1,1-11-1,-4-7 1,1-8-1,0-3 0,-1-2 0,-2 0 1,3 5-2,-3 7 1,-1 11 0,4 13 0,-23 25 1,40-13-1,-40 13 0,39 51 1,-22-5-1,-3 5 1,1 7 0,-4 3-1,0 3 1,-5-8-1,-1-8 0,-2-12 1,0-5-1,-3-8 1,0-23 0,0 0-1,0 0 1,0 0-1,0 0 0,17-54 1,0 11-2,9-8 1,2-5 0,3-3-1,6 3 1,8 5-1,0 8 1,1 12 0,-1 16 0,0 18 0,-2 12 0,2 18 0,0 10 1,-5 8-1,-3 8 0,-1 2 0,-2-2 0,3-3-2,-11-16-4,16 4-25,-17-19-1,9-10 0,-8-15-2</inkml:trace>
  <inkml:trace contextRef="#ctx0" brushRef="#br0" timeOffset="5684.3251">8422 1544 1,'0'0'16,"0"-36"9,0 13-4,0 23-10,-17-46-1,17 46-2,-28-48-2,28 48-1,-60-43 0,23 32 0,-14-6-2,0 17 1,-14 2-2,3 13 0,-6 11 0,6 9-1,3 14-1,8 9 1,5 9-2,15 4 2,9 3-1,16 0 0,12 0 0,13-6 0,7-7 0,11-10 0,5-7 0,-2-11 1,5-10-1,-3-11 0,-2-9 1,-3-8-1,-6-8 1,-31 13 0,40-48-1,-26 10 0,-9-6 1,-7-2-1,-7-5 1,-5 3-1,-3 0 0,0 2 0,0 10 0,3 6 0,5 7-1,9 23 1,6-36 0,-6 36-1,37-28 1,-9 13-1,9-1 1,8-1 0,6 1 0,3-1 0,2 4 0,4 3 0,-1 2 0,-2 5 0,-1 6 1,-5 10-1,-5 5 0,-7 7 1,-5 6-1,-5 9 1,-12 4 0,-3 7 0,-6-3 0,-2 0 0,-9-7 0,3 0-1,-6-8 1,3-5-1,3-28 1,-5 28 0,5-28-1,0 0 1,0 0-1,-14-28 0,11 5 1,0-10-1,6-8 0,0-5-1,2-2 1,7-8-1,5 0 1,2 2 0,13-2-1,2 5 1,5 0-1,1 3 1,2 2-1,-2 3 1,-1 5 0,-2 2-1,-8 6 1,-4-1 0,-5 6-1,-3 2 1,-17 23 0,31-41 0,-31 41 0,25-43-1,-13 20 1,-1-3 0,-2 3 0,-1-7-1,0 2 1,-2-3-1,3 1 1,-1-1 0,1 3 0,-1 5 0,3 0-1,-11 23 1,20-30 0,-20 30 1,0 0-1,0 0 0,0 0 0,9 25 0,-18 8 0,-2 21 1,-3 12 0,0 23-1,-3 15 1,5 19 0,-2 1-1,9 6 1,2-2-1,8-9 0,4-12 0,8-15 1,3-23-1,5-16 0,3-20 1,9-15-1,3-15 0,8-16 1,-3-18-1,3-12 0,6-15-1,0-21 0,2-5 1,-7-13-1,-7-3 0,-8-1 0,-3 4 0,-5 5 0,-12 11 1,-3 17 0,-8 8 0,-3 13 0,-3 10 0,3 33 0,-6-34-1,6 34 1,0 0 0,0 0 1,-17 36-1,12 0 0,-4 12 1,1 13 0,-6 16 0,5 9 0,-5 8-1,5 6 1,-2-9-1,3-6 1,-4-14-1,7-10 1,-1-20-1,3-11 1,3-30-1,0 0 1,0 0-1,0-25 0,11-11-1,6-15 0,6 0 0,0-7-1,8-3 1,3 7-1,3 8 1,-1 16 0,1 14 2,3 22-1,5 14 0,0 13 0,3 13 1,6 2 0,3 6-1,2-3 1,9-8-1,0-12-1,0-14 1,-3-14-2,3-6-4,-23-27-22,6-3-2,-17-21-1,-17-2 0</inkml:trace>
  <inkml:trace contextRef="#ctx0" brushRef="#br0" timeOffset="5949.3402">9528 1159 12,'43'-13'29,"8"-10"0,19-5 0,12 3-20,3-11-7,14 1-3,6 14-12,-12-9-15,-5 2 0,-20 2 0</inkml:trace>
  <inkml:trace contextRef="#ctx0" brushRef="#br0" timeOffset="6684.3823">11269 1513 18,'5'-28'25,"-5"28"-6,-20-53-4,20 53-4,-25-46-3,25 46-1,-51-21-2,23 26 0,-18 3-1,7 15-2,-6 10 0,2 16 0,1 9-1,5 13 0,11 3 0,12 8 0,9 4 0,10-2 0,9-10-1,12-8 1,5-15 0,9-10 0,-1-20 0,6-11 0,-2-20 0,-1-11 0,-5-17 1,-3-10-1,-11-16 0,-6-10-1,-12-10 0,-10-3 0,-12 1 0,-9 2 0,-2 10-1,-3 10 0,0 16 0,2 12 0,29 36-2,-42-18-1,42 18-2,0 0-5,17 46-19,-17-46 1,48 46-1,-14-26 8</inkml:trace>
  <inkml:trace contextRef="#ctx0" brushRef="#br0" timeOffset="7271.4156">12115 1421 25,'-17'-38'30,"17"38"-1,-57-28 0,26 33-22,-20-5-3,3 16-2,-9 6-1,4 14 0,4 10-1,7 2 1,14 8-1,11 0 0,17 0 0,11-5 0,12-10 0,8-10-1,8-13 1,4-13-1,-1-16 1,1-11-1,-6-12 1,-1-9-1,-7-8 1,-1 0 0,-8-2 1,0 9-1,-9 6 2,0 10 0,-11 5 0,0 23 1,0 0 0,-3 51 0,-5 3 0,2 20 0,-2 12 0,5 24-1,-3 14 1,3 14-1,-2-6 0,2 3-1,-6-10 1,1-3-1,-9-15 0,-3-12 0,-11-19 0,-3-15 0,-11-18 0,-3-15-1,-9-15 1,-5-15-1,0-16 0,-1-10 0,4-5-1,-1-8-2,18 8 0,-6-13-5,39 23-21,-16-15-4,25 38-1,8-48 0</inkml:trace>
  <inkml:trace contextRef="#ctx0" brushRef="#br0" timeOffset="8796.503">12703 1595 2,'-28'-31'25,"28"31"0,-54-36 0,9 19-13,17 22-5,-15 0-3,9 13-1,-8 2-1,11 18 1,-6 3-1,11 12 0,9 6-1,9 10 1,5-3-1,12 5 0,5-10 0,3-2-1,5-16 0,1-7 1,-23-36 0,45 28-1,-45-28 1,34-20-1,-22-11 1,-4-5 0,-2-10-1,-3-7 1,-6-6-1,-3 1 0,0-1 0,-2 1 0,2 7 0,3 5 0,3 5 0,6 3-1,14 2 1,0 8 0,11 0-1,6 8 1,2-3 0,4 10 1,-1 6-1,3 12 1,-11 15 1,6 11-1,-12 9 1,1 14 0,-12 7-1,-3 5 1,-9-2-1,-2 2 1,-11-15-1,-1 0 1,-5-18-1,3-5 1,11-28-1,-20 31-1,20-31 0,0 0-1,6-33 0,8-3-1,14-5 0,-3-15-1,15 0 1,-3-5-1,8 7 2,-8 4-1,5 16 1,-5 19 1,-6 18 1,-5 20 0,-1 12 0,1 19 0,-4 2 0,9 7 0,3-4 0,9-3-1,8-13 1,14-10 0,8-17-1,7-14 1,5-20-1,5-10 1,-8-10-1,-5-15 0,-12-11 1,-12-7-1,-21 2 0,-15 3 0,-23 7 0,-20 13-1,-10 11 1,-15 19-1,-6 22 1,-2 14-1,2 18 1,6 8-1,14 10 0,12-3 0,16 1 0,9-8 0,17-5-1,6-16-1,19-5-1,-5-22-2,17 4-3,-17-27-1,17 15 0,-20-28-1,8 20 1,-22-18 2,8 21 1,-28 15 4,26-28 3,-26 28 4,0 0 2,31 51 1,-26-23 0,18 20 1,-12-12-1,18 12 0,-4-12-2,6-1-1,3-17-2,11-5 0,-5-21 0,5-7-1,-2-16 1,5-9-1,-14-19 1,5-12-1,-13-16 0,-1-10 0,-10-9 0,-4-4-1,-8-5 0,0-2-1,-6 10 1,0 11 0,-3 17 0,-2 17 0,-1 24 1,4 15 0,5 23 1,-23 26 0,6 9 2,11 32-1,-11 4 2,14 26 0,-8 5-1,11 25 1,0-2-2,11 10 0,1-8-1,13-5 0,1-17-2,5-14 1,8-22-2,7-26 0,8-20-1,-1-23-2,21 3-8,-23-39-19,14 6-1,-26-19-1,-2 9 0</inkml:trace>
  <inkml:trace contextRef="#ctx0" brushRef="#br0" timeOffset="10747.6147">15762 1602 12,'-8'-25'26,"-1"-3"-1,9-8 0,0 36-15,20-59-4,3 37-2,-1-12-2,15 12 1,-6-1-1,9 10 1,-12 3 1,9 15 0,-9 8-1,1 22 0,-10 14 0,1 17 0,-11 5 0,5 11-1,-9-1-1,1-2 0,-6-10 0,0-13 0,-3-15-1,0-13 1,3-28 0,-14 23 0,14-23-1,0 0 1,-22-36-1,19 5 0,0-7 0,6-13-1,5-2 0,6-11 1,6 3-1,3 2 0,8 8 0,0 8 1,9 10-1,-3 13 1,2 15 0,-5 17 0,-6 16 0,-2 10 1,-9 13-1,-3 5 1,-14 6-1,0 1 1,-8-7-1,2-2 1,-5-16 0,2-5-1,-2-10 0,11-23 0,0 0 0,0 0-1,0 0 0,0-23-1,20-8 0,-1-14 0,13-4 0,-1-7 0,8 5 0,1 0 0,2 13 1,-8 8 0,0 17 1,-3 15 0,-5 16 0,-4 15 1,1 8 0,0 10-1,-3 3 1,8-1 0,-6-2-1,10-5 1,7-8-1,7-13 0,7-7 0,10-13 1,2-10-1,5-10 0,10-13 0,-4-10 0,-5-11-1,-6-12 0,-11-2 1,-15-4-1,-13 4 1,-18 2-1,-13 10 0,-15 15 1,-14 13 0,-9 21 0,-5 14-1,-6 14 1,6 12 0,6 3 0,11 10-1,5-6 1,15 1-1,11-5 0,8-8 0,7-7 0,-15-26-2,48 25-2,-12-20-1,-36-5-1,66-23-1,-41-5-1,20 13 0,-16-21 1,10 18 1,-10-10 3,4 16 2,-4 4 2,-29 8 3,51 13 1,-51-13 0,45 46 1,-25-21 0,8 13 1,-2-15 0,5 8-1,-3-18-1,6-1 0,-3-19 0,12-4-1,-12-19 1,8-11-2,-8-15 0,6-13-1,-11-17 1,2-14-2,-5-14-1,-6-14 1,-3-1-1,-3 1 0,-2 11-1,-7 10 1,4 21-1,-6 19 2,0 27-1,0 40 1,0 0 1,-20 28 0,6 28 2,3 20-2,-6 13 3,5 18-2,1 5 1,11 10-1,0 3 0,11 0-1,6-18-1,9-5 1,2-13-2,6-18 1,6-15 0,-6-17-1,5-19 1,-2-15-1,0-13-1,-6-17 0,3-6 0,-11-22-2,5 4-1,-17-19-2,12 7 2,-20-8-1,11 15 1,-11-2 1,2 16 1,1 9 2,-6 31 4,0 0 2,0 0 1,48 20 0,-34 11 0,15 25 0,-1-5 0,9 15-2,-1-5-1,7 5-1,2-10-1,0-10-1,6-10-2,-3-23-2,9-1-6,-14-24-17,-1-11-1,-5-26-1,-12-12 0</inkml:trace>
  <inkml:trace contextRef="#ctx0" brushRef="#br0" timeOffset="10969.6274">18128 848 1,'79'-20'18,"3"-21"1,29 8-10,2-3-7,11-4-16,6 12-4,-16-13 2,2 21 16</inkml:trace>
  <inkml:trace contextRef="#ctx0" brushRef="#br0" timeOffset="11460.6549">19421 871 24,'9'-35'29,"-9"35"-1,0 0-3,28-18-19,-28 18-25,20 23-8,-20-23 0,28 38-2</inkml:trace>
  <inkml:trace contextRef="#ctx0" brushRef="#br0" timeOffset="11268.6445">19506 1154 23,'6'36'31,"-1"-1"0,-7 3-1,4 24-11,-13-6-12,17 25-1,-9-4-4,3 1 0,0-6-2,3-14 0,0-4-3,-9-26-7,14 0-20,-8-28 0,0 0-1,-5-33 0</inkml:trace>
  <inkml:trace contextRef="#ctx0" brushRef="#br0" timeOffset="11763.6728">19959 1164 38,'54'5'32,"-21"5"0,16 18-1,-10-5-19,29 31-4,-6-1-4,12 19 0,-3-4-3,2 6 1,-2-8-2,-6-4-1,-8-11-1,-9-16-1,-6 1-2,-42-36-8,54 10-18,-54-10-1,11-33 1,-25-5-1</inkml:trace>
  <inkml:trace contextRef="#ctx0" brushRef="#br0" timeOffset="12016.6872">20745 1062 49,'-25'26'31,"2"17"0,-19-2-9,5 33-13,-28 0-2,8 22-3,-13-1-2,10 1 0,1-4-3,-1-16-3,29 3-20,-8-30-7,22-11 0,17-38-2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0T19:32:41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909 110 27,'3'-24'23,"-4"3"-2,1 21-4,5-35-2,-5 35-3,8-32-1,-8 32-2,8-19-2,-8 19-2,0 0 0,0 0-1,0 0-1,10 33 0,-16-1-1,2 11 0,-2 8 0,2 11 0,-4 6-1,3 2 0,-3-1-1,4-3 0,0-3 0,2-5 1,2-7-1,0-5 0,4-8 0,0-2 0,4-7 1,3-2-1,1-6 1,7-5 0,5-8 0,5-4-1,6-6 1,6-3 0,2-4-1,1-3 1,3-4-1,2 0 0,-7 4 0,-3 0 1,-6 3-1,-7 2-1,-5 2 0,-4-1-1,-17 6-3,0 0-4,35 9-12,-35-9-10,0 0 1,0 0-2,0 0 1</inkml:trace>
  <inkml:trace contextRef="#ctx0" brushRef="#br0" timeOffset="379.021">1529 280 37,'0'0'27,"0"0"2,0 0-4,23 28-7,-27-10-7,20 19-4,-14-4-1,13 16-1,-5-7-2,6 4 0,-3-6-2,5-5 0,1-5 0,3-5 0,3-8-1,8-6 1,2-6-1,2-7 1,6-3-2,3-7-1,7 1-3,-12-17-10,13 18-13,-21-20-3,2 11 0,-21-11-1</inkml:trace>
  <inkml:trace contextRef="#ctx0" brushRef="#br0" timeOffset="808.0459">1595 263 42,'-29'-16'29,"29"16"0,-22-33-2,42 19-12,-7-11-9,22 6-3,4 0-2,6-4-4,15 10-6,-11-8-16,11 13-2,-11-5-1,3 12-1</inkml:trace>
  <inkml:trace contextRef="#ctx0" brushRef="#br0" timeOffset="607.0347">1673 465 45,'0'0'27,"0"0"-1,0 0-8,27-9-10,0 11-2,0-9-3,12 0-2,2 0-2,-2-11-6,10 7-15,-16-6-3,2 3 0,-14-7-2</inkml:trace>
  <inkml:trace contextRef="#ctx0" brushRef="#br0" timeOffset="1423.0809">2270 170 52,'0'0'30,"-22"10"0,22-10 0,-8 16-18,18 12-4,-12 0-4,10 16-1,-4 4 0,8 9 0,-7 0-1,7 2 0,-2-3-1,0-3 0,-3-9-1,3-9 1,-4-11 0,0-4 0,-6-20 0,0 0 0,0 0 0,-6-23 0,-2-9 0,0-10-2,1-9 1,-1-10-1,0-4 0,2-2-1,4 3 1,2 4 0,6 7 0,0 11 0,2 12 1,3 11-1,7 10 1,1 13 0,3 12 0,3 10 0,4 11-1,-2 8 2,6 8-1,2 3 0,0-2 0,-2-3 0,-2-7 0,-3-7 1,-5-12-1,0-11 1,-3-16 0,-3-10 0,-3-15 0,-4-10 0,1-13 0,3-8 0,-2-4 0,-3-1-1,-1 3 0,-2 4-1,4 9 1,-5 8-3,3 20-2,-10-4-6,24 29-12,-22-6-8,0 0-1,13 19 0,1 7 0</inkml:trace>
  <inkml:trace contextRef="#ctx0" brushRef="#br0" timeOffset="1968.1121">3333 58 42,'0'-23'30,"0"23"0,0-30 0,0 30-13,-25-9-6,7 16-4,-15 0-3,4 13 0,-4 1-1,0 14-1,-6 7-1,10 10 1,4 5-1,5 0-1,14 1 1,6 2 0,4-4-1,6-10 0,10-9 1,-1-9-1,0-11 1,7-8-1,-5-9 0,0-11 0,1-10 0,1-3 0,-1-6-1,-3-3 0,-1 1 0,-7 2 0,1 6 0,-2 3 0,-3 5 0,-7 16 0,0 0 1,0 0-1,24 5 1,-17 11-1,5 5 1,-2 5 0,0 4 0,-3 2 0,1 3 0,-4-2 0,-4-1 0,-4-4-1,2 0-1,-9-12-5,12 10-13,-22-19-10,21-7 0,-17 3-2,17-3 1</inkml:trace>
  <inkml:trace contextRef="#ctx0" brushRef="#br0" timeOffset="2329.1332">3584 126 36,'0'0'26,"0"0"2,0 0-2,0 0-8,0 0-6,0 0-4,41-5-2,-14 1-2,20 4 0,-1-5-2,13 0 0,-1-2-1,0-2 0,-3 2-2,-9-4-3,3 13-7,-31-14-14,7 14-5,-25-2-1,0 0 1</inkml:trace>
  <inkml:trace contextRef="#ctx0" brushRef="#br0" timeOffset="2576.1473">3866 163 53,'-4'24'31,"4"-24"1,4 46-1,-14-20-18,24 23-4,-10-5-3,11 14-2,-5-5-2,4 1 0,-1-6-2,-1-5 1,-2-6-2,-5-10-2,9 1-5,-14-28-14,0 0-8,0 0-2,0 0 0,14-35-1</inkml:trace>
  <inkml:trace contextRef="#ctx0" brushRef="#br0" timeOffset="2844.1625">4362 65 55,'0'0'31,"17"8"1,-5 13-1,-20 0-18,20 25-4,-12 0-4,9 13-1,-7-1-1,4 5-1,-4-5-1,2-3 0,0-8-2,-4-14 0,6-1-3,-6-32-6,11 30-15,-11-30-7,8-16 0,-10-14-1</inkml:trace>
  <inkml:trace contextRef="#ctx0" brushRef="#br0" timeOffset="3280.1875">4401 417 45,'0'0'29,"21"-23"-1,8 13 0,0-16-17,16 15-7,0-5-4,3-7-8,17 8-17,-11-8-2,-2 4-1,-7-6-1</inkml:trace>
  <inkml:trace contextRef="#ctx0" brushRef="#br0" timeOffset="3101.1774">4657 12 63,'-4'18'32,"12"18"0,-12-1-1,16 23-22,-16-2-3,12 13-2,-2-2-2,1-3-1,1-6 0,2-5-1,-2-11-1,-4-12-2,7-2-5,-11-28-13,4 18-10,-4-18-1,-6-16 1,-7-5-2</inkml:trace>
  <inkml:trace contextRef="#ctx0" brushRef="#br0" timeOffset="3715.2125">5464-60 43,'0'0'29,"0"-23"1,0 23-2,-31-19-14,31 19-6,-49 2-4,18 6-1,-11 1-2,1 5 1,0 4-1,4 3-1,4 2 0,12 3 1,7 2-2,10 0 1,12 0 0,9 0 0,9 4-1,5-2 1,10 1 0,-1 1 0,5-1 0,-2-3 0,-4 2 1,-4 0 0,-8-9 0,-4 0 2,-23-21-1,16 28 0,-16-28 0,-14 16 1,-5-11-2,-3-3-1,-1 5-4,-16-17-13,20 15-10,-18-17-5,19 6 0,-7-11-1</inkml:trace>
  <inkml:trace contextRef="#ctx0" brushRef="#br0" timeOffset="3988.2279">5927 486 45,'-6'15'32,"-11"-2"-2,9 8 1,8-21-17,-18 40-8,5-15-2,7 4-3,-2 1-1,-4-9-6,16 13-17,-21-19-7,9 1-1,-9-12-1</inkml:trace>
  <inkml:trace contextRef="#ctx0" brushRef="#br0" timeOffset="-2413.1379">356 65 16,'10'-20'18,"-10"20"-3,0 0-1,0 0-3,2-26 0,-2 26-2,0 0-1,0 0 0,-4-19 0,4 19-2,0 0 0,0 0 0,0 0-2,0 0 0,-23-13-1,23 13 0,-20 7-1,20-7 0,-38 29-1,12-8 1,-5 5-1,-2 9 1,-6 4-1,2 8 1,0 2-1,6 4 1,6-1-1,9 6 1,7-2-1,11 4 0,7-4 0,11 5 0,7-4 1,6-1-1,6-4 0,2-2 0,0-5 0,-3-5 0,-4-4 0,-1-8 0,-6-7-1,-8-4 0,-19-17 1,26 25-1,-26-25 1,0 0-1,0 0 1,0 0-1,0 0 1,0 0-1,0 0 0,0 0 0,0 0-1,0 0-1,0 0-4,0 0-10,9 21-11,-9-21-6,0 0-2,-31 5 1</inkml:trace>
  <inkml:trace contextRef="#ctx0" brushRef="#br0" timeOffset="4912.2806">6761-99 33,'-17'-28'30,"17"28"0,-12-29 1,12 29-10,-8-20-8,8 20-6,0 0-2,0 0 0,0 0-2,2 21 0,-10 9-1,2 14 1,-3 9-2,-1 15 1,-2 7-1,1 4 0,1-3-1,2-6 0,2-9 1,2-11-1,1-12 0,3-15 1,0-23-1,0 0 0,0 0 1,-20-26-2,12-9 1,1-9-1,1-11 0,0-6-1,4-4 1,2 0-1,6 2 1,3 2-1,5 6 1,4 6 0,3 5 1,2 2 0,5 7-1,-1 5 1,0 6-1,-2 4 1,2 6-1,1 6 2,-3 15 0,-2 8 0,-1 6 1,1 11 0,0 7 0,7 10-1,-5 7 1,2 3-1,-4-1-1,1 2 1,-1-2-1,-4-4 0,-1-6-1,-8-12 0,-1 0-3,-9-36-7,16 38-13,-16-38-7,-19-7-2,-11-16-1,3 11 1</inkml:trace>
  <inkml:trace contextRef="#ctx0" brushRef="#br0" timeOffset="5082.2906">6720 217 49,'0'0'30,"0"0"-1,16-30 0,17 25-17,0-9-7,12 4-3,13 3-5,-4-16-13,18 10-11,-11-8-2,3 4-1,-10-6 0</inkml:trace>
  <inkml:trace contextRef="#ctx0" brushRef="#br0" timeOffset="5690.3255">7461-107 37,'0'0'30,"-21"-11"2,24 27-1,-3-16-11,4 39-8,-11-11-6,10 15 0,-6 1-2,5 11-1,-4-3-1,2 4 0,-2-8-1,4-3 0,-4-8 0,4-9-1,0-7 1,-2-21-1,0 0 0,0 0 0,-6-22 0,2-10-1,0-8 0,0-9-1,0-4 1,0-3-1,6 3 1,-2 2-1,6 9 1,2 7 0,2 9 0,3 8 1,-13 18-1,35-9 1,-17 20 0,3 10 1,-2 9-1,5 10 2,-3 8-1,3 8 0,-3 2 0,2 1 0,-1-4-1,1-8 1,-4-10 0,1-7 0,-7-15 0,-13-15 0,28-14 0,-19-14 0,-1-12 0,2-9 0,-2-7 0,1-4-1,3 0 0,-4 4 0,-2 7 1,5 9-2,-1 8 1,-4 6-2,6 10-1,-7 0-3,17 22-8,-22-6-10,17 0-9,-17 0 0,24 12-1</inkml:trace>
  <inkml:trace contextRef="#ctx0" brushRef="#br0" timeOffset="6211.3553">8406-93 57,'10'-16'31,"-10"16"0,-2-16-6,-16 2-11,18 14-6,-33 0-3,12 5-2,-10 6-1,-2 10-1,-4 5 0,2 9 0,-2 9 0,8 7 0,5 2-1,7 5 1,5-2-1,8-5 1,8-6-1,4-6 1,2-13-1,5-10 0,5-9 1,-1-12-1,2-13 0,1-5-1,1-5 1,2-2-1,1 2 1,-3 2-1,-4 5 1,1 5-1,-3 9 1,-17 7 0,31 12 1,-21 8-1,0 4 1,0 10 0,-1 4-1,-3 6 1,0 0 0,-2-2-1,-2 0-1,-4-14-2,8 7-8,-6-35-11,-2 18-9,2-18-2,4-23 0,-4-10-1</inkml:trace>
  <inkml:trace contextRef="#ctx0" brushRef="#br0" timeOffset="6571.3756">8847-156 37,'0'0'32,"29"15"-1,-29-15 2,18 42-14,-34-19-6,22 21-6,-19-2-2,5 11-2,-6-2-1,3 1 0,1-1-1,-2-3 0,8-6 0,-2-4-1,6-10 0,4-1 1,0-10-1,-4-17 1,24 21-1,-1-19 0,0-2 0,8-7-1,2 0-1,2-9-1,12 11-5,-22-27-13,24 20-9,-22-20-3,12 13 0,-18-14 1</inkml:trace>
  <inkml:trace contextRef="#ctx0" brushRef="#br0" timeOffset="6887.3939">9401-70 57,'0'0'32,"0"0"-1,0 0-8,0 26-8,-11-7-7,13 18-2,-12 0-1,8 10-2,-4-3 0,6 5-1,0-5-1,6-2 0,4-7-1,5-7 1,5-10-1,11-8 0,4-4-1,0-13-2,8 1-2,-12-20-10,21 15-11,-25-22-7,8 14-1,-23-18 0</inkml:trace>
  <inkml:trace contextRef="#ctx0" brushRef="#br0" timeOffset="7271.4157">9401-170 47,'10'-18'30,"12"4"-2,1-9 0,22 11-22,-3 5-12,-3-11-17,16 8-6,-5-2 0,-1 3-1</inkml:trace>
  <inkml:trace contextRef="#ctx0" brushRef="#br0" timeOffset="7095.4056">9415 126 41,'0'0'31,"0"0"0,21 4-1,3-15-15,19 15-9,-10-10-2,9 5-3,3 1-6,-16-13-15,12 10-9,-20-13-1,1 7-1,-20-10 0</inkml:trace>
  <inkml:trace contextRef="#ctx0" brushRef="#br0" timeOffset="7711.4411">10232-267 40,'0'0'30,"-26"-15"0,26 15-1,-44-8-14,44 8-9,-41 20-3,14-4-1,-5-1 0,5 6-1,4 0 0,9 4 0,8 0-1,6-1 1,6-1-1,12 2 0,5-3 0,6 5 0,2-1-1,2 2 1,-1 2 1,-1 3-1,-8-5 2,-2 6 0,-13-5 0,0 5 1,-16-10 1,0 4-1,-13-8 0,0-1 0,-10-5-1,1 0 0,3-5-1,2-4 0,0-3-2,1-7 0,24 5-7,-43-16-13,43 16-8,-7-28-6,7 28 0,0-42-2</inkml:trace>
  <inkml:trace contextRef="#ctx0" brushRef="#br0" timeOffset="9935.568">1141 1879 30,'0'0'27,"0"0"0,0 0-5,0 0-6,0 0-3,-27 4-3,27-4-2,-23 3-3,23-3 0,-37 2-2,15-2 0,-7-5-1,0-1 0,-4-4 0,0-2-1,2-8 0,2-2-1,-1-6 1,7-6-2,2-3 2,5-3-1,6-5 0,3-3-1,7 1 2,4 0-2,3 3 1,7 0 0,2 7-1,-1 2 1,6 6 0,5 2-1,-1 10 1,-2-1 0,3 8-1,-1 3 1,2 7 0,-2 3 0,-3 11-1,-7 2 1,-1 9 0,-6 6-1,-8 9 1,-6 6 0,-10 3-1,-5 2 2,-4 1-2,-6 3 2,-2-3-2,-1-3 2,3-5-2,2-4 1,6-5 1,5-1-1,5-5 1,5-4-2,4-4 2,6-2-1,-2-19 1,19 25 0,1-22-1,3-1 1,8-9-1,6-5 1,2-6-2,4-1 2,2-6-1,1-1 1,-1 0-2,-2 0 1,-2 3-1,-10-2-1,8 11-4,-20-14-13,22 19-9,-29-10-3,13 12-1,-17-9-1</inkml:trace>
  <inkml:trace contextRef="#ctx0" brushRef="#br0" timeOffset="10822.619">2079 1245 46,'-6'-25'29,"6"25"1,0 0-4,-4 20-10,-15-1-6,13 23-4,-8 2-1,6 17-2,-5 0 0,5 8-1,-4-4 0,8-2-1,1-13 0,1-8 0,0-8-1,2-11 1,0-23 0,2 22 0,-2-22 0,0 0 0,0 0-1,0 0 1,0-31-1,3 6 0,-1-6 0,0-11-1,4-13 0,4-8 0,2-3 1,-3-3-1,5 3 1,-2 1-1,3 6 1,-1 8 0,-1 14 1,1 5-1,-2 10 0,5 6 0,-17 16 1,35-7 0,-11 16 1,3 8-1,0 8 1,4 10-1,0 8 1,2 15-1,-2 2 0,2 5-1,-7-1 1,-1 0-1,-4-5 0,-5-3 1,0-9-1,-7-12-1,3-3-1,-8-11-1,6 0-4,-10-21-10,5 18-11,-5-18-5,0 0 0,-29-21-1</inkml:trace>
  <inkml:trace contextRef="#ctx0" brushRef="#br0" timeOffset="11019.6303">2178 1643 38,'0'0'28,"4"-28"0,-4 28 0,31-34-13,2 22-8,0-5-4,10 1-1,7-2-4,-1-10-6,21 16-14,-17-13-6,7 8 0,-11-4 0</inkml:trace>
  <inkml:trace contextRef="#ctx0" brushRef="#br0" timeOffset="11679.6678">2975 1226 42,'0'0'30,"16"17"0,-22-1 0,12 23-15,-14-4-7,14 15-2,-12-1-2,6 11-1,-4-7-1,2-4 0,-4-7-1,3-7 0,-5-9 0,-2-5 0,10-21-1,-21 17 1,21-17-1,-29-8 0,29 8 0,-30-39-1,19 6 0,-1-11-1,6-7 1,0-7-1,12-3 1,2 0-1,6 0 1,5 3 0,8 7 0,0 7 1,7 9 0,-1 5-1,0 9 1,-2 6 0,0 8 0,-6 8 0,-3 10 0,-9 8 0,-5 7 0,-6 9 0,-8 4 0,-4 1 1,-7 4-1,-5-2 1,-1-5-1,2-9 0,1-4 0,3-10 0,17-14-1,-26 20 1,26-20 0,0 0-1,0 0 1,0 0 1,0 0-1,20 14 1,-20-14 0,37 29 0,-16-8 0,6 4 1,-1 1-1,5 4 0,-2-4-1,-2-3 1,1-4-2,-7-8-1,8 3-6,-29-14-12,45-5-8,-32-15-3,9 6 0,-9-17-2</inkml:trace>
  <inkml:trace contextRef="#ctx0" brushRef="#br0" timeOffset="11994.6858">3680 1157 57,'0'0'32,"0"0"-1,4 36 1,-25-9-20,19 22-5,-12 0-2,10 9-1,-3 3-2,7 0 1,2-6-2,9-3 1,1-8-1,6-9 0,3-7-1,2-7 1,6-11-1,6-8-1,8-5 0,0-11-3,12 3-4,-19-24-14,25 14-7,-22-19-4,7 14 0,-24-13-1</inkml:trace>
  <inkml:trace contextRef="#ctx0" brushRef="#br0" timeOffset="12196.6975">3743 1496 56,'0'0'30,"0"0"-1,0 0 0,6-17-22,27 13-4,0-3-1,11-5-3,11 7-4,-12-13-15,11 10-8,-9-8-1,-4 5-1</inkml:trace>
  <inkml:trace contextRef="#ctx0" brushRef="#br0" timeOffset="12370.7075">3776 1221 43,'-16'-35'28,"28"18"0,15-4-2,16 2-26,15 5-20,1-2-5,9 2-2,2 0 0</inkml:trace>
  <inkml:trace contextRef="#ctx0" brushRef="#br0" timeOffset="12866.7358">4474 1200 51,'0'27'32,"-15"-6"0,15 16-1,-20-6-19,24 22-4,-14-4-4,10 7-1,-5-7-1,3-4-1,-2-8 0,4-7 1,-4-9-1,4-21 0,-4 17 0,4-17 0,0 0-1,-12-35 1,8 6-1,0-12-2,4-4 1,0-13-1,8 0 0,-2-1 0,8 3 0,-1 3 0,13 9 0,-3 7 1,4 11 0,0 7 1,1 7 0,-1 8 1,-2 6 0,2 10 0,-9 6 1,3 11 0,-7 3 0,3 12 0,-7 5 0,4 5-1,-3 2-1,-1-2 1,2-3-2,-4-7-1,3 2-3,-13-25-12,22 10-10,-20-31-5,0 18-1,0-18-1</inkml:trace>
  <inkml:trace contextRef="#ctx0" brushRef="#br0" timeOffset="13060.747">4513 1500 62,'2'-16'30,"16"7"0,-7-15-5,20 13-20,-3-3-3,9-3-7,17 12-15,-13-13-8,6 8-1,-10-6-1</inkml:trace>
  <inkml:trace contextRef="#ctx0" brushRef="#br0" timeOffset="13578.7764">5488 1115 51,'-6'-16'31,"6"16"-1,-27-7-1,27 7-18,-51 12-7,20 0-2,-4 2-1,-2 6-1,0 1 0,6 1 0,6 5 0,7-3 0,12 1-1,8-2 1,6 1 0,8-1-1,5 0 1,4-2 0,4 0 0,3 0 0,1 0 0,-2 1 0,0 1 0,-4 0 0,-4-2 0,-5 4 2,-8-6-1,-4 0 2,-10-3-1,-2 0 0,-12-6 1,18-10-1,-39 18 0,16-17-1,2 1-2,-7-9-4,28 7-14,-42-7-10,42 7-2,-37-19-2,37 19-1</inkml:trace>
  <inkml:trace contextRef="#ctx0" brushRef="#br0" timeOffset="17979.0283">6972 1135 24,'0'0'23,"0"-16"-2,0 16-3,-4-19-2,4 19-3,-6-16-1,6 16-3,0 0-1,0 0-2,-11-19 0,11 19-2,0 0-1,0 0-1,0 0 1,-18 31-2,9-8 1,-1 12-1,-2 6 0,-2 11 1,1 6-2,1 3 1,1 2 0,1-2 0,2-5-1,0-1 1,0-6-1,1-7 1,-1-9-1,0-3 1,0-7-1,3-4 1,5-19-1,-12 24 0,12-24 1,0 0-1,0 0 1,0 0 0,0 0-1,-8-19 0,10-5 1,-2-6-1,2-10 0,2-11 0,2-9 0,0-5 0,3 1 0,5-5 0,-2 5 0,3 1-1,1 5 1,1 7 0,-1 11 0,1 3 0,1 7 0,-1 6 0,3 4 0,3 8 0,-2 5 0,3 5 1,-1 6-1,0 6 1,-1 10 0,1 9 0,-3 10 0,-5 8 0,-1 8 0,1 6-1,-1 5 0,-2 1 1,1-4-1,1-5 0,-4-8 0,1-4 0,1-9 0,-4-11-1,-1-3-1,-7-23-1,14 28-3,-14-28-12,0 0-9,0 0-7,0 0 1,-25-28-2</inkml:trace>
  <inkml:trace contextRef="#ctx0" brushRef="#br0" timeOffset="18184.0401">6853 1569 38,'-21'-10'30,"21"10"0,12-20 0,-3-2-16,25 13-7,-5-9-2,15 1-2,5-8-2,7 1-3,9 12-8,-11-16-15,12 10-5,-11-3 0,-1 7-1</inkml:trace>
  <inkml:trace contextRef="#ctx0" brushRef="#br0" timeOffset="18904.0812">7692 1205 34,'0'0'30,"-4"18"1,4-18-1,-8 43-15,-9-16-5,19 16-4,-12-2-2,6 11-1,-4-6-1,6-1-1,-2-5 0,2-5 0,-2-10 0,3-7 0,1-18-1,-12 15 1,12-15 0,-18-7-1,18 7 0,-15-31 0,7 8 0,-2-7-1,6-5 0,0-7 0,4-3 0,2-6 0,4 2 0,2-4 0,8 4 0,1 2 0,8 3 1,3 6-1,3 4 1,6 6 0,0 6 0,0 6 0,0 5 0,0 10 0,-8 6 0,-4 9 1,-9 7-1,-7 5 1,-11 9-1,-7 4 1,-11 3-1,-11-5 0,-8 1 0,-6-6 0,-3-3-1,-1-9 0,4-5 0,5-9 0,6-3 0,9-5 0,25 2 0,-21-5 0,21 5 1,0 0 0,25-7 2,-5 14-1,3 0 1,8 11 0,-2-1 0,6 6 0,-2 1-1,4 6 1,-4 0-2,0-4 1,-3-1-1,-3-6-1,0-2-1,-6-11-4,14 10-13,-35-16-8,39-15-5,-25-4 0,9 3-1</inkml:trace>
  <inkml:trace contextRef="#ctx0" brushRef="#br0" timeOffset="19264.1018">8295 1151 43,'-20'-18'31,"20"18"0,0 0-3,-6 20-11,-11-12-7,17 20-4,-8-3-3,8 8 1,-6 2-2,6 5 0,2-3 0,10 0-1,1-6 1,7-4-1,5-5-1,2-4 1,7-8 0,-1-6-1,4-4-1,-6-9-1,2 4-1,-8-18-6,14 21-14,-27-24-9,9 14-1,-19-11-1,-2 23 1</inkml:trace>
  <inkml:trace contextRef="#ctx0" brushRef="#br0" timeOffset="19461.1128">8302 1333 30,'20'-5'28,"7"-1"0,2-1-1,14 4-19,-10-6-4,8-3-18,0 7-12,-8-8 0,0 5-2</inkml:trace>
  <inkml:trace contextRef="#ctx0" brushRef="#br0" timeOffset="19671.1251">8300 1088 33,'39'-27'28,"-13"10"1,13 5-1,-6-9-18,17 10-5,3 2-15,-10-1-15,3-1-3,-9 1 0,-2 5-2</inkml:trace>
  <inkml:trace contextRef="#ctx0" brushRef="#br0" timeOffset="21187.2118">634 2495 48,'0'0'26,"-18"-21"0,18 21-6,0 0-8,-8 25-3,-1-9-3,5 19-1,-8 2 0,4 13-1,-5 5 0,5 11-1,-4-6 1,5 4-3,-5-6 2,4-2-2,-4-14 1,5-1 0,-3-13 0,0-7-1,10-21 0,-17 21 0,17-21 0,-20-16 0,12-3-1,1-11 0,1-9 0,0-8-1,4-9 0,2-7 1,2-2-1,0-3 1,6 0 0,-1 5-1,3 5 1,2 5-1,0 11 1,-3 5 0,5 11 0,0 5 0,-14 21 0,25-17 0,-25 17 0,31 15 1,-14 10-1,3 12 1,-1 8-1,3 9 1,3 6-1,0 3 1,1 0-1,1-5 1,-2-7-1,0-11 0,-1-10 0,-5-8 1,-1-9-1,-18-13 0,29-4 1,-29 4-1,23-33 1,-13 5-1,0-9 1,1-7-1,-1-10 0,0 0 0,-2-2 0,-1-2 1,-3 7-1,0 2 0,0 7-1,0 7 0,0 12 0,-4 2-2,0 21-2,8-24-5,13 33-12,-21-9-8,17 7-3,-17-7 0,26 19 0</inkml:trace>
  <inkml:trace contextRef="#ctx0" brushRef="#br0" timeOffset="21631.2371">1466 2501 44,'0'0'29,"-17"-25"1,17 25 0,-33-3-17,27 18-3,-22-6-4,11 14-2,-14 3 0,8 15-1,-9 1 0,11 8-1,2 1-1,5 0 0,6 1 0,12-4 0,8-5 0,3-4-1,9-13 1,7-5 0,4-10-1,6-10 1,-1-6 0,1-11-1,0-8 0,-2-9 0,-6-9 0,-8-11-1,-7-5 1,-12-5 0,-8 2 0,-12 2-1,-7 1 0,-6 7 0,-3 11 0,1 5-1,6 19-3,-10-7-7,33 23-11,-24-2-9,24 2 1,0 0-2</inkml:trace>
  <inkml:trace contextRef="#ctx0" brushRef="#br0" timeOffset="21915.2534">2009 2417 50,'0'0'32,"41"-13"-1,-22-4-2,22 20-15,-16-11-6,22 9-4,-4-4-1,3 6-1,1-3-1,-2 2-2,-1 5-1,-14-12-6,10 15-16,-40-10-7,28 4 0,-28-4-1</inkml:trace>
  <inkml:trace contextRef="#ctx0" brushRef="#br0" timeOffset="22171.2681">2273 2369 55,'-4'27'33,"4"-27"0,-4 47 0,-11-21-19,19 28-5,-12-4-5,6 9 0,-6 1-2,2-3-1,1-8 0,1-7 0,-4-8-2,4-13-1,4 0-4,0-21-13,0 0-9,0 0-5,2-21-1,-8-4-1</inkml:trace>
  <inkml:trace contextRef="#ctx0" brushRef="#br0" timeOffset="39372.2515">3383 2741 12,'0'0'20,"0"0"-1,0 0-1,0 0-3,0 0-1,0 0-2,0 0-1,0 0-1,-2 19-2,2-19-2,0 0 0,0 0-2,-4 17 1,4-17-1,0 0-1,0 0 0,0 0-1,0 0 0,2-21 0,2-12 0,6-9-1,1-12 0,5-6-1,3-8 0,3-4 0,1 0 0,0 6 0,3 8 0,-5 11 0,2 5 0,-3 5 0,-3 9 0,-1 7 0,-2 3 0,-14 18 0,27-24 0,-27 24 0,21-9 0,-21 9 1,27 9-1,-27-9 2,30 23-1,-15-4 0,-3 6 1,3 6 0,-3 6-1,6 3 0,-7 6 0,7 6 0,-3 1-1,5 1 1,-1-2-1,-1-1 1,-1-7-1,-3-5 1,-1-8-1,-5-5 0,0-5 1,-8-21-1,10 25 0,-10-25-1,2 16-1,-2-16 0,0 0-2,0 0-4,-4 28-9,-20-39-10,24 11-5,-29-7-1,29 7 1</inkml:trace>
  <inkml:trace contextRef="#ctx0" brushRef="#br0" timeOffset="39627.2662">3515 2578 32,'0'0'27,"-19"-14"1,19 14-3,-8-20-8,8 20-4,19-17-5,7 8-3,-5-10 1,16 7-2,-2-8-1,12 3 0,-1-2-2,7 1 0,1 2-1,-5-3-3,6 14-8,-22-14-14,9 12-6,-18-7 0,3 8-1</inkml:trace>
  <inkml:trace contextRef="#ctx0" brushRef="#br0" timeOffset="39956.2852">4309 2130 48,'0'0'30,"0"0"0,19 8-7,-19-8-9,12 37-3,-10-11-3,12 16-2,-11 0-1,7 13-1,-4-1-2,2 4 0,-4-4-1,2-1 0,-5-10-1,1-4-1,0-6-1,-4-15-1,8 4-7,-6-22-13,0 0-9,-17-28-1,17 13 1</inkml:trace>
  <inkml:trace contextRef="#ctx0" brushRef="#br0" timeOffset="40200.2986">4338 2154 38,'0'0'30,"16"-21"-1,-5 5 1,18 13-15,-1-15-6,18 10-3,-1-5-3,8 3-1,-1-1-1,1 1-2,3 15-8,-21-12-13,4 16-8,-19-4 0,-5 14 0</inkml:trace>
  <inkml:trace contextRef="#ctx0" brushRef="#br0" timeOffset="40399.3107">4478 2520 36,'0'0'28,"-12"24"0,12-24 0,34 2-15,-11-14-7,16 7-2,0-11-1,5-2-5,15 8-16,-12-13-9,-1 4-1,-9-6-1,2 8-1</inkml:trace>
  <inkml:trace contextRef="#ctx0" brushRef="#br0" timeOffset="40965.343">5198 2229 35,'0'0'30,"33"-33"0,-2 21-1,-4-13-15,24 17-6,-12-10-3,13 8-2,-5-1-2,-2 2-3,2 13-8,-22-6-15,2 13-4,-27-11 0,20 29-1</inkml:trace>
  <inkml:trace contextRef="#ctx0" brushRef="#br0" timeOffset="40724.3292">5322 2252 52,'-29'-5'30,"29"5"1,-19 10-10,23 18-7,-20-3-6,16 15-2,-8 2-1,10 12-1,-6 1-1,8 4-1,-4-3-1,6-1 0,-2-10-2,-2-8-2,8 3-6,-10-40-16,-4 28-6,4-28-1,0 0-1</inkml:trace>
  <inkml:trace contextRef="#ctx0" brushRef="#br0" timeOffset="41142.3532">5404 2495 50,'-8'18'31,"8"-18"0,28-9 0,-17-14-21,28 16-4,-8-14-2,10 2-3,8 7-6,-16-16-15,17 17-10,-16-11-1,3 11-1</inkml:trace>
  <inkml:trace contextRef="#ctx0" brushRef="#br0" timeOffset="41519.3748">6138 2161 46,'-6'-17'33,"6"17"0,-16 15 1,10 17-17,-15-8-8,15 17-4,-7 1-2,5 14-1,-2 0-1,2-2-2,4 0-1,-1-15-5,18 8-15,-19-24-9,16-2-2,-10-21-1,0 0 1</inkml:trace>
  <inkml:trace contextRef="#ctx0" brushRef="#br0" timeOffset="42107.4084">6410 2194 55,'0'0'33,"-21"-14"1,21 30-1,-22-7-20,26 26-6,-16 0-3,12 12-1,-7 4-1,7 7 0,0-1-1,2-2 0,0-8-1,-1-8 1,3-11 0,0-9-1,-4-19 1,0 0-1,4-19 0,0-13 0,-2-8 0,4-9-1,2-4 0,1-6 0,5 4 0,1 3 0,3 8 0,0 9 0,-1 9 0,1 10 0,1 13 1,0 11-1,1 12 1,-3 8 0,1 8 0,-1 3 0,1 6 0,-1 1 0,-1-4 0,-2-5 0,-3-9 0,1-7 0,-12-21 0,14 24 1,-14-24 0,13-19-1,-1-9 2,5-7-2,3-9 1,3-7 0,6-1-1,2-6-1,6 11-1,-9 0-2,16 26-12,-26-11-9,19 25-8,-16-5 0,8 19-1</inkml:trace>
  <inkml:trace contextRef="#ctx0" brushRef="#br0" timeOffset="42487.43">7410 2149 44,'0'0'32,"0"0"0,0 0-3,-2 35-13,-14-18-4,18 20-5,-11 0-1,5 12-1,-4 2-3,4 5 1,0 0-2,2 0 0,4-9 0,2-3-1,4-11 0,4-7 1,-12-26-2,38 16 1,-8-21-1,3-9 0,6-2-1,1-10-2,13 10-5,-20-21-13,24 25-8,-28-16-3,10 12 0,-26-8-1</inkml:trace>
  <inkml:trace contextRef="#ctx0" brushRef="#br0" timeOffset="42903.4539">7402 2138 45,'-8'-21'31,"34"13"0,3-12-1,21 6-21,7-7-4,17 4-1,4 6-10,-6-12-15,11 9-8,-17-3-2,-3 5-1</inkml:trace>
  <inkml:trace contextRef="#ctx0" brushRef="#br0" timeOffset="42707.4426">7412 2425 49,'0'0'30,"0"0"1,17-14-1,9 4-22,22 8-3,1-10 0,15 5-2,0-4-1,3 1-4,6 10-14,-26-18-10,8 13-4,-26-11-1,-4 11-1</inkml:trace>
  <inkml:trace contextRef="#ctx0" brushRef="#br0" timeOffset="43864.5089">636 3516 50,'0'0'31,"0"0"-1,0 18 0,0-18-15,-8 58-5,-2-15-5,10 17 0,-7 3-2,7 9 0,-6-1-2,4 1 1,-2-7 0,2-5-1,-2-10 0,0-8-2,2-7 0,-6-12-6,18 7-13,-10-30-11,0 0-2,-19-18 0,25 1-1</inkml:trace>
  <inkml:trace contextRef="#ctx0" brushRef="#br0" timeOffset="44478.544">1136 3632 41,'-2'19'29,"0"11"2,-12-7-2,14 26-14,-15-11-6,17 22-3,-6-8-2,8 6-1,-2-7-1,3-4 0,1-10-1,0-6 0,-2-10 0,0-5 0,-4-16 0,0 0 0,0 0-1,-2-33 1,-4 1 0,2-10-1,2-8 0,0-14-1,2-2 1,4-2-1,2 6 1,4 6-1,1 13 1,3 6 0,6 19 0,1 22-1,4 17 1,1 17 0,5 6 0,4 10 0,2 4 0,4 9 1,1-8-2,-1-4 2,0-13-1,-2-9 0,-6-10 0,-2-11 1,-6-12 0,-1-11-1,-7-11 1,-3-10 0,0-13 0,-3-12-1,3-7 1,-3-3-1,1-1 1,0 0-2,3 3 1,3 5-1,3 15-1,-5 3-6,17 29-11,-21-15-8,19 25-5,-31 3 0,43 2-1</inkml:trace>
  <inkml:trace contextRef="#ctx0" brushRef="#br0" timeOffset="44838.5645">2097 3509 43,'0'0'30,"0"0"1,17 25-1,-19-8-16,24 27-4,-10-5-5,11 11 0,-6-1-2,11 4-1,-7-4 0,2-7-1,-1-11 0,-3-10 0,-19-21 0,33 14 0,-33-14 0,29-28-1,-17-3 1,4-9 0,-5-13 0,5-5-1,-2-1 0,1-4 0,1 2 0,-1 3-2,5 12-2,-9-1-6,24 29-13,-23-8-8,17 21-1,-29 5-1,39-2 1</inkml:trace>
  <inkml:trace contextRef="#ctx0" brushRef="#br0" timeOffset="45311.591">2881 3450 55,'0'0'31,"6"21"0,-2 12 0,-18-5-19,18 26-5,-12 1-3,8 13-1,-2-2-1,2 1 0,-2-6-1,2-7 0,0-13 0,2-10 0,-2-10 0,0-21-1,0 0 1,0 0-1,-4-26 1,2-7 0,0-13-1,4-13 0,0-8 0,2-6-1,6-1 1,2 2-1,5 6 1,3 4-1,3 15 1,2 10 0,4 13-1,1 10 1,-1 14 0,-2 12 1,0 9-1,-3 12 0,-3 9 0,-2 11 1,-5 3-1,0 5 0,-5 1 0,5-6 0,-2-2 0,-3-9-2,5-1-3,-16-25-10,22 16-9,-20-35-9,0 20 1,0-20-2</inkml:trace>
  <inkml:trace contextRef="#ctx0" brushRef="#br0" timeOffset="45524.6035">2879 3847 42,'21'-28'28,"9"12"1,-1-12-2,21 11-17,-3-15-3,15 4-5,1 4-4,-7-8-7,14 10-15,-16-8-3,3 7-1,-12-7 0</inkml:trace>
  <inkml:trace contextRef="#ctx0" brushRef="#br0" timeOffset="46035.6328">3659 3422 43,'25'35'31,"-29"-14"0,14 19 0,-21-5-16,20 23-4,-15-9-6,10 9-1,-8-11-2,2-2-1,-3-10 0,-3-7 1,8-28-2,-20 20 1,20-20 0,-25-27 0,12-4 0,1-13-1,2-8 0,2-10 0,8-4 0,6-4-1,10 3 1,5 4 0,10 11-1,2 10 1,8 8-1,2 12 1,2 9-1,-2 12 1,-7 8-1,-4 10 1,-11 6 0,-7 7 0,-12 3 0,-10 5 0,-14 3 0,-1-6 0,-6-2 0,0-3 0,0-4 0,5-5 0,9 2 0,5-4 0,10 2 1,4 7 0,9 0-1,13 5 1,5 2 0,8 2 1,2-4-2,1-1 1,-1-4-1,0-9-1,-2 0-4,-20-24-13,18 17-7,-37-12-8,35-21 0,-25-7-2</inkml:trace>
  <inkml:trace contextRef="#ctx0" brushRef="#br0" timeOffset="46267.6463">4459 3441 69,'0'0'34,"21"14"0,-21-14-1,-10 44-23,5-13-6,5 11-1,-4 4-3,0 1 0,4 2-3,-6-17-8,23 15-12,-26-30-8,16 8-2,-7-25-2,0 0 2</inkml:trace>
  <inkml:trace contextRef="#ctx0" brushRef="#br0" timeOffset="46787.6758">4968 3369 58,'12'-17'34,"-12"17"-1,0 0 0,-10 26-19,-11-5-6,9 16-4,-5 5-1,1 14 0,-3 2-2,3 3 1,1-5-1,3-4 0,2-11-1,4-6 1,2-11-1,4-24 1,-5 18-1,5-18 0,-2-28 1,4-2-1,0-9 0,3-11 0,1-10-1,4-6 0,4 1 0,-1 2 0,5 7 1,-1 7-2,5 12 2,1 14 0,0 16 0,3 16 0,-1 12 0,4 10 1,0 11 0,2 13-1,-1 3 1,-1 3 0,-2 0-1,-2-3 0,1-9 0,-7-4 0,1-6-2,-7-16-1,5 1-5,-18-24-12,0 0-8,0 0-6,0 0-1,-20-42 0</inkml:trace>
  <inkml:trace contextRef="#ctx0" brushRef="#br0" timeOffset="47558.7198">4875 3672 41,'23'-14'29,"7"11"0,7-11-1,21 14-19,-2-14-1,20 8-4,-2-2-3,6-1-2,2 5-3,-10-11-5,9 13-4,-28-19-5,11 16 0,-29-18 1,10 16 5,-28-16 5,3 2 9,-7 5 5,-19-12 7,6 28 5,-13-33 2,13 33-1,-16-21-3,16 21-4,0 0-5,-6 30-2,-3-9-2,13 15 0,-8 8-1,4 11-1,-2 4-1,2 2 1,-2-1-2,2-6 1,-2-5-1,0-10 1,0-13-1,2-7 0,0-19 0,0 0 0,0 0 0,-10-19 0,8-9-1,-3-12-1,5-6 0,-4-3 0,6 0 1,0-3-1,5 6 0,5 4 1,5 12 0,3 9 1,1 14-1,3 6 2,1 9-1,2 15 1,0 9 0,-3 10 0,-1 7 0,2 3 1,-1 2-1,-1 6 0,0-8-1,-1-8 1,-5-9-1,-1-8 1,-2-12-1,-14-15 1,23 4-1,-23-4 0,17-41 1,-9 6-1,-2-14 1,4-8-1,-2-5 0,1-4-1,3 3 1,0 0-1,3 7 1,1 7-2,3 12 1,1 5-1,7 11-1,-6 0-3,20 23-10,-25-18-8,23 23-8,-16-14-1,14 16 0</inkml:trace>
  <inkml:trace contextRef="#ctx0" brushRef="#br0" timeOffset="47824.7348">6550 3402 49,'0'0'29,"0"0"1,21-28-4,14 30-14,-13-14-4,23 8-3,-6-8-1,13 7-1,-3-4-1,-1 2-1,3 5-5,-20-12-12,12 18-11,-43-4-3,33-5-2,-33 5 0</inkml:trace>
  <inkml:trace contextRef="#ctx0" brushRef="#br0" timeOffset="48031.7469">6797 3390 51,'0'0'33,"-4"46"0,-2-29 1,16 22-20,-16-11-5,16 16-3,-10-6-3,6 4-1,-4-5-1,0-6-2,0 4-4,-2-35-10,4 44-11,-4-44-7,-12 19-1,12-19 0</inkml:trace>
  <inkml:trace contextRef="#ctx0" brushRef="#br0" timeOffset="48722.7868">7710 3252 32,'-22'-16'28,"3"13"1,-18-8-4,8 18-8,-28-14-6,16 16-3,-17-6-3,13 11-1,-7-1 0,13 4-2,0 2 0,12 4-1,7 0 0,8 1 0,9 1-1,6-1 1,11 1-1,7-2 0,9 1 0,5-4 0,4 1 1,3 0-1,-1 0 1,0 1-1,-6-1 1,-2 2 0,-11-2 1,-5 5-1,-11-1 1,-8-2-1,-12-2 1,-7 1 0,-10-1-1,-6-1 0,-4-3 0,0-1-1,-2-2 0,1-5-2,8 3-4,-6-24-14,40 12-8,-43-14-6,43 14 0,-24-46-1</inkml:trace>
  <inkml:trace contextRef="#ctx0" brushRef="#br0" timeOffset="49195.8138">8099 2872 62,'29'37'33,"-21"-8"0,21 33-8,-25-10-8,19 34-7,-19 0-2,2 21-3,-20 1-1,-5 8-1,-16-9-3,-14-4 1,-9-9-3,-14-18-4,13 11-15,-32-46-7,23-3-8,-10-27-2,20-4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0T22:13:13.4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10180 176 9,'-18'-11'24,"-7"-3"0,-2 2-9,4 3-5,-12-5-4,3 5-2,-6-5-3,-1 2 1,-14-4 0,-1 4 0,-16-4 1,-6 4-1,-10-4 0,-5 6 0,-12-1 0,-1 6 0,-10 0-1,-1 6-1,-4 3 1,0 7-1,-6 4 0,-5 5 0,-5 4-1,-5 4 1,-2 2 0,-5 5 0,-7 0-1,-6 3 1,-7 6-1,-4 2 1,-5 3 1,-5 5-2,-2 6 1,2 4 0,-6 8 0,0 7 0,3 7 0,3 3-1,2 6 0,1 1 1,3 0 0,-2 2 0,-2 0 0,2 2 0,5-5 1,3-3-1,4 6 0,3 0 0,6 8 0,6 0-1,8-1 0,2 0 1,5 4 1,5 1-1,4 1 0,-1 2 1,3 8-1,7 5 0,0 7 1,6 7-1,-3 8 1,-6 2 0,-5 6-1,3 3 1,-5 2 0,1 2 0,-3-5 0,5 3-1,3-5 0,7 1 0,-1 3 0,2-1 0,2-5 0,0-3 0,6-1 0,1 1 1,7-4-1,3 0 1,9-5 0,9-2-1,4 2 1,10-2 0,3 2-1,9-1 0,7-1 0,8-3 1,8 1-1,7-1 0,10-4 0,10-2 1,8-1-1,8-2 0,9 1 1,6-1-1,8-4 0,8-3 0,7-4 1,11-1-1,6-9 0,11-4 1,8-7-1,9-4 1,4-8 1,9-2-2,1-10 2,5-2-2,-3-7 2,4 0-2,0-4 2,3 1-2,5-8 1,3-1-1,2-5 1,0-4-1,5-4 1,5-5 0,-1-5-1,7-3 1,5-8 0,7-1 0,5-4-1,4-1 1,5-4-1,7-4 1,7 1-1,7 0 1,-2 1-1,-4 0 0,6 4 1,-1 0-1,-1-1 0,3 1 0,-3 0 1,-8-6-1,-1-3 0,-3-3 1,-4-6-1,0-7 0,2-3 0,-4-4 1,-2-3-1,-2-4 0,2-3 0,1-2 0,1-2 0,6 2 0,2 0 1,-4-3-1,2 1 0,4 2 0,2-2 0,3-3 0,10-2 0,-6-2 1,3-5-1,-1-2 0,5-3 0,3-6 1,2-3-1,-2-1 0,-8-3 0,-3 0 0,-9 1 1,-1-2-1,-8-1 0,-1 3 0,-9-2 1,-2 5-1,-5-2 1,2-5-1,-4-2 0,-2 0 1,-2-5 0,-3-5-1,-3-6 1,-4-5 0,-4-3 0,-11 2 0,-5-3 0,-9 1-1,-12 1 1,-9 1 0,-11-1-1,-7 3 1,-8-5-1,2-3 1,-10-8-1,2-6 1,1-5-1,1 0 0,0-7 0,2-4-1,-3 1 1,-5 1-1,-5 0 1,-3 2-1,-9 2 1,-6 1-1,-7 6 2,-7 3-1,-5 0 0,-5 2 0,-1 0 0,-2 0 1,-4-2-1,0 0 0,-2-1 0,-4-1 1,0 4 0,-4-5-2,-3 5 1,-1 0 0,-3 5 0,-5 0 0,-1-1-1,-5 1 1,-1 0-1,-4 6 1,-2-1 1,-4 6-1,0 3 0,-4 4 1,-4 8-1,1 2 0,-1 6-1,-4 4 1,3 5 0,-5 2 0,0-1-1,1 4 0,-5-1 2,1 2-1,-3 1 0,1 1 0,0 0 0,-4 1 0,2 3 1,-2 5-1,1 3 0,1 5 0,-2 2 0,-3 6 0,1 3 0,0 3 0,-4 3 0,0 1 0,-1 0-2,-1-2 3,2-2-2,0 1 1,0-1-2,2-1 3,3-2-3,1 0 3,4 2-1,3 3-1,-1 0 1,5 2 0,2 2 0,1 0 0,1-1 0,2 3 0,0-2 0,-1-2 0,4-2 0,1 0 0,0-3 0,2-2 0,2-4 0,0-3 0,2 2 0,0-2 0,0 0 0,1 2 0,1 1 0,2 2 0,0 2 0,2 2 0,-1 0 0,3 1 0,0 1 0,0-2 0,1 1 0,-1-1 0,0 0 0,-6-2 0,-1 1 0,1 3 0,-2-1 0,0 3 1,0 1-2,0 1 1,0 5 0,4-1 0,1 2-1,1 0 1,2 1 0,-2 1-1,1 0 1,1 0 0,-2-1 0,0 5 0,-1-3 0,-1 2-1,2-1 1,0 3 0,0 0 0,-1 0 0,5 3 0,0 1-1,3 1 1,1-1 0,19 3 0,-31-4 0,31 4 0,-24-5 0,24 5 0,-19-5 0,19 5 0,0 0 0,0 0 0,-20-11 0,20 11 0,0 0-1,0 0 1,0 0 0,-21-9 0,21 9 0,0 0 0,0 0 0,0 0 0,-20-3 0,20 3 0,0 0-1,0 0 1,-23-4 0,23 4 0,0 0 0,-23-1 0,23 1 0,-21-2 0,21 2 0,-19-4 0,19 4 0,-20-3 0,20 3 0,-19-5-1,19 5 1,-18-4 0,18 4 0,-17-2 0,17 2-1,-21 2 1,21-2 0,-28 7-1,28-7 1,-29 9-1,29-9 1,-29 7 0,29-7-1,-25 3 1,25-3 0,-22-3 0,22 3 0,-21-9-1,21 9 1,-18-7 0,18 7 0,0 0 0,-23-10 0,23 10-1,0 0 0,0 0 0,-23-9-1,23 9-2,0 0-1,0 0-5,-22-18-8,22 18-11,-11-17-3,11 17 2,-24-32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0T22:13:19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11,'0'0'27,"0"0"0,14 24-10,-14-24-3,31 42-3,-18-19-2,22 19-1,-9-7-1,14 14-2,-5-4-1,10 10-1,-4-5 0,2 7-1,-4-3 1,-2 4-2,-4-6 1,-2-1-1,-10-7 1,-1-2-1,-7-7 0,-3-9 0,-2-7-1,-8-19-1,4 26-1,-4-26-3,0 0-11,0 0-16,0 0-1,-29-14 0,29 14 0</inkml:trace>
  <inkml:trace contextRef="#ctx0" brushRef="#br0" timeOffset="-434.0248">23 52 25,'0'0'16,"0"0"-2,20 5-1,-20-5-1,6 20-3,-6-20-1,0 42-1,-6-18-1,8 22 0,-12-4-1,4 15-1,-9 3 1,5 10-2,-10-3 0,7 4-1,-7-2 1,5-3-1,-5-8 0,7-2-1,-3-11 0,2-2 0,3-10-1,1-5 1,2-9-1,2-1 1,6-18-1,-5 21 0,5-21 1,0 0-2,0 0 0,0 0-1,3-23-1,-4-5-2,10 7-6,-17-25-8,16 6-13,-4-16 1,4 3 0</inkml:trace>
  <inkml:trace contextRef="#ctx0" brushRef="#br0" timeOffset="253.0143">-68 661 1,'0'0'22,"-27"-1"3,27 1 2,0 0-13,0 0-4,21 5-3,-21-5-2,47 2-1,-16-6 1,14 1-2,7-4-1,10-7-3,8 7-6,-7-14-15,9 3-6,-2-5-1,-4 1-1</inkml:trace>
  <inkml:trace contextRef="#ctx0" brushRef="#br0" timeOffset="639.0364">860 176 1,'0'0'22,"-10"16"5,14 9-5,-8-8-7,20 22-1,-16-8-3,17 20-2,-11-5-2,11 10-2,-7-9-1,8 4-2,-9-8 1,3-1-2,-6-7 0,-2-7-2,-2-5-1,-2-23-6,0 21-21,0-21-1,0 0-2,-29-23 0</inkml:trace>
  <inkml:trace contextRef="#ctx0" brushRef="#br0" timeOffset="903.0515">887 129 17,'19'-16'27,"9"2"0,1 6-9,-2-8-9,18 9-2,-10 0-4,6 3-2,0 8-7,-12-4-16,2 5-4,-4 4-1,-9-2 0</inkml:trace>
  <inkml:trace contextRef="#ctx0" brushRef="#br0" timeOffset="1098.0626">1015 406 16,'-11'16'27,"11"-16"0,27-11-2,10 9-21,0-6-1,8-3-5,5 6-8,-7-6-16,-2-3 1,-4 5-2,-12-3 16</inkml:trace>
  <inkml:trace contextRef="#ctx0" brushRef="#br0" timeOffset="1599.0909">1669 159 16,'0'0'28,"0"0"1,0 0-12,14 26-2,-24-7-4,20 27-1,-18-8-1,18 24-2,-10-6-2,9 9-1,-7-9-1,6 1-2,-4-8 1,2-5-2,-2-9 2,0-9-2,-2-6-1,-2-20 0,0 22-2,0-22-4,0 0-18,-2-15-7,2-3-1,-12-15-1</inkml:trace>
  <inkml:trace contextRef="#ctx0" brushRef="#br0" timeOffset="1847.1057">1644 164 17,'31'-24'27,"-6"10"-1,10 5-12,-6-10-2,14 10-5,-6-3-3,4 3-3,2 11-9,-16-2-17,-2 3-2,-5 6 0,-20-9 7</inkml:trace>
  <inkml:trace contextRef="#ctx0" brushRef="#br0" timeOffset="2035.1162">1778 381 13,'0'0'28,"31"-2"0,-9-5-1,9 2-18,-4-4-5,6-1-6,6 10-12,-8-7-13,-6 2 1,-3-2-3</inkml:trace>
  <inkml:trace contextRef="#ctx0" brushRef="#br0" timeOffset="2434.1393">2350 176 13,'0'0'29,"0"0"2,0 0-9,16 39-6,-24-22-4,19 24-2,-16-10-2,14 15-3,-9-4-2,6 7-1,-6-5 1,2-2-3,0-6 0,-8-6-4,8 5-3,-19-17-22,15 1-2,2-19-2,0 0-1</inkml:trace>
  <inkml:trace contextRef="#ctx0" brushRef="#br0" timeOffset="3213.1837">2570 217 3,'0'0'28,"0"0"1,0 0-1,0 0-13,6 26-2,-6-26-4,11 49-2,-9-21-1,12 16-1,-8 0-1,7 8-2,-5-5 1,4 2-3,-2-7 2,1-1-2,-5-10 2,2-5-2,-4-8 2,-4-18-2,6 21 1,-6-21 0,0 0 0,0 0 0,-4-18 0,0 3 1,-4-12-3,2-4 2,-4-4-2,1-5 2,-1-4-2,2 0 1,0 0-1,3 2 0,1 5 1,4 6 0,2 5 0,2 3-1,3 7 1,-7 16 0,20-16-1,-20 16 1,25 7 0,-25-7-1,27 35 1,-7-8 0,1 6 0,3 5 0,-1 6 0,2 2-1,0-2 3,-1-2-3,-1-6 3,-3-4-2,-7-6 1,1-5-1,-14-21 2,17 21-1,-17-21 0,0 0 0,0 0-1,10-23 2,-12 1-3,0-5 2,0-6-1,0-5 0,-2-3-1,2 3 1,-1-1 1,1 4-2,2 5 1,-2 4-1,4 7-1,-2 0-2,0 19-5,5-18-17,-5 18-7,0 0-1,28 5 0</inkml:trace>
  <inkml:trace contextRef="#ctx0" brushRef="#br0" timeOffset="3726.2132">3222 411 20,'0'0'28,"-20"-2"-1,20 2-6,0 0-8,0 27-3,0-27-2,-6 36-2,-1-11 0,10 10-3,-6-2 2,8 7-3,-1-5 1,4 2-2,-2-4 2,6-3-2,1-5-1,3-1 1,1-6 0,5-3 0,1-2 0,4-5 0,2-4 0,4-2-1,1-6-1,2-6 0,1 1-2,-5-9-2,10 15-10,-22-18-16,13 5-2,-18-7 0,5 6 0</inkml:trace>
  <inkml:trace contextRef="#ctx0" brushRef="#br0" timeOffset="4222.2415">3224 444 1,'-2'-15'20,"2"15"5,19-18 3,-19 18-16,31-18-2,-31 18-3,43-17-1,-18 3-1,4 7-3,3 3-7,-11-3-21,10 0-1,-4 0-2,-1-1 1</inkml:trace>
  <inkml:trace contextRef="#ctx0" brushRef="#br0" timeOffset="3974.2273">3350 602 6,'19'-12'19,"18"6"-3,-5 1-8,-1-4-3,2 2-2,-2-1-11,6 4-10,-20-12-2,11 13 10</inkml:trace>
  <inkml:trace contextRef="#ctx0" brushRef="#br0" timeOffset="5866.3356">-1088 1549 11,'-19'0'26,"19"0"-3,0 0-5,0 0-5,0 0-1,0 0-3,0 0 0,0 0-1,47-2-1,-20-5-1,20 7-1,1-8-2,18 2-1,4-2 0,10 1-2,2-4 0,0 2 0,-3 1-1,-11-3-1,-1 9-2,-21-8-1,3 15-6,-49-5-14,37-2-6,-37 2-1,0 0 1</inkml:trace>
  <inkml:trace contextRef="#ctx0" brushRef="#br0" timeOffset="6149.3518">-574 1518 4,'0'0'29,"-18"10"0,18-10 2,-9 18-16,17 10-4,-14-2-1,15 18-2,-11-4 0,10 14-3,-8-1-1,8 5-1,-6-4 0,2 0-2,-2-8-1,0-4 0,2-6-2,-6-9-2,13 6-7,-11-33-19,10 17-2,-10-17-1,22-14-1</inkml:trace>
  <inkml:trace contextRef="#ctx0" brushRef="#br0" timeOffset="6817.39">-60 1640 1,'0'0'28,"0"0"0,-14 18 1,14 13-13,-18-10-5,15 23-4,-13-4 0,12 15-1,-8-8-2,10 5-1,-1-10-1,5-1 0,-2-10-1,3-3 0,-3-12 0,0-16 1,0 0-1,0 0 0,0 0 0,-5-33-1,1-1 1,0-6-2,4-7 1,-2-9 0,8-2-2,0 0 1,9 0-1,7 2 2,5 6-2,4 4 1,8 8-1,0 6 1,3 9 1,-3 8-1,0 8 1,-8 8-1,-1 12 1,-13 4 0,-7 11-1,-10 5 1,-10 6 1,-9 1-1,-11 0 1,-3-1-1,-4-8 1,-3-3-2,5-5 2,2-7-2,9-7 0,3-4 0,21-5 0,-20 3 0,20-3 0,0 0 1,16 16 0,-16-16 1,35 27 0,-10-5 0,0 3 0,5 5 1,-3-1-1,0 3 0,-5-2 0,-3-6-2,-3-1 0,-16-23-7,25 24-19,-25-24-3,0 0-1,8-24-1</inkml:trace>
  <inkml:trace contextRef="#ctx0" brushRef="#br0" timeOffset="7350.4205">410 1652 10,'0'0'28,"20"-5"3,-20 5-1,0 25-17,8 8-4,-14-5-1,12 16-2,-12-8 0,8 14-2,-8-12-1,6-1 0,-4-7-1,2-4 0,0-9-1,2-17 0,-6 18 0,6-18 0,0 0 0,-8-32 0,7 6 0,-3-5-1,2-10 0,0-8 0,2-3-2,0-1 2,4 2-2,1 1 1,5 4 0,2 4 0,3 9 0,5 8 0,-1 6 2,5 7-1,1 8 1,4 11 0,-2 7 0,6 11 1,-3 10 0,5 7 0,-4 5 0,2 6-1,-2-3 0,-2 1 0,-3-3 0,-3-8 0,-4-7-2,-3-8 0,1-3-1,-17-22-3,24 34-10,-24-34-16,0 0-3,-22-11 0,22 11-1</inkml:trace>
  <inkml:trace contextRef="#ctx0" brushRef="#br0" timeOffset="7533.4306">531 1891 27,'2'-16'30,"-2"16"0,41-30-1,-8 5-20,14 11-5,3-5-2,9 0-1,1 7-7,-12-6-19,5 8-4,-12-1-1,-6 4 0</inkml:trace>
  <inkml:trace contextRef="#ctx0" brushRef="#br0" timeOffset="8126.4646">1064 1624 23,'0'0'30,"0"0"1,18-1 1,-1 27-22,-19-5-1,16 17-3,-10-4 0,5 13-2,-7-5 1,6 4-2,-4-10-2,2-1 1,-4-10-2,2-2 2,-4-23-2,0 19 1,0-19 0,0 0 0,-14-30 0,6 6-1,-3-8 0,-3-5-1,2-5 0,1-3 0,3 3-1,4 0 2,6 5-2,4 7 1,5 6-1,7 6 2,3 9-1,5 9 1,3 9 0,0 7 0,4 10 1,-2 4-1,2 7 1,0 5-1,-2 0 2,-1-2-2,-5-1 1,2-8-1,-5-5 1,-3-5 0,-19-21 0,25 20 0,-25-20 0,0 0 1,22-30-1,-20 4 0,-2-9 0,2-7 0,-2-4-2,0 0 1,0 3-1,0 1 1,-2 8-2,0 6 1,4 13-4,-12-3-6,10 18-15,0 0-8,0 0 0,-6 19-1</inkml:trace>
  <inkml:trace contextRef="#ctx0" brushRef="#br0" timeOffset="8561.4897">1920 1533 19,'0'0'30,"0"0"-2,23-12-8,-23 12-8,0 0-3,-23 2-3,23-2 0,-37 19-2,14-5-2,-6-2-1,-1 4 0,3 0-1,4-2 1,3 2 0,20-16-1,-17 26 1,17-26-1,10 30 1,5-15-1,8 3 1,3 1-1,3 2 0,2 2 1,-2-4 0,0 4 0,-9-5 1,-3 3 0,-11-4 0,-4 1 1,-2-18-1,-23 28 0,0-18-1,-1-1-1,-3 1-2,-6-11-4,15 11-19,-13-17-7,14 0-2,-5-10 1</inkml:trace>
  <inkml:trace contextRef="#ctx0" brushRef="#br0" timeOffset="8838.5054">2204 1586 38,'18'-7'29,"-18"7"3,0 0-13,11 42-9,-20-18-2,12 15-2,-10-1-1,9 10 0,-6-3-1,6 3-2,-2-8-1,2-3-1,3-6-2,-3-10-2,12 9-12,-14-30-15,0 0-2,0 0 1,14-25-2</inkml:trace>
  <inkml:trace contextRef="#ctx0" brushRef="#br0" timeOffset="9066.5185">2171 1586 9,'21'-21'30,"-3"7"-1,9 0 1,-5-7-16,22 14-4,-13-11-4,12 11-2,-10-3-2,0 3-3,-1 14-8,-32-7-21,23 19 1,-23-19-1,-8 39 0</inkml:trace>
  <inkml:trace contextRef="#ctx0" brushRef="#br0" timeOffset="9221.5275">2251 1824 45,'0'0'31,"0"0"-1,35-16 0,-2 6-28,-2-1-2,2-8-5,14 8-22,-12-8-2,4 7-2,-8-6 0</inkml:trace>
  <inkml:trace contextRef="#ctx0" brushRef="#br0" timeOffset="9589.5485">2860 1581 27,'-31'-7'32,"3"12"-2,5 7 1,-8-1-16,8 18-10,-5 1-1,11 9-1,-1-1 0,12 6-1,3-6 2,12 3-2,3-6-1,9-5 0,5-9 0,5-4 1,0-12-1,4-5 1,0-8-1,-2-8 0,0-10 0,-6-2 0,-7-9-1,-7-2 0,-9-1 0,-10 0-1,-5 1 0,-11 4-1,-3 7-2,-12 0-1,12 19-7,-20-8-17,20 17-3,-4-5-2,29 5 2</inkml:trace>
  <inkml:trace contextRef="#ctx0" brushRef="#br0" timeOffset="10197.5833">3206 1549 34,'0'0'31,"0"0"-2,0 0 1,-8 21-24,14 5-2,-2-1-1,4 10-1,1 2 1,5 3-1,-4-3 1,7-1-2,-7-7 0,2-5 1,-6-8-1,-6-16 0,0 0 1,0 0-1,0 0 1,-16-33-1,2 1-1,-1-7 0,-1-4-1,1-6 1,1 0-1,10-2 0,6 4 0,8 1 1,9 8-1,7 8 1,5 7-1,2 7 1,4 9-1,-6 11 1,0 8 0,-10 7-1,-7 9 1,-8 2 0,-10 5 0,-8 2 0,-7-6 0,-4 1 0,-5-6 0,7-7 1,3-3-1,18-16 1,-27 16-2,27-16 2,0 0-1,0 0 0,0 0 1,33 5-2,-8 2 2,3 4-1,9 3 1,4 3-1,-1 6 2,3 0-2,-4-1 0,-4-1 0,-2-1-1,-11-10-5,9 13-17,-31-23-8,19 12-1,-19-12-1</inkml:trace>
  <inkml:trace contextRef="#ctx0" brushRef="#br0" timeOffset="10882.6225">3838 1460 20,'0'0'30,"-17"-5"1,17 5-2,2 42-16,-8-18-4,14 18-3,-8-2 1,11 11-1,-5-4-2,6 2-1,-4-8-1,3-1 1,-5-10-1,2-6-1,-8-24 0,4 20 0,-4-20 0,-10-18-1,2-1 1,1-6-1,-1-8 0,-2-2-1,2-4 0,4 1 1,2-1-1,2 3 0,6 2 0,4 5 0,4 6 1,1 4 0,5 6 0,-1 8-1,2 7 1,1 8 0,-3 10 0,3 2 0,-3 10 0,-1 1 1,-1 0-1,-3-1 1,-3-6 0,1-3-1,-4-7 2,-8-16-1,0 0 0,0 0 0,0 0-1,10-30 1,-10 0-2,4-1 1,-1-4 0,3 0-1,2 3 0,2 6 0,0 8 1,-10 18 0,25-1 0,-25 1-1,27 36 1,-13-4-1,-1 3 2,1 3 0,0-1-1,-3-4 0,-1-1-1,-8-13-4,15 9-15,-17-28-11,0 0-3,0 0 0,0 0-1</inkml:trace>
  <inkml:trace contextRef="#ctx0" brushRef="#br0" timeOffset="11309.6468">4745 1477 8,'23'-15'28,"-23"15"1,0 0-1,0 0-12,-29-9-5,10 18-5,-20-6-2,8 9-1,-12-3 0,8 7-1,-4-4-1,10 4-1,3 0 1,26-16-1,-11 26 0,11-26 0,31 24 1,2-11-1,10 1 1,5 3-1,5 2 2,1 4-2,-5 0 2,-2 1-1,-12 1 2,-6 1 0,-14-7 0,-5 2 0,-10-21 0,-13 29 0,-9-22-1,-5-2 0,-10-5-3,-10-9-6,12 11-20,-23-16-6,13 3-2,-5-6-1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52:33.4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9869 282 1,'0'0'12,"-14"-22"11,14 22-4,0 0-13,-7-18 0,7 18-1,0 0 2,-20-17 0,-3 4-1,5 8 0,-13-7-1,8 5 0,-16-5 0,8 3-2,-16-3 1,8 3-1,-7-3-1,-1 5 0,-8-4 0,-1 4-1,-4 2 0,-5 0 0,-1 1-1,-4 1 0,0 1 1,-2-2-1,0 1 0,4-2 0,-2-2 1,2-2-1,0 0 1,4 0 0,-2-1-1,3 1 1,-3 2 0,0 2-1,-2 1 0,-2 3 0,4 1 0,-2 1 0,-2-1 1,0 2-1,0-2 0,0-2 0,0 1 0,0-3 0,-6 2 0,2 1 0,-2 1 0,0 1 0,0 3 0,-4 1 0,1 0-1,-3 2 2,-2 0-1,-1-1 0,-3-1 0,-1-2 0,-3 1 0,3-2 0,-7 1 0,5 1 0,-1-1 0,1 6 0,0 0 0,-3 3 0,1 2 0,-4 2 0,-1-1 0,1 3 0,-2 1 0,0 0 0,-1 2 0,-3-1 0,2 1 0,0 1 0,-2 5 1,-6 2-1,-4 3 0,-8 1 0,-1 1 1,-1 2-1,-1 1 1,-5 2-1,-3-4 0,-2 3 0,0 1-1,-5 1 1,-3 2 0,-2 3 0,0 3-1,1 4 1,2 3 0,3 1 0,4 0 0,6 3 0,1-1-1,1 1 2,1-3-2,9-1 0,3 1 1,4 0-1,4-2 1,5 2-1,9 0 1,3 2-1,3 1 1,1 3 0,1 1 0,-3 2 0,2 3-1,1 2 2,3 0-2,4 0 2,6-2-2,8 1 1,5-5 1,9-2 0,9 1-1,4-2 0,4-2 1,5 3-1,-1 1 1,6 2-1,-3 3 0,1 5 0,0 3 0,5-1 0,1 2 0,1 2 1,4-2-1,5-2 0,1-3 1,6-4-1,2-3 0,4 0 0,-1-4 1,3-1-1,2-3 1,0 3-1,1-2 0,1 1 1,0-3-1,3 0 1,1 0-1,3-1 1,1-3-1,3-3 0,2-3 0,5-1 0,3-3 0,2-2 1,0-1-1,2-1 0,2 1 1,1 0-1,1-1 1,4 4-1,0-3 2,3 1-2,3-2 1,5 1-1,1-2 1,1-1-1,6-2 0,-1-3 1,-1 1-1,-2-1 0,0 1 1,-3-1-1,-1 1 0,3-1 1,-5-3-1,6 0 0,7-3 1,8-4-1,7-4 1,6-4-1,3-3 0,3-1 1,-1-4-1,2 0 0,-5-1 1,-7-1-1,-1-1 0,0-2 0,3 0 0,5-2 1,7-5-1,4 0 0,6-3 0,6-1 0,2-1 1,4-2-1,-1 0 0,-5 0 0,-4 0 0,-2 0 0,-2 2 0,2-2 0,2 2 1,-2-2-1,2 0 0,-2 0 0,-2-2 1,0 0-1,-2 0 0,-7-3 0,-7 2 0,-1-1 0,-3-1 0,5 1 0,5 1 0,6-1 1,6-1-1,6 1 0,10 1 0,-1-2 0,3 3 0,-3-2 1,-5 3-1,-6 1 0,-6-2 0,-4 0 0,-2 2-1,-1-2 1,3 2-1,-2-3 2,6 1-2,0-3 1,6 3 0,2-1 0,2-3 1,1 1-1,5 2 0,-2-1 0,-3 1 1,-1-3-1,-4 1 0,-2 0 0,-2-4 1,-4-2-1,-2-4 1,-2-3-1,1-5 0,1-3 1,2-4-1,-2 4 0,-4-4 1,-1 2-1,-3-1 0,-7 2 0,-5 1 0,-3 0 0,-4 1 1,-4-3-1,0-5 0,-4 0 1,-3-2-2,-3-2 1,-4 0 0,-5-1 0,-4-3-1,-3 1 1,-5 3 0,2-1-1,2-4 1,6-2 0,3-2 0,6-4 0,5-1 0,-1-2 0,2-1 1,-4 0-1,-9-2 0,-6-2 0,-12 0-1,-8 2 1,-7 0-1,-3-2 1,-1 4-1,-1 0 0,3-2 0,0 7 1,1-1 1,1 3-2,-3 2 2,-3-1-1,-4 4 0,-8 2 0,-4 1 0,-6 4 0,-2 2 1,-3 1-1,-1 1 0,3 3 0,3-2 0,-2-1 0,4 1-1,-1 0 1,1-1-1,-2-1 1,0-1-1,-1-1 1,-3 3 0,2-1 0,-1 1 0,-3-2-1,3-1 2,-3-1-2,3 6 1,-1-1 0,-4 0 0,1 4 0,-1 3 0,-3 4 0,-2 1 0,-3 4-1,-1 2 2,0 1-2,2 3 2,-3 1-1,5 1 0,0 1 0,-1-2 0,3 2 0,1-2 0,1-2 0,-2 2 1,1-2-2,-1 1 0,1 1 0,1 1 0,-3 3 0,-1 1 0,0 2 0,-1 0-1,-3 3 2,2 1 0,-2 1 0,-1 0 0,1 2 0,2 2 0,2 0-1,-3 1 1,3 1 0,0 1 0,-5 2 0,1 2-1,0-2 1,0 2 0,-5 1-1,1-1 1,-2-2 0,0 2 0,4-4 0,0 0 0,4 0 0,3 1 1,3-3-1,19 4 0,-28-7 0,28 7 0,0 0 0,-17-7 0,17 7-1,0 0-1,0 0-4,0 0-19,23 18-7,-3-15 0,-20-3-3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52:35.7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426 21 7,'0'-19'20,"0"19"0,0 0-12,0 0-3,0 0-1,0 0-1,0 0 0,0 0 0,-21-2 0,21 2 0,-31 2 0,9-2-1,-3 0 1,-4 0-2,-2 2 1,-4-4-1,4 4 0,-6-1 0,2 1 0,0 2 0,5-1-1,5 1 0,6-1 0,19-3 1,-22 14 0,22-14 1,2 26 1,2-8 0,8 10 0,-6 5 0,5 9 1,-7 9-1,4 7-1,-8 5-1,2 0 0,-4-4 0,4-3-1,0-7 1,6-8-1,3-15 1,7-9 0,5-10-1,6-5 1,8-5-1,4-4 1,2 0-1,4-4-1,5 6-2,-5-9-5,13 14-11,-11-4-9,-2 1 0,-10-1-1</inkml:trace>
  <inkml:trace contextRef="#ctx0" brushRef="#br0" timeOffset="254.0144">321 499 6,'0'0'24,"0"0"-3,2-19 0,-2 19-21,27 0-2,-1 2 0,1-6 1,4-1-3,-2-6-3,2-6-13,6 8 0,-9-15 5,1 13 15</inkml:trace>
  <inkml:trace contextRef="#ctx0" brushRef="#br0" timeOffset="908.0518">810 277 9,'0'0'21,"-2"-16"-3,2 16-10,0 0-2,0 0-1,-8 17-2,2-1 1,4 10 0,-4 3 0,4 13 0,-7 0 0,5 8 0,0-2-1,6 1-1,2-7 0,9-4-1,5-8 0,9-6 0,6-11-1,6-5 1,0-9 0,4-3 0,-2-8 1,-3-2 0,-4-7 1,-1 0-1,-12-9 1,4 0-1,-9-8 1,-1 1-1,-5-7 0,-2 1 0,-6-5 0,2 5-1,-8 0 0,0 8-1,-2 7 0,-2 4-3,8 24-6,-15-16-19,15 16-2,0 0 0,0 0-1</inkml:trace>
  <inkml:trace contextRef="#ctx0" brushRef="#br0" timeOffset="1487.0851">1749 373 1,'0'0'0,"0"0"13,16-16-4,-16 16-3,0 0 2,0 0 1,-8-17 1,8 17 1,0 0-1,-19-16-1,1 7-2,18 9-1,-31-2-3,8 8-1,-3 2-1,-1 5-1,-4 4 1,4 6-1,-1 5 0,3 4 1,4-1 0,9 6 1,-2-4-1,13 4 0,1-6 1,7-1-1,7-7 1,9-4-1,3-7 0,7-3-1,2-9 1,6-2 0,-3-3 0,3-4-2,-2 4-2,-10-7-4,12 10-15,-17-1-6,-3 3 1,-21 0-2</inkml:trace>
  <inkml:trace contextRef="#ctx0" brushRef="#br0" timeOffset="2016.1152">2169 306 1,'0'0'23,"0"0"2,-1-15-4,1 15-10,0 0-2,0 0-1,0 0 0,0 0-1,0 0-2,0 0-2,-18 33 0,8-7-2,4 9 1,-5 4-1,7 10 2,-8-4-2,10 4 1,-7-5 0,9-2-1,-6-9 0,8-3 0,-4-9 0,2-3 0,0-18 0,17 12 0,3-14 0,3-1 0,8-6 0,0 0 0,6-1-1,0 1 0,0 0 0,-6 2-2,0 7-1,-11-5-6,13 10-19,-16-5-3,5 5 1,-22-5-2</inkml:trace>
  <inkml:trace contextRef="#ctx0" brushRef="#br0" timeOffset="2352.1345">2623 366 38,'0'0'16,"0"0"1,0 0-3,0 0-3,8 25-3,-14-6-3,10 12-2,-6 1-1,6 8 0,-4-1-1,3 3 0,-1-9-1,4-5-2,4-2-4,-10-10-18,0-16-2,27 14-2,-27-14 1</inkml:trace>
  <inkml:trace contextRef="#ctx0" brushRef="#br0" timeOffset="2966.1695">2883 303 15,'-9'-28'29,"11"3"-2,7 3 0,9 1-13,13 14-11,6 1-3,2 8-1,4 7 2,0 5 0,-7 2 2,3 12 0,-11 1 1,1 12 0,-14-1 0,1 7 1,-14-5-1,0 7-1,-14-7-2,-3 0 1,-13-10-1,-3-4 0,-6-11 0,0-4-2,10 2-9,-6-15-20,33 0-1,-27-14-1,27 14-1</inkml:trace>
  <inkml:trace contextRef="#ctx0" brushRef="#br0" timeOffset="2652.1517">2975 370 12,'-6'17'23,"0"8"-2,4 6-5,-5-5-4,8 11-4,-2-7-2,4 8-2,1-10-3,2 0 0,4-3-6,-8-8-16,-2-17-3,19 16-2,-19-16 1</inkml:trace>
  <inkml:trace contextRef="#ctx0" brushRef="#br0" timeOffset="3704.2119">3704 280 28,'0'0'24,"-31"-2"-3,6-5-7,25 7-4,-43 4-4,26-1-2,-9-1-1,7 5-2,0-2 0,1 4-1,18-9 1,-25 23 0,13-5 0,4 4 1,0 6-1,7 6 1,-3 2-1,4 5 2,-4-3 0,8 8 0,-10-11-1,4 3 1,-4-8 0,2 1 0,-6-10-1,7 0 0,-3-5 0,6-16-1,11 19 0,11-15 0,9-6-1,8-5 0,6 0-1,-1-3-1,9 3-5,-14-13-15,5 10-8,-14-4-2,-9 2 1</inkml:trace>
  <inkml:trace contextRef="#ctx0" brushRef="#br0" timeOffset="3862.2207">3494 601 33,'31'-37'17,"6"19"-15,10 1-3,4 5-25,5 1 2</inkml:trace>
  <inkml:trace contextRef="#ctx0" brushRef="#br0" timeOffset="4319.2469">3837 695 29,'-20'19'27,"20"-19"-2,0 0-1,6 20-25,-6-20 0,0 0 1,18 21 1,-18-21 3,0 0 0,0 0 1,2-16 0,-2-5 0,11 0 0,-3-14-1,10-5-2,-3-13 0,7 1-1,3-4 0,-2 3-1,0 4 1,-3 5-1,-1 11 0,-3 8 0,-16 25 0,25-1 0,-19 20 0,4 12 0,-2 12 0,-1 9 0,1 4 0,0 5 1,0-3-1,0-5 0,-1-8 0,-1-10-3,8-2-8,-12-13-17,-2-20-1,15 15-1,-15-15 0</inkml:trace>
  <inkml:trace contextRef="#ctx0" brushRef="#br0" timeOffset="4489.2568">3924 622 27,'-21'-16'28,"21"16"-1,-6-30 0,26 14-19,13 6-8,13 10-9,1-4-16,9 3-1,-1-1-2,-1-2 1</inkml:trace>
  <inkml:trace contextRef="#ctx0" brushRef="#br0" timeOffset="4713.2696">4325 326 33,'0'0'28,"-21"-16"0,21 16-1,0 0-23,4 42-5,-3-9 1,3 8-1,-2 4 1,0 8 0,0-3-2,4 3-5,-6-6-18,10-12-1,1-7-1,3-10 0</inkml:trace>
  <inkml:trace contextRef="#ctx0" brushRef="#br0" timeOffset="5055.289">4391 415 8,'0'0'24,"25"-28"0,-7 28-1,3 16-14,-1 1-6,5 18 2,-5-3 0,5 13 0,-10-6 0,13 8 0,-7-12 0,8 0 0,-7-14 0,7 0-1,-10-17 0,10-3 0,-9-15-1,1-5 0,-7-12-1,-4-8 0,-6-10-1,-4-3-1,-4-4 1,-4-2-2,2 7-1,-6 0-5,16 28-10,-13-1-13,9 24-2,0 0 0,-24 23-1</inkml:trace>
  <inkml:trace contextRef="#ctx0" brushRef="#br1" timeOffset="69359.9671">-1564 2352 7,'0'0'11,"0"0"-4,18-18-1,-18 18-2,0 0-1,23-14 0,-23 14-2,25 0 0,-25 0-1,26 9 0,-26-9 0,23 16 0,-23-16 0,15 22 0,-15-22 0,2 23 1,-2-23 0,-7 19 1,7-19 0,0 0 0,-26 14 1,26-14-1,-19-3 1,19 3-1,0 0 0,-20-23-1,20 23 0,-2-19 0,2 19-1,0 0 1,4-18-1,-4 18 1,0 0-1,0 0 1,-11 23 0,-1-7-1,2 0 1,-3-1 1,3 1 1,10-16 0,-23 23 1,23-23-1,-22 9 1,22-9 0,0 0-2,-19-6-3,19 6-7,0-15-16,0 15-1,21-16-2,-21 16 17</inkml:trace>
  <inkml:trace contextRef="#ctx0" brushRef="#br1" timeOffset="71087.0659">-1412 2446 1,'0'0'5,"0"0"0,0 0-1,0 0-1,0 0 0,0 0-1,0 0 1,0 0-1,0 0 0,0 0 0,-20 9 1,20-9-1,0 0 1,0 0 0,-15-21 0,15 21 0,-8-18 0,8 18-1,0-19-1,0 19 0,8-16-1,-8 16 0,19-8 0,-19 8-1,26 1 1,-26-1-1,27 11 1,-27-11 0,23 21-1,-23-21 1,12 24 0,-12-24 0,2 25 1,-2-25-1,-10 23 1,10-23 0,-21 17-1,21-17 1,-31 12 0,13-10 0,-1 0-1,1-4 1,-1-3 0,19 5-1,-30-18 0,30 18 1,-19-26-1,15 10 0,4 16 0,0-28 0,0 28-1,12-21 1,-12 21 0,17-14-1,-17 14 1,20-1-1,-20 1 1,21 12 0,-21-12 0,14 21 0,-14-21 0,9 26 0,-9-26 0,2 26 1,-2-26 0,-5 20 0,5-20 1,0 0 0,-20 14 0,20-14 0,0 0-1,-25-7 1,25 7-1,0 0 0,-18-23-1,18 23 0,2-21 0,-2 21 0,16-21 0,-16 21-1,25-14 1,-25 14-1,25-4 1,-25 4 0,20 7 0,-20-7-1,8 18 1,-8-18 1,-4 24-1,4-24 0,-16 25 1,16-25 0,-23 19 0,23-19-1,-31 9 1,31-9 0,-31-5-3,31 5-7,0 0-13,-18-34-1,26 19 2</inkml:trace>
  <inkml:trace contextRef="#ctx0" brushRef="#br0" timeOffset="6117.3499">1345 1234 32,'0'-19'30,"11"2"-1,17-1 0,10 15-21,7-6-6,14 7-2,3 2 0,4 2-1,0 7-2,-11-8-12,5 8-12,-10-2-1,-5 2-1,-2-2 3</inkml:trace>
  <inkml:trace contextRef="#ctx0" brushRef="#br0" timeOffset="5896.3372">1605 1299 1,'0'0'5,"-17"-14"12,17 14-9,0 0 0,0 0 2,0 0 1,0 0 1,0 0 1,0 0 0,13 35-1,-15-12-4,14 17-1,-14 4-3,12 12 0,-10-2-3,4 4 1,-2-7-1,0-7-2,5-4-5,-7-23-12,0-17-10,22 9 0,-22-9-1</inkml:trace>
  <inkml:trace contextRef="#ctx0" brushRef="#br0" timeOffset="6477.3704">2206 1373 26,'0'0'27,"0"0"0,-21-7-1,21 7-16,0 0-6,-8 26-1,10 6-2,-6 8 1,0 11 0,-1 5-1,1 7 1,-2-2-1,2-2 1,2-8-2,4-12-3,15-6-23,1-15-2,5-11 0,3-13-2</inkml:trace>
  <inkml:trace contextRef="#ctx0" brushRef="#br0" timeOffset="6903.3949">2206 1460 42,'-23'-28'31,"9"6"-1,3-5-1,15 5-24,9 2-5,13 5 0,5-3-1,4 2 1,2 6-1,4 1 1,1 5-1,-1 6 1,-2 7-1,-4 9 1,-6 8 0,-7 4 0,-11 8 0,-5 2 0,-10 4 0,-7-2 1,-11-5 0,-3-4-1,-8-8 1,-2-6 0,-2-10-1,0-4 1,4-9 0,6-1-1,7-4 1,20 9-1,-8-17 0,8 17 0,41-12-1,-6 13 1,8 8-2,2 2-2,7 17-5,-13-2-18,12 7-1,-12-1-1,2 1 1</inkml:trace>
  <inkml:trace contextRef="#ctx0" brushRef="#br0" timeOffset="7241.4142">2790 1828 30,'0'0'29,"-17"-28"0,13 11-1,4 17-14,4-32-14,3 11 0,-1-4 0,2-6 1,-4-8-1,2-3 1,-4-3-1,5-1 1,-5 4 0,6 2-1,0 7 0,2 8 0,-10 25 0,25-15-1,-25 15 0,31 22 1,-13 6-1,1 7 1,2 7 0,3 4 0,3 3-3,-6-7-4,13 2-19,-11-8-1,-2-6 0,-5-11-2</inkml:trace>
  <inkml:trace contextRef="#ctx0" brushRef="#br0" timeOffset="7416.4242">2893 1623 37,'-17'-17'31,"17"17"0,-2-25-3,2 25-17,39 0-20,-12 2-19,20 7-1,-1-8-1,7 5 0</inkml:trace>
  <inkml:trace contextRef="#ctx0" brushRef="#br0" timeOffset="7624.436">3267 1445 42,'-28'-13'31,"28"13"-1,-33-8-1,33 8-19,-5 29-10,8 3-2,11 8-1,-8 2-3,13 12-4,-11-12-8,10 7-9,-3-10-2,7-9 1</inkml:trace>
  <inkml:trace contextRef="#ctx0" brushRef="#br0" timeOffset="7948.4546">3245 1369 32,'0'0'27,"-4"-19"0,4 19 0,37 19-21,-4 9-6,8 7-1,4 9 0,-2 0 1,-2 0 0,-6-2 2,-10-9 0,0-3 3,-25-30-1,22 22 1,-22-22 1,11-26-1,-13-7-1,8-2 0,-8-11-2,0-3-1,-3-7-1,-3 2-1,0 7-3,-11-2-7,17 22-19,-16 5 0,18 22-1,-19-7-1</inkml:trace>
  <inkml:trace contextRef="#ctx0" brushRef="#br0" timeOffset="8383.4794">3983 1319 34,'-41'-16'18,"41"16"0,-51-7 1,34 12-2,-18-14-2,35 9-4,-39 7-4,39-7-4,-24 18-1,24-18-2,-11 31 0,9-10 0,4 0 0,4 6 0,5 1 0,11 5 0,5 0 0,8 2 0,8 0 0,1-3 1,-1-4-1,-6-4 1,-8-5-1,-29-19 0,12 20 1,-29-17 0,-16-5-1,-10 1 0,-4 4-4,-11-8-9,11 12-16,4-7 0,16 7-1,9-5-1</inkml:trace>
  <inkml:trace contextRef="#ctx0" brushRef="#br0" timeOffset="8787.5025">4453 1310 8,'0'0'19,"0"0"1,12-16-9,-12 16-4,-23-3 3,23 3 0,-45-4 1,24 9-1,-16-12 0,13 13-1,-11-8-3,14 9-3,0 0-2,21-7-1,-26 26-1,18-7 1,3 2 0,5 4 0,0 5 0,5 5 0,1 1 1,2 5 0,2-1 0,1 4 0,-1-4 0,0 0 0,0-7-1,-3-3-1,1-5-2,-8-25-6,10 19-18,-10-19-1,0 0 0,-10-24-1</inkml:trace>
  <inkml:trace contextRef="#ctx0" brushRef="#br0" timeOffset="8915.5098">4230 1588 7,'0'0'20,"21"-9"-1,1 11-2,-3 0-23,6-4-13,12 7-1,-6-6 3</inkml:trace>
  <inkml:trace contextRef="#ctx0" brushRef="#br0" timeOffset="9322.5332">4547 1401 18,'0'0'26,"-20"-12"0,20 12-1,-19-7-11,19 7-13,-14 17 1,7-1 0,-5 1 0,2 6 1,-2 0-1,5 8 1,-1 1-1,8 1 0,2-1 0,10-3-1,3-1-1,6-5 1,9-9-1,5-3 0,4-11 0,-2-6 0,0-8 0,-6-10 0,-4-6 0,-10-3 0,-11-6 1,-12 3-1,-11-1 0,-6 4 0,-9 10-1,-8 7-4,5 20-5,-12-1-17,8 11 0,4 5-1,8 8-1</inkml:trace>
  <inkml:trace contextRef="#ctx0" brushRef="#br0" timeOffset="10034.5738">4860 1275 39,'-2'-23'28,"8"4"0,11 3-2,1 2-21,17 10-4,4 6-1,0 3-1,-4 8 1,-6 2 0,-4 10-1,-9 1 1,-8 1 0,-6 2 1,-8-1-1,-4-3 2,-7-6-1,-3-1 0,-7-11 0,0-6 1,-5-6 0,3-2-1,0-5 1,6 1 0,1 1-1,22 10 0,-17-18 0,17 18 0,0 0-1,37 11 0,-12 1 0,6 4 0,2 5 0,2 3 0,-2 6 0,-3 0 0,-3 3-3,-16-8-11,9 8-14,-10-7-1,3-3 0,-3-7-2</inkml:trace>
  <inkml:trace contextRef="#ctx0" brushRef="#br0" timeOffset="9624.5504">4911 1273 15,'0'0'26,"0"0"1,5 28-10,-5-28-3,-5 47-2,-5-20-3,12 15-2,-8-4-4,8 4-2,2-2-1,0-5-1,5 4-6,-7-16-11,8-2-9,-10-21-1,14 21 0</inkml:trace>
  <inkml:trace contextRef="#ctx0" brushRef="#br0" timeOffset="11311.647">4035 2052 46,'0'0'31,"-10"-24"-2,10 24-3,-13-20-20,13 20-1,0 0-3,0 0-1,23-8 0,-23 8-1,31 5-1,-13 0 1,1 2 1,-1 5-1,-7 6 2,-1 3-1,-6 3 1,0 3-1,-4-1 0,2-2 0,-2-1 1,0-4-2,0-19 0,0 0 0,0 0 0,0 0-1,15-38-1,-13 10 2,0-2-1,0-5 1,2 4-2,-2-1 2,0 6-2,0 7 2,-2 19-1,10-20 0,-10 20 0,0 0 1,27 11-1,-27-11 0,25 26 1,-9-10 0,-1 0 1,1-1-1,-4 3 2,-12-18-2,23 21 1,-23-21 0,19 2-1,-19-2 0,22-16-1,-22 16 1,31-35-1,-14 17 2,3-1-3,-3 3 2,1 2 0,-18 14-1,27-15 1,-27 15 0,0 0 0,18 15-1,-18-15 1,9 34 0,-3-6-1,0-4-5,17 11-13,-9-9-9,6 1 0,-7-8-1</inkml:trace>
  <inkml:trace contextRef="#ctx0" brushRef="#br0" timeOffset="11703.6694">4817 1872 35,'0'0'27,"-31"-9"0,31 9-1,-23 2-19,23-2-7,-22 10-1,22-10 1,-21 18 0,21-18 0,-21 17 1,21-17 0,-18 20 0,18-20 0,6 24 1,-6-24-1,33 26 1,-10-10-1,7 0 0,-3 5 1,8-4-3,-10 3 3,0-3-1,-7-1 1,-5 1-1,-13-17 2,6 30-1,-6-30 0,-25 21 0,4-14-1,-11-3-7,7 4-22,-10-6 0,6 2-3,2-3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53:52.2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-6 0 10,'0'0'12,"0"0"-3,-10 19-2,10-19-1,0 0-1,0 0-1,0 0 1,0 0-2,18 13 1,-18-13-1,21 5 0,-21-5 0,31 7-2,-9-2 0,7 4 0,6 0-1,2 1 1,6 1-1,5 1 0,5-2 0,5 3 1,-2-1-1,3 0 0,-5 0 0,-3 2 0,-1-1 1,-5 1-1,-4 1 1,0 3-1,-4-1 2,2 3 0,-2 1 0,4-2-1,-4 2 1,1 0-2,-1-2 2,0 2-2,0-3 1,0 1 0,-6-3 1,6 5-1,-3-5 1,2 3 0,1-2 0,6 3 0,0-1 0,2 4-1,1 1-1,-1-1 1,0 3-2,-2-1 2,-6-1-1,2 4 0,-6-2 0,0 1 0,-2-1 0,0 2 1,2-2 0,4 4-1,-2 0 1,0-2 0,0 0-1,2 2 1,-2-2-1,2 0 1,-6-2-1,2 0 1,0-3-1,0 1 1,0-3-1,-1 2 1,1-2-1,2 2 1,0 0-1,2-1 1,2 6-1,0 2 0,1 2 1,5-1 0,0 3 1,0-1-2,1 2 1,3-2 0,-4-3 0,1-2 0,-5 0-1,-2 0 0,-2 0 0,-4 2 0,-2 1 0,-5 4 0,-3 5-1,0 4 2,-1 2-1,-1 1 0,4-1 0,3-1 1,1-5-1,4-1 1,2-9 0,4-2-1,2-6 0,-1 1 1,1-2-1,-2 0 0,2-2 1,-4 4-1,0 0 0,-2 0 0,-2 3 1,4 0-2,0 2 2,2 4-2,2-1 1,2 1 0,3-1 0,1 1 0,0-2 0,-1-1 1,1-2 0,0-3 0,-4 1 0,1 3 0,-3 0 0,8 1 0,-2 1-1,3 4 1,-1-1-1,1 2 1,1 2-1,3-1 0,-3 1 0,-2-2 1,-3 0-1,-1-2 0,0 1 0,-6-1 0,0-3 0,-2-1 0,0 3 1,1-2-1,1-2 0,2 2 1,-2-1-1,4 1 1,0 0 0,-1-2-1,-1-2 1,0 0-1,0 1 1,0-1-2,-2-2 2,-2-1-2,4-2 1,-2 0 0,-2-3 0,-1-1 0,-1-3 0,1-2 1,-3 1-1,0-1 0,-4-1 0,0-3 0,-2 3 0,-1-2 0,-5-2 0,-2 0 1,-19-7-1,28 10 0,-28-10 0,0 0 0,19 12 0,-19-12 0,0 0 1,14 18-1,-14-18 0,0 0 0,23 23 0,-23-23 0,18 12 0,-18-12 1,0 0-1,21 14 0,-21-14 0,0 0-1,0 0 1,0 0 0,0 0 0,0 0 0,17 17 1,-17-17-1,0 0 0,24 23 0,-24-23 1,21 14-1,-21-14 0,20 11 0,-20-11 1,0 0-1,17 7 0,-17-7 0,0 0 0,0 0 0,0 0 0,0 0 0,0 0 0,0 0 0,0 0 0,0 0 0,0 0 0,0 0 1,0 0-1,0 0 0,0 0 1,18 0-1,-18 0 0,0 0 1,11-18-1,-11 18 0,16-23 0,-16 23 0,14-31 0,-7 12 0,-1-2 0,-2 0 0,-2-2 0,-2 2 0,-4 2 0,0 1 0,-2 2 0,6 16 0,-13-26 0,13 26 0,-14-19 0,14 19 0,0 0 0,-13-18 0,13 18 0,0 0 0,0 0-1,0 0 1,0 0 0,0 0 0,0 0-1,0 0 1,0 0 0,-2 16-1,2 0 1,2 5 0,-2 5 0,-2 6 0,2 3 0,2 0 0,-1 1 0,1 1 0,0-5 0,4-4 0,2-7 1,0-4-1,-8-17 0,13 25 0,-13-25 0,0 0 0,0 0 0,0 0 1,14 15-1,-14-15 0,0 0 0,0 0 0,0 0 1,0 0-1,0 0 0,-18-7 0,18 7 0,0 0 0,-23-15 0,23 15 0,-25-9 0,7 5 0,-5 3-1,-8 2 1,-6 1 0,-4 2 0,-6-1 0,-1 1-1,-3-1 1,-1-1 0,1 0 0,6-1 0,2 3 0,8-2 0,6-1 0,4 1-1,25-2 0,-23 0-5,48 12-21,-6-17-5,18 3-1,-2-10-2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54:04.4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301-1523 14,'0'0'14,"0"0"-2,0 0-1,0 0-1,-16-19-2,16 19-1,-4-35-1,10 16-1,-8-15 0,10-2 0,0-12-3,5 3 2,1-6-2,6 2 2,-7-2-1,5 7 1,-7-1-2,7 13 1,-10 1 1,3 10-1,-7 0 0,-4 21-2,12-23-1,-12 23 1,19-12-1,-19 12 0,30 5 0,-9 4 0,2 7-1,4 5 2,3 5-2,1 5 2,0 3-1,0 2 0,2 6 1,-2 0-1,-2-5 0,1-2 0,-5-5 0,-2-4 0,-3-5 0,-5-3-1,-15-18-1,18 16-6,-18-16-23,17 14 0,-17-14-2,0 0 6</inkml:trace>
  <inkml:trace contextRef="#ctx0" brushRef="#br0" timeOffset="293.0166">548-1698 1,'0'0'20,"-25"-7"4,25 7 1,0 0-20,0 0-6,0 0 0,0 0 3,25 7 0,-25-7 2,0 0 1,21-12 0,-1 8 0,-20 4 0,48-22 0,-16 9-3,5-1-3,7 13-6,-9-10-16,4 8-6,0 4 0,-14-2 11</inkml:trace>
  <inkml:trace contextRef="#ctx0" brushRef="#br0" timeOffset="663.0377">1277-1947 5,'0'0'28,"4"-17"1,-4 17-1,26-11-20,-7 4-6,12 2-1,2 0-1,6 0 1,0-1-2,-2-2-4,16 6-15,-5 0-8,-5-5 0,2 7 9</inkml:trace>
  <inkml:trace contextRef="#ctx0" brushRef="#br0" timeOffset="898.0513">1507-1731 17,'0'0'30,"0"0"-1,0 0-1,29-19-27,-2 22-3,-1-3-1,5 2 1,-8 0-1,6 3-2,-11-7-13,7 2-9,10 2-1,-6-9 12</inkml:trace>
  <inkml:trace contextRef="#ctx0" brushRef="#br0" timeOffset="1678.096">1986-2286 23,'0'0'29,"0"0"-3,-20-21-8,38 22-6,-18-1-5,44-14-3,-9 11-3,10-2-3,16 10-2,-3-9-4,14 18-4,-18-8-12,3 4-6,-11 4-1,-9 0 23</inkml:trace>
  <inkml:trace contextRef="#ctx0" brushRef="#br0" timeOffset="2065.1181">2112-1504 14,'-17'-3'30,"17"3"1,0 0-1,3-19-25,19 15-2,9-3-3,10-2 0,7 1 0,7-3 0,3 2 0,5 1 0,-1-1 0,-4 4-1,-1 5-4,-18-4-16,5 4-9,-1 2 0,-12-7 5</inkml:trace>
  <inkml:trace contextRef="#ctx0" brushRef="#br0" timeOffset="1345.0769">2299-2251 11,'-18'-23'31,"9"7"-1,1-1-1,2 1-23,6 16-6,0 0 0,10 17 0,-6 3 1,-2 11 0,-8 4 1,6 11 1,-4 3-1,8 9 1,-2 1 0,7 4-2,7-7 1,3-5-2,5-7 0,-3-9-2,6-2-5,-9-17-14,5-13-10,-1-6-1,-22 3 1</inkml:trace>
  <inkml:trace contextRef="#ctx0" brushRef="#br0" timeOffset="3218.1839">3890-2057 1,'-21'-5'15,"21"5"8,0 0-13,0 0-4,0 0 0,0 0 0,31-12 0,-2 1-1,18 6 0,7-6-3,11-3-5,12 6-9,-1 1-15,-8-4 1,0 11 10</inkml:trace>
  <inkml:trace contextRef="#ctx0" brushRef="#br0" timeOffset="3910.2237">4009-1297 1,'-14'-21'0,"14"21"23,0 0-7,0-26-8,0 26-2,18-35 0,-3 15-1,-1-8 0,5 7 0,1-7-1,3 9 0,-1-4-3,1 11 0,0 3 0,-1 8-1,-1 2 0,1 8 0,-3 7 0,4 1 0,-1 6 0,3 2 1,-2 1-1,3-2 0,-3-1 0,0-2 0,-3-3 1,-1-4-1,-19-14 1,31 10 0,-31-10 0,30-9 0,-30 9-1,37-33 0,-14 12 0,0-7-2,3 2-1,-7-7-2,2 5-1,-13-4-4,2 6-15,-10 10-1,-14-5 12,14 21 14</inkml:trace>
  <inkml:trace contextRef="#ctx0" brushRef="#br0" timeOffset="2825.1615">4058-2437 1,'0'0'6,"0"0"1,0 0-2,0 0 0,0 0 1,0 0 1,0 0 1,7 32 1,-18-17-1,11 20 1,-16-7-1,12 23-1,-11-7-2,9 14-1,-4-7-2,14 3 0,8-9-2,5-1 2,10-9-2,8-5 1,4-9 0,6-4 0,6-4-2,-7-8-5,13-5-21,-7 2-2,-7-11 0,2 0 18</inkml:trace>
  <inkml:trace contextRef="#ctx0" brushRef="#br0" timeOffset="4366.2496">5005-2095 3,'-19'-6'30,"19"6"-1,0 0-7,-4-17-12,25 15-3,0-7-4,11 2-1,5-1-2,1-3-5,17 13-8,-12-2-16,-4-4 0,-8 8 0,-31-4 29</inkml:trace>
  <inkml:trace contextRef="#ctx0" brushRef="#br0" timeOffset="4530.2591">5040-1875 23,'0'0'31,"0"0"-7,25-14-13,4 2-38,16 8-6,12-4 5</inkml:trace>
  <inkml:trace contextRef="#ctx0" brushRef="#br0" timeOffset="5170.2956">6046-2241 1,'0'0'16,"0"0"5,0 0-15,-22-8-4,22 8 1,-13 17 3,-7-10 2,11 16 1,-15-11 0,13 16 0,-13-10 0,15 15-2,-7-7-4,10 9 0,4-3-2,10 1 1,8 4-2,9-8 1,4 3 0,6-9 0,6-2 0,4-7 0,1-6-1,5-6 1,-1-14 0,-1 0-1,0-11 1,-6 2-1,-5-12 1,-8 3 0,-17-9 1,-11 6 0,-17-7 0,-9 5 0,-17-2 0,-3 9 0,-11 5-1,3 9-1,1 16-3,-5 2-9,11 20-20,2 8-2,6 3 0,8 1 12</inkml:trace>
  <inkml:trace contextRef="#ctx0" brushRef="#br0" timeOffset="-7523.4302">-7 156 4,'0'0'25,"0"20"-2,0-20-10,18 3-12,5-3 1,8-7 1,8 0 0,8-5 0,11-2 0,11-6 0,10-1-2,5 4-5,-2-2-17,-1-6-5,5 9-1,-20-5 22</inkml:trace>
  <inkml:trace contextRef="#ctx0" brushRef="#br0" timeOffset="-8378.479">225-686 22,'0'0'14,"0"0"2,0 0-3,2 25-1,8 3-4,-12-2-1,15 19-2,-5 1 0,10 12-3,-7-1 0,9 5-2,-1-3 0,5-4 1,-1-8-2,0-9 0,6-3-4,-7-24-11,7-8-13,8-8 1,-10-18 2</inkml:trace>
  <inkml:trace contextRef="#ctx0" brushRef="#br0" timeOffset="-7840.4482">-47-632 37,'0'0'14,"0"0"1,0 0 0,21-29-3,14 22-3,-4-14-3,20 10 0,-1-8-2,16 8-2,3-3-1,3 6-2,3 6-2,-12-5-6,5 17-13,-20-1-9,-13 7 0,-13 3 8</inkml:trace>
  <inkml:trace contextRef="#ctx0" brushRef="#br0" timeOffset="-6686.3824">1030-478 25,'-23'-22'28,"23"22"0,0-18-14,0 18-14,0 0-1,31-21 0,-11 12 1,3 1-1,4-1 2,-1 0 0,9 0 1,-2 2 0,9 7 0,-5 4 0,4 10 0,-6 9 1,-2 10-1,-5 12-1,-3 11 0,-12 8 0,-3-1 0,-6-2 0,-4-7 0,-6-7-1,-5-10 0,-11-12-1,-7-18-2,2-4-1,-12-15-6,12 3-19,-3-3-1,7-4-1,23 16 25</inkml:trace>
  <inkml:trace contextRef="#ctx0" brushRef="#br0" timeOffset="-7085.4052">1007-535 1,'0'0'0,"4"-25"9,-4 25 0,17-2-4,-17 2 2,0 0 2,10 16 2,-2 7-1,-14-4 2,14 16 0,-12-3-1,12 13-3,-4 3-6,7-5-5,9 12-8,-3-15-18,3-9 0,7-8-1,-8-12 27</inkml:trace>
  <inkml:trace contextRef="#ctx0" brushRef="#br0" timeOffset="-6139.3511">2100-623 1,'0'0'21,"6"-17"6,-6 17-1,0 0-22,-23-2-2,5 12-1,-13-4 2,-2 6-1,-12-2 2,1 8-1,-9-8 1,10 8 0,1-8-1,10 6 0,5-2-1,12 4 1,7 1-2,14 4 1,5 3-1,15 4 1,-1 5-1,8 2 1,-4 1-1,6 2 1,-8-1-1,1-1 1,-11-3-2,1-3 2,-7-9-2,5-6 1,1-6-2,3-18-3,17 7-7,-14-20-21,22-4 0,-8-4 0,6-4 14</inkml:trace>
  <inkml:trace contextRef="#ctx0" brushRef="#br0" timeOffset="-5964.3411">1902-215 19,'-27'-2'33,"27"2"-2,-6-15-5,21-10-31,28 8-26,20-4 0,12-4-1,5 2 23</inkml:trace>
  <inkml:trace contextRef="#ctx0" brushRef="#br0" timeOffset="-5667.3241">2526-551 1,'0'0'24,"0"0"4,0 0-2,0 0-21,10 23-5,-6 3 0,0 7 2,-6 4 0,4 7 0,0 0 0,4 3 0,5 0-5,-1-15-6,14-4-18,5-4-1,-2-19 2,4-3 26</inkml:trace>
  <inkml:trace contextRef="#ctx0" brushRef="#br0" timeOffset="-5351.3061">2560-451 9,'-18'-9'30,"18"9"1,0 0 0,0 0-21,35 10-9,6 8-1,11 3 0,9 3 0,1 3 1,2-3-1,0-1 1,-7-5 0,-5-6 1,-11-12 0,-6-5 1,-15-13 0,-3-6-1,-13-13 0,-6-4 0,-10-11-2,-5-4 1,-4 0-2,-7 2 0,11 12-7,-16-4-7,23 22-16,10 24-2,0 0 0,0 0 24</inkml:trace>
  <inkml:trace contextRef="#ctx0" brushRef="#br0" timeOffset="-4799.2742">3334-628 21,'0'0'33,"0"-21"0,23 10-1,6 3-27,24 2-9,23 10-6,-8-9-13,8 6-8,2 1-1,-5-4 9</inkml:trace>
  <inkml:trace contextRef="#ctx0" brushRef="#br0" timeOffset="-4983.2849">3563-632 18,'0'0'33,"0"0"0,0 0 0,8-22-24,-8 22-9,22 22 0,-5-4-1,-3 3 1,-5 9-1,3 3 1,-2 4-1,-2 1 0,-3-5-2,9 9-7,-12-12-21,12-7 0,-14-23-1,27 14 18</inkml:trace>
  <inkml:trace contextRef="#ctx0" brushRef="#br0" timeOffset="-4514.2582">4270-695 14,'0'0'31,"17"-8"0,-17 8 1,16 17-30,-16 2 1,9 11-1,-9 0 1,-2 12-1,-3-2 1,9 6-2,-3-6 0,9-3-1,10 6-8,-7-16-21,20-8-3,6-8 0,6-11 9</inkml:trace>
  <inkml:trace contextRef="#ctx0" brushRef="#br0" timeOffset="-4281.2446">4810-640 30,'-33'-9'34,"33"9"0,0 0-1,0 24-32,12 4-1,8 6-1,-5 6 2,1 2-2,-5 0 1,1-2-1,-6 0-1,-4-11-6,15 0-22,-17-29-2,31 20-1,-31-20 9</inkml:trace>
  <inkml:trace contextRef="#ctx0" brushRef="#br0" timeOffset="-4094.2341">4610-626 16,'0'0'34,"29"-14"-4,12-2-2,17 7-25,-3-7-13,29 15-4,-20-12-12,6 3-5,-14 3 2,-11-2 29</inkml:trace>
  <inkml:trace contextRef="#ctx0" brushRef="#br0" timeOffset="-3666.2096">5192-691 32,'0'0'34,"0"0"-1,0 0 0,0 0-34,15 31 1,3-6-2,-3 6 2,1 1-1,1 5 1,3-6-1,5-6 1,6-6 0,8-7 0,6-8 0,11-10 0,3-6 0,1-11 0,-3-3 2,-7-5-2,-3-1 2,-14-1-2,-6 5 2,-17 3-1,-6 10 1,-4 15-1,-18 1-2,1 13 3,-1 16-3,3 5 1,1 9 0,6 7 0,4 1-1,8-1 1,2-5-1,6-1-3,-6-19-7,13 2-22,-13-12 0,-6-16-1,0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08T05:49:29.5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55 50 1,'0'0'24,"0"0"-3,9-28-5,-9 28-2,0 0-3,0 0 0,0-24-2,0 24-1,0 0-1,0 0-2,0 0 1,0 0-2,0 0 0,0 0 0,0 32-1,0-2 0,-6 6 0,3 13-1,-3 6 0,3 13 0,-3 3-1,6-2 0,-3-1 0,6-3-1,-3-4 0,0-4 0,0-5 0,0-8 1,-3-6-1,3-3 0,-3-4 0,0-7 0,3-24 0,-6 41 0,6-41-1,-3 33 1,3-33-1,0 0 0,-3 33-1,3-33 0,0 0-1,0 0 0,3 24-3,-3-24-2,0 0-6,0 0-12,0 0-6,27-35 0,-27 35 1</inkml:trace>
  <inkml:trace contextRef="#ctx0" brushRef="#br0" timeOffset="395.0226">-224 1085 2,'0'0'30,"0"0"1,33 20 0,-33-20-15,55 13-3,-28-18-2,34 13-3,-7-19-3,25 6-1,-3-15-2,12 1 0,0-8-1,4 0 0,-4-3 0,-9-1-1,-7 7-1,-17-3-1,3 16-3,-34-17-9,10 26-19,-34 2 0,0 0-1,-19-33 0</inkml:trace>
  <inkml:trace contextRef="#ctx0" brushRef="#br0" timeOffset="831.0468">-85-60 9,'0'0'28,"0"0"2,0 0-1,0 0-16,0 0-4,31 22-2,-31-22-2,45 6 1,-14-15-1,17 12 0,-2-14-1,18 0-1,-4-8-1,4 5-1,3-7 0,-3 1-1,-4 1 0,-8 0-2,-3 11-1,-25-17-7,21 25-22,-45 0-1,0 0-1,0 0-1</inkml:trace>
  <inkml:trace contextRef="#ctx0" brushRef="#br0" timeOffset="158205.0488">-564-117 4,'0'0'12,"0"0"-1,-31 11-1,31-11-2,0 0-1,-33 0-1,33 0 0,0 0 0,0 0 0,-43 2-1,43-2 0,0 0-1,-33 11-1,33-11 0,0 0-1,-34 6 0,34-6-1,0 0 1,0 0-1,-27 8 1,27-8-1,0 0 1,0 0 0,0 0-1,0 0 1,0 0-1,0 0 1,33 0 0,-33 0-1,49-8 1,-16 2 0,4-5 0,5 3 0,1-8-1,6 5 1,-4-5-1,7 2 0,-1-3 0,4 1 0,-6-3-1,5 3 1,-2-4 0,3 1-1,-7 0 0,4 3 0,-1-1 1,1 1-1,-3 2 0,-4 3 0,-2 3 1,-4 0-1,-8 0 0,-4 5 0,-27 3 0,36-5 1,-36 5-1,0 0 0,0 0 1,0 0-1,0 0 0,28-6 1,-28 6-1,0 0 0,0 0 0,0 0 0,0 0 0,0 0 0,0 0 0,0 0 0,0 0 0,0 0 0,0 0 0,0 0 0,0 0 0,0 0 0,0 0-1,0 0-1,0 0-1,0 0-2,15 27-5,-15-27-8,0 0-12,0 0 0,-12 36 0,12-36 18</inkml:trace>
  <inkml:trace contextRef="#ctx0" brushRef="#br0" timeOffset="159676.1329">-495-41 18,'0'0'13,"-27"-2"-1,27 2 0,0 0-3,0 0-2,0 0-1,0 0 0,21-25-2,-21 25 0,0 0-1,34-16-1,-34 16 1,36-17-1,-9 6 1,16 6-1,-1-6 0,19 0 0,3-3 0,15 6-1,3-6 0,15 3 0,-6 1 0,0-1-1,3 0 0,-5 0 1,-10-3-1,-10 3 1,-8 0 0,-12 3 0,-16-3 1,-6 6-1,-27 5 1,0 0 0,0 0 0,0 0-1,0 0 1,0 0-1,-3-25-1,3 25 0,-27 0 1,27 0-1,-30 3 0,30-3 0,-37 2 0,37-2 0,-45 3 0,45-3 1,-49 6-1,49-6 0,-55 5 0,25 1-1,-6 2 1,-4 0 0,-5 3 0,-4 3 1,0-3-1,-8 2 0,-1 1 0,0 0 0,-2-4 0,5 1 0,0 0 0,1-2 0,2-4 0,6 3 0,4-2 1,5-1-1,7 1 0,3-4 0,27-2 0,-43 3 0,43-3 0,-27 3 0,27-3 0,0 0 0,-34-3 0,34 3-1,0 0 1,-33 0 0,33 0 0,-30 0 0,30 0 0,-37 0 0,37 0 0,-42 3 0,42-3 0,-52 5 0,52-5 0,-48 3 0,48-3 0,-49 3 0,49-3-1,-36 2 1,36-2 0,0 0 0,-31 0-1,31 0 1,0 0-1,0 0 1,0 0 0,0 0-1,0 0 1,0 0 0,0 0 0,0 0 0,0 0-1,37-2 1,-37 2 0,51-11 0,-11 5 0,5-5 0,10 0 0,9-5 0,9 2-1,6-5 1,6 0 0,0-3 0,3 3 0,0-3 0,-6 6 0,-3-3 0,-9 5 0,-16 0 0,-5 3 0,-13 3 1,-36 8-1,46-8 1,-46 8 1,0 0-1,0 0 0,0 0 0,0 0-1,0 0 1,0 0-1,-34 3 0,34-3 0,-30 3 0,30-3 0,-30 2 1,30-2-1,0 0-1,-31 6 1,31-6-2,0 0-2,0 0-5,0 0-21,0 0 0,-3 27-1,3-27 1</inkml:trace>
  <inkml:trace contextRef="#ctx0" brushRef="#br0" timeOffset="161604.2432">-437 1025 25,'0'0'19,"0"0"-3,-3-24-3,3 24-3,0 0-1,0 0-2,0 0-2,0 0-1,0 0 0,0 0-1,0 0 0,0 0 0,0 0-1,0 0 0,-30-6-1,30 6 1,-28 6-1,28-6 0,-36 11 0,36-11 0,-46 11-1,46-11 1,-39 13 0,39-13-1,-27 8 0,27-8 1,0 0-1,0 0 0,0 0 1,0 0-1,0 0 1,33-2 0,-6-7 0,13 1 0,11-5 0,10-1 0,12-2 0,6-6-1,12 0 1,9-3-1,7-2 0,-1 2 0,3 1 0,-6-1 0,-2 0 1,-10 9-1,-12 0 0,-16 5 0,-14 3 0,-9 2 1,-40 6-1,36-3 1,-36 3-1,0 0 1,0 0-1,0 0 1,0 0-1,-40 17 1,40-17-1,-54 13 1,17-4-1,1 2 1,-10-3-1,-2 3 0,-13 0 1,-3 0-1,-9-1 0,-9 7 0,-6-3 1,-15-1-1,-6 4 0,-1-1 0,-2 3 0,6-2 1,6 2-1,8 0 0,17-3 0,14-2-1,15 0 1,10-4 0,36-10-1,-34 22 1,34-22-1,0 0 1,19 25 0,-19-25 0,42 16 0,-8-13 0,8 0 0,7-6 0,5-2 0,13-6 0,9-3 0,3 0 0,3-5 0,6 0 0,0-3 0,3 3 0,0-3 0,-6 3 0,-9 3 0,-3-1 0,-9 1 0,-9 5 0,-7 0 0,-14 6 0,-34 5 0,42-9 0,-42 9 1,0 0-1,0 0 0,0 0 1,0 0-1,0 0 0,-39 14 1,11-6-1,-8 0 0,-7 6 0,-5 0 0,-4 2 0,-3 1 0,-5 2 1,-7 0-1,0 3 0,0 0 0,-9 2 0,0 1 0,1-6 0,-4 0 0,3-3 1,6 1-1,3-6 0,12-3 0,13-3 0,11-2 0,31-3-1,-33 6 1,33-6 0,0 0 0,33-11-1,4 5 1,8-5-1,19-2 1,15-7 0,9-4 0,12-1 0,13-2 0,2-6-1,4 0 1,5 3 0,-8 0 0,-4 6 0,-9 2 0,-12 5 0,-18 4 0,-15 4 0,-13 1 0,-11 6 0,-34 2 1,0 0-1,0 0 0,0 0 0,0 0 0,0 0 1,-34 10-1,34-10 0,-48 11 0,17-2 0,31-9 0,-51 11 0,51-11 0,-46 13 0,46-13 0,-39 11 0,39-11 0,-31 8 0,31-8-1,0 0 0,0 0 0,-30 9-3,30-9-8,9 24-20,-9-24 0,0 0-1,28 8-1</inkml:trace>
  <inkml:trace contextRef="#ctx0" brushRef="#br0" timeOffset="164857.4288">-564-120 12,'0'0'12,"30"-8"-2,-3 8 0,4-8-1,14 5-1,-2-13-1,17 7-1,-5-13-1,15 9 0,-9-9-1,12 3 0,-13-6-1,4 6 0,-6-3-1,-4 9 0,-5-4 0,-3 6 0,-7-2 0,-3 7 0,-36 6 0,55-11 0,-55 11-1,37-5 0,-37 5 1,0 0-1,30-9 0,-30 9 0,0 0 0,0 0-1,30-5 1,-30 5-1,0 0 0,0 0 1,0 0-1,0 0 0,0 0 0,0 0 0,0 0 0,0 0 0,0 0 0,0 0 1,0 0 0,0 0 0,0 0 0,0 0 1,0 0-1,0 0 0,-48 16 1,11-2-1,-8 0-1,-7 2 0,-3 1 1,-8 4-1,2-1 0,0 1 0,3-4 0,7 2 1,-1-3-1,4 3 0,-1-2 0,7-1 0,-1 1-1,4 2 1,-4-3 0,4 1 0,-1-1 0,4 0 0,-1-2 0,4-3-1,-4 0 1,4-3 0,6 0 0,27-8 0,-40 9-1,40-9 1,0 0-1,0 0 0,0 0 1,0 0-1,49-11 0,-10 0 1,16 0-1,9-3 1,5-2 0,7 2 0,3-2 0,3-4-1,3 4 1,-6 0 0,0-1 0,-6-2 0,-3 3 0,-6-1 0,-3 1 0,-10 2 0,1 1 0,-7 2 0,-5 0 0,-7 0 0,-2 5 0,-31 6 1,48-13-1,-48 13 0,37-6 0,-37 6 0,0 0 0,33-3 0,-33 3 1,0 0 0,0 0 0,0 0 0,0 0 1,0 0-1,0 0 0,-30 6 0,30-6-1,-52 8 1,19-5-1,-10 5 0,-5 0 0,-1 0 1,-9 1-1,4 2 0,-7-3 0,3 3 0,-3 0 0,7-3 0,-1 0 0,3 0 0,7 0 0,2-2 0,4 2 0,5-5 1,4 2-1,3 1-1,27-6 1,-43 8 0,43-8 0,-36 8 0,36-8 0,-31 6 0,31-6 0,0 0 0,-36 8 1,36-8-1,0 0 0,0 0-1,0 0 1,0 0-1,0 0 1,0 0-1,0 0 1,55-8-1,-13 2 1,7-2 0,12-3-1,5 0 2,4-5-1,9-1-1,6 1 1,-6 0 0,6-4 0,-3 1 0,0 0 1,-6 0-1,-6 3 0,-9 2 0,-16 3 0,-2 0 1,-43 11 0,42-14-1,-42 14 1,0 0 0,0 0-1,0 0 1,0 0-1,0 0 1,-33-19-1,33 19 0,-43 0 0,16 0 0,-3 6 0,-7-1 0,-5 3 0,-4 1 0,-9 2 0,1 2 0,-4 1 0,-3 0 0,1-4 0,-1 4 1,3-3-1,0-3 0,7 0 0,-1 1 0,4-1 0,5-3 0,1 4 0,2-4 0,1 3 0,5-2 0,7 2-1,27-8 1,-46 11 0,46-11-1,-27 8 0,27-8 0,0 0 0,0 0 0,0 0-2,0 0 0,-21 25-2,21-25-6,0 0-18,0 0-2,0 0 1,0 0 5</inkml:trace>
  <inkml:trace contextRef="#ctx0" brushRef="#br0" timeOffset="162904.3176">-57-82 15,'6'-24'22,"-6"24"-6,0 0-3,0 0-4,0 0-1,3-28-2,-3 28-1,0 0-1,0 0 0,0 0-1,0 0 0,0 0 0,0 0 0,18 30 1,-9 1-1,-6-7 0,6 20 0,-3 0-1,0 13 0,-3 3 1,3 11-1,-6 3 0,4 5-1,-4-5 0,3 5 0,-3-10 0,3-7 0,-6-7-1,6-6 1,-6-13 0,3-9-1,0-27 1,0 36 0,0-36 0,0 0 1,0 0-2,0 0 1,0 0 0,0 0 0,-22-28 0,22 28-1,-12-49 0,9 14 0,0-4 0,3-7 0,3-6 0,3-3 0,0 1-1,6-1 1,1-2 0,2-1 0,0 1-1,0 8 1,-3 2 0,0 3 0,-2 1 0,-4 4 0,-3 9 0,-3 3 0,0 27 0,-3-38 0,3 38 0,-3-25 0,3 25 0,0 0 0,0 0 0,0 0 0,0 0 0,0 0-1,0 0 1,0 0 0,-25 41 0,19-11 0,-6 14-1,0 11 1,-3 8 1,3 13-1,-1 3 1,4 6-1,0 0 1,3-6-1,3-5 0,0-9 0,0-7 1,0-14-1,3-12 0,-3-7 1,3-25-1,-3 27 1,3-27 0,0 0 0,0 0-1,0 0 1,-21-27 0,21 27-1,-9-49 0,2 13 0,7-5 0,-3-11-1,6-5 0,4-6 0,-1 6-1,0-4 0,6 12-3,-9-8-2,24 30-15,-18-14-10,6 13 0,-5-2-1</inkml:trace>
  <inkml:trace contextRef="#ctx0" brushRef="#br0" timeOffset="1811.103">2075 167 1,'-16'-30'26,"16"30"3,-21-27 0,21 27-15,0 0-4,-30-17-3,2 6-1,28 11-2,-48 3-1,48-3 0,-64 14 0,31-1 0,-7-4-1,4 7-1,-1-2 0,1 2 1,2-2-2,4 2 1,30-16-1,-46 33 1,46-33-1,-30 33 0,30-33 1,-3 30-1,3-30 1,27 27-1,-27-27 0,55 25 1,-19-14-1,7 2 0,6 1 0,2 0 0,-5 8 0,-1 2 0,-2 3 0,-10 6 1,-5 0 0,-7 5 0,-12 1 0,-6 4 1,-15-10 0,0 5-1,-13-8 1,1 3-1,-12-5 1,2-4-2,-8-7 1,-1-4 0,-2-7-1,-1-6 0,-2-3 1,2-5-1,0-3 0,4-6 0,-1 4 0,7-1-1,6 6-1,-1-6-2,31 14-3,-39-11-8,39 11-19,0 0 0,0 0 0,27 14 0</inkml:trace>
  <inkml:trace contextRef="#ctx0" brushRef="#br0" timeOffset="3687.2109">2603 356 20,'-37'-14'29,"37"14"-2,-57-22-11,57 22-5,-46-3-2,46 3-3,-51 17 0,51-17-1,-52 30-1,31 0 0,-13-3-1,7 17-1,3-3 0,8 8-1,4 3-1,12 3 1,16-6-1,8-3 0,9-7 0,13-12 0,5-11 0,7-7 0,0-15 1,0-8-1,-7-13 0,-5-6 1,-10-10-1,-12-9 1,-18-3-1,-9 3 1,-15 0 0,-12 3-1,-10 5 0,-5 11 0,-1 3 0,7 11 0,5 8 0,4 3 0,30 8-1,-36-8 1,36 8-1,0 0 1,0 0-1,0 0 1,45 0-1,-45 0 0,55-11 1,-19 6 0,7-6-1,2 0 1,4-3 0,3 0 0,-1 1 0,-2 4 1,-1 1-1,-2 6 0,-4 4 1,1 12 0,-7 5 0,1 11 0,-7 8 1,1 12-2,-10 2 2,0 5-1,-12-2 0,3-1 0,-12-7 0,3-6-1,-9-11 1,0-6 0,6-24 0,-12 28-1,12-28 1,0 0-1,0 0 1,-30 11-1,30-11 0,0 0 0,-19-36 0,19 11 0,4-5 0,2-11 0,6-5-1,6-1 1,6 1 0,4 2 0,2 3-1,3 3 1,1 11-1,-1 10 1,1 9 0,-1 8 0,0 8 0,-2 17 0,-4 8 1,-6 5-2,1 6 2,-4 8-1,-12-6 1,0 1-1,-3-6 1,-6-9-1,3-32 1,-12 39-1,12-39 1,0 0 0,-31 5-1,31-5 0,-21-27 0,12 2 0,3-8 0,9-5 0,9-6 0,0-2 0,13 5-1,-1-3 1,12 6-1,1 5 0,5 9 0,-8 7 1,2 12-1,-2 7 1,-4 9 0,0 17 0,-5 4 0,-1 9 0,-3 6 1,-3 5-2,7 2 1,-1-2 0,0-2 0,7-12 0,5-8 0,10-11 0,5-11 0,7-8 0,3-13 0,5-9 0,-2-11 0,-3-5 0,-12-9 0,-7-2 0,-12-3 0,-14 3 0,-16 5 0,-12 3 0,-13 8-1,-8 6 1,-7 16 0,-5 8 0,5 9 0,1 8 0,5 5 0,7 11 0,6 5 1,6 3-1,12 3-1,6 3 1,3 3 0,9 2 0,9 0 0,4-8 0,8 0 0,3-5 0,4-9 1,9-2-1,-1-15 0,1-7 0,3-11 0,-4-8 0,4-12 0,-4-5 0,-2-10 0,-3-15 0,-4-5 0,-5-8 0,-7-11-1,-6-5 1,-6-11-1,-5-9 1,-4-2-1,-3 2 0,-3 6 1,-3 5-1,0 14 1,-3 17 0,-3 13 0,3 16-1,3 36 1,0 0 1,0 0-1,-19 52 1,13 3 0,3 19 0,0 10 0,3 15 1,3 5-1,6 10 1,-3-4-1,7-6-1,-1-9 1,3-10-1,3-11 0,-3-14 0,4-14 0,-4-16 0,-15-30 0,36 33 0,-36-33 0,46 6-1,-46-6 1,57-17-1,-17 4 0,-4-9 0,7 3 0,-1-6-1,1 3 0,-4-5-1,7 13-2,-22-21-6,19 26-21,-43 9-1,33-24 0,-33 24 0</inkml:trace>
  <inkml:trace contextRef="#ctx0" brushRef="#br0" timeOffset="4041.2311">5075-24 16,'0'0'28,"0"0"1,15-30-6,25 27-12,-16-24-2,27 16-2,-2-19-3,18 8 0,-9-8-2,8 5 0,-8-2-1,0 5 0,-10 3-2,-11 0-3,2 27-9,-39-8-17,0 0-1,0 0 0,19 44 5</inkml:trace>
  <inkml:trace contextRef="#ctx0" brushRef="#br0" timeOffset="4867.2774">5852 416 33,'3'-33'30,"-3"33"0,6-44-12,-6 44-7,25-30-3,-25 30-2,36-19-2,-9 14 0,-27 5-1,43-9 0,-43 9 0,43 14-1,-28 13 1,6 17-2,-9 5 1,0 17 0,-6 5 0,6 8-2,-8 0 1,2-2 0,-3-17-1,0-5 1,-3-17 0,3-8-1,-3-30 1,0 0 0,0 0 0,-3-24-1,3-12 1,3-5-1,3-11 0,3-8 0,9-8 0,3 2 0,10 6-1,8 0 1,7 8-1,-1 8 1,10 6-2,-3 5 2,-1 14-1,-2 0 0,-4 8-1,-8 0 2,-7 5-1,-30 6 1,37-5-1,-37 5 1,0 0 0,0 0 0,0 0 1,21 38 0,-21-38 0,-3 58 1,-3-20-1,3 11 0,0 3 0,0 5 0,0 1 0,3-1-1,0-8 1,3-10-2,3-4 0,-3-10-1,12 2-5,-15-27-20,0 0-7,0 0-1,0 0 0</inkml:trace>
  <inkml:trace contextRef="#ctx0" brushRef="#br0" timeOffset="5047.2882">6678-11 37,'-18'-38'30,"18"38"-6,0 0-13,0 0-37,0 0-4,34 27 1</inkml:trace>
  <inkml:trace contextRef="#ctx0" brushRef="#br0" timeOffset="5775.3302">7103 812 14,'0'0'31,"49"-8"-1,-19-17 0,7 14-15,-7-30-7,19 9-3,-7-15-2,10-2-1,-10-6 0,4 1 0,-13-4-1,-2 6 1,-13 6-1,-6 5 0,-15 11-1,3 30 1,-51-25-1,14 28 0,-5 11 0,-1 10 0,-6 12 1,1 7-2,2 4 2,13 7-1,6 4 0,8 2 0,4 0 1,12-2-1,6-9 0,9-3 1,7-10-1,5-6 0,6-11 1,7-8-1,5-14 1,7-5-1,2-8 0,1-9 0,3-5 0,2-6 0,-2-5 0,0 0 0,-7-8 0,1-6 1,-4 4-2,1-1 2,-4 2-2,1 4 2,0 5-2,-4 5 2,-3 15-1,1 10 0,-7 11 1,-2 11 0,-13 19 0,0 11 0,-9 5 1,-3 11-2,-9 4 2,0 4-1,-12-7 1,-1-1-1,-2-13 0,-6-6 0,-7-8 0,1-8 0,-6-11-1,-1-6 0,1-5 0,-1-5 0,7-1-2,-7-10-4,40 16-18,-51-3-9,51 3-2,-43-8 0</inkml:trace>
  <inkml:trace contextRef="#ctx0" brushRef="#br0" timeOffset="9421.5388">13894-423 53,'0'0'31,"0"0"1,-12 68-11,-19-27-11,28 38-2,-21-5-4,15 24 1,-6-5-2,15 11 0,-3-14-1,12 1-1,6-15 0,3-13-1,9-14 1,4-13-1,-1-14-1,7-20-1,5-2-2,-11-32-5,29 7-23,-29-22-1,8 4-1,-18-17 0</inkml:trace>
  <inkml:trace contextRef="#ctx0" brushRef="#br0" timeOffset="9565.547">13873-109 36,'18'-44'30,"9"20"-1,16-4-1,-1-7-22,25 13-3,6-3-3,-3-10-7,12 13-19,-16-3-2,-11 3-1,-9 6-1</inkml:trace>
  <inkml:trace contextRef="#ctx0" brushRef="#br0" timeOffset="15543.8885">14428 183 13,'0'0'20,"0"0"-2,0 0-1,0-32-2,0 32-2,0 0-3,0 0-1,0 0-2,0 0 0,0 0-2,0 38-1,0-38 0,-3 63-1,-3-28 0,9 15 0,-6-1-2,3 0 0,3-5 0,3-6-1,3-8 0,1-5 0,-10-25-1,30 24 1,-30-24 0,45-14-1,-45 14 1,46-38-1,-25 14 1,1-4 0,-4 4-1,-3-4 1,3 4 0,-18 24 0,21-28-1,-21 28 1,0 0 0,0 0 0,34-21-1,-34 21 1,0 0 1,0 0-1,0 0 1,27 21-1,-27-21 1,0 0-1,15 36 1,-15-36-1,19 35 0,-19-35 0,21 41 0,-21-41 0,27 39 1,-27-39-1,34 19 0,-34-19 0,36 3 0,-36-3 1,46-28-1,-46 28 0,48-43 1,-24 18-1,1 0 0,-1 1 1,3-1-2,-27 25 2,40-44-2,-40 44 2,36-43-2,-36 43 2,28-47-2,-28 47 1,18-43 0,-6 18 1,-6 0-1,0 1 0,0-4 0,3-2 0,-3 0 0,7-3 0,-4-2 0,-3-3 0,3-1 0,0-4 0,-3-1 0,0-5 0,0 2 0,0-2 0,-3 0 0,0 5 0,0 0 0,0 6 0,0 3 0,0 2 0,0 3 0,0 2 0,-3 4 0,0-1 1,0 25-1,4-43 0,-4 43 0,-4-31 1,4 31-1,0 0 0,0 0 0,0 0 0,0 0 0,0 0 1,0 0-1,0 0 1,-18 33-1,12-3 1,-3 14 0,3 11-1,-6 10 1,6 9-1,0 5 1,3 6-1,0 3 0,6-4 0,0-7 0,3-3 0,3-9 0,0-7 1,3-6 0,0-6-1,3-8 1,4-2 0,-1-6 0,6-6-1,7-7 2,2-6-2,6-8 0,10-6 0,3-11 0,8-5 0,1-6-1,-3-5 1,-3-2-1,-4-4 1,-8-2 0,-10-1 0,-12 1 0,-12 3 0,-9 2 0,0 3 0,-9 2 0,9 28 0,-27-35 0,27 35-1,-33-16 1,33 16 0,-31 8 0,31-8 0,-39 27-1,18-2 1,5 5 0,1 3 0,3 2 0,6 3 0,3 1 0,9 2 1,3-6 0,9 1-1,7-4 2,5-4-2,3-4 1,10-2 0,2-5 0,10-6-1,0-6 1,2-5-1,1-3 0,0-5 1,0-3-1,-10-2 0,1-1 0,-13-3-1,1 7-1,-37 10-1,54-25-4,-51-5-12,-3 30-13,12-41 0,-9 16-1,-18-10 0</inkml:trace>
  <inkml:trace contextRef="#ctx0" brushRef="#br0" timeOffset="15815.9045">15476-325 30,'-12'-27'29,"12"27"0,12-36 0,9 6-16,19 14-9,5-12-1,19 4-2,15-4-3,0-4-4,30 4-21,-12 1-1,-2-3-1,-10 8-1</inkml:trace>
  <inkml:trace contextRef="#ctx0" brushRef="#br0" timeOffset="8391.4795">10134 399 16,'0'0'12,"0"0"2,-12-24 0,12 24-1,3-28-1,-3 28-1,3-35-2,-3 35 0,3-41-2,-3 41 0,0-41-2,0 41 0,-12-41-1,12 41-1,-27-33 0,27 33-1,-46-16-1,19 16 0,-10 2 0,1 7 0,-7 4 0,1 6 1,-1 1-1,4 7 0,-1-2 0,4 7 0,3 1-1,8 8 1,1 3-1,9 2 0,6 1 1,6 5-1,6-6 0,9 3 0,9-2 0,6-9 0,7-2 0,5-6 0,7-8 1,6-9-1,2-5 1,4-10-1,0-7 0,2-7 1,4-9-1,3-5 1,-3-8-1,-4 0 0,-5-9 0,-6 1 1,-1-3-1,-11 0 0,-13 5 0,-3 3 1,-12 5-2,-6 6 2,-3 30-1,-12-33-1,12 33 1,-39-5 0,39 5 1,-52 25-1,22-4 0,-1 10 0,1 10 0,6 2 0,6 6 0,8 1 0,7 2 0,12-3-1,10-3 1,8-10 0,6-6 0,4-11 0,5-11 0,1-8 0,-1-8 0,-2-11 1,-7-6-1,-5-10 0,-10-9 1,-6 0-1,-15-5 1,-9 5 0,-12 1-2,-1 4 2,-5 7-1,-1 7 0,4 9-1,27 16 1,-42-17-1,42 17 1,0 0-1,0 0 1,0 0 0,42-19-1,-5 14 1,8-6 0,10 2 0,3-2 0,2 6 1,-2 0-1,0 7 1,-10 9-1,-2 6 1,-10 13 0,-11 5-1,-4 6 1,-6 3-1,-6-3 1,-6-3-1,-3-5 0,0-8 1,0-25-1,-3 24 0,3-24 0,0 0 1,0 0-1,12-30 0,3 3 1,4-6-2,-1-3 1,6 1-1,-3-1 1,1 9-1,-1 2 1,-21 25-1,33-2 1,-33 2 0,31 54-1,-16-15 2,0 4-2,3 7 2,1-7-2,-1-2 1,-3-5 0,-15-36 0,36 30 0,-36-30 0,46-22 0,-16-11 1,4-5-1,-1-14 0,7-5 0,-1-4 0,1 1 0,-4 3-1,-3 8 1,-2 11 0,-1 5-1,-3 11 1,1 8-1,2 11 1,4 12 0,-1 4 0,-6 6 0,4 12 0,-7 1 0,0 4 1,-2 8-1,-16-1 1,0 4-1,-12-4 1,-4-2-1,-8 0 0,-9-5 0,-6-3 1,-7-9-1,-2-2 0,-4-8 0,0-3 0,7-6-1,6 1 1,2-6 0,31 0-1,-42 0 1,42 0-1,0 0 1,0 0-1,0 0 1,0 0 0,42 13-1,-11-4 1,8-1 0,7-3 0,5 1 0,-2-9 0,5-2 0,4-12 0,-3-2 0,-1-11 0,-2-6 0,0-13 1,-1-3-1,-2-13 0,0-9 0,-10-16 0,-6-9 0,1-10-1,-7-6 2,-3 0-2,-8 6 1,-1 11 0,-3 13-1,-6 19 1,-3 20 0,-3 46 0,0 0 0,0 0 0,-21 66 1,9-1-1,-4 23 1,1 10 0,3 9 0,3 5 0,9 0 0,0-8 1,6-6-2,6-13 1,3-17-2,4-11 2,5-13-2,3-11 0,1-22-1,8-3-3,-15-33-9,19 12-19,-16-25 1,6-3-2,-20-17 0</inkml:trace>
  <inkml:trace contextRef="#ctx0" brushRef="#br0" timeOffset="8583.4907">12515 0 49,'6'-27'29,"18"-3"0,7-14-8,20 17-16,-2-3-3,12 0-2,6 8-4,-13-11-8,7 19-15,-6 3-2,-7 6 0,-8 5 0</inkml:trace>
  <inkml:trace contextRef="#ctx0" brushRef="#br0" timeOffset="8871.5074">13204 69 48,'0'0'32,"-9"54"1,3-18-1,25 19-24,-19 2-3,12 14-3,-6-3 0,6 1-1,-3-9-1,0-11-1,3-3-3,-12-46-5,31 41-19,-31-41-3,0 0-1,30-49 0</inkml:trace>
  <inkml:trace contextRef="#ctx0" brushRef="#br0" timeOffset="9012.5154">13390-147 21,'0'-28'25,"0"28"-3,6-27-9,-6 27-30,0 0-6,0 0-1,30 25 8</inkml:trace>
  <inkml:trace contextRef="#ctx0" brushRef="#br0" timeOffset="16559.9472">17608 6 15,'-37'-14'29,"-2"0"-1,-1 4 1,-5-10-13,15 26-6,-19-9-3,13 17-3,-10-6 0,6 19 0,-5 1-1,8 10-1,-2 3 1,9 8-1,5-2 1,10 5-2,12-6 1,15-5-1,6-8 1,7-9-2,5-10 1,7-14-1,5-11-1,1-8 0,-1-11-1,1-8 1,2-3-1,-2-3 2,-4 3-2,-5 5 2,-4 9 1,-30 27 0,46-25 0,-46 25 1,36 25-1,-12 2 1,-2 3-1,8 9 0,6-6 1,4-3-2,8-6 0,4-16-4,27 9-9,-15-28-19,9-3 1,-16-19-3,1 1 0</inkml:trace>
  <inkml:trace contextRef="#ctx0" brushRef="#br0" timeOffset="120190.8745">19308 71 17,'0'0'20,"16"-27"-3,-16 27-4,9-35-2,-9 4-1,0 31-1,6-49 0,-6 49-1,3-60-1,0 33-1,-15-11 0,9 7-1,-15-10 0,5 14-1,-11-6 0,24 33-1,-61-38-1,25 35 1,-10 3-2,-2 19 1,-4 9-1,4 10-1,-1 9 0,3 7 1,13 9-1,6 3 0,8-1-1,13-5 1,9 1 0,7-10-1,14-7 0,0-14 0,19-8-1,2-14 1,7-13-1,-4-12 1,1-4 0,-3-15 0,-4-2 0,-6 0 1,-11-1 0,-10 4 1,-6 2 0,-3 8 1,-6 25-1,3-30 0,-3 30 1,0 0 0,0 0 0,-6 49 0,3-10-1,6 10 1,-3 11 1,3 19-1,-3 6 0,3 13-1,-3 4 1,0 7-1,-3 3 1,-3 0-2,-9-5 0,3-9 1,-13-11 0,-5-7-1,-9-17 1,-1-17 0,-8-16 0,-1-14 0,-3-18 0,1-15-1,-4-13 1,9-5-1,4-3 0,2-6-1,7 6 0,-3-6-4,36 44-9,-40-44-19,40 44-2,-9-33 0,9 33 0</inkml:trace>
  <inkml:trace contextRef="#ctx0" brushRef="#br0" timeOffset="120774.9074">19864-73 13,'0'0'24,"0"0"0,0 0-6,-12-25-5,12 25-4,0 0 0,0 0-1,0 0-1,6 25 0,-6-25-2,6 46-2,-6-13 0,6 11 0,-3-3-1,3 5 0,-6-5-1,3 0 1,-9-14-1,6-2 0,0-25 0,-12 25 0,12-25 1,0 0-1,0 0 0,-30-39 0,30 12 0,3-9 0,-3-5 0,12-2-1,3-7 1,13-4 0,8-1 0,7 6-1,8 0 1,4 5-1,12 8 0,-4 4 0,1 4 0,-3 12 0,-9 10-1,-13 4-2,4 24-6,-43-22-19,30 35-4,-30-35 0,3 49-1</inkml:trace>
  <inkml:trace contextRef="#ctx0" brushRef="#br0" timeOffset="122468.0047">21070-224 1,'0'0'25,"-27"-5"1,27 5 1,-37-17-12,37 17-3,-33-2-2,33 2-1,-43 0-1,43 0-2,-48 8 1,48-8-2,-67 22-1,36 0-1,-11-3 0,5 11-1,-2 3 0,2 10-1,1 1 0,9 5 0,2 3-1,13 0 0,9 0 0,9-3 1,10-2 0,5-6-1,6-9 1,3-7 0,7-9 0,-1-10 0,1-9-1,-1-10 0,-2-9 0,-7-8 0,-3-11 0,-2-6 0,-10-2-1,-6 0 1,-9-3 1,-3 3-1,-7 5 0,-2 6 0,0 5 0,15 33-1,-24-38 1,24 38-1,0 0 1,-12-25-1,12 25 1,27-14-1,3 6 1,7-6-1,5-2 1,7-3 0,0-3 0,-1 0-1,-2 0 1,-4 6 0,-15-1 0,-27 17 0,40-16 0,-40 16 0,0 0 0,12 38 0,-15-5 0,-3 11 0,0 8 0,0 5 0,0 6 0,3 0 0,0-3 0,6-8 0,6-11 0,0-5 0,-9-36 0,30 32 0,-30-32 0,43-5 1,-16-12-2,1-7 1,2-6 0,-3-6 0,4-2-1,-7 0 1,-3 2 0,-6 3 0,1 6 0,-16 27 0,12-35-1,-12 35 1,0 0 0,0 0 0,0 0 0,-9 38 0,9-11-1,3 6 1,3 2 0,0 1 0,9-3 0,6-3 0,3-6 0,7-10 0,2-6 0,4-13 0,2-6 0,10-11 0,-4-13 0,7-9 0,-3-14 1,-1-13-2,-5-13 1,-4-15 0,-5-5 0,-7-5 0,-9 2 0,-3 4 0,-6 12 0,-3 18 0,-3 12 1,-3 18-2,0 18 2,0 25-1,0 0 0,-6 27 1,0 14-1,0 20 1,0 15 0,0 28 0,-3 13 0,3 17 0,-3 11 0,3 11 0,0-3 0,3-3 0,-3-10 0,3-14-1,-1-20 1,4-16-1,0-19 1,0-21-1,0-15 0,0-10 1,0-25-1,0 0 1,0 0-1,0 0 0,-36 8 1,36-8-1,-27-33 0,8 9-1,4-9 1,3-8 0,3-8-1,3-12 1,6-1-1,6-4 0,9-5 0,3-3 0,13 0 0,2 1 0,7 4 0,2 6 0,10 3 0,-1 3 1,7 5-1,-3 5 1,-4 9-1,1 5 1,-3 9-1,-7 5 1,-2 10-1,-10 9 1,-3 11 0,-27-11 0,34 55 0,-25-17 0,-9 3 0,0 6 0,-9-4 0,-3-2 1,-7-5-1,-2-6 1,-6-8-1,-4-3 0,1-3-3,-19-18-7,19 13-21,-22-20-2,10 7 1,-16-12-3</inkml:trace>
  <inkml:trace contextRef="#ctx0" brushRef="#br0" timeOffset="123796.0807">23077 85 23,'0'0'30,"0"0"0,0 0-1,0 0-15,0 0-5,0 0-5,0 0-1,0 0-2,0 0 0,0 0-1,18 25-10,-18-25-20,0 0 1,0 0-3,10 24 1</inkml:trace>
  <inkml:trace contextRef="#ctx0" brushRef="#br1" timeOffset="88423.0574">3657 1837 30,'0'0'30,"-37"-27"1,4 5-10,33 22-12,-70-14-2,37 17-3,-19-3-1,9 8 0,-8 0-1,11 9 0,-5-1 1,11 9-2,4 2 0,9 6 1,3 2-1,8 12-1,10 2 1,10 0-2,8 0 2,6-2-1,6-9 1,4-8-2,5-11 1,4-16 0,8-25 0,4-13 0,0-15 0,-4-15 0,-2-12-1,-3-13 1,-7-6 0,-3-7 0,-17 4-1,-4 4 1,-6 7 0,-3 12 0,-6 10 0,-3 20 0,3 13 1,0 33-1,0 0 0,-27 30 0,11 19 0,4 14 0,-3 11 0,0 13 0,3 9 0,6 2 1,6 1 0,6-7-1,3-7 1,6-11-1,3-11 1,7-14-1,2-11 1,6-10-2,4-20 2,5-14-1,10-15 0,3-7 1,2-10-2,-2-9 2,0-7-2,-10-6 2,-8-3-2,-13 3 2,-18 5-2,-9 6 1,-15 11 0,-10 7 0,-5 18 0,-6 16 0,-1 13 0,4 11 0,5 12-1,4 7 1,12 6 1,6 5-2,9 1 2,12-4-2,6-2 2,6-8-1,4-6 1,5-10-1,7-9 0,2-11 0,1-13 1,-1-15-1,4-7-1,2-8 2,1-9-2,2-3 2,-2-5-2,0 6 2,-1-3-2,-2 10 2,-10 9-1,1 6 1,-7 10 0,-30 14-1,46 8 1,-46-8-1,33 55 1,-18-6-1,-6 6 1,-3 5 0,-3 3 0,0-3-1,-3-8 1,0-6 0,-3-10 0,0-11 0,3-25-1,0 0 1,0 0-1,0 0 1,0 0-1,19-41 0,-4 0 0,3-3 0,9-5-1,1-1 1,8-2-1,4 6 1,2 5-1,1 8 1,2 11 0,-2 9 0,-1 7 0,1 9 0,2 11 0,1 5 0,-1 11 0,-2 0 0,-1 5 0,1-2 0,-1 3-1,-11-20-4,11 22-12,-42-38-16,46 3 0,-46-3-2,18-33 1</inkml:trace>
  <inkml:trace contextRef="#ctx0" brushRef="#br1" timeOffset="89091.0957">3897 1771 5,'0'0'24,"0"0"-3,0 0-5,-13-35-3,13 35-2,0 0-3,0 0 0,-42-17-2,42 17 0,-33-2-2,33 2 0,-40 0-1,40 0-1,-49 5 0,49-5 0,-51 17-1,17-6-1,1 2 0,-3 1-1,5 8-3,-14-17-10,14 20-15,-5-9-2,36-16 1,-46 22 4</inkml:trace>
  <inkml:trace contextRef="#ctx0" brushRef="#br1" timeOffset="90056.1509">6028 1550 20,'0'0'26,"13"-38"-6,-23 5-4,10 33-2,4-38-2,-4 38-2,0-25 0,0 25-3,0 0-1,0 0-1,-10 30-1,4 11 0,-9 6-2,3 18 1,-6 6-1,3 14-1,-1 8 1,7 0-1,0-8 1,9-6-2,3-11 1,6-8-1,7-13 1,8-12-1,6-18 0,16-12-1,14-10 0,7-14-2,18-3-2,-12-30-6,33 14-20,-36-20-2,6 12 0,-39-12 0</inkml:trace>
  <inkml:trace contextRef="#ctx0" brushRef="#br1" timeOffset="90264.1627">6098 1870 46,'25'-41'29,"2"19"2,-3-14-12,22 17-14,-4 0-4,4-11-7,24 22-22,-22-9-1,1 12-1,-10-3 0</inkml:trace>
  <inkml:trace contextRef="#ctx0" brushRef="#br1" timeOffset="90555.1794">6736 1886 48,'6'38'34,"-6"-38"-3,9 47 1,-9-14-27,15 10-3,-5 1 1,8 5-3,-3-5 0,-6-6-2,12 1-4,-21-39-17,25 30-9,-25-30 1,30-19-2</inkml:trace>
  <inkml:trace contextRef="#ctx0" brushRef="#br1" timeOffset="90739.19">7061 1315 39,'15'-38'29,"-15"38"-1,0 0-5,0 0-21,0 0-3,21 24-7,-21-24-19,3 39-1,-3-39 0,13 35 0</inkml:trace>
  <inkml:trace contextRef="#ctx0" brushRef="#br1" timeOffset="91350.2249">7237 1651 51,'-6'-46'31,"6"46"1,30-60-7,19 43-19,-6-5-4,8 3-2,4 8-2,-7-13-8,25 24-20,-24-14-1,2 17 0,-17-9-1</inkml:trace>
  <inkml:trace contextRef="#ctx0" brushRef="#br1" timeOffset="91051.2073">7319 1293 35,'-18'33'33,"12"8"0,-12-6 0,12 34-21,-16-6-6,22 21-2,-6-2-2,9 6-1,6-12 0,10-5-1,2-5 2,18-14-2,4-11 1,2-8-1,10-17 2,-3-10-3,5-6-1,-5-20-3,21 12-15,-34-30-12,13 5-1,-28-16 0,4 13-1</inkml:trace>
  <inkml:trace contextRef="#ctx0" brushRef="#br1" timeOffset="91723.2457">7817 1758 47,'9'41'35,"-15"-11"-1,18 11-1,-12-11-26,19 16-3,-7 1-1,12-1-2,0-5 0,7-5-1,-1-14 1,3-14-1,7-11-1,-1-11 1,1-13-2,-1-14 1,7-5-1,-7-12 1,1 9-1,-4 0 1,-8 8 1,-7 5 0,-21 36 1,27-19 0,-27 19 1,0 58 0,-12-1 1,9 20-2,-6 7 2,3 12-1,-9 0 0,3-3 0,-4-12 1,-5-7-1,-3-16-1,-7-9 1,-11-14 0,-1-10-2,-5-11 0,-7-9-1,3-2-1,-5-14-4,26 22-20,-23-30-9,26 16 0,-8-16-2</inkml:trace>
  <inkml:trace contextRef="#ctx0" brushRef="#br1" timeOffset="87002.9759">2497 1796 12,'0'0'27,"0"0"-3,0 0-8,-34-25-4,34 25 0,0 0-3,-12 47 0,12-47-1,-24 65-1,6-18-1,11 16-2,-5 0 0,6 8-2,3-3 0,3-2-2,0-9 2,12-5-2,7-17 0,2-4 0,6-10 0,10-12 0,2-9-1,7-11-1,11 2-3,-26-29-11,20 8-17,-20-19 0,-1 5-1,-21-13 3</inkml:trace>
  <inkml:trace contextRef="#ctx0" brushRef="#br1" timeOffset="87296.9921">2545 1659 19,'0'0'27,"0"0"0,28-30-9,-28 30-22,39 0-19,-9 14-3,-30-14 0,58 30 15</inkml:trace>
  <inkml:trace contextRef="#ctx0" brushRef="#br1" timeOffset="93443.3444">3180 2862 6,'0'0'28,"-21"-25"1,21 25 0,-31-16-16,31 16-2,0 0-3,-18 41-1,18-41-1,-24 57-1,6-21-1,18 19 1,-7-4-2,17 7-1,-1 2 0,9-3-1,6-7-1,7-7 1,2-10-1,9-11 0,1-8-1,0-14-1,14 5-7,-26-27-23,20 3 0,-20-22-2,2 6 0</inkml:trace>
  <inkml:trace contextRef="#ctx0" brushRef="#br1" timeOffset="93820.3659">3253 2542 20,'33'-14'27,"-33"14"-4,0 0-9,28 22-37,-28-22-3,18 39 0</inkml:trace>
  <inkml:trace contextRef="#ctx0" brushRef="#br1" timeOffset="94126.3837">3736 2813 36,'0'0'33,"0"0"-1,0 0 0,36 13-23,-36-13-3,6 52-2,-9-11-2,9 11 0,-9 0 0,6 6-1,-9-9 1,6-3-1,-6-10 0,6-9 0,0-27 0,-6 27 0,6-27 0,0 0-1,0 0 1,0-43-1,6 7 0,9-8 0,3-10 0,4-6-1,8 0 1,0-1 0,7 9 0,2 6-1,1 16 1,-4 14 0,1 16 1,-1 13-1,-5 17 0,-1 14 0,-3 11 1,-2 13-1,-7 0 0,0 1 0,-6-4 0,-3-10-2,3-3-2,-12-52-6,25 44-23,-25-44 0,0 0-1,27-47 0</inkml:trace>
  <inkml:trace contextRef="#ctx0" brushRef="#br1" timeOffset="95111.4397">4638 2772 43,'0'0'32,"0"0"0,0 0-2,27 13-22,-27-13-3,12 69-2,-6-20-1,9 14 0,-3 2-1,7 1 1,-4-6-2,6-5 1,-6-9 0,7-10-1,-22-36 1,36 30-1,-36-30 1,43-22-1,-25-5 0,3-12-1,-3-13 1,0-5-1,4-3 0,-10 0-1,0 8 1,-6 3 0,0 10 0,-3 9 0,-3 30 0,0 0 0,43-11 1,-43 11-1,54 22 1,-14-8 0,8-3 0,7 5 0,6-8 1,3-5-1,-7-8 1,4-3 0,-9-6 0,-4-5 0,-8-3 0,-7-8 0,-15 0 0,-9 0-1,-12 2 1,-6 1-1,-18 8 0,-6 5 0,-7 9-1,-8 10 1,-1 12-1,0 7 0,7 14 0,2 6 1,16 8-1,6 6 1,15 4 0,6-1 0,12-4-1,18-5 2,7-6-1,5-5 0,4-13 0,3-9 0,-1-11 1,1-8-1,-3-8 0,-10-11 1,-3-6-1,1-8 0,-7-5 1,1-6-1,-7-2 0,0 2 0,-3 3 0,-2 3 1,-7 5-1,-12 33 0,18-33 0,-18 33 0,0 0 0,18 33 0,-15-3 1,3 8-1,0 3 0,1 6 1,-1-3-1,3-6 1,-6-5-1,3-6 1,-6-27-1,9 25 1,-9-25-1,0 0 1,6-47-1,-3 9 1,3-11-1,3-6 0,3-8 0,7 0 0,-1 6 0,6 2 0,3 11 0,1 12-1,5 12 1,1 7-1,8 13 0,-5 3-2,17 24-7,-54-27-21,73 44-2,-43-28 0,16 17 0</inkml:trace>
  <inkml:trace contextRef="#ctx0" brushRef="#br1" timeOffset="96046.4925">7097 2635 35,'0'-25'31,"0"25"-1,0 0 0,0 0-21,-48-8-4,48 8-3,-40 22 0,40-22-1,-51 33 0,51-33 1,-49 35-1,49-35 0,-39 41 0,39-41 0,-31 39 0,31-39-1,-12 30 0,12-30 0,3 27 0,-3-27 0,18 25 0,-18-25 0,37 22 0,-10-6 1,4 0-1,2 6 0,0 3 0,4 5 0,-7 3 0,-3 5 1,-8 3-1,-7 3 1,-12-3 0,-9-3 0,-16-2 0,-5-6 0,-9-6 0,-7-5 0,-9-8 0,4-5-1,-4-9 1,3-5-1,7-6 0,2-2 0,13-3 0,30 19 0,-33-41 0,33 41 0,6-36-1,-6 36 1,45-19-1,-11 13 1,5 4 0,4 2-1,2 2 1,4 1 0,2 0 0,1-3 0,-3-3 0,5-5 0,-2-3 1,0-8-1,8-6 0,-2-7 0,3-4 0,-4 0 0,1-5 0,-3 0 1,-10-2-1,-5 2 0,-13 0 1,-9 2-1,-12 1 0,-9 5 1,-6 6-1,-9 2 0,18 25 0,-49-24 0,16 24-1,0 8 1,-1 8 0,4 6 0,0 6 0,5 10 1,10 3-1,6 5 0,15 4 1,12 4-1,7-2 0,11 0 1,6-5-1,13-9 0,3-5 0,6-9 1,-1-13-1,7-5 0,0-15 0,3-4-1,-6-6 0,-10-14-5,25 19-24,-39-24-2,0 22-1,-25-15-2</inkml:trace>
  <inkml:trace contextRef="#ctx0" brushRef="#br1" timeOffset="101502.8056">3848 3808 1,'0'0'20,"0"0"5,-33-20 0,33 20-12,0 0-3,-37-8-2,37 8-1,0 0-1,0 0 0,-36-8 0,36 8-2,-31-11 0,31 11-1,-45-8-1,17 5 1,-14 0-2,6 6 1,-10 3-1,0 5 0,-2 2 1,2 6-2,4 3 1,11 3 0,7 2 0,6 3-2,15-2 1,6-4 0,-3-24 0,36 38-1,-5-27 1,2-5 0,7-12 0,2-7 0,1-4 0,-7-2 1,-3-5-1,-2-4 0,-7 1 0,-3 0 1,-21 27-2,16-41 1,-16 41-1,9-28 1,-9 28-1,0 0 1,0 0-1,0 0 1,12 30 0,-12-30 0,27 52 1,-12-22-2,7 0 1,2-2 0,-24-28 1,51 35-1,-20-32 0,-1-6 1,4-13-1,-1-6 1,0-8-1,4-3 1,2-2-2,1 2 1,-1-3-1,4 3 1,-4 1-1,4 4 2,2 6-3,-2 3 2,2 8 0,-2 9 0,-1 7 1,-2 9-1,-4 5 1,-5 8 0,-10 3 0,-12 9 0,-12-4 1,-9 1-2,-15 2 2,-7-3-2,-11-4 1,-7-4-1,-3-5 0,-2-6-1,8-2 1,4-6-1,8-3 0,4-7 0,33 2-1,-31-11 0,31 11 1,0 0 0,28-8 0,-1 5 0,12 0 0,4 3 1,12-3 0,2-2 0,4-3 0,3-3 1,0-8-1,-4 0 1,1-6 0,-6 0 0,-7-5-2,1 0 3,-7 0-3,4-3 3,-3 1-2,2 1 1,-2 1-1,5 9 1,-5 1 0,2 9-1,-5 9 1,-7 10 0,-3 8-1,-8 9 0,-7 5 2,-9 8-2,-12 1 2,-6-1-2,-9 6 2,-10-6-2,-2-3 0,-10-5-1,7-2-3,-16-23-5,52-5-23,-54 17 0,54-17-2,-37-17 1</inkml:trace>
  <inkml:trace contextRef="#ctx0" brushRef="#br1" timeOffset="102691.8736">6338 3624 26,'-18'-24'26,"18"24"3,-52-44-11,52 44-5,-69-22-4,38 25-1,-30-6-3,19 17 0,-22-6-1,16 19-1,-13-2 0,15 11-1,-2-1 1,17 14-1,10-2 0,15 5-1,9 0 0,15-6-1,13-5 2,8-5-2,13-12 0,2-10 1,1-17-1,3-10 1,-4-12-1,-5-8 0,-3-5 0,-13-6 1,-12-2-2,-6-1 1,-9 9 0,-9 2 0,-3 6-2,6 30 2,-18-38-1,18 38 0,0 0 0,0 0 0,15-25 0,16 20 0,11 0 1,13-1-1,12-2 1,6 0 0,5-3 0,1 3 0,3 2 0,-9 1 0,-9 2 0,-12 0 0,-10 3 0,-8 3 0,-34-3 1,33 14-1,-33-14 1,0 0-1,-15 27 1,15-27 0,-40 22-1,13-9 1,-6-2 0,2 3-1,-5 0 1,-1-1-1,4 4 1,3 2-1,2 0 1,28-19-1,-30 46 1,27-15-2,12-4 2,6 3-1,13-3 1,5 1-1,12-9 1,7 0-1,6-11 0,6-8 0,-4-3 0,4-13 0,0 0 0,0-9 0,-7 0-1,-2-7 1,-3 1-2,-10-4 1,-2 2 0,-7-2 0,-6 2 0,-8 3 1,-19 30-1,21-41 1,-21 41 0,9-25 1,-9 25 0,0 0-1,0 0 1,-3 30-1,3-30 1,3 47-1,6-20 1,3 9-1,3-1 1,4-2-1,5-6 1,3-5-2,7-3 0,-34-19-7,76 3-24,-76-3 0,63-30-1,-44 0 0</inkml:trace>
  <inkml:trace contextRef="#ctx0" brushRef="#br1" timeOffset="102862.8834">7799 3154 21,'0'0'6,"0"0"-5,0 0-1,30 3-24</inkml:trace>
  <inkml:trace contextRef="#ctx0" brushRef="#br1" timeOffset="103531.9217">8555 3518 44,'0'0'31,"-30"-11"1,-10 3-1,7 24-21,-22-8-5,13 14-3,-10 3-1,6 8 0,7 2 0,6 3-1,14 1 1,10-7-1,15-1 1,-6-31-2,37 41 1,-10-33-1,13-6-1,-1-12 0,10-4-2,-7-13 1,10 2-1,-13-8 1,7 3 0,-10 0 2,-2 8-2,-7 6 3,-27 16 1,43 0 0,-43 0 2,39 43-2,-18-7 2,7 5-1,-1 3 1,9 2-2,-2-5 2,8-8-2,-2-14 0,5-11 0,1-16 0,2-8 0,-2-17-1,6-14 1,-4-21-1,1-14-1,-1-14-1,-8-7 2,-7-7-2,-5 6 2,-10 9 0,-3 10-1,-12 14 2,-9 27 0,6 44 1,-30-8 0,11 38-1,7 17 1,-3 10-1,15 14 1,0 8-1,15 3 0,7-5-1,11-3 1,6-12-1,4-15-1,5-3-2,-8-25-6,27 5-21,-31-24-2,13 3 0,-49-3-1</inkml:trace>
  <inkml:trace contextRef="#ctx0" brushRef="#br1" timeOffset="103832.9384">9333 3206 35,'15'-32'28,"12"-1"-1,16-3-2,14 12-30,-2-4-19,12 9-2,0 0-1,-10 8 0</inkml:trace>
  <inkml:trace contextRef="#ctx0" brushRef="#br1" timeOffset="103995.9472">10207 3441 51,'-3'30'32,"12"17"0,-15-14-1,15 16-26,-9-8 0,6 0-4,6-3-1,-12-38-4,40 52-6,-40-52-16,30 6-4,-30-6-2,40-28 1</inkml:trace>
  <inkml:trace contextRef="#ctx0" brushRef="#br1" timeOffset="104968.0037">10277 3064 48,'0'0'33,"0"0"1,0 0-1,-43-24-22,43 24-5,0 0-3,0 0-1,0 0-2,0 0-1,7 32-1,-7-32-2,21 28-10,-21-28-18,0 0-1,0 0 0,33 0-1</inkml:trace>
  <inkml:trace contextRef="#ctx0" brushRef="#br1" timeOffset="105927.0587">10717 3354 32,'0'0'30,"0"0"1,0 0-1,31 0-18,-31 0-3,0 0-2,-9 27-3,15 1 0,-6-4-1,6 12-1,-3-1 0,9 6-1,0 0 0,3-5 0,3-3-1,4-6 1,-22-27-1,48 35 0,-48-35 1,55 6-1,-55-6 1,52-17-1,-52 17 0,48-35 0,-30 10 0,1 1-1,-7-6 1,-3 2-1,-6 1 0,-3 0 0,-3 2-1,-3-2 1,6 27 0,-15-36 0,15 36 1,0 0-1,-16-27 0,16 27 1,0 0-1,0 0 1,0 0 0,28-3 0,-28 3 0,42 14 0,-5-6 1,8 6 0,7-3-1,9 5 1,-1-5 0,13 0-1,-3-6 1,3-2-1,-9-6 0,0-5 1,-7-8 0,-2-3-1,-13-6 1,-5 0 0,-10-5 0,-12 0-1,-9 0 1,-9 0-1,-9 6 1,12 24-2,-54-36 1,17 25 0,1 11 0,-4 6-1,4 7 1,2 9 0,4 8 0,3 3 0,5 5 0,4 9 1,6-1-1,9 3 0,6 1 0,9-4 1,6-2-1,10-3 0,8-6 0,7-5 0,5-8 1,7-5-1,3-9 0,-7-8-2,16 5-4,-30-21-25,23 13-2,-29-19 0,5 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08T05:58:07.4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2253 894 11,'0'0'22,"0"0"-7,25 13-15,-25-13-24,0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08T06:15:49.2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0 200 12,'0'0'12,"25"-20"-2,-25 20 1,31-26-2,-31 26 0,40-28-2,-40 28 1,51-30-2,-51 30 1,62-28-1,-34 12-1,15 11 0,-12-2-1,8 14 0,-7 4-1,7 14 1,-11 6-2,4 14-1,-7 6 1,1 13 0,-9 0-1,2 2 1,-10-2-2,2-3 2,-11-5-1,0-8 0,-6-10 0,1-5 0,-9-7 0,14-26 0,-23 33 0,23-33 0,-25 10 0,25-10 0,0 0-1,-26-33 1,20 8-1,4-3 0,4-11 1,4-1-1,5-11 0,6-3 0,3-2 1,6 0-1,5 0 0,3 0 0,5 0 1,1 5-1,5 5 0,3 6 0,-2 9 0,-1 3 0,-3 13-1,-2-1-1,2 19-4,-42-3-6,57-3-22,-57 3 1,31 16-1,-31-16 9</inkml:trace>
  <inkml:trace contextRef="#ctx0" brushRef="#br0" timeOffset="1101.0625">1782 162 6,'-8'-36'22,"8"36"-8,-9-23-2,9 23-2,0 0-2,-53-25 0,53 25 0,-49 0-1,24 13-1,-20-6-1,16 16 0,-22 0 0,15 13-2,-4-1-1,9 14 0,3 2-1,11 5 0,5 0-1,15-5 1,11 0-2,9-8 2,5-5-1,9-12 0,5-11 0,4-10 1,5-15-1,2 0 1,-4-18 0,-1-5-1,-9-13 1,-5 0-1,-11-8 1,-12 1 0,-16-1-1,-12 3 1,-9 3-1,-5 7 0,-9 6 1,1 9-1,2 6 0,3 7 0,3 8-1,31 5 1,-34 3-1,34-3 1,0 0-1,0 0 1,14 28-1,12-23 1,13-3 0,9-4 0,12-3 0,8-8 0,5-8 0,1-14 1,-4 2-2,1-11 2,-11-4-2,-4-3 1,-10-2 0,-4 2 0,-14-3 0,-2 13 0,-12 1 0,0 7 0,-8 7 1,-6 26-1,5-28 1,-5 28-1,0 0 1,-17 31 0,9-3 0,-1 12 0,-2 14 1,3 12-1,-1 5 1,6 8-1,0 0 0,9 3 0,0-6 0,5-2-1,0-15 0,4-3 0,4-13 0,1-10 0,6-7 0,2-14 0,12-7-1,5-12 0,9-1-4,-9-28-5,26 6-23,-20-16 1,2-2-2,-10-8 6</inkml:trace>
  <inkml:trace contextRef="#ctx0" brushRef="#br0" timeOffset="1309.0739">2303-164 1,'0'0'16,"37"-54"9,11 32-3,-9-6-24,24-3-16,16 18-5,-17-15 3,15 21 20</inkml:trace>
  <inkml:trace contextRef="#ctx0" brushRef="#br0" timeOffset="2136.1221">3452 98 1,'0'0'16,"-34"-25"-3,34 25-3,-60-15-1,27 15 0,-21-6 0,17 14-1,-17-8 1,17 18-1,-11-10-2,20 12-1,-6-2-2,17 7-1,3-2-1,8 3-1,6-1 0,0-25 0,14 38 0,-14-38-1,37 21 1,-37-21-2,48-5 1,-22-8-2,5-2 1,-3-6 0,6 3-1,-11-5 1,-23 23 0,42-30 1,-42 30 1,29-10 0,-29 10 2,14 28 0,-14 2 0,11 11 1,-2 2-1,13 8 1,-2 0-2,3-2 1,5-9 0,6-9-1,5-16 0,4-10 0,2-18 0,3-12 0,-2-16 0,5-7 0,-9-18-1,0-8 0,-5-8-1,-11-9 0,-7-1 0,-10 3 0,-6 7 0,-6 8 0,-6 13 1,1 13 1,-3 12-1,11 36 1,0 0 1,-26-7-1,18 30 1,5 17 0,-3 11 1,9 18 0,-6 2 0,15 13 0,-4-5-1,9 5 0,3-7 0,8-3-1,-2-13-1,8-13 1,-1-10-2,7-12 0,5-8-2,-8-26-5,25 5-18,-16-25-6,5-10 0,-15-13-1</inkml:trace>
  <inkml:trace contextRef="#ctx0" brushRef="#br0" timeOffset="2325.133">4040-190 1,'0'0'21,"0"0"4,34-40 1,3 24-22,0 1-17,0-10-10,19 17-3,-10-10 12</inkml:trace>
  <inkml:trace contextRef="#ctx0" brushRef="#br0" timeOffset="2600.1481">4595 32 27,'-6'26'32,"6"4"0,0-2-1,0 5-29,15 5 0,-4 1-4,0-11-1,9 7-5,-20-35-7,17 23-15,-17-23-1,0 0 0,31-33 26</inkml:trace>
  <inkml:trace contextRef="#ctx0" brushRef="#br0" timeOffset="3556.2033">5076 12 3,'-28'35'27,"8"-12"0,12 5-6,5 13-12,-11-3-3,16 11-2,-2 2-2,9-3 0,2-2-2,6-3 1,0-7 0,9-6 0,-26-30 1,53 33 0,-24-30-1,7-6 1,-4-17 0,4 0 0,-2-13 0,-5-6-1,-10-7 0,-7 3 0,-15-5 0,-6 2 0,-16 5-1,-3 8 0,-6 5 0,0 8 0,5 4 0,4 9 0,25 7 0,-31-8 0,31 8-1,0 0 1,0 0 0,31-10 0,0 5-1,6-3 1,8 1 0,9-4 1,5 4-1,-2-1 0,2 6 0,-2 7 0,-9 5 0,-3 8 1,-11 7-1,-3 8 0,-8 3 0,-3 2 1,-12 0 0,4-2 1,-9-11-1,2 1 1,-5-26-1,3 25 1,-3-25 0,0 0-1,14-23 0,-14 23-1,43-45 1,-15 12-1,9-1 0,2-1 0,4 4 0,-1 6 0,6 4 1,-2 14-1,-4 9-1,1 14 2,-4 4-2,1 8 2,-1 5-2,1-2 1,0 7-5,-15-23-16,15 3-11,-6-13 1,0-13-2</inkml:trace>
  <inkml:trace contextRef="#ctx0" brushRef="#br0" timeOffset="13487.7715">715 5220 1,'-25'-18'14,"25"18"-3,0 0-1,-20-33-1,20 33 0,-17-26 0,17 26 0,-22-30-1,22 30-1,-32-28 0,32 28-2,-39-20 0,39 20-2,-51-13 0,25 13 0,-8-3-1,1 11 0,-7 0 0,-3 7 0,-5 3-1,3 10 1,-9 5 0,3 10-1,0 8 1,9 8-1,2 4-1,12 6 1,11 0-1,9 0 1,13-6-1,9-9 0,9-11 0,5-10 0,3-13 1,6-14-1,3-14 1,2-15-1,-2-13 1,2-10-1,-2-7 0,0-3 0,-4-5 0,-2 5 0,-8 5 0,-4 8 0,-7 4 0,-1 11 0,-14 28-1,20-35 1,-20 35 1,0 0-2,0 0 2,14-23-2,-14 23 1,0 0 1,0 0-1,0 0 0,0 0 0,-3 35 0,0-12 0,3 5 1,3 8-1,3 7 0,2 3 0,3 5 0,6 0 0,0-3 1,6-2-1,2-8 0,-2-4 0,3-6 0,-26-28 1,48 30-1,-23-25 0,1-7 1,2-6-1,0-5 0,0-7 1,4-3-1,-1-5 0,0-5 0,-3-5 1,0 2-1,-8-5 0,3 1 0,-6 1 0,0 1 0,0 3 0,-3 1 0,3 4 0,0 2 0,-17 28 0,34-38-1,-34 38 1,34-23 0,-34 23 0,25-5 0,-25 5 1,0 0-1,29 40 1,-24-9 0,1 2 0,-3 8 0,0 2 0,-3 5 0,0-2-1,0 0 1,0-5-1,-3-3 1,0-7-1,0-6 1,3-25-1,-3 33 1,3-33-1,0 0 0,0 0 1,0 0-1,0 0 0,17-33 1,-5 3-1,2-6 0,3-5 0,3-2 0,2-6 0,4 1 0,-1 5 0,1 5 0,5 4 0,-3 4-1,-3 4 1,1 6 0,2 5 0,-28 15-1,45-18 1,-45 18 0,40 0 0,-40 0 0,37 20 0,-37-20 0,28 49 0,-14-16 0,-2 10 0,-4 8 0,3 3 0,-2-1 0,-1 3 0,4-5 0,-1-5 0,0-8 0,4-7 1,2-8-1,-17-23 0,42 15 0,-17-25 0,4-6 0,2-4 0,3-11 0,0-7 0,0-3-1,-3-2 1,-6-5-1,-2 4 1,-6-1 0,-6 1 0,1 4 0,-10 6 0,1 4 0,0 7 0,-3 23 0,3-33 0,-3 33 0,0 0-1,0 0 1,0 0 0,0 0 0,0 0 0,-20 28 0,14 2 0,4 6 0,-1 7 0,3 8 0,0 5 0,5 3 0,7-3 0,-1-5 0,6-5 0,-3-5 1,3-13-1,0-6 0,-17-22 0,40 18 0,-40-18 1,45-18-1,-19-2 0,2-5 0,0-11 0,6-5 0,0 0 0,6-7 0,-4 0 0,-2-1 0,0 1 0,-3 5-1,1 4 1,-1 6 0,-6 3-1,1 4 1,-26 26 0,45-30 0,-45 30-1,45-8 1,-45 8 0,40 13 0,-40-13 0,39 43 0,-24-10 0,4 3 0,-4 7 0,-1 3 1,-9-3-1,-2 3 0,-6-5 0,-2-8 1,-9-8-1,-6-2 1,-9-10-1,1-8 0,-6-7 1,-3-3-1,3-6 0,1-1 0,1 1 0,-2-4 0,34 15 0,-42-15-1,42 15 1,0 0-1,0 0 1,-9 23-1,9-23 1,34 28 0,-34-28-1,54 28 1,-23-15 0,6-6 0,3-4 0,2-3 0,6-8 0,0-2 0,3-5 1,0-3-1,3-5 0,0-3 0,-6-2 0,-3 0-1,0-5 1,-5 0 0,-3-8 0,-6 1 0,-8-4 1,-4 1-1,-4 2 0,-7 1 0,-5 4 0,-3 5 0,-3 6 0,3 25 0,-11-28 0,11 28 0,0 0 0,-34 2-1,34-2 1,-31 44 0,14-6 0,5 5 0,1 6-1,5 4 1,9 6 0,9-1 0,5-4 0,0-8 0,8-11 0,-2-7 0,2-10 0,1-10 0,-26-8 1,42-23-1,-28-5 0,-3-5 0,-2-11 1,-9-4-1,-6-3 0,-5 3-1,-9 4 1,-2 4 0,-1 9-1,-3 6 1,26 25-1,-39-23 0,39 23 1,0 0-1,0 0 0,0 0 1,-3 28-1,3-28 1,42 18-1,-10-13 1,2-5 0,5-3 0,1-7 1,2-5-1,1-6 0,-1-7 0,1-5 0,-4-5 0,-2-5 0,0-6 0,-6 1 0,-3-8 0,-2 2 0,-7 1-1,-2 4 1,-2 9-1,-4 4 1,-3 5-1,-8 31 0,6-30 1,-6 30 0,0 0 0,0 0 0,0 33 0,-6 0 2,1 10-1,-1 8 0,6 13 1,-8 2-1,8 11 1,-3-1-1,6 3 0,-1-8-1,4-2 1,5-8-1,1-5 0,2-10 0,3-5 1,0-11-1,3-7 0,-20-23 0,45 16-1,-14-14-2,-31-2-6,65-36-22,-37 3-1,6-2 0,-8-14-1</inkml:trace>
  <inkml:trace contextRef="#ctx0" brushRef="#br0" timeOffset="13796.789">4125 4912 1,'43'-28'21,"-21"5"5,15 10 1,6-5-17,-7-5-2,18 5-3,-8-7-3,2 7 0,0-2-2,-6 2-2,1 10-5,-18-2-15,-25 10-4,43-15-1,-43 15 10</inkml:trace>
  <inkml:trace contextRef="#ctx0" brushRef="#br0" timeOffset="14369.8217">2286 4902 21,'-25'17'30,"25"-17"-1,0 0 0,0 0-22,0 0-4,31 5-2,-31-5-6,25 8-22,-25-8-2,40-5 1,-40 5-2</inkml:trace>
  <inkml:trace contextRef="#ctx0" brushRef="#br0" timeOffset="16599.9494">4657 5171 12,'0'0'28,"0"0"-1,29-28-7,-29 28-10,31 3-3,-3 10 0,-28-13-2,43 30-1,-43-30 0,39 56-1,-25-25-1,6 5 1,-11-3-1,2-3 0,-11-7 0,6 0 0,-6-23 0,-9 23-1,9-23 0,0 0 0,0 0 0,-31-3-1,31 3 0,-17-22 0,17 22 0,-3-41 0,6 13-1,5-3 1,7-4 0,4-1-1,10 3 1,5 2-1,5 8-1,-2-5-2,14 18-2,-14-8-2,22 18-2,-28-15 0,23 18 1,-54-3 0,62-13 1,-62 13 2,48-15 3,-48 15 4,0 0 3,34-21 2,-34 21 1,0 0 1,0 0 0,0 0 0,-14-23-1,14 23-1,-25 21-2,13 2 0,-10-1-2,8 12-1,-3 4 0,3 8 0,8 2-1,6 0 1,8-4-2,4-1 2,10-10-1,4-7 0,5-9 0,3-12 0,0-10 0,3-10 0,-6-5 0,0-8 0,-8-5 0,-6-11-1,-9 1 0,-11 0 0,-11 2 0,-6 3 1,-5 7-1,-6 3 0,0 10 1,-1 6-1,32 12 1,-45-11-1,45 11 0,0 0 1,0 0-1,0 0 0,0 0 1,51-15 0,-20 0 0,9 0 0,-1-11 0,7-7 0,-7-10 0,4-6 0,-9-2-1,2 0 1,-10-2 0,-1 5 1,-5-1-1,-3 16 1,-5 5 0,-12 28 0,11-33 0,-11 33 0,0 0 1,0 0-1,3 43 0,-3-7 1,-3 12 0,6 13 1,-6 11-1,9 12-1,-4 10 1,7 8-1,-4 5 0,4 2 0,-6-2-1,2 3 0,-2-6 0,-3-7 0,-3-13 0,1-10 1,-7-13-1,1-13 1,-1-14-1,1-9 1,8-25-1,0 0 1,-31 8-1,31-8 0,-20-39 0,14 6 0,-2-7 0,2-14 0,3-2 0,3-10-1,6 2 1,2-2-1,9 2 1,0-2-1,9 8 0,-1-1 0,9 8 0,-3 8 0,3-1 0,-6 9 0,4 9 0,-7 3 0,-25 23 0,40-25 0,-40 25 0,28-3 0,-28 3 0,14 26 0,-14-1 0,-3 1 0,-5 7 1,-3 0-1,-4 0 1,-2 0 0,-2-5 0,-4-5-1,23-23 0,-48 36 0,48-36 0,-43 20 0,43-20-1,-34 8 0,34-8-1,0 0 1,0 0 0,0 0 0,0 0 0,0 0 1,37-28-1,-8 15 1,10-2 1,1-1 0,5-1 0,3-4 0,0-4 1,-2-1-1,-4-4 1,0-1-1,-13-2 0,2-3 1,-11 1-1,-6 2 0,-3 0 1,-5 5-1,-3 0 0,-3 28 1,-3-39-1,3 39 0,-6-23 0,6 23 0,0 0 0,0 0 0,0 0 1,0 0 0,0 0 1,0 0 1,0 0 0,17 26 0,-17-26 0,9 48 0,-7-17 0,7 10-1,-3-1-1,2 1 0,3 0-1,1-3 1,-1-5-1,0-7-1,6-3-1,-17-23-5,31 15-22,-31-15-2,0 0 0,23-41 0</inkml:trace>
  <inkml:trace contextRef="#ctx0" brushRef="#br0" timeOffset="17243.9863">7009 4835 6,'0'0'29,"0"0"0,0 0 1,0 0-16,-43-7-7,43 7-1,-39 23-2,19 0 1,-8-8-2,11 15 1,-9-4-1,15 9-1,-3-4 0,11 7-1,3 0 0,11 3 0,1-5-1,10-3 1,4-5-1,2-5 0,3-5 1,3-6 0,6-9-1,-1-6 0,1-4 1,0-6-2,2 3 0,-11-13-5,23 15-20,-54 8-5,45-35-2,-45 35 1</inkml:trace>
  <inkml:trace contextRef="#ctx0" brushRef="#br0" timeOffset="18688.0689">1644 6756 8,'-9'-36'23,"9"36"-1,0 0-9,-25-26-3,25 26-3,-31-10 0,31 10-2,-51-7 1,51 7-1,-60 0-1,32 5 0,-9-5 0,6 10-2,-9-2 1,12 4-1,-6-2-1,34-10 1,-48 28-2,48-28 1,-28 31 0,28-31-1,-9 38 0,9-38 1,17 41-1,3-16 1,5 3-1,7 1 1,7 1-1,4 1 1,2 2-1,3 2 1,-3 4-1,-2 1 1,-9-4 0,-3 2 1,-14-5-1,-3 3 2,-14-8-1,0 3 0,0-31 0,-31 35 0,3-20 0,-1 1-1,-8-6 0,1-2 0,-10-3 0,1 0-1,3-3 0,-1-2 0,4-2 0,5-1 0,3 1-1,2-3 0,29 5-3,-42-16-6,42 16-14,0 0-8,0 0-1,0 0-1</inkml:trace>
  <inkml:trace contextRef="#ctx0" brushRef="#br0" timeOffset="20176.1538">2286 6885 1,'-31'-5'13,"5"-2"11,26 7 0,-28 7-13,3-9-3,25 2-1,-46 7-1,46-7 0,-45 16 0,45-16-1,-45 28 0,28-5 0,-9-3-2,15 11 0,0-3-2,8 10 0,6 0 0,8 3 0,12 2-1,8 3 1,11-3-1,6-5 0,6-2 0,6-8 1,-1-8 0,3-7-1,6-10 0,-3-11 1,-3-10-1,1-5 1,-4-7-1,1-6 1,-7-5-1,-2-4 1,-8-4-1,-9 3 1,-9-2-1,-5 7 1,-14-2-1,-4 5 1,-13 5-1,-3 7 1,-11 6-1,-1 7 0,-2 8 0,-3 2 0,2 6 0,-2 7 0,3 3 0,2 7 0,1 3 0,0 3 0,10 7 0,1-3 0,9 3 0,2-2 0,6-1-1,5-4 1,3-3 0,-11-23 0,34 25 0,-34-25-1,43 3 0,-43-3 0,48-15 0,-48 15-1,48-26 1,-48 26 0,45-23 0,-45 23 0,40-7 1,-40 7-1,42 20 1,-16 0 0,-4 13 0,7 3 1,2 5-1,3-3 0,0-2 0,3-8 1,2-16-1,6-12 0,-2-12 1,-3-14-1,2-14 1,3-9-1,-2-12 1,-4-5-1,-2-11 1,-9 1-2,-5-3 1,0 3 0,-9 4 0,-9 1-1,-5 15 1,-2 2 0,-4 19-1,0 4 1,6 31 0,-17-33 0,17 33 0,0 0 0,-25 21 0,14 7 0,2-3 1,1 16 0,-1 2 0,1 13 1,2 3-1,6 4 1,0 1-1,11 5 0,-2 0 0,8-1-1,0-7 0,5-5 0,1-7 1,0-11-1,2-7 0,1-14 0,2-11 0,0-9 0,6-10 0,0-10 0,0-7-1,3-11 0,-3-5 0,-6-5 0,-2 0 1,-9 5-1,-3 1 1,-6 9 0,-5 5 0,0 8 0,-3 23 0,0 0 1,0 0 0,0 0 0,0 0 0,-6 34 0,9-6 0,5 10 0,4 0 0,2 5 0,0 1-1,6-4 1,0-7-1,-3-10-1,5 5-3,-22-28-8,26 3-19,-26-3 0,14-28-1,-14-5-1</inkml:trace>
  <inkml:trace contextRef="#ctx0" brushRef="#br0" timeOffset="20349.1638">3956 6628 23,'0'0'24,"0"0"-20,39 0-4,-8 5-24,-5-5-2</inkml:trace>
  <inkml:trace contextRef="#ctx0" brushRef="#br0" timeOffset="20860.1931">4527 6842 11,'-20'23'28,"20"-23"0,0 0 1,0 0-18,3 31-3,9-1-1,-15-4-2,11 14 1,-8-4-2,9 15 0,-9-8-1,5 3 0,-2-10-2,3-6 0,-6-30 0,5 33 0,-5-33-1,0 0 0,12-40 0,-4 4-1,4-7 0,-4-6 0,9-2-1,-6 1 1,9 4 0,-3 7-1,6 11 1,-23 28 1,42-25 0,-42 25-1,46 18 1,-21 5 1,-5 5-1,2 5 0,-2 0 1,3 0-1,-3-2-1,-20-31-2,45 51-7,-45-51-19,28 12-2,-28-12 1,29-15-2</inkml:trace>
  <inkml:trace contextRef="#ctx0" brushRef="#br0" timeOffset="21724.2426">5484 6801 23,'-9'-22'29,"9"22"0,0 0-8,-25-36-9,25 36-3,0 0-3,0 0-1,-34-21-1,34 21-1,-26 3 0,26-3-1,-31 13-1,31-13 0,-28 30 0,17-7-1,2 3 0,1 7 0,8 0 0,2 3 0,10 2-1,2-5 0,6 0 0,-20-33 0,48 41-1,-23-36 0,6-3-1,-5-14 1,5-1-1,-8-13 1,2 4 0,-8-9 1,3 3 0,-6 0 1,-8-3 1,-6 31 1,8-45 0,-8 45 1,-3-26 1,3 26-1,0 0 1,0 0-1,0 0 0,0 0 0,0 0-1,-14 38 1,11-5-2,6 11 1,-3 14 0,6 21-1,-3 10 0,5 11 0,-5 4-1,3 6 1,-6-3-1,-3-3 1,-6-15-1,-2-10 1,-9-18 1,-2-12-1,-7-14 1,-5-7-1,-8-15 1,-1-5-1,-2-11-1,0-7 0,2-5-2,1-3 1,5-5 0,3-3 0,9 1-1,2-1 1,15 4 0,8 22-1,-15-39 0,13 16 0,2 23-1,17-40-1,-17 40 0,25-41-2,3 31-2,-13-23-3,27 22-15,-22-14-6,11 5 1,-3-6 0</inkml:trace>
  <inkml:trace contextRef="#ctx0" brushRef="#br0" timeOffset="26478.5144">1839 11872 15,'0'0'14,"17"-25"-3,-17 25 0,0 0-2,31-26-2,-31 26 0,0 0-1,11-28 0,-11 28-1,0 0 1,0 0 0,12-30 1,-12 30-1,0 0-1,8-26 0,-8 26 0,-6-23-2,6 23 1,-11-25-1,11 25-1,-17-28 1,17 28-1,-37-28 0,9 12 0,3 4 0,-12 1 0,6 6-1,-6-2 0,0 7 0,-2 5-1,-1 2 0,0 4 0,3 1 0,4 4 0,-4-1 0,3 3 0,5 0-1,29-18 1,-36 30 0,36-30 0,-14 33 0,14-33-1,11 33 1,-11-33 0,34 31 0,-9-13 0,6-3 0,6 0-1,0 1 1,5-4 0,7 4 0,1-1 0,4-2 0,0 4 0,-3-1 0,0 2 0,-3 2 0,-6 5 0,-5 3 1,-8 0-1,-10 6 0,-10 1 0,-6 3 1,-12 1 0,-8-4 0,-11-2 0,-3 1 0,-9-9 0,1-2 0,-7-8-1,1-2 1,-3-8 0,8-5-1,-2-8 1,5-2-1,0-5 0,9 0 0,2-3 1,26 18-1,-39-33 0,39 33-1,-26-28 1,26 28-2,0 0-2,-22-26-5,22 26-22,0 0-1,39 5 0,-39-5-1</inkml:trace>
  <inkml:trace contextRef="#ctx0" brushRef="#br0" timeOffset="28375.6228">2512 11490 18,'-5'-25'25,"5"25"1,0 0-7,-17-39-6,17 39-2,0 0-2,0 0-1,-3-23-1,3 23-1,0 0-2,0 0 0,0 0-1,3 23 0,-3-23 0,0 51-1,-3-7 0,6 12-1,-3 7 1,5 14-1,1 7 0,3 2-1,-1-4 0,1-3 1,-4-10-1,1-11 1,-3-12-1,0-5 0,-6-16 1,3-25-1,-3 23 1,3-23-1,0 0 0,0 0 0,-11-23 0,11 0-1,2-2 1,1-11-1,6 1 0,2-6 1,3-3-1,9 1 1,2 2-1,1 1 0,5 7 1,3 7 0,-3 1 0,0 4-1,0 9 1,-31 12 0,45-6 0,-45 6 0,34 26 0,-19-3 0,-4 5 0,-3 7 0,4 6 0,-4 5 0,6 0 0,0-3 0,6-5 0,0-4 0,3-4 0,5-7 0,6-13 0,6-10 0,2-10 0,6-10 0,-3-11 0,9-5 1,0-2-1,-3-5 0,-9 2 0,-2 0 0,-9 1 0,-8 7 0,-9 5 1,-8-3-1,-12 6 0,-5 2 0,11 23 0,-40-34 0,40 34 1,-48-17-1,22 14 0,-2 6 0,0 7-1,-1 3 1,1 7 0,3 3 0,-1 5 0,1 2 0,5 4 0,6 6 0,5 1 0,9 5 0,6 0 0,5 0 0,9-1 0,3 1 0,2-5 0,6-8 0,6-5 0,3-10 0,5-8 0,6-5 0,3-12 0,2-9 1,12-7-1,0-7 0,3-6 0,0-2 0,-3-5 0,2-1 0,-7 6 0,-10-3 0,-5 6 0,-8-1 0,-6 3 0,-9 0 0,-10 2 1,-7-2-1,-8 0 0,-3 5 1,-8 0-1,11 28 0,-37-36 0,9 26 0,0 5 0,-4 8 0,1 7 0,0 5 0,3 3-1,5 7 1,6 4 0,6-1 0,5 5-1,6-3 1,3 1 0,6-8 0,-9-23 0,28 33 0,-28-33 0,37 18 0,-37-18-1,42-5 1,-42 5 0,45-21-1,-45 21 1,46-20 0,-46 20-1,34-21 1,-34 21-1,31-7 1,-31 7 0,31 12 0,-31-12-1,31 34 1,-17-11 0,3-1 0,-3 1 0,3 0 0,-17-23 0,29 28 0,-29-28 0,31 5 1,-31-5-1,34-17 0,-34 17 0,45-41 1,-20 10-1,7-2 0,-1-3 0,0 3 0,0 3 0,0-3 0,-3 7 0,-2 11 1,-26 15-1,37 3 0,-37-3 0,25 45 1,-19-14-1,-1 7 0,-5 3 0,0 2 1,0-7-1,-2-3 0,-1-10 1,3-23-1,-6 25 1,6-25-1,0 0 1,-3-35-1,3 2 1,6-6-1,0-6 0,5-4 0,6 1 0,6-3-1,8 5 1,5 0 0,13 5 0,4 6 0,7 7-1,2 2 1,3 6-1,-8 2-2,5 18-7,-28-8-22,5 13-1,-39-5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08T06:28:31.1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 17 14,'0'0'13,"0"0"-2,0 0-2,0 0 0,2-25-1,-2 25-1,0 0 0,0 0-1,0 0 0,0 0 0,0 0-1,0 0 0,0 0-2,0 0 1,0 0-2,0 0 0,0 0-1,0 0 1,0 0-1,0 0 0,0 0 1,-5 40-1,-4-14 1,9 15 0,-8-1 0,8 14 0,-9-1 0,9 8 0,-3 0-1,3 3 1,3-5-1,0 2 0,-3-5 0,3 2 0,0-9-1,0-1 0,-3-4 2,0-4-2,-3-9 1,3-3-1,-3-5 1,3-23-2,-3 35 2,3-35-1,0 0 0,-6 23 0,6-23 0,0 0 0,0 0 0,0 0 0,-5 23 0,5-23-1,0 0 0,0 0 1,0 0-2,0 23 1,0-23-1,0 0 0,14 26-1,-14-26 0,0 0-1,0 0-1,34 35-6,-34-35-11,0 0-10,0 0 1,0 0 4</inkml:trace>
  <inkml:trace contextRef="#ctx0" brushRef="#br0" timeOffset="441.0249">-538 1227 5,'0'0'25,"0"0"-10,0 0-1,0 0-1,34-5-2,-34 5-1,65-8-1,-25-5-2,25 11-2,-3-14-2,17 6-1,-5-2 0,11 1-1,-9-4-1,1 2 1,-9 1-1,-6-1 0,-6 3-1,-8 2 0,-5 3 0,-15-3-2,6 11-4,-34-3-6,28-13-18,-28 13 1,0 0-1,0 0 27</inkml:trace>
  <inkml:trace contextRef="#ctx0" brushRef="#br0" timeOffset="832.0468">-467 198 1,'0'0'16,"-9"-23"9,9 23-11,0 0-3,0 0-3,40-5-1,-40 5 1,54-5-1,-23-5-1,17 10-1,0-11-2,14 9-1,-2-8 0,8-1-2,-3 4 0,-3-6-2,0 16-3,-16-21-8,4 15-16,-10 6-1,-12-1 0,-28-2 25</inkml:trace>
  <inkml:trace contextRef="#ctx0" brushRef="#br0" timeOffset="1576.0897">1347 300 1,'14'-28'22,"-14"28"-4,-9-31-4,9 31-2,-22-25-1,22 25-2,-46-18-2,46 18-1,-67-10-1,35 17-2,-16-4 0,6 15 0,-9-3-2,6 10 1,-1 1-1,7 4 0,5-2-1,8 6 0,4-1 0,8-3 0,14 1 0,5-1 0,15-2 0,8 3 0,15-3 0,5 3 0,6-3 0,-1 0 0,12-3 0,-5 0 0,-3 1 0,-9-3 1,-12 2 0,-7 6 1,-15-6 0,-8 6-2,-23-6 3,0 3-2,-15-5 1,-4 5 0,-10-12-1,1 1-1,-6-1 1,6-1-1,-3-5 0,0 3 0,2 0 0,1-3 0,5 0-1,1-5-2,8 5 0,-9-12-4,40 2-9,-48 15-15,48-15-2,-40-5 1,40 5 24</inkml:trace>
  <inkml:trace contextRef="#ctx0" brushRef="#br0" timeOffset="2168.1239">2037 468 1,'-25'-21'14,"-1"9"12,-2 7-11,28 5-3,-59 5-3,33 10-1,-16-10-2,10 18 1,-13-8-2,14 16 0,-3-3-2,9 13 0,2-3-2,12 8 0,5 7 0,12 3-1,8-2 1,14-1-1,0-4 1,12-4-2,3-4 2,-1-8-1,3-10 0,1-8 0,-4-9 0,0-4 0,-5-10 0,-3-7 0,-6-8 1,-2-10 0,-6-8-1,-9-4 2,-11-9-2,-6-5 1,-8-2-1,-11 0 0,-4 5 0,-10 3-3,5 15-1,-17-6-8,28 21-18,-11 8-1,9 10 1,25 5 17</inkml:trace>
  <inkml:trace contextRef="#ctx0" brushRef="#br0" timeOffset="3073.1757">2445 519 1,'0'0'2,"0"0"23,0 0-2,0 0-10,0 23-3,0-23-1,2 48 0,-10-20-2,19 20 0,-16-2-2,10 13-3,-8-8 0,12 2-1,-6-7 1,5-5-2,-5-8 2,3-5-2,-6-28 0,8 25 1,-8-25 0,0 0 0,0 0 0,0 0 0,-5-35-2,2 2 3,0-5-2,0-8 0,3-5-1,0-5 2,3 2-2,3-2 1,2 5 0,3 8-1,4 5 0,2 5 1,2 5 0,4 2-1,2 11 1,-25 15 0,49-15 0,-24 17 0,1 8-1,-1 8 1,0 8 0,-2 7 0,0 2 0,-3 1 1,-6 0-1,0-3 0,-6-8 0,-8-25 1,14 36-1,-14-36 1,0 0 0,0 0-1,0 0 1,0 0-1,-8-46 1,8 13-1,3-8 0,2-10-1,4-2 1,-1-6 0,9 6 0,0 2-1,6 5 1,0 10 0,2 11-1,1 4 1,2 14 0,3 12 0,-3 8 1,1 15 0,-4 5 0,-2 18 0,-6 5 1,0 13 0,-6-1-1,-5 9 1,-3-3 0,-3-1-2,-3-9 2,3-5-2,-3-11 1,0-10-2,3-5 0,-6-10-2,6-23-1,0 0-5,17 26-24,-17-26 1,0 0-2,6-44 12</inkml:trace>
  <inkml:trace contextRef="#ctx0" brushRef="#br0" timeOffset="3988.2276">3568 608 1,'0'0'23,"40"-31"3,-12 16-9,6-8-10,23 5-2,-9-7-1,14 2-1,-3 0-3,-5-5-7,6 3-15,-4 12-5,-16-8 0,-1 14 25</inkml:trace>
  <inkml:trace contextRef="#ctx0" brushRef="#br0" timeOffset="3500.2001">3749 430 1,'0'0'21,"0"0"7,-22 33-10,22-33-7,-17 56-1,-3-26-1,17 24-1,-17-6-2,14 16 0,-11-8-2,12 8-1,-4-8 0,9 2-1,0-7 0,12 0-1,-1-15 1,9-3-3,5-13 2,6-5-1,9-7 0,5-10 0,9-6-1,3-7 0,2-1-2,-8-9-1,11 10-5,-25-21-11,5 10-12,-13-9 1,-12 7-1</inkml:trace>
  <inkml:trace contextRef="#ctx0" brushRef="#br0" timeOffset="3756.2145">3664 781 1,'0'0'9,"0"0"17,37 0-1,8 0-16,1-18-6,10 11 1,-2-9-2,5 4-1,-2 4-4,-12-7-9,-8 2-13,0 8-1,-37 5 13</inkml:trace>
  <inkml:trace contextRef="#ctx0" brushRef="#br0" timeOffset="4333.2472">4383 435 14,'51'-21'30,"-14"9"-1,5 1-10,1-9-11,19 10-3,-5-8-2,5 5 0,-6-2-2,1 2 0,-3 1-1,-12-1-2,1 10-2,-43 3-6,51-7-14,-51 7-6,0 0 1,-6 25 16</inkml:trace>
  <inkml:trace contextRef="#ctx0" brushRef="#br0" timeOffset="4597.2629">4762 440 1,'0'0'19,"0"0"10,0 0 0,-31 5-17,40 23-2,-26-5-2,19 20-1,-16-5-2,17 18 0,-14 0-1,14 8-2,-3-8 0,0-2-3,5-9 0,-5-11-4,17 6-5,-17-40-18,6 28-5,-6-28 1,0 0 10</inkml:trace>
  <inkml:trace contextRef="#ctx0" brushRef="#br0" timeOffset="5364.3068">5260 409 3,'6'28'28,"-6"-28"-6,11 59-8,-25-29-2,25 24-1,-25-8-3,23 12-1,-18-9-2,12 7-1,-6-13-1,3 3-2,0-13 0,0-5-1,0-28 1,0 28-2,0-28 1,0 0 0,0 0-1,9-33 1,-6 5-1,-1-10 0,7-8-1,-6-10 0,5-8-1,-2-12 0,8 2 1,-5-8-1,5 11 2,3-8-1,5 13 2,1 2-1,5 16 0,1 5 1,2 17 0,0 8-1,3 16 1,-3 14-1,-3 11 1,-2 13 0,-7 5 0,-4 12 0,-7 3-1,-5 5 1,-6-7 0,-11-1-1,-3-7 1,-9-5-1,-2-8-2,-9-10 0,6-3-1,-8-12-1,13 2 0,-11-15 0,37 5 0,-45-5 0,45 5 1,0 0 1,0 0 3,-17-25 0,17 25 3,26-3 1,-26 3 2,48 5 0,-48-5 0,65 23 1,-37-13-1,17 16 1,-11-9-3,12 11-1,-12 0-2,8-2 1,-8-1-1,0-4 0,-3 4-5,-31-25-10,40 26-14,-40-26 0,28 15-1</inkml:trace>
  <inkml:trace contextRef="#ctx0" brushRef="#br0" timeOffset="5701.3261">6061 188 1,'40'-3'22,"-15"11"6,-25-8 1,37 18-18,-3 15-3,-11-8-4,5 13-1,-5-5-1,2 3 0,-2-5-2,-4-6 1,-2 1-3,-17-26-5,34 28-9,-34-28-13,0 0 0,26 0 2</inkml:trace>
  <inkml:trace contextRef="#ctx0" brushRef="#br0" timeOffset="6212.3553">6703 155 1,'0'0'9,"0"0"16,0 0 1,-25 38-16,-9-26-3,17 19 0,-23-13 0,15 15-1,-15-13-1,18 13-1,-9-10-1,11 5-1,0-5-2,6 0 1,14-23-1,-17 31 0,17-31 0,0 0 0,0 25 0,0-25 1,0 0-1,17 23 1,-17-23-1,11 31 2,-11-6-1,0 8 1,-3 6 0,3 11 1,-8-4 0,8 8-1,-6-6 0,6 1-1,0-11 1,3-3-2,-3-35 2,3 39-2,-3-39 0,0 0 1,0 0-1,0 0 0,0 0 0,0 0 0,0 0-2,0 0 0,3 28-4,-3-28-9,0 0-18,-26 12 1,26-12-1,0 0 19</inkml:trace>
  <inkml:trace contextRef="#ctx0" brushRef="#br0" timeOffset="7712.4411">11839-110 11,'-2'-28'15,"2"28"-1,0-28-1,0 28-2,-3-26-1,3 26-1,0 0-2,0 0 0,0 0 0,-28 5-2,19 36 1,-16 7-2,5 24 0,-11 7-1,5 23 0,-11-3-2,12 13 1,-6-10 0,8-8-1,3-20-1,6-8 1,3-17 0,2-11 0,4-13-1,5-25 1,-6 26-1,6-26 1,0 0-1,0 0 0,0 0 1,0-39-1,3 14 0,0-8 0,5-8 0,4-10 0,-1-5 0,3-10 0,0-5 0,6-8 0,0-3 0,0 1 0,-3-1 0,2 6-1,1 4 1,0 9 0,0 7 0,2 12 0,-2 6 0,0 10 0,3 5 0,-23 23-1,45-20 2,-45 20-1,48 20 0,-20 6 0,1 15 0,2 9 1,3 17-1,5 14 1,4 3-1,2 8 0,-2 0 0,-4-3 1,1-8-1,-3-12 0,-6-10 0,-9-14 0,-2-9 0,-6-10 0,-14-26 0,17 28-2,-17-28 0,0 0-3,0 0-4,0 0-13,0 0-9,0 0-2,-34 2 1</inkml:trace>
  <inkml:trace contextRef="#ctx0" brushRef="#br0" timeOffset="7948.4546">11596 567 1,'0'0'3,"26"-15"20,-1 0 0,15 4-16,11 1-3,8-3 0,9 1-2,11-4-3,-5-4-5,13-3-13,7 8-5,-15-13 8,9 13 16</inkml:trace>
  <inkml:trace contextRef="#ctx0" brushRef="#br0" timeOffset="8549.4885">12700 71 1,'25'-13'11,"-8"-20"13,14-3-12,20 16-3,3-19-1,20 11-1,-9-7-1,11 9-2,-8-2-3,-3 5-4,3 16-7,-17-1-15,-20-2 0,0 18 6</inkml:trace>
  <inkml:trace contextRef="#ctx0" brushRef="#br0" timeOffset="8283.4737">12804-42 1,'12'23'21,"-12"-23"8,-6 28-12,17 16-4,-22-11-1,22 30-1,-25-7-3,20 18-3,-12-10-1,6 10-1,-3-13-2,3-5 1,0-8-2,0-9-1,3-9-2,-3-30-3,6 43-6,-6-43-16,0 0-2,0 0-2,0 0 18</inkml:trace>
  <inkml:trace contextRef="#ctx0" brushRef="#br0" timeOffset="8805.5037">12898 470 4,'-3'31'26,"3"-31"2,0 0-12,48 10-8,-48-10 0,62-5-4,-28-8 0,12 3-3,-4 0-3,-2-16-9,5 4-16,3 1-1,-11-9 1,5 2 24</inkml:trace>
  <inkml:trace contextRef="#ctx0" brushRef="#br0" timeOffset="9420.5388">13546-82 1,'-3'-33'23,"3"33"4,40-26-12,-18-2-5,26 15-3,-2-15 0,22 13-1,-1-10 0,13 12-3,-7-7-1,4 7-1,-4 8-3,-13-6-4,8 24-9,-23-5-13,-17 0 0,-28-8 0</inkml:trace>
  <inkml:trace contextRef="#ctx0" brushRef="#br0" timeOffset="9111.5212">13767-105 1,'0'0'13,"0"0"16,-3 38 0,8-7-16,-5-31-2,-8 66-1,-9-31-1,20 27-2,-17-14-2,16 11-1,-7-6-2,8 6-1,-3-11-1,5-7 0,1-1-3,-6-14-1,14 10-7,-14-36-18,-8 30-2,8-30-1,0 0 9</inkml:trace>
  <inkml:trace contextRef="#ctx0" brushRef="#br0" timeOffset="9688.5542">13914 249 1,'0'0'17,"-20"28"9,20-28-7,0 0-9,31 30 0,-31-30-2,62 5-1,-22-10-2,17 3-1,-4-11-2,7 0-2,2 6-3,-8-19-7,11 6-18,-11 2 0,-9-5-1,-3 3 19</inkml:trace>
  <inkml:trace contextRef="#ctx0" brushRef="#br0" timeOffset="10037.574">14887-194 9,'0'0'29,"-11"25"0,11-25-10,-3 54-8,-11-21-2,22 28-1,-19-5-2,14 18-2,-6-6-2,6 4 0,-3-6-1,0-7-2,3-3-2,-9-23-5,23 10-13,-17-20-10,0-23 0,0 0 0</inkml:trace>
  <inkml:trace contextRef="#ctx0" brushRef="#br0" timeOffset="10832.6195">15346-192 1,'-20'33'25,"20"-33"4,-6 49-7,15 7-10,-24-8 0,24 34-2,-20-11-3,16 16-1,-10-11-3,10 5-1,-5-17-1,3-10 1,-3-11-2,6-13 0,-6-30 1,5 34-1,-5-34 0,0 0 1,0 0-1,6-34 0,-3 4 0,-3-6 0,3-7 0,-3-13-1,3-5 1,-3-8-1,0-2 1,2 2-1,4 8 1,-3 0-1,3 10 1,-1 7-1,4 11 1,-4 10 0,-5 23 0,0 0 0,31-17 0,-31 17 0,29 43 1,-15 0 0,0 11-1,6 17 1,0 5 0,2 11 0,-2 2 0,6-2-1,-7-11 0,7-10 1,-3-12-2,-6-13 2,2-13-1,-19-28 0,31 28 0,-31-28 1,37-3 0,-37 3-1,34-28 1,-14 5 0,0-7-1,2-9 1,-2-9 0,0-6-1,0-7 0,-3-10 0,-3-8 1,3-5-1,-3 3 1,-3-4-1,1 9 0,-7 2 0,4 8 0,-3 13-1,2 17-1,-11 0-2,3 36-2,-3-30-7,3 30-19,0 0 0,0 0 0,0 0 11</inkml:trace>
  <inkml:trace contextRef="#ctx0" brushRef="#br0" timeOffset="11243.6431">16412-72 5,'-2'30'29,"-7"6"0,-5 7 0,14 24-17,-23-9-4,18 26-1,-12-12-2,11 17 0,-5-18-1,8 5-1,3-14-2,6-4 1,2-12-1,6-8 0,6-7 0,5-11-1,4-7 0,5-8 0,5-5-1,1-8 0,14 6-2,-9-16-4,20 15-7,-23-12-19,7 0 2,-13-6-2,-4-2 15</inkml:trace>
  <inkml:trace contextRef="#ctx0" brushRef="#br0" timeOffset="11763.6728">16390 58 5,'0'0'27,"0"-31"1,28 6-8,17 15-11,-2-24-1,25 17 0,-6-19-3,17 16 0,-8-11-3,3 3-3,5 20-13,-9-9-15,-19-1 0,-17 5-2</inkml:trace>
  <inkml:trace contextRef="#ctx0" brushRef="#br0" timeOffset="11500.6574">16427 430 2,'0'0'25,"0"0"-1,31-13-11,3 3-7,17 7 1,-3-7-2,17 7 0,-9-4-2,7-1-3,-4 8-8,-8-2-17,-14-9 0,5 6-2,-42 5 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49:11.9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60 0 15,'0'0'12,"0"0"-2,0 0-2,0 0-2,-12 28-4,6-7-1,-2 11-1,1 5 1,1 11-1,-4 5 1,6 5-1,0 6 2,2-1-1,2 2 1,2-1 0,0-6-1,6-3 1,0-11-1,2-5 1,-3-11 0,3-1 0,-10-27 0,14 30 0,-14-30-1,4 17-3,-4-17-12,9 25-11,-9-25-1,0 0 16</inkml:trace>
  <inkml:trace contextRef="#ctx0" brushRef="#br0" timeOffset="1344.0769">739 561 1,'11'-23'24,"7"16"2,1-5 0,5 3-24,20 4-2,11-1 0,7 1 0,4 0 0,2-2 0,0-2 1,1 0 1,-7-3 0,4 1 0,-10-5 0,5 4 1,-11-4-1,3 4 0,-12 1-2,-6 1-2,-2 8-7,-33 2-18,0 0-1,0 0 0,-24 7 28</inkml:trace>
  <inkml:trace contextRef="#ctx0" brushRef="#br0" timeOffset="909.0519">1165 92 13,'-4'-20'21,"4"20"-3,0 0-2,0 0-4,-8-19-3,8 19-1,0 0-1,4 33-2,-8-10-2,8 13 0,-6 10-2,4 8 2,2 12-2,2 6 1,-2 0-2,7-1 1,-1 0-1,0-8 1,-1-10 0,3-5-1,-4-15 0,2-6 1,-3-10-1,-7-17-3,18 18-4,-18-18-19,8-18-4,-2 3-3,-3-7 7</inkml:trace>
  <inkml:trace contextRef="#ctx0" brushRef="#br0" timeOffset="3148.1801">2182 135 1,'0'0'6,"0"0"4,0 0-2,0 0-2,6-18 0,-6 18 1,0 0 0,25-19 0,-25 19 0,26-16 0,-26 16-1,39-16-1,-20 6-1,14 6 0,-4-1-2,6 5-1,0 0 0,4 5 0,-4 4-1,2 2 1,4 3-2,-6 1 0,-2 6 1,0 0 1,-4 7-1,-5 4 0,-5 8 0,-5 4 1,-12 10-1,-2 6 1,-10 5-1,-8-1 0,-5-2 1,-2-5-1,-8-4 1,-2-6 0,-4-13 0,8-6 1,0-11 0,9-1 0,1-7 0,21-9 0,-18 10 0,18-10-1,22 2 0,1-4 0,12 0-1,8 1 1,5-3-1,9-3-2,9 7-5,-8-14-8,12 7-14,-1 0-1,-7-3 0</inkml:trace>
  <inkml:trace contextRef="#ctx0" brushRef="#br0" timeOffset="3561.2037">3614 152 1,'0'0'17,"14"-23"9,9 16-1,-5-3-18,13 1-7,8 0 0,3-1 0,5 1 0,-6 2 0,-2-2-9,-4 1-16,10 8 1,-20-7 7,6 15 17</inkml:trace>
  <inkml:trace contextRef="#ctx0" brushRef="#br0" timeOffset="3797.2172">3737 476 8,'21'-3'28,"-2"-10"-1,11 10-1,-5-2-23,12 3-6,2-3 0,11 1-3,-5-10-8,0-3-12,11 3 1,-3-13 11</inkml:trace>
  <inkml:trace contextRef="#ctx0" brushRef="#br0" timeOffset="4536.2595">4923-177 1,'-7'-23'0,"7"23"16,0 0-8,0 0-7,25-7 2,-4 0 3,10 4 2,2-10 0,16 10 0,0-8 0,15 10-1,-2-3-2,10 11-1,-10 0-1,5 9-2,-17 10 0,-7 2 0,-16 4 1,-11 5 0,-18-4 2,-12 4-1,-15-8 1,-4 3-1,-14-11 1,3 3-2,-3-10 0,8-1-2,8-5 1,7-1-1,24-7 0,0 0 0,0 0 0,51 11 0,3-8 0,13 1 0,9 5 1,1 3 0,-1 7 1,-4 11 1,-19 8 0,-12 13 1,-32 7-1,-15 12 1,-27-5-1,-6 1 0,-19-6-1,-6-9-1,-4-13-1,0-19-2,11-8-5,-5-29-9,13 3-16,-3-10-1,7 1-1,4-1 13</inkml:trace>
  <inkml:trace contextRef="#ctx0" brushRef="#br0" timeOffset="23323.3338">-471 3890 1,'0'0'7,"-26"-3"14,26 3-12,0 0-3,0 0 0,2-18 0,-2 18 2,6-19-1,-8 3-1,2 16 0,14-31-1,-14 31 0,27-35-1,-4 17-1,-1-3-2,7 2 1,-2-2-1,4 4-1,0 1 1,1 4 0,-3-1-1,0 6 0,-2 0 0,4 4 0,-4 1 1,1-2-1,-1 4 0,-2 0 0,1 0 0,-3 0 0,0 2 0,-1 0 0,1 2-1,-2 1 2,3 0-2,-1 2 1,0 2 0,1 0 1,-5 1-1,3-1 0,-5 1 0,3-1 0,-20-9 0,27 25 0,-27-25 0,21 31 0,-11-6 0,-2-1 1,0 8-1,-5 1 0,1 5 0,-4 1 1,-2 1-1,-3 0 0,-5-3 1,-4 0-1,-1-5 0,-7-1 1,-1-8 0,-6 0-1,-2-8 1,-3 1-1,-1-7 1,4 0 0,0-4-1,4-2 1,4 1-1,5-2 1,18-2-1,-17 0 0,17 0 1,0 0-1,0 0 0,29-9-1,-12 5 1,3 4 0,1 0 0,1 2 0,-1 3 0,0 6 0,-1 1 1,-1 6-1,-3 4 1,1 6 0,-1 4 0,-2 5-1,-5 1 1,-3 2-1,-6 1 0,-2-1-1,-8-3 1,-5 0 0,-7-8 0,-5-1 1,-6-3-1,-6-4 1,-7-4-1,-9-4 0,-5-8 1,-4-7-1,-5-5 0,-4-5 0,4-4-1,1-3-2,16 7-6,-1-6-19,16 4-2,14 2 0,23 12 8</inkml:trace>
  <inkml:trace contextRef="#ctx0" brushRef="#br0" timeOffset="24188.3834">1038 4209 1,'0'0'6,"-17"-7"15,17 7-2,19 0-18,8 0-3,7-3 0,8-3 1,5-1 1,0-3 1,-1-1 1,-1-3 1,2 2 0,-8 0-1,2 0-7,-12-4-14,12 14-1,-14-12 11,14 14 9</inkml:trace>
  <inkml:trace contextRef="#ctx0" brushRef="#br0" timeOffset="23899.367">1215 3843 1,'-4'-21'28,"-3"-5"1,1 3-2,6 23-16,-2-35-5,2 35-1,8-23-2,-8 23 0,0 0-1,19 13 0,-15 9 0,4 17 0,-4 10 0,5 12 0,-1 4-1,2 8 1,-2 1-1,1-6 0,3-6 0,0-10-1,5-1-3,-11-21-10,12 1-16,-5-10-2,-13-21-1,27 18 10</inkml:trace>
  <inkml:trace contextRef="#ctx0" brushRef="#br0" timeOffset="25004.4301">2017 3558 1,'-4'-27'14,"4"27"9,12-22-5,-12 22-13,31-25-2,-10 13 0,8 3-1,1 0 0,8 4 0,-3 0-1,4 3 1,-4 0 0,2 8 0,-6 2 0,1 8 0,-7 3 0,0 9 1,-9 6-2,-3 6 1,-7 6 0,-4 1 0,-10 4-1,-1-4 1,-9-3 0,3-6 1,-7-8-1,7-4 1,-5-12-1,20-14 1,-19 18-1,19-18 0,0 0-1,0 0 0,23-11-1,-2 8 1,7 1-1,3 4 0,10 5 0,-2 8 0,1 8 0,-3 10 0,-6 6 0,-3 8 1,-11 4 1,-9 3-2,-10 2 2,-6-5-2,-9-5 2,-5-3-2,-9-9 2,-2-6-2,-12-11 0,-1-12 0,-13-6-1,-5-6-1,4 0-3,-14-13-18,19 6-7,7-3 0,17 3-2</inkml:trace>
  <inkml:trace contextRef="#ctx0" brushRef="#br0" timeOffset="25492.4581">3900 3610 1,'0'0'23,"0"-17"0,0 17 0,33-11-20,-4 8-3,10-3 0,2-2 0,6 1 0,1-2-1,-3-2-6,-4-1-15,2 9 0,-14-8 2,0 13 20</inkml:trace>
  <inkml:trace contextRef="#ctx0" brushRef="#br0" timeOffset="25741.4724">3863 4050 9,'-21'-2'28,"21"2"-1,-20-4 1,20 4-19,20-8-6,-3 4-1,10 2 1,-1-5 0,11 0-1,4 2-4,-1-9-15,9 2-10,9 3-1,-3-5-1</inkml:trace>
  <inkml:trace contextRef="#ctx0" brushRef="#br0" timeOffset="26499.5156">5700 3367 25,'-20'5'13,"20"-5"0,-33 23 0,23 0-1,-17-6-1,17 18-3,-15-3 0,11 15-2,-7 5-2,4 13 0,-5 5-2,7 6 1,-5 2-2,3 1 0,1-4-1,6-4 2,5-12-2,5-5 1,7-12 0,9-7 0,9-8 1,8-8-2,8-3 2,4-4-1,5-3 0,5-6 0,-3-1-1,1-2 0,-8-4 0,-4 1 1,-10-6-2,-6-1 2,-13-6-1,-8 0 1,-10-5-1,-4-3 1,-8-6 0,1 2 0,-3-4 0,1 1 0,0 3 0,3 3-1,-2 4 1,-1 7-1,-4 5 0,-5 6-1,-3 6-1,-10-3-7,10 14-21,-10 1-2,8 0 1,8 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1T17:49:19.1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357 36 13,'0'-18'14,"0"18"1,0 0-3,0 0-1,-4-19-2,4 19-3,0 0-1,0 0-1,-9 16 0,3 5-1,-12 2-1,3 12 1,-11 1 0,-1 13 0,-6 4 1,0 7-1,-8-3 0,8 1-1,0-7 0,6-2-1,5-9 1,9-3-1,-1-13-1,12-4 1,2-20-1,8 24 1,-8-24 0,31 11 0,-4-10-1,8-1 1,14-3-1,11-1 1,14-3-1,10-1 0,9-1 0,1-2 0,-1 1 0,-4-1 0,-5 1 0,-12 1 0,-12 2 0,-13 0-1,-10 5 0,-16-6-5,7 15-11,-28-7-12,0 0-2,0 0 1</inkml:trace>
  <inkml:trace contextRef="#ctx0" brushRef="#br0" timeOffset="385.0218">791 433 33,'0'0'20,"0"0"0,0 0-2,8 30-6,-8-30-2,2 46-3,-8-10-2,10 20-2,-12 11 0,6 12-2,-8 7-1,1-2 1,1-2-2,4-7 1,2-8-3,-2-18-1,18-4-7,-7-18-19,19-22 0,9-14-1,-2-15 9</inkml:trace>
  <inkml:trace contextRef="#ctx0" brushRef="#br0" timeOffset="1106.0628">1579 526 22,'0'0'31,"-27"-7"-1,27 7 1,0 0-22,48-10-9,5 6-1,17 2-1,4-3 1,6 0-1,-5-4 1,3 2 0,-14-3-2,-1 6-6,-24-1-17,-10-7-2,2 1 0,-31 11 8</inkml:trace>
  <inkml:trace contextRef="#ctx0" brushRef="#br0" timeOffset="856.0489">1912 109 1,'-12'-19'13,"12"19"8,0 0 1,0 0-21,0 0 0,-2 23 1,10 5 4,-12-4 1,10 18 2,-14 1 1,14 16-2,-14-6 1,16 13-2,-10-6-1,12 3-3,-5-7 0,7-6-2,2-6-3,-5-16-6,11-1-21,-9-12-1,-11-15 0,0 0 0</inkml:trace>
  <inkml:trace contextRef="#ctx0" brushRef="#br0" timeOffset="1645.0936">2417 62 1,'0'0'24,"0"0"2,0 0-5,-21-21-8,38 21-3,-17 0-2,34-19-3,-15 7-1,18 5-1,-6-2-1,12 4-1,-6 3 0,4 4-1,-2 5 1,-4 7-1,-2 8 1,-8 12 0,-2 8-1,-7 15 2,-10 10 0,-4 12-1,-10 5 2,-6 5-2,-5-3 0,-3-4 0,-5-8 1,6-15-2,3-11 1,3-13-1,3-13 1,12-22 0,0 0 0,37 7 0,-2-22 0,10 2-1,5-4 1,9-2-1,7 1 0,-2 2-2,2 9-1,-13-7-2,7 16-6,-27-7-16,2 5-4,-11 0 0,-24 0 0</inkml:trace>
  <inkml:trace contextRef="#ctx0" brushRef="#br0" timeOffset="2009.1148">3522 216 5,'12'-24'26,"6"17"0,-18 7 0,21-23-22,8 18-4,6 1 0,4 1 0,0-1 0,0 2-2,2 6-7,2-1-16,-14-3 1,0 11-2,-29-11 26</inkml:trace>
  <inkml:trace contextRef="#ctx0" brushRef="#br0" timeOffset="2225.1271">3530 446 31,'0'0'31,"0"0"-2,0 0-1,49-4-26,-6 9-7,1-6-1,17 6-2,-11-14-5,9 4-15,-3-2-1,-3-4 2,-1 3 23</inkml:trace>
  <inkml:trace contextRef="#ctx0" brushRef="#br0" timeOffset="2908.1661">4814-148 7,'4'-31'26,"-4"31"-1,2-25 0,-2 25-23,0 0-1,0 0 0,0 0 2,0 0 1,-17 12 0,-5 4 1,5 19 0,-16-2 0,5 22-1,-14-1 0,5 14-2,-2 4 1,0 5-2,4-5 1,7 0-1,5-6 1,6-3-1,9-7 1,4-2-1,2-5-1,8-1 1,7-4-1,5-2 1,7-2 0,6-3-1,4-4 1,4-9-1,2-6 0,2-9 1,2-11-1,1-7 0,-7-14 0,0-8 1,-8-13 0,-3 0-1,-11-8 1,-5 3 0,-12-4 0,-10 8 0,-9 3 1,-7 7-1,-7 10 0,-6 4 0,-3 9-2,-11 1-2,4 18-8,-15-5-20,10 7-2,3 0 0,12-1-2</inkml:trace>
  <inkml:trace contextRef="#ctx0" brushRef="#br0" timeOffset="21129.2085">585 3469 17,'0'0'11,"0"0"0,-18-5 0,18 5-2,-17-9-2,17 9-1,-27-12-2,7 3-1,1 4-2,-9 0 1,3 0-2,-8-1 1,0 5 0,-6-3 1,4 6 0,-6-2 1,6 9 1,-4-6 0,10 11 0,-6-3 0,12 10-1,-1-4-1,11 9 0,5 1-1,6 3 0,6 5 1,9 1-2,7-2 2,5-1-2,6-5 2,4-2-2,4-7 2,8-1-2,6-13 0,-1-5 1,3-5 0,-1-9-1,-7-9 0,-6-3 1,-10-9 0,-12 2 1,-15-6 0,-8 4 0,-13 2-1,-3 8 1,-3 4 0,1 9-1,5 7-1,17 5 0,-23 10 0,19 6 0,6 7 0,3 12 0,5 5 1,2 9-1,3 5 1,3 8-1,1 2 1,1 6-1,-1 0 1,1 1-1,-5-3 0,-3-5 0,0-7 0,-5-7 0,-1-7-1,-4-16-4,10 4-6,-12-30-18,0 0-1,27-9 0,-11-7 0</inkml:trace>
  <inkml:trace contextRef="#ctx0" brushRef="#br0" timeOffset="22120.2652">1213 3918 20,'0'0'27,"0"0"-2,22-11 0,5 8-22,19 3-3,15-4 0,13 2 0,5-3 0,11-2 0,-4-2 0,-1-1 1,-5-1-1,-12-1 1,-10 0-2,-11 5-11,-8 0-11,-18-2-3,-1 6 1,-20 3 11</inkml:trace>
  <inkml:trace contextRef="#ctx0" brushRef="#br0" timeOffset="21820.248">1604 3529 1,'-11'-16'18,"11"16"3,0 0-8,0 0-4,0 0 0,0 0 0,0 0 0,0 0 0,0 0-1,-14 21-2,18 6 0,-10 4-1,8 13-2,-6 3 1,8 11-3,0 1 1,2 3-1,-1-3 0,5-3-1,2-8 0,1-12-2,7 1-4,-8-21-13,9-2-10,0-11 0,-1-6-1</inkml:trace>
  <inkml:trace contextRef="#ctx0" brushRef="#br0" timeOffset="22957.3128">2369 3382 16,'0'0'23,"-8"-23"0,8 23-12,19-17-7,-19 17-2,39-11-2,-11 6 2,7 3-1,0-3 1,7 5 1,-5 0 0,2 3 1,-6 1-2,-2 5 1,-7 1 0,-3 11 0,-9 2-1,-6 7 0,-6-1-1,-2 5 0,-8-1 0,2 0 0,-7-5 0,3-3-1,-4-6 2,16-19-1,-19 23 0,19-23 0,-14 16 1,14-16-2,0 0 2,0 0-1,30 17-1,-7-12 0,12 2 0,2 6 0,6-3 0,3 8 0,-1 1 0,-4 7 0,-8 0 1,-6 11 0,-15 0 0,-4 3 0,-18 2 1,-6 2 0,-15-4-1,-4-3 1,-11-7-1,-5-7 0,-3-9-1,1-9 0,4-3-2,3-18-7,22 4-19,5-9-2,19-2 0,12-2-1</inkml:trace>
  <inkml:trace contextRef="#ctx0" brushRef="#br0" timeOffset="23633.3514">3672 3751 25,'0'0'29,"-2"-15"1,2 15-1,33-30-22,-2 26-6,8 3-4,2-5-4,16 10-8,-13-4-13,5-2-1,0 2 0</inkml:trace>
  <inkml:trace contextRef="#ctx0" brushRef="#br0" timeOffset="23421.339">3715 3406 1,'-21'-10'17,"21"10"8,-18-12-1,18 12-14,0 0-2,-2-16-1,20 12-1,-18 4 0,35-17-1,-14 6-2,18 4 0,2 2-3,6-2-7,11 9-14,-6 1-7,-5 4 1,-8 4-2</inkml:trace>
  <inkml:trace contextRef="#ctx0" brushRef="#br0" timeOffset="24181.383">4583 3132 1,'0'-21'13,"0"21"11,0-16-1,0 16-12,0 0-2,0 0-1,0 0-1,0 0-1,4 42-1,-10-9-1,6 16 0,-10 0 0,8 12-1,-4 1-2,4 2 1,2-4-1,2-2 0,2-9 0,4-7-4,7 0-3,-9-12-18,14-4-4,1-7-2,1-8 0</inkml:trace>
  <inkml:trace contextRef="#ctx0" brushRef="#br0" timeOffset="24908.4246">5118 3163 1,'0'0'22,"-10"-23"5,12 8-1,-2 15-14,15-25-4,5 18-1,-6-10-1,13 8-1,-2-5-2,12 7 0,-2 1-2,6 3 0,0 3-1,0 5 0,-4 4 0,-4 7 1,-6 8-1,-10 10 0,-9 6 1,-6 7-1,-10 6 0,-7 1 1,-9 0 0,-1 2-1,-8-9 1,-4-3-1,0-7 1,-2-2-1,-2 2 2,2-4-3,4-5 2,2 0-1,8-3 1,8-3-2,9-2 2,8-20-1,19 21 0,8-18 0,10-5 0,8-1 0,10-2 1,5-2-1,0-2 0,-1 0-1,-3 6-2,-17-10-4,12 15-20,-26-2-2,-8 0-2,-17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0T19:32:07.0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 49 21,'0'0'18,"0"0"-3,17-21-2,-17 21-3,14-16-1,-14 16-1,0 0-2,23-14 0,-23 14-1,0 0-1,0 0 0,0 0-1,0 0 0,0 0 0,0 0 1,0 0-1,12 19-1,-10 2 1,-6 0-1,2 8 1,-2 0-2,-2 8 0,-3-2-1,-1 7 1,0 0-1,-1 0-1,1 0 1,-4-2 0,6 1 0,1-5-1,1 1 1,2-5-1,2-6 1,0 0 0,4-3 0,6-2 0,-4-2 1,3-1-1,-7-18 0,22 28 1,-22-28-1,27 23 1,-27-23-1,33 19 1,-13-12-1,3 0 1,4-2-1,0-3 1,5-2-1,3-2 1,0-1-1,4-3 0,-2-1 1,-1 0-1,3 0 0,-4 2 0,-5-2 0,-5 4 0,-4-1 1,-21 4-1,26-3 0,-26 3-1,0 0 1,0 0-2,0 0-2,0 0-2,0 0-8,-35 3-14,35-3-4,-34-5 0,17-2 0</inkml:trace>
  <inkml:trace contextRef="#ctx0" brushRef="#br0" timeOffset="405.0229">-50 494 6,'17'-11'24,"-17"11"2,27-2-8,-27 2-4,37-3-4,-19-2-2,13 10-2,-10-9-1,16 6-1,-8-4-1,6 4 0,-1-4-2,3 1 0,-4-1 0,0-2-2,0 1 0,-10-2 0,4 3-4,-15-14-2,7 18-7,-20-18-10,1 16-6,-12-19 2,12 19 10</inkml:trace>
  <inkml:trace contextRef="#ctx0" brushRef="#br0" timeOffset="757.0433">-80 98 7,'22'-17'23,"-5"11"-1,11 6-4,-28 0-4,52-9-2,-29-3-1,20 10-3,-10-12-2,12 9-1,-10-5-2,4 3 0,-4-4-2,-2 4 0,-6 2-1,-5 0-1,-3 5-2,-19 0-5,23 0-10,-23 0-11,0 0 1,-17 8-2</inkml:trace>
  <inkml:trace contextRef="#ctx0" brushRef="#br0" timeOffset="1668.0952">936 166 13,'0'0'20,"0"0"-1,0 0-3,0 0-3,0 0-3,10 21-1,-10-21-2,-2 28 0,-6-7-1,14 7-2,-14 0-1,10 7-1,-6 0 0,6 2-1,-4-2 0,6 4-1,0-8 1,2 6 0,1-7 0,3 1 0,2-3 0,1 0-1,3-5 1,3 0 0,-1-6 0,1-1-1,1-5 1,-1-6-1,1-5 1,1-4 0,-3-4 0,1-5-1,-1-6 1,1-2-1,-1-5 1,1-4-1,-1-1 1,-5-1-1,-1-1 0,-2-1 1,-3 1-1,-1 0 1,-8 0-1,0 3 1,0 2-1,-5 2 2,1 1-2,-2 4 1,-2 4-2,2 1 1,8 16-3,-17-19-2,17 19-6,0 0-15,0 0-5,0 0-1,0 0 0</inkml:trace>
  <inkml:trace contextRef="#ctx0" brushRef="#br0" timeOffset="2417.1381">1837 212 2,'0'0'23,"-20"-9"-1,3 4-6,17 5-2,-28 3-2,28-3-2,-33 13-1,33-13-2,-42 24-2,22-5-1,-9 4 0,8 7-1,-5-2 0,7 3-3,-3 1 3,9 1-3,1-3 2,10 1-2,0-6 2,10-1-2,2-2 1,5 0 1,7-4-1,5-2 0,0-2 0,8-2 0,2-5 0,2 0-1,0-5 1,4-4 0,-4 0-1,-2-1 0,0-3 1,-6 1-1,-6 0 0,-2 0 0,-5 1-1,-18 4 1,23-5-1,-23 5-2,0 0 0,0 0-3,0 0-10,0 0-14,0 0-2,0 0 0,0 0 5</inkml:trace>
  <inkml:trace contextRef="#ctx0" brushRef="#br0" timeOffset="3268.1863">2397 131 1,'0'0'25,"0"0"0,0 0-6,0 0-4,0 0-2,12 16-2,-3 2-1,-9-18-3,4 33-2,-6-9-1,8 11-1,-8-3 0,6 6-2,-8-3 1,6 4-1,-8-2 0,6-1-1,-4-6 0,6 0 0,-6-4 0,6-1 1,-2-2-1,2-2 0,6-4 0,-2-1 0,-6-16 1,23 24-1,-23-24 1,33 11 0,-11-9-1,5-2 1,-2-2 0,3-2-1,3-1 1,-2 0-1,0 1 0,-2 3 0,-3-1 0,-5 0 0,-19 2 0,29 0 0,-29 0 0,0 0 1,0 0-1,0 0 0,0 0 0,0 0-1,0 0 0,0 0-1,0 0-3,0 0-4,20 7-16,-20-7-7,0 0-1,0 0 1</inkml:trace>
  <inkml:trace contextRef="#ctx0" brushRef="#br0" timeOffset="3709.2121">3113 189 25,'0'0'27,"4"16"-4,-4-16-6,2 40-2,-14-17-4,20 17-3,-16-10-1,16 15-3,-12-6 0,10 3-3,-2-2 0,0-7-1,-1 1 0,1-4 0,-2-2-1,-4-9-2,8 9-6,-6-28-15,-13 23-7,13-23-1,0 0-1</inkml:trace>
  <inkml:trace contextRef="#ctx0" brushRef="#br0" timeOffset="4444.2542">3391 278 1,'0'0'8,"16"-21"16,-16 21-11,31-10 0,-31 10-2,39-7 1,-39 7-2,48 9 1,-22-9-2,18 15-1,-7-1-2,14 13-2,-4-3 0,3 9-2,-5-1 1,0 8-2,-14-3 2,0 7-3,-15-8 3,-7 3-3,-13-4 2,-3 0-1,-19-2 0,-7-1 0,-10-6 0,-3-1-1,-3-4-1,0-11-2,11 8-6,-15-25-16,30 1-8,-1-15 0,20 0 0</inkml:trace>
  <inkml:trace contextRef="#ctx0" brushRef="#br0" timeOffset="4049.2316">3518 245 7,'0'21'28,"2"4"0,9 15-14,-17-10 3,22 17-5,-20-9-2,18 13-4,-12-16-3,9 4-1,-7-6 0,0-3-2,0 1-2,-6-11-4,12 8-18,-10-28-6,-10 24 0,10-24-1</inkml:trace>
  <inkml:trace contextRef="#ctx0" brushRef="#br0" timeOffset="5289.3025">4107 338 14,'0'0'28,"16"-35"-1,24 17-4,13-1-22,13 3-11,4-1-13,8-2-3,0 5-1,-6-6 21</inkml:trace>
  <inkml:trace contextRef="#ctx0" brushRef="#br0" timeOffset="4868.2782">4191 256 20,'0'0'28,"-20"35"1,18-2-12,-15-7-3,21 18-5,-16-9-2,14 12-4,-4-14 2,14 9-3,-6-12 1,9 5 0,-3-7-1,11 2 0,-2-7-1,9-2 0,-1-5 0,6-6 0,4-3-1,4-7-1,1-3-1,-3-10-4,12 12-10,-22-20-13,8 3-4,-14-6 1,-4 1 4</inkml:trace>
  <inkml:trace contextRef="#ctx0" brushRef="#br0" timeOffset="5109.2922">4269 544 1,'0'0'17,"0"0"10,29 2-2,-10-9-15,12 11-2,-7-8-3,11 2-3,-4-1 0,10-4-3,-1 5-9,-1-5-15,-4-5-1,2 1-1,-11-6 20</inkml:trace>
  <inkml:trace contextRef="#ctx0" brushRef="#br0" timeOffset="5913.3382">5093 163 9,'-23'9'28,"23"-9"-4,-17 26-4,-3-14-5,18 20-2,-17-6-2,17 19-5,-12-6 0,14 12-4,-8-6 1,8 4-3,-6-7 2,5 0-3,-1-10 1,-2-6 1,0-7-1,4-19 1,-8 21 0,8-21 0,0 0 0,-19-12-1,13-5 1,-2-6-1,2-7 0,-2-7 0,8-8-1,-4-6 1,8 2-1,4-4 2,0 8-2,4-1 1,1 8 0,3 5 0,-3 12 0,5 5 0,-1 5 0,1 10 1,3 2 0,1 12 0,1 2 0,4 8 0,1 9 0,1 8-1,0 0 2,2 7-3,-4 1 2,0 1-2,-1-4 2,-3 1-2,-1-9 2,-5-6-1,-5-3-1,-6-7 0,1 4-4,-7-25-11,-6 19-12,6-19-5,-27-5 0,6-11 1</inkml:trace>
  <inkml:trace contextRef="#ctx0" brushRef="#br0" timeOffset="6136.351">4965 537 15,'-25'-1'30,"25"1"0,0 0-1,11-18-22,15 20-3,-5-6-2,14 1-1,4-2-1,2-1 0,13 1-4,-5-11-5,19 9-16,-12-5-3,3 0-2,-7 1 9</inkml:trace>
  <inkml:trace contextRef="#ctx0" brushRef="#br0" timeOffset="7008.4006">5553 229 22,'3'-17'28,"-3"17"-4,0 0-5,0 0-7,14 24-1,-14-24-3,8 42-2,-6-15 0,11 9-3,-7 1 0,10 7-3,-7-2 2,3 5-3,0-10 2,0 2-1,-5-6 0,1-2 1,-4-4-1,0-6 0,-4-4 1,0-17-1,-2 23 1,2-23-1,0 0 1,0 0-1,-18-2 0,18 2 0,-13-33 0,5 7 0,2-6 0,0-5 0,0-3 0,1 0 0,5-6 0,0 4 1,0 2-2,4 5 2,1 7-1,3 2 1,4 3-2,1 4 1,5 8 0,-1 2-1,5 4 1,-1 2 0,3 3 0,-3 1 0,2 8 0,1 3 0,-3 11 0,4 5-1,-3 4 1,1 3-1,0 1 1,1 5-1,-3-1 1,1-2-2,-1-6 2,-2-6 0,-3-3 0,0-4 1,-16-19-1,21 20 1,-21-20 0,18-7 0,-13-11 0,1-5 0,0-6 0,0-7 1,4-9-2,-1-4 3,3-4-3,2 3 2,1-3-2,3 2 2,-1 2-2,5 2 0,-3 7 1,4 5-1,-5 3 0,-1 6 0,-3 5 1,0 5-2,-14 16-2,13-24-5,7 34-15,-20-10-10,0 0 0,0 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0T19:32:21.8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226 142 14,'0'0'20,"2"-18"-3,-2 18-4,0 0-2,8-16-1,-8 16-3,0 0 0,0 0-2,0 0-2,0 0 1,0 0 0,-20 9-1,17 12 0,-7-2 0,2 13 0,-6 0-1,5 10 1,-7 1 1,4 8-4,-1-4 3,3 2-3,-2-3 2,3-2-2,-3-2 2,4 0-2,-3-11 0,1 3 1,0-6 0,2-2 0,-1-2 0,1-4 0,0-5-1,8-15 1,-10 18-1,10-18 1,0 0-1,0 0 1,-7-26-1,7 6 1,0-6-1,1-4 1,1-6-1,4-5 1,-2-6-1,4-2 1,-2-2-2,3-1 2,3-1-2,-2 2 2,4 1-2,-3 2 1,3 6 0,-1 2 0,1 5 0,0 5 0,-1 2 0,1 5 0,-2 6 0,1 1 0,-13 16 0,24-16 0,-24 16 0,27 6 0,-27-6-1,31 26 1,-14-5 1,7 5-1,-1 6 0,2 3 0,5 3 0,3 3 1,0-1-1,4 5 1,-2 1 0,0-2-1,-4-2 1,2-2-2,-8-3 2,-1-1-1,-9-2 1,-1-8-2,-6-3 1,-3 0 0,-3-6 1,-2 1-1,0-18 0,-4 24 1,4-24-1,0 0 1,-3 19-2,3-19 1,0 0-3,0 0-3,0 0-9,-10-19-13,10 19-5,-8-24 0,8 24-1</inkml:trace>
  <inkml:trace contextRef="#ctx0" brushRef="#br0" timeOffset="331.0186">162 579 2,'0'0'25,"0"0"1,17 7-5,-17-7-5,24-5-5,-24 5-1,39-5-3,-18-2-2,14 7-1,-2-4-1,6 1-2,2-1-1,2 1-1,5 5-6,-15-11-15,8 7-7,-10-3-1,-1 0-1</inkml:trace>
  <inkml:trace contextRef="#ctx0" brushRef="#br0" timeOffset="1189.0679">1014 250 1,'0'0'24,"45"-19"-5,-4 14-2,-4-9-4,15 10-3,-7-11-1,15 9-2,-13-4-2,9 3-3,-9 1-1,-4 1-4,-2 7-4,-16-2-18,-2 2 0,-23-2-2,0 0 7</inkml:trace>
  <inkml:trace contextRef="#ctx0" brushRef="#br0" timeOffset="1413.0806">1041 534 9,'0'0'30,"0"0"-2,0 0 2,43 16-18,-12-22-7,16 8 0,0-7-4,5-2-2,5 5-8,-11-10-17,1 3-2,-10-5 0,-4 2 1</inkml:trace>
  <inkml:trace contextRef="#ctx0" brushRef="#br0" timeOffset="895.051">1148 194 1,'0'0'24,"6"-15"1,-6 15-5,0 0-5,0 0-3,0 0 0,0 0-3,2 28-1,-2-28-2,-8 42-1,4-14 0,14 14-1,-12 0-1,10 8-2,-4-1 1,6 0-2,-3-3 2,3 1-2,-6-5 1,2-7-2,-4-5 2,2-5-1,-4-6 0,0-19 0,2 24 0,-2-24-2,0 0-3,0 0-7,0 0-16,5-33-3,-1 12-2,-11-12 0</inkml:trace>
  <inkml:trace contextRef="#ctx0" brushRef="#br0" timeOffset="2215.1265">1781 298 9,'0'0'27,"0"0"2,0 0-4,19 12-9,-33 4-4,20 15-3,-19-3-2,15 14-2,-10-5 1,10 10-4,-2-5 1,8 2-3,-1-7 2,3-4-3,2-3 1,-1-6 1,1-4-2,-12-20 1,14 21-1,-14-21 0,0 0 0,0 0 0,0 0 0,-6-20 0,6 20 1,-20-31-1,9 12 1,-3-4-1,0-2 1,1-1 2,3 0-3,0-6 2,5 1-2,3-1 2,2-1-2,2 3 1,5-1-1,1 1 1,4 0 0,1 7-1,-1 1 2,4 2-1,-3 3 0,1 1 0,-14 16 0,23-23 1,-23 23-1,20-14 0,-20 14 0,17-7 1,-17 7-1,20-1 0,-20 1 1,27 1-1,-27-1 0,37 7 1,-12-5-1,4 0 0,2 0 1,4-2-1,0 0 0,2-2 0,-3-2 1,-3 3-1,-4-1 0,-6-2-1,-3 4 0,-18 0-2,23 6-5,-23-6-8,0 0-14,0 0-1,-17 10 0,17-10 4</inkml:trace>
  <inkml:trace contextRef="#ctx0" brushRef="#br0" timeOffset="2504.1431">1802 567 11,'17'12'27,"3"-5"-6,-3-5 0,17 5-9,-13-12-3,16 5-2,-8-7-4,8 2-1,-2-2-5,-6-6-3,10 8-17,-10-4-3,-3-1-2,-3 1 2</inkml:trace>
  <inkml:trace contextRef="#ctx0" brushRef="#br0" timeOffset="2960.1693">2611 320 9,'0'0'28,"0"0"1,10-15-5,-10 15-5,0 0-7,6 29-3,-6-29-1,-6 46-1,0-20-1,8 13-4,-6-4 2,6 7-3,-2-2 1,4-3-3,-2-8 2,4-2-2,-2-4 1,-2-8 0,-2-15-2,0 20-2,0-20-6,0 0-16,0 0-7,0 0 0,-14-20-1</inkml:trace>
  <inkml:trace contextRef="#ctx0" brushRef="#br0" timeOffset="3840.2197">2965 263 17,'0'0'27,"8"-16"-4,-8 16-5,0 0-4,10 24-3,-10-24-1,-4 34-1,-6-12-2,14 15-1,-8-4-2,8 11-2,-4 0 1,6 1-4,-2-3 3,4-1-3,-3-8 2,3-3-2,-4-9 2,0-2-1,-4-19 1,4 16 0,-4-16 0,0 0 0,0 0 0,-10-28 0,2 7-1,-1-2 1,-3-3-1,2-2 2,-1-9-3,3 0 2,0 0-2,2 2 3,4 0-3,0 2 2,4 0-2,0 1 0,6 8 1,0 1-1,3 6 1,3 1 0,-14 16 0,33-23-1,-15 18 1,1 3 0,1 6 0,-1 4 0,0 6 0,1 7 1,1 6-1,3 9 0,-1 5 1,0 4-2,3 2 2,1 1-2,0-3 1,0 1-1,1-4 2,-1-9-3,-4-7 2,1-3 1,-7-7-1,1-6 0,-18-10 1,25-1 0,-25 1-1,15-30 1,-9 5-1,-2-4 1,-2-7-1,0-7 1,0-3-1,2 1 1,-4 3-1,2 0 1,0 5-1,2 0 1,2 6-1,-1 6-1,3 8 0,-2-4-2,-6 21-1,12-32-6,15 32-14,-27 0-8,21-10-1,-21 10-1</inkml:trace>
  <inkml:trace contextRef="#ctx0" brushRef="#br0" timeOffset="4801.2742">3829 327 2,'0'0'26,"0"0"0,20-21 0,1 11-14,16 8-5,-2-8-4,12 3 0,1-4-2,1 1-3,11 1-15,-9-2-9,-4-4 1,-10 4-3</inkml:trace>
  <inkml:trace contextRef="#ctx0" brushRef="#br0" timeOffset="4312.2466">3888 278 1,'0'0'27,"-2"27"1,2-6 0,-12-2-11,18 21-4,-18-12-3,14 14-4,-12-10 0,10 6-3,-6-6 1,6 4-2,-1-9 1,4-1-2,-1-3 0,4-2-1,2 0 1,4-4-1,-12-17 1,27 28-1,-8-17 1,5-4-1,3-2 0,6-3 1,0-4-1,4-3 0,6-2-1,-4-4-1,7 4-2,-13-12-5,16 16-10,-27-17-12,11 8-2,-22-9 1,-11 21 10</inkml:trace>
  <inkml:trace contextRef="#ctx0" brushRef="#br0" timeOffset="4568.2613">3917 509 1,'-18'-7'20,"18"7"6,0 0 0,0 0-13,0 0-5,24 0-2,1 6-2,2-10 0,12 2-1,0-3 0,4-5-4,7 4-4,-9-6-15,2 2-6,-4-4-2,-10-2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E27B7-DA95-3A46-B3A3-44B9CD64CFAF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73B6F-334B-FC48-82CF-F350C4642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4F579-AC73-9149-B4ED-3A3CCF8E4968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9486-22B9-0246-A36D-0545D2E84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7BC3A-1342-CD43-B961-B7144334542E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FBB1-3FE8-E141-917C-24394B04C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5CB36-FB39-E843-8CBF-1E1EEB044B30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A513-7846-0041-B5C1-D4717922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2E47E-2AE2-6546-BAF0-8E2CB69DA90B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451AA-307D-4C41-9D88-3679D9B63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E70E3-2BC5-674E-A130-53D3602CAE0E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7FF4-A211-CE48-9100-03B65D263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96EC3-F29B-C444-8DBC-A680EC61A118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00FF2-C694-E648-B360-79945D36C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B103-54F2-3A40-84CA-F6111D017843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2A464-4064-5445-8078-3D67A8BF7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ECA2-CDD9-5C44-B970-448055BF1F8E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AF4A2-41EC-8D47-9DC5-621F6E57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C780-6773-E941-A2A6-EE2BA54A1636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3580-9274-3F49-BFF5-71BB35A75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F004-5A6D-224E-BD4C-B3E523ABBC74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11227-B923-FC41-A277-0B60C3A41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7668FAFD-A00D-024A-93C2-5ED33EA5C1EC}" type="datetimeFigureOut">
              <a:rPr lang="en-US"/>
              <a:pPr>
                <a:defRPr/>
              </a:pPr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37329C1-F5CA-E442-8049-E010BEF51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customXml" Target="../ink/ink2.xml"/><Relationship Id="rId7" Type="http://schemas.openxmlformats.org/officeDocument/2006/relationships/image" Target="../media/image510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image" Target="../media/image61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4.xml"/><Relationship Id="rId3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customXml" Target="../ink/ink6.xml"/><Relationship Id="rId5" Type="http://schemas.openxmlformats.org/officeDocument/2006/relationships/image" Target="../media/image910.png"/><Relationship Id="rId6" Type="http://schemas.openxmlformats.org/officeDocument/2006/relationships/customXml" Target="../ink/ink7.xml"/><Relationship Id="rId7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4" Type="http://schemas.openxmlformats.org/officeDocument/2006/relationships/customXml" Target="../ink/ink9.xml"/><Relationship Id="rId5" Type="http://schemas.openxmlformats.org/officeDocument/2006/relationships/image" Target="../media/image1210.png"/><Relationship Id="rId6" Type="http://schemas.openxmlformats.org/officeDocument/2006/relationships/customXml" Target="../ink/ink10.xml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2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0.png"/><Relationship Id="rId12" Type="http://schemas.openxmlformats.org/officeDocument/2006/relationships/customXml" Target="../ink/ink16.xml"/><Relationship Id="rId13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11.xml"/><Relationship Id="rId3" Type="http://schemas.openxmlformats.org/officeDocument/2006/relationships/image" Target="../media/image1410.png"/><Relationship Id="rId4" Type="http://schemas.openxmlformats.org/officeDocument/2006/relationships/customXml" Target="../ink/ink12.xml"/><Relationship Id="rId5" Type="http://schemas.openxmlformats.org/officeDocument/2006/relationships/image" Target="../media/image150.png"/><Relationship Id="rId6" Type="http://schemas.openxmlformats.org/officeDocument/2006/relationships/customXml" Target="../ink/ink13.xml"/><Relationship Id="rId7" Type="http://schemas.openxmlformats.org/officeDocument/2006/relationships/image" Target="../media/image160.png"/><Relationship Id="rId8" Type="http://schemas.openxmlformats.org/officeDocument/2006/relationships/customXml" Target="../ink/ink14.xml"/><Relationship Id="rId9" Type="http://schemas.openxmlformats.org/officeDocument/2006/relationships/image" Target="../media/image170.png"/><Relationship Id="rId10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1.xml"/><Relationship Id="rId5" Type="http://schemas.openxmlformats.org/officeDocument/2006/relationships/image" Target="../media/image21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On Transformations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Lecture 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Jitendra</a:t>
            </a:r>
            <a:r>
              <a:rPr lang="en-US" dirty="0" smtClean="0">
                <a:ea typeface="+mn-ea"/>
                <a:cs typeface="+mn-cs"/>
              </a:rPr>
              <a:t> Malik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07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Matrices in 3D</a:t>
            </a:r>
            <a:endParaRPr lang="en-US" dirty="0"/>
          </a:p>
        </p:txBody>
      </p:sp>
      <p:pic>
        <p:nvPicPr>
          <p:cNvPr id="4" name="Content Placeholder 3" descr="Screen Shot 2015-01-25 at 9.27.3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5291" b="-252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439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25 at 9.28.28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41782" b="-41782"/>
          <a:stretch>
            <a:fillRect/>
          </a:stretch>
        </p:blipFill>
        <p:spPr>
          <a:xfrm>
            <a:off x="838200" y="304800"/>
            <a:ext cx="8305800" cy="4567238"/>
          </a:xfrm>
        </p:spPr>
      </p:pic>
      <p:pic>
        <p:nvPicPr>
          <p:cNvPr id="5" name="Picture 4" descr="Screen Shot 2015-01-25 at 9.28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1000"/>
            <a:ext cx="9144000" cy="2739547"/>
          </a:xfrm>
          <a:prstGeom prst="rect">
            <a:avLst/>
          </a:prstGeom>
        </p:spPr>
      </p:pic>
      <p:pic>
        <p:nvPicPr>
          <p:cNvPr id="6" name="Picture 5" descr="Screen Shot 2015-01-25 at 9.28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57600"/>
            <a:ext cx="9144000" cy="27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Rotations in 3D</a:t>
            </a:r>
            <a:endParaRPr lang="en-US" dirty="0"/>
          </a:p>
        </p:txBody>
      </p:sp>
      <p:pic>
        <p:nvPicPr>
          <p:cNvPr id="3" name="Picture 2" descr="Screen Shot 2015-01-28 at 9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8162"/>
            <a:ext cx="9144000" cy="48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7 at 11.0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9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27 at 11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600"/>
            <a:ext cx="9144000" cy="1313170"/>
          </a:xfrm>
          <a:prstGeom prst="rect">
            <a:avLst/>
          </a:prstGeom>
        </p:spPr>
      </p:pic>
      <p:pic>
        <p:nvPicPr>
          <p:cNvPr id="3" name="Picture 2" descr="Screen Shot 2015-01-27 at 11.0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40" y="1828800"/>
            <a:ext cx="9144000" cy="14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27 at 11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600"/>
            <a:ext cx="9144000" cy="1313170"/>
          </a:xfrm>
          <a:prstGeom prst="rect">
            <a:avLst/>
          </a:prstGeom>
        </p:spPr>
      </p:pic>
      <p:pic>
        <p:nvPicPr>
          <p:cNvPr id="3" name="Picture 2" descr="Screen Shot 2015-01-27 at 11.0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28800"/>
            <a:ext cx="9144000" cy="1478165"/>
          </a:xfrm>
          <a:prstGeom prst="rect">
            <a:avLst/>
          </a:prstGeom>
        </p:spPr>
      </p:pic>
      <p:pic>
        <p:nvPicPr>
          <p:cNvPr id="7" name="Picture 6" descr="Screen Shot 2015-01-27 at 11.04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74415"/>
            <a:ext cx="9144000" cy="2883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505200"/>
            <a:ext cx="876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solution to this differential equation uses the matrix exponential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1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5-01-27 at 11.0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935"/>
            <a:ext cx="9144000" cy="36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The composition of two isometries is an isometry</a:t>
            </a:r>
          </a:p>
        </p:txBody>
      </p:sp>
      <p:pic>
        <p:nvPicPr>
          <p:cNvPr id="14338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540000"/>
            <a:ext cx="8077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251614" y="4756276"/>
              <a:ext cx="8619120" cy="1792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14" y="4756276"/>
                <a:ext cx="8619120" cy="179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Affine transformations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ea typeface="+mn-ea"/>
                <a:cs typeface="+mn-cs"/>
              </a:rPr>
              <a:t>Definition:</a:t>
            </a:r>
            <a:r>
              <a:rPr lang="en-US" dirty="0" smtClean="0">
                <a:ea typeface="+mn-ea"/>
                <a:cs typeface="+mn-cs"/>
              </a:rPr>
              <a:t>  An affine transformation is a nonsingular linear  transformation followed  by a translation.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15363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705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583116" y="5002233"/>
              <a:ext cx="9360" cy="5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116" y="5002233"/>
                <a:ext cx="9360" cy="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Some examples of affine transforms…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9019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0150" y="3217863"/>
            <a:ext cx="2149475" cy="119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914775" y="5105400"/>
            <a:ext cx="1800225" cy="13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9315681">
            <a:off x="3902075" y="13271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6282556" y="1296393"/>
              <a:ext cx="2653920" cy="46332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2556" y="1296393"/>
                <a:ext cx="2653920" cy="463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752600" y="2133600"/>
            <a:ext cx="175260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52600" y="335915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52600" y="4114800"/>
            <a:ext cx="1752600" cy="181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and Shape</a:t>
            </a:r>
            <a:endParaRPr lang="en-US" dirty="0"/>
          </a:p>
        </p:txBody>
      </p:sp>
      <p:pic>
        <p:nvPicPr>
          <p:cNvPr id="4" name="Content Placeholder 3" descr="Screen Shot 2015-01-25 at 9.21.1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585" b="-305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991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Number of parameters required to specify </a:t>
            </a:r>
            <a:r>
              <a:rPr lang="en-US" dirty="0" err="1" smtClean="0">
                <a:ea typeface="+mj-ea"/>
                <a:cs typeface="+mj-cs"/>
              </a:rPr>
              <a:t>isometry</a:t>
            </a: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vs. </a:t>
            </a: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affine transform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300000"/>
              </a:lnSpc>
              <a:buFont typeface="Arial" charset="0"/>
              <a:buNone/>
            </a:pPr>
            <a:r>
              <a:rPr lang="en-US">
                <a:latin typeface="Calibri" charset="0"/>
              </a:rPr>
              <a:t>In 2D</a:t>
            </a:r>
          </a:p>
          <a:p>
            <a:pPr marL="0" indent="0" eaLnBrk="1" hangingPunct="1">
              <a:lnSpc>
                <a:spcPct val="300000"/>
              </a:lnSpc>
              <a:buFont typeface="Arial" charset="0"/>
              <a:buNone/>
            </a:pPr>
            <a:r>
              <a:rPr lang="en-US">
                <a:latin typeface="Calibri" charset="0"/>
              </a:rPr>
              <a:t>In 3D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341996" y="1572513"/>
              <a:ext cx="6347880" cy="570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996" y="1572513"/>
                <a:ext cx="63478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08152" y="2468385"/>
              <a:ext cx="2343960" cy="1812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152" y="2468385"/>
                <a:ext cx="2343960" cy="18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6733912" y="2337345"/>
              <a:ext cx="2039400" cy="16509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912" y="2337345"/>
                <a:ext cx="2039400" cy="165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Invariants under transformation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(Properties that remain unchanged)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>
                <a:latin typeface="Calibri" charset="0"/>
              </a:rPr>
              <a:t>Lengths</a:t>
            </a:r>
          </a:p>
          <a:p>
            <a:pPr eaLnBrk="1" hangingPunct="1">
              <a:lnSpc>
                <a:spcPct val="200000"/>
              </a:lnSpc>
            </a:pPr>
            <a:r>
              <a:rPr lang="en-US">
                <a:latin typeface="Calibri" charset="0"/>
              </a:rPr>
              <a:t>Angles</a:t>
            </a:r>
          </a:p>
          <a:p>
            <a:pPr eaLnBrk="1" hangingPunct="1">
              <a:lnSpc>
                <a:spcPct val="210000"/>
              </a:lnSpc>
            </a:pPr>
            <a:r>
              <a:rPr lang="en-US">
                <a:latin typeface="Calibri" charset="0"/>
              </a:rPr>
              <a:t>Area</a:t>
            </a:r>
          </a:p>
          <a:p>
            <a:pPr eaLnBrk="1" hangingPunct="1"/>
            <a:r>
              <a:rPr lang="en-US">
                <a:latin typeface="Calibri" charset="0"/>
              </a:rPr>
              <a:t>…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>
                <a:latin typeface="Calibri" charset="0"/>
              </a:rPr>
              <a:t>Parallelism</a:t>
            </a:r>
          </a:p>
          <a:p>
            <a:pPr eaLnBrk="1" hangingPunct="1">
              <a:lnSpc>
                <a:spcPct val="300000"/>
              </a:lnSpc>
            </a:pPr>
            <a:r>
              <a:rPr lang="en-US">
                <a:latin typeface="Calibri" charset="0"/>
              </a:rPr>
              <a:t>Midpoints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861592" y="1583865"/>
              <a:ext cx="2333520" cy="311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592" y="1583865"/>
                <a:ext cx="2333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5381032" y="1565145"/>
              <a:ext cx="1569960" cy="296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032" y="1565145"/>
                <a:ext cx="1569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5057392" y="4549185"/>
              <a:ext cx="3692520" cy="16430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7392" y="4549185"/>
                <a:ext cx="3692520" cy="1643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8" name="Straight Connector 117"/>
          <p:cNvCxnSpPr/>
          <p:nvPr/>
        </p:nvCxnSpPr>
        <p:spPr>
          <a:xfrm>
            <a:off x="4038600" y="1565275"/>
            <a:ext cx="76200" cy="475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big picture 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174512" y="1975905"/>
              <a:ext cx="5310000" cy="360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512" y="1975905"/>
                <a:ext cx="5310000" cy="36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853992" y="2343105"/>
              <a:ext cx="2162520" cy="776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3992" y="2343105"/>
                <a:ext cx="2162520" cy="776880"/>
              </a:xfrm>
              <a:prstGeom prst="rect">
                <a:avLst/>
              </a:prstGeom>
            </p:spPr>
          </p:pic>
        </mc:Fallback>
      </mc:AlternateContent>
      <p:sp>
        <p:nvSpPr>
          <p:cNvPr id="19460" name="TextBox 38"/>
          <p:cNvSpPr txBox="1">
            <a:spLocks noChangeArrowheads="1"/>
          </p:cNvSpPr>
          <p:nvPr/>
        </p:nvSpPr>
        <p:spPr bwMode="auto">
          <a:xfrm>
            <a:off x="609600" y="59436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But are affine transforms as general as we need to be?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2706592" y="3205665"/>
              <a:ext cx="3957840" cy="19620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592" y="3205665"/>
                <a:ext cx="3957840" cy="19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/>
              <p14:cNvContentPartPr/>
              <p14:nvPr/>
            </p14:nvContentPartPr>
            <p14:xfrm>
              <a:off x="4209592" y="3396825"/>
              <a:ext cx="2449440" cy="9043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9592" y="3396825"/>
                <a:ext cx="244944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1936912" y="2835225"/>
              <a:ext cx="2282400" cy="14896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6912" y="2835225"/>
                <a:ext cx="2282400" cy="14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Ink 94"/>
              <p14:cNvContentPartPr/>
              <p14:nvPr/>
            </p14:nvContentPartPr>
            <p14:xfrm>
              <a:off x="486472" y="1908585"/>
              <a:ext cx="2342160" cy="9421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472" y="1908585"/>
                <a:ext cx="2342160" cy="94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Projective Transformations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Under perspective projection, parallel lines can map to lines that intersect. Therefore, this cannot be modeled by an affine transform!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Projective transformations are a more general family which includes affine transforms and perspective projections.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Projective transformations are linear transformations using homogeneous coordinates.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will study them later in the course.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25 at 9.21.40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024" b="-64024"/>
          <a:stretch>
            <a:fillRect/>
          </a:stretch>
        </p:blipFill>
        <p:spPr>
          <a:xfrm>
            <a:off x="22832" y="-457200"/>
            <a:ext cx="9121167" cy="5016290"/>
          </a:xfrm>
        </p:spPr>
      </p:pic>
    </p:spTree>
    <p:extLst>
      <p:ext uri="{BB962C8B-B14F-4D97-AF65-F5344CB8AC3E}">
        <p14:creationId xmlns:p14="http://schemas.microsoft.com/office/powerpoint/2010/main" val="105366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25 at 9.23.17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189" b="-56189"/>
          <a:stretch>
            <a:fillRect/>
          </a:stretch>
        </p:blipFill>
        <p:spPr>
          <a:xfrm>
            <a:off x="0" y="-304800"/>
            <a:ext cx="8991600" cy="4945033"/>
          </a:xfrm>
        </p:spPr>
      </p:pic>
      <p:sp>
        <p:nvSpPr>
          <p:cNvPr id="5" name="TextBox 4"/>
          <p:cNvSpPr txBox="1"/>
          <p:nvPr/>
        </p:nvSpPr>
        <p:spPr>
          <a:xfrm>
            <a:off x="838200" y="4648200"/>
            <a:ext cx="592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Rotations and reflections are examples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of orthogonal transformations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6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Rigid body motions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(Euclidean transformations / </a:t>
            </a:r>
            <a:r>
              <a:rPr lang="en-US" dirty="0" err="1" smtClean="0">
                <a:ea typeface="+mj-ea"/>
                <a:cs typeface="+mj-cs"/>
              </a:rPr>
              <a:t>isometries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ea typeface="+mn-ea"/>
                <a:cs typeface="+mn-cs"/>
              </a:rPr>
              <a:t>Theorem:</a:t>
            </a:r>
            <a:r>
              <a:rPr lang="en-US" dirty="0" smtClean="0">
                <a:ea typeface="+mn-ea"/>
                <a:cs typeface="+mn-cs"/>
              </a:rPr>
              <a:t> Any rigid body motion can be expressed as  an orthogonal transformation followed  by a translation.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13315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705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772036" y="4680393"/>
              <a:ext cx="7499160" cy="108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036" y="4680393"/>
                <a:ext cx="7499160" cy="108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25 at 9.24.19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4534" b="-204534"/>
          <a:stretch>
            <a:fillRect/>
          </a:stretch>
        </p:blipFill>
        <p:spPr>
          <a:xfrm>
            <a:off x="0" y="-914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0852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25 at 9.24.40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520" b="-13520"/>
          <a:stretch>
            <a:fillRect/>
          </a:stretch>
        </p:blipFill>
        <p:spPr>
          <a:xfrm>
            <a:off x="0" y="3810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083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Matrices</a:t>
            </a:r>
            <a:endParaRPr lang="en-US" dirty="0"/>
          </a:p>
        </p:txBody>
      </p:sp>
      <p:pic>
        <p:nvPicPr>
          <p:cNvPr id="6" name="Content Placeholder 5" descr="Screen Shot 2015-01-25 at 9.26.1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51" b="-8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5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Matrices in 2D</a:t>
            </a:r>
            <a:endParaRPr lang="en-US" dirty="0"/>
          </a:p>
        </p:txBody>
      </p:sp>
      <p:pic>
        <p:nvPicPr>
          <p:cNvPr id="4" name="Content Placeholder 3" descr="Screen Shot 2015-01-25 at 9.27.03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4" b="-8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020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 &#10;\psi(\mathbf{a}) = \mathbf{Aa}+\mathbf{t} &#10;\end{equation*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\psi_1(\mathbf{a})= \mathbf {A}_1 \mathbf{a}+ \mathbf{t}_1 \qquad \psi_2(\mathbf{a})=\mathbf {A}_2 \mathbf{a}+ \mathbf{t}_2 .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\psi_1 \circ \psi_2(\mathbf{a}) &amp; = &amp; \mathbf {A}_1(\mathbf {A}_2 \mathbf{a}+ \mathbf{t}_2)+ \mathbf{t}_1 \\&#10; &amp; = &amp; \mathbf {A}_1\mathbf {A}_2 \mathbf{a}+\mathbf {A}_1 \mathbf{t}_2+ \mathbf{t}_1\\&#10; &amp; = &amp; (\mathbf {A}_1\mathbf {A}_2) \mathbf{a}+(\mathbf {A}_1 \mathbf{t}_2+ \mathbf{t}_1) \\&#10; &amp; = &amp; \mathbf {A}_3 \mathbf{a} + \mathbf{t}_3&#10;\end{eqnarray*}&#10;where $\mathbf {A}_3=\mathbf {A}_1\mathbf {A}_2$ and &#10;$\mathbf{t}_3=\mathbf {A}_1 \mathbf{t}_2+ \mathbf{t}_3$.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 &#10;\psi(\mathbf{a}) = \mathbf{Aa}+\mathbf{t} &#10;\end{equation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195</Words>
  <Application>Microsoft Macintosh PowerPoint</Application>
  <PresentationFormat>On-screen Show (4:3)</PresentationFormat>
  <Paragraphs>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On Transformations</vt:lpstr>
      <vt:lpstr>Pose and Shape</vt:lpstr>
      <vt:lpstr>PowerPoint Presentation</vt:lpstr>
      <vt:lpstr>PowerPoint Presentation</vt:lpstr>
      <vt:lpstr>Rigid body motions (Euclidean transformations / isometries)</vt:lpstr>
      <vt:lpstr>PowerPoint Presentation</vt:lpstr>
      <vt:lpstr>PowerPoint Presentation</vt:lpstr>
      <vt:lpstr>Orthogonal Matrices</vt:lpstr>
      <vt:lpstr>Orthogonal Matrices in 2D</vt:lpstr>
      <vt:lpstr>Orthogonal Matrices in 3D</vt:lpstr>
      <vt:lpstr>PowerPoint Presentation</vt:lpstr>
      <vt:lpstr>Parameterizing Rotations in 3D</vt:lpstr>
      <vt:lpstr>PowerPoint Presentation</vt:lpstr>
      <vt:lpstr>PowerPoint Presentation</vt:lpstr>
      <vt:lpstr>PowerPoint Presentation</vt:lpstr>
      <vt:lpstr>PowerPoint Presentation</vt:lpstr>
      <vt:lpstr>The composition of two isometries is an isometry</vt:lpstr>
      <vt:lpstr>Affine transformations </vt:lpstr>
      <vt:lpstr>Some examples of affine transforms…</vt:lpstr>
      <vt:lpstr>Number of parameters required to specify isometry vs.  affine transform</vt:lpstr>
      <vt:lpstr>Invariants under transformation (Properties that remain unchanged)</vt:lpstr>
      <vt:lpstr>The big picture ...</vt:lpstr>
      <vt:lpstr>Projective Transformations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</dc:creator>
  <cp:lastModifiedBy>Jitendra Malik</cp:lastModifiedBy>
  <cp:revision>86</cp:revision>
  <dcterms:created xsi:type="dcterms:W3CDTF">2012-05-06T15:14:20Z</dcterms:created>
  <dcterms:modified xsi:type="dcterms:W3CDTF">2015-01-28T17:23:19Z</dcterms:modified>
</cp:coreProperties>
</file>