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2" r:id="rId5"/>
    <p:sldId id="273" r:id="rId6"/>
    <p:sldId id="279" r:id="rId7"/>
    <p:sldId id="288" r:id="rId8"/>
    <p:sldId id="289" r:id="rId9"/>
    <p:sldId id="280" r:id="rId10"/>
    <p:sldId id="264" r:id="rId11"/>
    <p:sldId id="266" r:id="rId12"/>
    <p:sldId id="281" r:id="rId13"/>
    <p:sldId id="267" r:id="rId14"/>
    <p:sldId id="286" r:id="rId15"/>
    <p:sldId id="285" r:id="rId16"/>
    <p:sldId id="268" r:id="rId17"/>
    <p:sldId id="287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5018" autoAdjust="0"/>
  </p:normalViewPr>
  <p:slideViewPr>
    <p:cSldViewPr>
      <p:cViewPr varScale="1">
        <p:scale>
          <a:sx n="62" d="100"/>
          <a:sy n="62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4-26T05:36:22.959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0 1104 1,'0'0'1,"0"0"-1,0 0 1,0 0 0,0 0 1,0 0-1,18-6 1,-18 6-1,0 0 1,15-15 0,-15 15-1,12-16 1,-12 16-1,14-16 0,-14 16 0,13-17 0,-13 17-1,0 0 1,24-23 0,-24 23-1,17-18 1,-17 18 0,23-21 1,-23 21-1,28-24 0,-28 24 1,31-28-1,-31 28 1,33-30-1,-33 30 0,31-30 0,-12 16 0,-7-1 0,-12 15-1,25-27 1,-25 27 0,20-17 0,-20 17 1,0 0 0,0 0 0,0 0 0,0 0 0,0 0 0,0 0-1,0 0 0,0 0 0,0 0-1,-23 14 0,23-14 0,0 0 0,-20 19 0,20-19 0,-15 18 0,15-18 0,-20 22 0,20-22 1,-19 25-1,19-25 0,-22 24 0,22-24 0,-21 23 0,21-23 0,-22 21 0,22-21 0,-19 16 0,19-16 0,-18 16 0,18-16-1,0 0 1,-15 17 0,15-17 0,0 0 0,-8 16 0,8-16 0,0 0 0,0 0 0,-6 16 1,6-16-1,0 0 0,0 0 0,0 0 0,-15 17 0,15-17 0,0 0 0,0 0 1,0 0-1,0 0 0,-18 12 0,18-12 0,0 0 0,0 0 0,0 0 0,0 0 0,0 0 0,0 0 0,0 0 0,0 0 0,0 0 0,0 0 0,0 0 0,-6-15 0,6 15 0,0 0 0,0 0 0,0 0 0,0 0-1,0 0 1,0 0 1,0 0-1,0 0 0,0 0 0,0 0 0,0 0 0,0 0 0,0 0 0,0 0-1,0 0 1,0 0 0,0 0 0,0 0 0,0 0 0,0 0 0,0 0 0,0 0 0,0 0 0,18-13 0,-18 13 0,0 0 0,0 0 0,21-17 0,-21 17-1,18-12 1,-18 12 1,23-16-1,-23 16 0,25-18 0,-25 18 0,26-17 1,-26 17-1,27-21 0,-27 21 0,23-21 0,-23 21 0,22-18 0,-22 18 0,15-15 0,-15 15 0,0 0 0,0 0 1,0 0-1,0 0 0,0 0 0,-19 19 0,19-19 0,-33 28 0,13-11 0,-1 1 0,1-1 0,-3 3 0,4-3 0,-3 1 0,5-4 0,1 1 0,16-15 0,-27 27 0,27-27 0,0 0-1,-22 17 1,22-17 0,0 0 0,0 0 0,0 0 0,0 0 0,0 0 0,0 0 0,0 0 0,0 0 1,0 0-1,0 0 0,0 0 0,0 0 0,0 0 0,0 0 0,0 0 0,0 0 0,0 0 0,0 0 0,0 0-1,0 0 1,0 0 0,6-23 0,-6 23 0,20-24 0,-20 24 0,25-32 0,-7 15 0,3-4 0,2 0 0,3-4 0,1 3 0,2-3 0,4 1 0,-4-3 0,4 3 0,-5-1 0,5 1 0,-6 3 0,2-2 0,0 0-1,-5 4 2,1 0-1,-4 1 1,3 1-2,-7 3 2,3 0-1,-20 14 1,29-27 0,-29 27-1,33-22 0,-33 22 0,31-25 1,-13 13-1,-18 12 0,31-21 1,-14 9 0,-17 12-1,23-20 1,-23 20-1,22-19 1,-22 19-1,15-17 1,-15 17-1,16-20 0,-16 20 0,18-15 0,-18 15 0,15-16 0,-15 16 0,18-14 0,-18 14 0,0 0 0,21-19 0,-21 19 1,0 0-1,21-16 0,-21 16 0,0 0 0,18-18 0,-18 18 0,0 0 1,15-17-1,-15 17 0,0 0 0,16-18 0,-16 18 0,10-15 0,-10 15 0,11-16 1,-11 16-1,12-18 0,-12 18 0,12-16 0,-12 16-1,0 0 2,15-19-1,-15 19 0,0 0 0,10-16 0,-10 16 0,0 0 0,0 0 0,0 0 0,0 0 0,0 0 0,0 0 1,0 0-1,0 0 0,0 0 0,0 0 0,0 0 0,0 0 1,0 0-1,0 0 0,0 0 0,0 0 1,0 0-1,0 0 0,0 0 1,-17 16-1,17-16 1,0 0-1,0 0 0,-18 11 1,18-11-1,0 0 0,0 0 0,-23 8 0,23-8 0,0 0 0,-24 2 0,24-2 1,-17 0-1,17 0 0,-20-2 0,20 2 0,-19-1 0,19 1 0,-21-4 0,21 4 1,-26-3-1,26 3 0,-19-4 0,19 4 0,-18-7 0,18 7 0,0 0-1,-21-16 1,21 16 0,0 0 0,-18-14 1,18 14-1,0 0 0,0 0 0,-17-10 0,17 10-1,0 0 1,0 0 0,0 0 0,0 0-1,0 0 1,0 0-1,0 0 1,0 0-1,0 0 1,0 0 0,0 0-1,0 0 1,21 9 0,-21-9 0,0 0 0,22 3 0,-22-3 0,0 0 0,19 2 0,-19-2 0,0 0 0,20 0 0,-20 0 0,0 0 0,19-4 0,-19 4 0,0 0 0,19-5 0,-19 5-1,22-5 1,-22 5 0,29-7 0,-9 2 0,1-6 0,4 2 0,4-3 0,3 0 0,-1-4 0,2 0 0,-2 2 0,-2-1 0,-4 2 0,-1 5 0,-24 8 1,29-16 0,-29 16 0,0 0 0,0 0 0,0 0 0,0 0 0,0 0 0,0 0 0,0 0-1,0 0 0,0 0 0,-20 17-1,20-17 1,0 0 0,-9 16 0,9-16 0,0 0 0,-4 16 0,4-16 0,0 0 0,-2 21 0,2-21 0,-2 19 0,2-19-1,0 30 1,0-7 0,0 3 0,-2 7 0,2 8 0,-4 4 0,0 4 0,0 0 0,-2 4 2,-1-8-1,1 1 0,-4-10 1,2-4 0,1-11-1,1-4 1,6-17-1,-10 18 0,10-18 0,0 0 0,0 0-1,0 0 0,0 0 1,0 0-1,0 0 0,0 0 0,0 0 1,0 0-1,0 0 0,0 0 0,0 0 0,0 0 0,0 0 0,0 0 0,0 0-1,8-19-2,-8 19-4,0 0-17,0 0-2,13-18-2,-13 18 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6T01:30:03.2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2F6E140-3601-4C86-B972-BA1843BB3899}" emma:medium="tactile" emma:mode="ink">
          <msink:context xmlns:msink="http://schemas.microsoft.com/ink/2010/main" type="writingRegion" rotatedBoundingBox="1643,12590 25052,11677 25249,16732 1840,17645"/>
        </emma:interpretation>
      </emma:emma>
    </inkml:annotationXML>
    <inkml:traceGroup>
      <inkml:annotationXML>
        <emma:emma xmlns:emma="http://www.w3.org/2003/04/emma" version="1.0">
          <emma:interpretation id="{C78056B3-0163-4B2C-A544-D640922F0C5D}" emma:medium="tactile" emma:mode="ink">
            <msink:context xmlns:msink="http://schemas.microsoft.com/ink/2010/main" type="paragraph" rotatedBoundingBox="1737,12586 25062,11774 25147,14205 1822,150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C15B21-8831-45CF-8286-1D0782726331}" emma:medium="tactile" emma:mode="ink">
              <msink:context xmlns:msink="http://schemas.microsoft.com/ink/2010/main" type="line" rotatedBoundingBox="1737,12586 25062,11774 25147,14205 1822,15016"/>
            </emma:interpretation>
          </emma:emma>
        </inkml:annotationXML>
        <inkml:traceGroup>
          <inkml:annotationXML>
            <emma:emma xmlns:emma="http://www.w3.org/2003/04/emma" version="1.0">
              <emma:interpretation id="{F0F9722F-CFF6-42F7-9E1F-664F1B2DB083}" emma:medium="tactile" emma:mode="ink">
                <msink:context xmlns:msink="http://schemas.microsoft.com/ink/2010/main" type="inkWord" rotatedBoundingBox="1737,12586 2285,12567 2328,13789 1780,13809"/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j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4</emma:literal>
                </emma:interpretation>
              </emma:one-of>
            </emma:emma>
          </inkml:annotationXML>
          <inkml:trace contextRef="#ctx0" brushRef="#br0">412 0 1,'0'0'22,"-25"26"1,17 1-6,-20-5-2,18 24-2,-26-2-2,17 20-1,-21-3-3,12 15 0,-10-6-3,7 6-1,-5-7-2,6-5 1,3-11-2,4-9-1,8-4-2,-4-23-7,19 6-19,0-23-2,0 0 1,0 0-1</inkml:trace>
          <inkml:trace contextRef="#ctx0" brushRef="#br0" timeOffset="-412.0234">30 134 13,'0'0'24,"-8"-24"-6,8 24-3,-4-19-2,4 19-3,-2-19-2,2 19-1,0 0-2,0 0 0,-5-17-2,5 17 1,0 0-1,0 0-1,0 0 1,26 30-1,-26-30 1,34 38-1,-13-13 0,6 7 0,3 2 0,5 4-1,-1 2 0,2 0 0,-2-2-1,-2 0 1,-1 0-1,1-4 1,-7-2-1,-2-3 0,1-3 0,-5-1-1,0 0 0,-19-25-2,31 34-1,-31-34-3,19 27-9,-19-27-16,0 0 1,0 0-1,0 0 9</inkml:trace>
          <inkml:trace contextRef="#ctx0" brushRef="#br0" timeOffset="369.0209">102-377 3,'0'0'29,"-2"-19"0,2 19-1,-19-9-14,19 9-10,0 0-8,0 0-22,-13 19-2,13-19 0,0 0 8</inkml:trace>
        </inkml:traceGroup>
        <inkml:traceGroup>
          <inkml:annotationXML>
            <emma:emma xmlns:emma="http://www.w3.org/2003/04/emma" version="1.0">
              <emma:interpretation id="{F5044B94-3EB4-4D9C-BD78-2BB44CE68BB1}" emma:medium="tactile" emma:mode="ink">
                <msink:context xmlns:msink="http://schemas.microsoft.com/ink/2010/main" type="inkWord" rotatedBoundingBox="3066,13163 3740,13140 3758,13658 3084,13681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[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c</emma:literal>
                </emma:interpretation>
                <emma:interpretation id="interp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053.06">1311 195 15,'0'0'29,"-25"2"0,25-2-6,0 0-9,0 0-4,0 0-2,0 0-2,19-4-1,2 8-2,0-8-1,15 2 0,4 0-1,7-1 0,3-1-2,1-4-2,10 10-4,-17-15-11,11 15-13,-12-4-1,-3 8 0,-19-3 9</inkml:trace>
          <inkml:trace contextRef="#ctx0" brushRef="#br0" timeOffset="1285.0733">1489 617 10,'-15'17'29,"15"-17"2,-11 23-2,28-6-14,-17-17-7,45 13-2,-12-17-2,16 4-2,6-5-1,4-7-3,8 8-5,-16-13-20,6 8-2,-13-5-2,-8 9 0</inkml:trace>
        </inkml:traceGroup>
        <inkml:traceGroup>
          <inkml:annotationXML>
            <emma:emma xmlns:emma="http://www.w3.org/2003/04/emma" version="1.0">
              <emma:interpretation id="{CEC3B59C-8138-45C2-B548-72C484E00168}" emma:medium="tactile" emma:mode="ink">
                <msink:context xmlns:msink="http://schemas.microsoft.com/ink/2010/main" type="inkWord" rotatedBoundingBox="4520,12869 10014,11646 10478,13730 4985,14953"/>
              </emma:interpretation>
              <emma:one-of disjunction-type="recognition" id="oneOf2">
                <emma:interpretation id="interp10" emma:lang="en-US" emma:confidence="0">
                  <emma:literal>It-txt</emma:literal>
                </emma:interpretation>
                <emma:interpretation id="interp11" emma:lang="en-US" emma:confidence="0">
                  <emma:literal>It-text</emma:literal>
                </emma:interpretation>
                <emma:interpretation id="interp12" emma:lang="en-US" emma:confidence="0">
                  <emma:literal>IL-txt</emma:literal>
                </emma:interpretation>
                <emma:interpretation id="interp13" emma:lang="en-US" emma:confidence="0">
                  <emma:literal>Il-txt</emma:literal>
                </emma:interpretation>
                <emma:interpretation id="interp14" emma:lang="en-US" emma:confidence="0">
                  <emma:literal>'at-txt</emma:literal>
                </emma:interpretation>
              </emma:one-of>
            </emma:emma>
          </inkml:annotationXML>
          <inkml:trace contextRef="#ctx0" brushRef="#br0" timeOffset="8171.4672">5207-411 14,'0'0'16,"0"0"-3,0 0-2,0 0-2,0 0-1,0 0-2,-19 0-1,19 0 0,0 0 0,0 0 0,-25 17-1,25-17 1,-26 23 0,18 0 1,-11 2-1,8 9-1,-10 0 1,11 15-2,-7 1 1,8 11-2,-3 3 0,5 12 0,-1 4-1,8 9 1,0-2-1,6 5 1,1-5-2,5-2 2,3-5-1,4-6 0,4-9-1,5-6 1,1-8 0,3-5-1,2-8 1,2-6-1,-1-5 1,-1-7-1,-4-4 0,-5-7 0,-2-3 0,-23-6 1,30 6-1,-30-6 1,0 0-1,19 1 1,-19-1-1,0 0 1,0 0-1,0 0 0,0 0 1,0 0-1,-19-1 0,19 1 0,0 0 0,0 0-1,-19-8-1,19 8-4,0 0-18,0 0-9,-21-6-2,21 6 1</inkml:trace>
          <inkml:trace contextRef="#ctx0" brushRef="#br0" timeOffset="9374.5362">5570 338 6,'15'-25'27,"-15"25"-2,0 0-5,6-19-7,-6 19-3,0 0-3,38-10-1,-38 10-1,40-5-2,-12-1 0,8 8-1,2-6 0,4 4-1,-2-4 0,-2 4-2,4 4-4,-17-11-7,7 8-17,-9-2-1,-23 1 0,30-12 7</inkml:trace>
          <inkml:trace contextRef="#ctx0" brushRef="#br0" timeOffset="10082.5765">6349 115 4,'21'-19'24,"-2"-9"0,15-3-10,10 9-7,-4-11-3,4 7-4,5 1-15,-3 8-8,-12-4-1,2 14 10</inkml:trace>
          <inkml:trace contextRef="#ctx0" brushRef="#br0" timeOffset="9839.5627">6429-270 12,'0'0'27,"0"0"-2,0 0-7,0 0-4,-25 13-3,29 10-3,-15-6-1,13 17-1,-14-3-1,10 18 0,-9-2-3,7 12 1,-5 0-1,7 8 0,0-5-2,2 1 1,2-4-1,5-4 1,-3-9-1,4-7 0,1-8 0,3-8 1,7-6-2,3-10 0,5 1-2,-2-16-1,11 8-4,-11-24-9,13 10-14,-6-16-1,-2 3 1,-13-11 10</inkml:trace>
          <inkml:trace contextRef="#ctx0" brushRef="#br0" timeOffset="10764.6157">7222 184 4,'0'0'29,"-19"-6"1,19 6-1,-19 23-12,-12-10-5,20 25-2,-23-4-3,13 19-2,-12-3-1,5 11-1,-3-4-1,3 0-1,3-8-2,-3-7-1,14 1-5,-16-20-18,19 6-8,11-29 0,-21 23 0</inkml:trace>
          <inkml:trace contextRef="#ctx0" brushRef="#br0" timeOffset="10496.6004">6830 277 4,'0'0'30,"19"-13"0,-19 13-1,40 5-12,-40-5-6,49 17-3,-26-2-3,11 12-1,-3 2-1,7 7-2,-4-4 0,-2 0 0,-5-1-3,-6-9-2,9 9-6,-30-31-13,23 24-8,-23-24 0,0 0-1</inkml:trace>
          <inkml:trace contextRef="#ctx0" brushRef="#br0" timeOffset="4175.2386">2966 693 1,'0'0'25,"0"0"2,0 0 0,0 0-13,19-6-3,-19 6-2,46-4-2,-12-1-1,21 6-1,0-6-1,17 5-2,1-6 0,10 2 0,1-3-2,5 1 1,-7 0-1,0 1 0,-6-1 1,-6 0-1,-9 4-1,-6 0 2,-6 0-2,-9 2 1,-4-1 0,-9 1 0,-4 1 0,-4-1-1,-19 0 1,19 2 0,-19-2 0,0 0 0,0 0 0,0 0 0,0 0 0,0 0-1,-23 8 1,23-8-1,-25 8 0,6-7-1,19-1-3,-32 8-5,32-8-19,-15 17-2,15-17 1,-19 10-1</inkml:trace>
          <inkml:trace contextRef="#ctx0" brushRef="#br0" timeOffset="3546.2026">3671-289 18,'6'-17'26,"-6"17"-4,0 0-5,0 0-4,2-21-1,-2 21-3,0 0-3,2 38-1,-12-19-1,8 13 0,-7 0-1,7 10-1,-4 4 0,4 5 0,-5-2-1,5 3 0,-2-7 0,6-3 0,-4-4 0,2-6 0,-2-7-1,0-6 1,2-19-2,0 0 0,2 23-4,-2-23-7,0 0-19,-2-31-1,2 31-1,0-28 0</inkml:trace>
          <inkml:trace contextRef="#ctx0" brushRef="#br0" timeOffset="5147.2942">3367 1198 17,'-25'-13'27,"25"13"0,0 0-13,0 0-3,0 0-3,12-23-2,11 17-1,1-7-3,11 3 0,3-5 0,11 2-1,2-2 0,4 3-1,2 3 0,-3 1 0,-7 6 0,-3 0 0,-8 6 0,-9 2-1,-5 3 1,-22-9 1,16 31-1,-20-10 0,-6 3 1,-7 7 0,-11 1 0,-1 6 0,-9 2-1,-4 2 2,-5 1-2,-3 5 1,-3-3 0,2 1 0,0-2 0,3-2 0,-1-4-1,7-1 1,2-6 0,4-1-1,7-5 1,1-2-1,7-2 0,6-2 1,3-2-1,12-17 0,-9 28 1,9-28 0,13 23 0,6-12 0,4-5 0,13-2 0,4-4 0,11-2 0,4-6 0,6 1-1,0-3 1,0-3-1,3 0 0,-8-1 0,-1 1 0,-4 0 0,-7 1 0,-6 3 0,-2 1-1,-8-1-1,-3 7-1,-25 2-2,38-2-6,-38 2-12,0 0-7,0 0-2,0 0 1</inkml:trace>
          <inkml:trace contextRef="#ctx0" brushRef="#br0" timeOffset="5544.3171">3498 1534 3,'0'0'27,"0"0"0,0 0 1,-5-17-14,24 17-4,-19 0-4,43-13-2,-16 1 0,13 9-1,2-11-1,7 9 0,-5-7-1,3 5-1,-7-3 0,-9 2-1,-1 8-4,-30 0-8,23-9-15,-23 9-2,0 0 0,-29 8 7</inkml:trace>
          <inkml:trace contextRef="#ctx0" brushRef="#br0" timeOffset="12334.7055">7955 301 1,'0'0'20,"0"0"5,0 0-7,0 0-3,0 0-3,42-11-2,-42 11-1,46-11-1,-20-1-2,14 12-1,-2-11-1,10 9-1,-1-6-1,3 7-1,3-5 0,-4 4-1,-5-2 1,-4 2-1,-6 0-1,-11 0-1,0 6-2,-23-4-5,26 4-12,-26-4-10,0 0 1,-22 0-1</inkml:trace>
          <inkml:trace contextRef="#ctx0" brushRef="#br0" timeOffset="12689.7258">8286-46 8,'0'0'28,"0"0"0,0 0-3,0 0-9,-11 17-4,16 13-3,-18-3-3,13 15 0,-8 1-3,3 11 0,-1-3-1,2 2-1,0-4 0,-3-5-2,5 2-4,-10-20-5,18 9-20,-12-18-2,10 2 1,-4-19-2</inkml:trace>
        </inkml:traceGroup>
        <inkml:traceGroup>
          <inkml:annotationXML>
            <emma:emma xmlns:emma="http://www.w3.org/2003/04/emma" version="1.0">
              <emma:interpretation id="{743FA5C4-7DEA-4AC4-A990-016060906503}" emma:medium="tactile" emma:mode="ink">
                <msink:context xmlns:msink="http://schemas.microsoft.com/ink/2010/main" type="inkWord" rotatedBoundingBox="10780,12242 12830,12671 12533,14086 10483,13656"/>
              </emma:interpretation>
              <emma:one-of disjunction-type="recognition" id="oneOf3">
                <emma:interpretation id="interp15" emma:lang="en-US" emma:confidence="0">
                  <emma:literal>*2)</emma:literal>
                </emma:interpretation>
                <emma:interpretation id="interp16" emma:lang="en-US" emma:confidence="0">
                  <emma:literal>XE2)</emma:literal>
                </emma:interpretation>
                <emma:interpretation id="interp17" emma:lang="en-US" emma:confidence="0">
                  <emma:literal>Xt2)</emma:literal>
                </emma:interpretation>
                <emma:interpretation id="interp18" emma:lang="en-US" emma:confidence="0">
                  <emma:literal>xt2)</emma:literal>
                </emma:interpretation>
                <emma:interpretation id="interp19" emma:lang="en-US" emma:confidence="0">
                  <emma:literal>462)</emma:literal>
                </emma:interpretation>
              </emma:one-of>
            </emma:emma>
          </inkml:annotationXML>
          <inkml:trace contextRef="#ctx0" brushRef="#br0" timeOffset="13158.7525">8835 39 23,'0'0'28,"25"-15"-1,2 23-10,-27-8-3,45 5-2,-26 1-4,15 17-2,-9 0-2,13 11 0,-4 6-2,6 4 0,0-1-1,2 3-1,-2-4 0,-4-8-1,0 4-3,-15-23-7,11 12-15,-32-27-5,25 17 0,-25-17-1</inkml:trace>
          <inkml:trace contextRef="#ctx0" brushRef="#br0" timeOffset="13457.7697">9265 72 4,'0'0'28,"0"0"1,-21 0 0,19 21-13,-23-10-4,16 25-3,-20-4-2,10 20 0,-15-5-3,11 10 0,-7-4-2,7 0-2,0-5-1,2-12-3,12 6-10,-8-21-17,15-2 0,2-19-2,0 0 0</inkml:trace>
          <inkml:trace contextRef="#ctx0" brushRef="#br0" timeOffset="13935.797">9592-348 13,'0'0'28,"-17"34"0,5-17-6,10 23-8,-19-11-2,21 20-4,-11-7-1,11 17 0,-2-2-3,10 5 0,-3 3-1,5-1-1,3-3-1,2-2 0,-1-8 0,3-7 0,2-10-1,0-9-1,4-8 0,1-13-3,9 2-4,-11-24-21,18-1-3,-13-17 0,7 0-1</inkml:trace>
          <inkml:trace contextRef="#ctx0" brushRef="#br0" timeOffset="14160.8097">9573-31 10,'-17'-23'26,"22"6"1,7 0-2,3-8-14,19 5-7,0-5-2,8-2-2,11 6-6,-11-3-19,8-1-1,-7 6 0,-7 0 5</inkml:trace>
          <inkml:trace contextRef="#ctx0" brushRef="#br0" timeOffset="25706.4703">10036 383 11,'0'0'15,"-15"-17"-3,15 17-1,0 0-2,-21 4-2,21-4-1,0 0-2,-30 4 0,30-4 0,-19 9-1,19-9 0,0 0 0,-21 19 0,21-19 0,0 0 0,-27 12 0,27-12 0,0 0 1,0 0-1,-30 11 0,30-11 0,0 0 0,0 0-1,-23 8-1,23-8 1,0 0-1,0 0-1,0 0 1,0 0 1,25 13-1,-6-9 0,4-2 1,7 1-1,2-3 1,8 2-1,2-2 0,4 2 0,-4 0-1,3 0 1,-5 2-1,-2 1 0,-6 1 0,-5 0 1,-8 1-1,-19-7 0,23 18 0,-23-18 1,2 19-1,-2-19 1,-19 17-1,19-17 1,-33 22-1,11-8 0,-3 1 1,-2 0-1,-1 0 0,-1 4 0,1 0 0,-1 2 0,1 0 0,1 2 0,2 0 0,-1-1 0,1 1 0,4 0 0,2-4 1,0 0-1,4-2 0,15-17 0,-19 25 1,19-25-1,0 0 0,-11 21 0,11-21 0,0 0 1,28 5-1,-9-5 1,2-2 0,9 1-1,3-5 1,9 2 0,5-2-1,1 3 0,1-3 0,0 2 1,-3-2-1,-4 3 0,-4-1 0,-4 0 0,-9 2 1,-4 0-1,-21 2 1,24-4-1,-24 4 1,0 0 0,0 0-1,0 0 1,0 0-1,0 0-1,0 0-1,-17-21-4,17 21-18,0 0-7,0 0-1,0 0-1</inkml:trace>
          <inkml:trace contextRef="#ctx0" brushRef="#br0" timeOffset="30095.7214">10401-445 14,'0'0'20,"0"0"-2,0 0-5,0 0-1,0 0-3,0 0 0,0 0-2,0 0-2,0 0-1,19-2-2,-19 2 0,0 0 0,23 6-1,-23-6 1,31 9 0,-9-1 0,-1 0-1,4 1 1,2 2 0,3 5-1,0 1 1,1 6-1,-1 7 0,1 6-1,-1 0 2,-1 10-2,-5-1 1,3 7-1,-6-3 0,0 4 0,-4-5 1,-2 1 0,-7 2-1,-1 2 1,-7 1-1,-4 1 1,-7 0 0,-2 0 0,-8 0 0,0 0 0,-2-6-1,0-3 1,-1-4-1,3-4 1,2-4-1,-2-6 1,4-1-1,0-2 0,3-4 1,-1-2-1,2-2 1,1 0-1,12-17 1,-21 24-1,21-24 1,-13 19-1,13-19 1,0 0-1,0 0 0,0 0 0,0 0 0,0 0 0,0 0-2,0 0 0,0 0-4,-21 0-11,21 0-13,0 0 0,0 0-2,0 0 0</inkml:trace>
        </inkml:traceGroup>
        <inkml:traceGroup>
          <inkml:annotationXML>
            <emma:emma xmlns:emma="http://www.w3.org/2003/04/emma" version="1.0">
              <emma:interpretation id="{6FD270E1-8916-4B95-8F41-1A725A38F09C}" emma:medium="tactile" emma:mode="ink">
                <msink:context xmlns:msink="http://schemas.microsoft.com/ink/2010/main" type="inkWord" rotatedBoundingBox="13218,13196 13843,12930 14094,13522 13469,13787"/>
              </emma:interpretation>
              <emma:one-of disjunction-type="recognition" id="oneOf4">
                <emma:interpretation id="interp20" emma:lang="en-US" emma:confidence="1">
                  <emma:literal>+</emma:literal>
                </emma:interpretation>
                <emma:interpretation id="interp21" emma:lang="en-US" emma:confidence="0">
                  <emma:literal>x</emma:literal>
                </emma:interpretation>
                <emma:interpretation id="interp22" emma:lang="en-US" emma:confidence="0">
                  <emma:literal>4</emma:literal>
                </emma:interpretation>
                <emma:interpretation id="interp23" emma:lang="en-US" emma:confidence="0">
                  <emma:literal>X</emma:literal>
                </emma:interpretation>
                <emma:interpretation id="interp24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36785.1038">11504 366 17,'0'0'18,"24"-8"-3,-24 8-2,21-7-3,0 9-1,-21-2-2,38-14-2,-17 5 0,10 7-1,1-6 0,8 7-1,7-5-2,10 6 1,-3-2-1,6 4 0,-3-2-1,0 4 1,-7-2-1,-5 1 0,-12 1 0,-10-4-2,-23 0-2,0 0-5,17 17-7,-17-17-9,-33 6-1,12-4 0</inkml:trace>
          <inkml:trace contextRef="#ctx0" brushRef="#br0" timeOffset="37304.1335">11924 18 11,'0'0'24,"0"0"-3,0 0-6,0 0-2,0 0-2,4-17-2,-4 17-2,0 0 0,5 19-1,-5-19-1,-2 36 0,-5-9 0,9 15-1,-6 5-1,6 8-1,-6 2 0,6 4-1,-4-2 0,0-4 0,0-5-1,-2-7 1,-1-7-1,-1-3 1,-2-5-2,-1-7-1,7 6-4,2-27-17,-10 26-7,10-26-1,0 0-1</inkml:trace>
        </inkml:traceGroup>
        <inkml:traceGroup>
          <inkml:annotationXML>
            <emma:emma xmlns:emma="http://www.w3.org/2003/04/emma" version="1.0">
              <emma:interpretation id="{B3A09486-780D-459C-9DD1-A817BFC77B30}" emma:medium="tactile" emma:mode="ink">
                <msink:context xmlns:msink="http://schemas.microsoft.com/ink/2010/main" type="inkWord" rotatedBoundingBox="17752,12389 22290,12231 22343,13759 17805,13917"/>
              </emma:interpretation>
              <emma:one-of disjunction-type="recognition" id="oneOf5">
                <emma:interpretation id="interp25" emma:lang="en-US" emma:confidence="0">
                  <emma:literal>Xywx-(1+x2)wy+ywz</emma:literal>
                </emma:interpretation>
                <emma:interpretation id="interp26" emma:lang="en-US" emma:confidence="0">
                  <emma:literal>Xywx-(1+x2jwy+ywz</emma:literal>
                </emma:interpretation>
                <emma:interpretation id="interp27" emma:lang="en-US" emma:confidence="0">
                  <emma:literal>XyWx-(1+x2jwy+ywz</emma:literal>
                </emma:interpretation>
                <emma:interpretation id="interp28" emma:lang="en-US" emma:confidence="0">
                  <emma:literal>Xywx-(1+X2jwy+ywz</emma:literal>
                </emma:interpretation>
                <emma:interpretation id="interp29" emma:lang="en-US" emma:confidence="0">
                  <emma:literal>xywx-(1+x2jwy+ywz</emma:literal>
                </emma:interpretation>
              </emma:one-of>
            </emma:emma>
          </inkml:annotationXML>
          <inkml:trace contextRef="#ctx0" brushRef="#br1" timeOffset="98510.6345">15993 26 3,'0'0'25,"0"0"1,0 0 0,0 0-11,0 0-3,0 0-2,46 21 0,-46-21-3,55 8-1,-25-8-1,14 3-2,-6-5 0,2 2-2,-2-1 0,-4-1 0,-2 0-1,-9-2-1,0 6-1,-23-2-3,28 4-7,-28-4-16,0 0-2,0 0 0,0 0-1</inkml:trace>
          <inkml:trace contextRef="#ctx0" brushRef="#br1" timeOffset="99040.6647">17118-418 21,'-26'-2'26,"26"2"2,-31 23-6,22 13-7,-20-8-2,12 25-3,-15-3-1,11 20-3,-6 2 0,12 12-3,0-5-1,11 3 0,2-4-2,10-6 0,7-5-1,0-18-1,14 0-7,-16-26-21,19-6-1,-11-22 0,6-5-1</inkml:trace>
          <inkml:trace contextRef="#ctx0" brushRef="#br1" timeOffset="99366.6834">17458-238 33,'0'0'31,"-30"27"1,13 5-1,-4-5-15,10 24-7,-5-4-4,3 12-1,-4-4-3,7 0 1,1-1-3,5-13-1,6 5-4,-10-27-14,16 4-11,-8-23 0,19 0-2,-9-19 1</inkml:trace>
          <inkml:trace contextRef="#ctx0" brushRef="#br1" timeOffset="99648.6996">17721-25 32,'0'0'31,"19"-2"0,2 2-1,-21 0-17,53-10-5,-15 3-3,15 5 0,-2-8-3,6 5 0,-3-5-1,-5 1-2,-3 3-2,-16-9-5,8 11-21,-38 4-1,32-15-2,-32 15 1</inkml:trace>
          <inkml:trace contextRef="#ctx0" brushRef="#br1" timeOffset="99920.7151">17935-228 49,'0'0'31,"-19"20"0,14 13-8,-12-10-14,17 22-2,-12-3-2,10 15-1,-5 0-2,7 0-2,7 6-3,-9-16-4,23 10-18,-19-25-6,15-5 0,-17-27-1</inkml:trace>
          <inkml:trace contextRef="#ctx0" brushRef="#br1" timeOffset="100187.7304">18447-154 33,'24'5'31,"-3"-1"1,4 8-1,-25-12-16,51 32-8,-28-7-3,11 7-1,-11 2-1,4 2-2,-4 2-2,-6-11-4,7 11-18,-14-19-6,1-2-1,-11-17-1</inkml:trace>
          <inkml:trace contextRef="#ctx0" brushRef="#br1" timeOffset="100426.7439">18798-154 35,'0'0'31,"-36"17"1,13 2 0,-13-6-17,10 21-9,-12 0-2,7 12 0,-5 0-3,6 1-2,5 10-4,-5-23-15,20 6-11,-1-19 0,11-21-1,0 0-1</inkml:trace>
          <inkml:trace contextRef="#ctx0" brushRef="#br1" timeOffset="100894.7707">18821-631 21,'-2'-17'29,"2"17"0,4-17 0,-4 17-17,19-19-5,-19 19-4,34-14-1,-13 13-1,2 2 0,0 9 0,-4 7 0,-6 8 0,-5 7-1,-10 8 1,-2 2-1,-9 1 1,-1 3 0,-5 0 0,0-5 0,2-6 1,4-7-2,5-7 2,8-21-2,6 19 2,-6-19-3,40-11-1,-13-5 1,9 5-3,-6-14-9,10 8-16,-6 2-2,-3 0 0,-5 3 1</inkml:trace>
          <inkml:trace contextRef="#ctx0" brushRef="#br1" timeOffset="102939.8877">19336-540 21,'0'0'26,"0"0"-6,0 0-4,0 0-5,0 0-1,0 0-2,0 0-2,-7 17 0,20 2-1,-11-2 0,15 16-1,-6 3 2,10 13-3,-4 4 0,4 8 0,-6 4-1,-3 5 0,-8-2 0,-6-1-1,-8-10 0,-9-4 0,-11-4-1,-1-5 1,-7-10 0,-3-5-1,-1-7-1,2-8-1,11 5-4,-9-23-13,38 4-12,-38-10-1,38 10-1,-2-28 1</inkml:trace>
          <inkml:trace contextRef="#ctx0" brushRef="#br1" timeOffset="103652.9284">19707-170 18,'2'-19'27,"-2"19"1,0 0-2,-8-26-12,8 26-4,0 0-1,0 0-1,0 21-1,4 7-2,-10-1-1,8 15 0,-4 3-1,6 10-1,-2-2-1,2 3 0,5-7-1,-1-7 0,1-6 0,1-11 0,-10-25 0,23 15-1,-23-15 0,28-31-1,-9 5 0,-4-7 0,4 3 0,-5-2 0,5 7 0,-4 2 0,-15 23 1,28-11-1,-28 11 2,23 25-1,-6-5 1,-3 5 0,3 0 1,-4 1-1,0-7 1,-13-19 1,29 21 0,-29-21-1,23-22 1,-10-5-1,-9-15 1,7 0-1,-7-9 0,2-2-1,-4-2 1,3 4-1,-3 5-1,0 8 0,2 15-2,-6-3-3,2 26-7,0 0-17,0 0-2,6 17 1,-4 5-1</inkml:trace>
          <inkml:trace contextRef="#ctx0" brushRef="#br1" timeOffset="104154.9571">20283 94 23,'0'0'28,"0"0"0,0 0 0,9 27-15,-9-27-9,8 29-1,1-12-1,3 2-1,-12-19-1,30 28 0,-30-28 0,34 8-2,-13-10 0,-21 2-2,38-25 1,-24 4-1,8 4 1,-10-4 0,-12 21 2,28-26 1,-28 26 3,0 0 2,0 0 1,21 45 0,-30-7 0,11 23 0,-12-2 0,8 17-1,-13-6-2,4 2 0,-10-7-2,0-8 1,-6-13-1,-5-8 1,-4-14-2,-2-6 0,2-7-1,-4-13-4,17 12-17,-9-18-10,32 10 0,-38-17-2</inkml:trace>
          <inkml:trace contextRef="#ctx0" brushRef="#br1" timeOffset="94575.4094">13049-18 10,'0'0'20,"-6"-20"-3,6 20-2,0 0-1,0 0-2,8-21-2,-8 21-1,0 0-1,0 0-1,0 0-2,0 0 0,0 0-1,23 34-1,-14-9 0,6 7-1,-1 4 0,5 6-1,2 5 0,5 3 0,-3-5-1,0 1 1,-2-5-1,-2-4 1,-4-5-1,-4-6 0,-3-5 0,-4-4-1,1 1-3,-5-18-2,-3 22-7,3-22-17,0 0 1,-25-9-1,25 9 0</inkml:trace>
          <inkml:trace contextRef="#ctx0" brushRef="#br1" timeOffset="95003.4337">13385-57 25,'14'-19'24,"-14"19"-2,0 0-7,0 0-3,0 0-2,-23-6-2,23 6-2,-27 17-2,12 0 0,-12 2-1,1 11-1,-10 3 0,0 8 0,-4 7-1,0 5 0,-2 4-1,2 4 1,2-4-1,2-2 0,4-4 0,5-7-2,10 0-2,-4-22-6,21 7-17,0-29-2,6 23 1,-6-23-2</inkml:trace>
          <inkml:trace contextRef="#ctx0" brushRef="#br1" timeOffset="95735.4757">13615 3 24,'0'0'27,"0"0"1,0 0-4,-19 6-10,23 13-5,-8 0-4,8 8-2,-2 1-1,6 6 0,3 0-1,2-1 0,1-7 0,3-7-1,4-9 1,3-8-1,-1-8-1,2-13 1,0-8-1,-1-7 1,1-2-1,-2-2 0,-2 4 1,-6 4 0,0 3 1,-15 27 0,15-23 1,-15 23 0,2 31 1,0 7 0,-8 11 0,3 19 0,-3 8 0,2 12 0,-7-5-1,3 1 0,-7-10-1,0-6 1,-6-15-1,-2-11 1,-9-13-1,3-6 0,-5-12 0,2-5-2,1-4 0,-1-12-2,13 8-5,-10-21-18,29 23-6,-11-32-1,17 15 0</inkml:trace>
          <inkml:trace contextRef="#ctx0" brushRef="#br1" timeOffset="96582.5241">14431-143 10,'-4'-17'25,"4"17"0,-2-17-3,2 17-6,0 0-3,0 0-3,0 0-2,0 0-1,0 0-2,0 45 0,-6-12-3,6 14 1,-2 5-1,4 4 0,0 1-2,2 2 1,0-7 0,5-9 0,-5-9-1,4-9 1,-8-25-1,0 0 1,24 4-1,-16-23-1,5-6 0,-1-3 0,3-1 0,-2 1-1,-1 7 1,-12 21 0,26-15 0,-26 15 0,23 28 0,-10-1 1,1 5 0,3 2 0,0 0 0,0-3 1,-4-8 0,-13-23 1,31 11-1,-14-28 1,-4-21 0,4-8-1,-5-14 1,7-7-1,-4-5-1,0 0 1,-4 3-1,-3 5 0,0 11 0,-5 7-2,3 21-3,-10-3-6,4 28-20,0 0 1,0 0-1,2 26 0</inkml:trace>
          <inkml:trace contextRef="#ctx0" brushRef="#br1" timeOffset="96987.5471">14991 233 40,'16'-19'30,"-16"19"0,0 0 0,28 29-19,-28-29-5,29 45-1,-14-13-2,13 8 0,-3 2-2,2-2 0,1-4-2,-7-7-1,8 1-3,-29-30-11,38 15-13,-38-15-2,34-21 0,-23-5 0</inkml:trace>
          <inkml:trace contextRef="#ctx0" brushRef="#br1" timeOffset="97179.5583">15284 246 32,'-19'16'30,"-9"3"0,5 11 1,-15-3-16,17 20-7,-15-1-4,11 7-2,0 2-7,-7-8-22,13-1-2,-2-16-2,8-7 0</inkml:trace>
          <inkml:trace contextRef="#ctx0" brushRef="#br1" timeOffset="106975.1186">21037-147 5,'0'0'25,"0"0"1,0 0-3,0 0-9,0 0-4,0 0 0,31 2-3,-31-2 0,43 4-1,-20-4 0,13 8-1,-3-8-1,8 7-1,1-7 0,4 4 0,-4-6-1,5 2-1,-9-4 0,0 0 0,-7-1 0,-3 1 0,-9-2-1,-19 6 0,21-7-1,-21 7-2,0 0-4,0 0-11,0 0-14,0 0 1,0 0-2,-30-12 1</inkml:trace>
          <inkml:trace contextRef="#ctx0" brushRef="#br1" timeOffset="107336.1393">21412-363 18,'0'0'27,"0"0"-4,0 0-4,0 0-6,0 0-1,0 0-5,0 0 0,-25 7 1,25-7-2,-15 31 1,11-3-3,-11 1 0,9 5-1,-7 2 1,7 6-2,2 0-2,2-1 0,-1-6-1,1-7-2,11 6-4,-9-34-10,2 32-15,-2-32 0,21 10 0,-21-10-1</inkml:trace>
          <inkml:trace contextRef="#ctx0" brushRef="#br1" timeOffset="107952.1745">21794-354 12,'0'0'31,"0"0"0,5 23-1,1-2-12,-6-21-9,4 40-2,0-21-3,11 7 0,-2-5-2,8 0-1,-21-21 0,40 25 0,-21-19-1,2-8 0,4-2-1,-4-11 0,5-1-1,-9-8-1,8 3 1,-8-6-1,0 8 1,-7-3 0,-10 22 1,17-23 1,-17 23 2,0 0 1,0 26 0,0 5 0,-4 5 1,6 13 0,-6 4 0,6 14-1,-6-3-1,2 7 1,-9-9-1,-2 5 0,-10-12-1,0-2 1,-9-9-1,-4-8 1,-4-10-1,0-10-1,0-9 0,0-7-1,13-2-2,-9-17-5,36 19-16,-26-28-9,26 11-1,-2-10 0</inkml:trace>
          <inkml:trace contextRef="#ctx0" brushRef="#br1" timeOffset="108635.2134">22394-386 1,'-5'-17'20,"5"17"6,0 0 2,0 0-13,0 0-3,-2 19-1,13 11-2,-17-3-1,14 15-1,-10-3-1,8 11-1,-6-6-1,7 1-2,-5-7-1,4-7-1,-2-12 1,-4-19-1,13 17 0,-13-17-1,19-19-1,-11-2-1,5 4 1,-3-6-1,7 4-1,-8 0 1,-9 19 0,25-13 1,-25 13 1,21 17 0,-8 0 0,0 4 1,-1 0 0,5-2 1,-2-2 0,-15-17 0,32 17 0,-13-17 1,-19 0-1,31-31 1,-18 1-1,4-8 0,-7-8-2,5-1 1,-9-3-1,3 3 0,-5 1-1,0 7 1,-2 8-2,-4 6-1,2 25-5,0 0-20,0 0 0,0 0-1,0 0 0</inkml:trace>
          <inkml:trace contextRef="#ctx0" brushRef="#br1" timeOffset="109349.2544">22982-57 9,'36'-8'21,"-15"4"-7,5-3-2,1 3-3,-4-6-2,3 8-1,-26 2 0,33-5 0,-33 5-1,0 0-1,5 17 0,-10 0-1,-14 2 0,0 9 1,-8 3-1,0 7 0,-9-2 0,6 6 0,-6-1-1,11 3 1,-7-2 0,13 0-1,0-8 0,7 0 0,1-7-1,5-5 0,6-22 0,-7 27 1,7-27-1,0 0 0,0 0 0,26 0 0,-7-10 1,8 3-1,5-5 0,6 3 0,6-1 0,3 1-1,-3-2 1,0 5 0,-4 0-1,-4 2 0,-6 1 1,-7 3-1,-23 0-1,27 1 0,-27-1-2,0 0-7,11 21-21,-11-21-1,-19 16 0,19-16-1</inkml:trace>
        </inkml:traceGroup>
      </inkml:traceGroup>
    </inkml:traceGroup>
    <inkml:traceGroup>
      <inkml:annotationXML>
        <emma:emma xmlns:emma="http://www.w3.org/2003/04/emma" version="1.0">
          <emma:interpretation id="{B64C2D01-D695-4E6F-924E-9EDBC300B446}" emma:medium="tactile" emma:mode="ink">
            <msink:context xmlns:msink="http://schemas.microsoft.com/ink/2010/main" type="paragraph" rotatedBoundingBox="1753,15409 25150,14496 25237,16733 1840,176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F2860B-9D0D-4B04-8536-8C5C5CD6EEDB}" emma:medium="tactile" emma:mode="ink">
              <msink:context xmlns:msink="http://schemas.microsoft.com/ink/2010/main" type="line" rotatedBoundingBox="1753,15409 25150,14496 25237,16733 1840,17645"/>
            </emma:interpretation>
          </emma:emma>
        </inkml:annotationXML>
        <inkml:traceGroup>
          <inkml:annotationXML>
            <emma:emma xmlns:emma="http://www.w3.org/2003/04/emma" version="1.0">
              <emma:interpretation id="{8D84DF03-ACAB-4C7D-BED5-BDA07D24073B}" emma:medium="tactile" emma:mode="ink">
                <msink:context xmlns:msink="http://schemas.microsoft.com/ink/2010/main" type="inkWord" rotatedBoundingBox="1753,15409 2224,15390 2281,16861 1810,16879"/>
              </emma:interpretation>
              <emma:one-of disjunction-type="recognition" id="oneOf6">
                <emma:interpretation id="interp30" emma:lang="en-US" emma:confidence="0">
                  <emma:literal>is</emma:literal>
                </emma:interpretation>
                <emma:interpretation id="interp31" emma:lang="en-US" emma:confidence="0">
                  <emma:literal>if</emma:literal>
                </emma:interpretation>
                <emma:interpretation id="interp32" emma:lang="en-US" emma:confidence="0">
                  <emma:literal>j</emma:literal>
                </emma:interpretation>
                <emma:interpretation id="interp33" emma:lang="en-US" emma:confidence="0">
                  <emma:literal>y</emma:literal>
                </emma:interpretation>
                <emma:interpretation id="interp34" emma:lang="en-US" emma:confidence="0">
                  <emma:literal>y.</emma:literal>
                </emma:interpretation>
              </emma:one-of>
            </emma:emma>
          </inkml:annotationXML>
          <inkml:trace contextRef="#ctx0" brushRef="#br0" timeOffset="115275.5932">225 2429 27,'0'0'30,"0"0"1,0 0-2,-19-16-14,19 16-10,0 0-3,6 21-5,9-4-21,-15-17-5,21 10-1,-21-10 0</inkml:trace>
          <inkml:trace contextRef="#ctx0" brushRef="#br0" timeOffset="114940.5742">22 2921 22,'0'0'25,"0"0"-3,0 0-5,-21-25-2,21 25-3,0 0-2,0 0-2,0 0-2,0 0 0,0 0-2,0 0 0,-9 23-1,12-2 0,-3 4-1,6 7-1,-2 1 1,7 5-1,1-2 0,9-2-1,3-4 0,1-3 1,7-8-1,1-4 0,3-5 0,0-6 0,0-6 0,-6-6-1,-3-5 1,-4-6 0,-2-6-1,-4-5 1,-4-3 0,-5-1-1,-4 0 1,3 2 0,-5 5 0,-2 4 1,0 4-1,0 19 0,0 0 1,0 0 0,0 0 0,4 40 0,0-4 0,5 10 1,-1 7 0,3 12-1,-3 3 1,3 3-1,-7-1 1,-4 2-1,-8-1 1,-3-3-2,-10-3 1,-2-12-1,-9-6 1,-2-5-1,-2-11 1,5-5 0,-1-12-1,3-11 1,3-4-1,3-5 0,4-4-1,0-9 0,6 0-2,-6-11-3,19 30-12,-16-46-15,18 20-2,-11-14 1,16 7-1</inkml:trace>
        </inkml:traceGroup>
        <inkml:traceGroup>
          <inkml:annotationXML>
            <emma:emma xmlns:emma="http://www.w3.org/2003/04/emma" version="1.0">
              <emma:interpretation id="{7E0B564C-1430-4A64-B6CF-18F1C075E123}" emma:medium="tactile" emma:mode="ink">
                <msink:context xmlns:msink="http://schemas.microsoft.com/ink/2010/main" type="inkWord" rotatedBoundingBox="3590,15791 4163,16120 3961,16471 3388,16141"/>
              </emma:interpretation>
              <emma:one-of disjunction-type="recognition" id="oneOf7">
                <emma:interpretation id="interp35" emma:lang="en-US" emma:confidence="1">
                  <emma:literal>=</emma:literal>
                </emma:interpretation>
                <emma:interpretation id="interp36" emma:lang="en-US" emma:confidence="0">
                  <emma:literal>T</emma:literal>
                </emma:interpretation>
                <emma:interpretation id="interp37" emma:lang="en-US" emma:confidence="0">
                  <emma:literal>f</emma:literal>
                </emma:interpretation>
                <emma:interpretation id="interp38" emma:lang="en-US" emma:confidence="0">
                  <emma:literal>s</emma:literal>
                </emma:interpretation>
                <emma:interpretation id="interp39" emma:lang="en-US" emma:confidence="0">
                  <emma:literal>☹</emma:literal>
                </emma:interpretation>
              </emma:one-of>
            </emma:emma>
          </inkml:annotationXML>
          <inkml:trace contextRef="#ctx0" brushRef="#br0" timeOffset="115872.6275">1666 3054 39,'0'0'29,"0"0"0,0 0-8,32-2-12,-3-1-5,18 5-2,7-6 0,12 4 0,3-4-2,3-2-2,2 12-6,-23-10-21,-3 12 1,-18-4-2,-30-4 0</inkml:trace>
          <inkml:trace contextRef="#ctx0" brushRef="#br0" timeOffset="116054.6379">1999 3380 12,'36'-4'25,"-2"-10"-1,6 3-1,2 2-21,-10-7-22,12 7-3,-14-6-3,4 5 10</inkml:trace>
        </inkml:traceGroup>
        <inkml:traceGroup>
          <inkml:annotationXML>
            <emma:emma xmlns:emma="http://www.w3.org/2003/04/emma" version="1.0">
              <emma:interpretation id="{2F22F583-8F35-4932-A0D7-D1B4F6760BF9}" emma:medium="tactile" emma:mode="ink">
                <msink:context xmlns:msink="http://schemas.microsoft.com/ink/2010/main" type="inkWord" rotatedBoundingBox="4618,17482 4907,15331 5943,15470 5654,17621"/>
              </emma:interpretation>
              <emma:one-of disjunction-type="recognition" id="oneOf8">
                <emma:interpretation id="interp40" emma:lang="en-US" emma:confidence="0">
                  <emma:literal>¥</emma:literal>
                </emma:interpretation>
                <emma:interpretation id="interp41" emma:lang="en-US" emma:confidence="0">
                  <emma:literal>E</emma:literal>
                </emma:interpretation>
                <emma:interpretation id="interp42" emma:lang="en-US" emma:confidence="0">
                  <emma:literal>=</emma:literal>
                </emma:interpretation>
                <emma:interpretation id="interp43" emma:lang="en-US" emma:confidence="0">
                  <emma:literal>[</emma:literal>
                </emma:interpretation>
                <emma:interpretation id="interp4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117559.724">2995 3324 16,'0'0'28,"0"0"0,0 0-2,0 0-10,3-26-4,26 30-3,-6-14-3,28 12 0,-5-10-2,24 10 1,-5-7-3,14 5 0,-4-4-1,8 2-1,-3-2 0,-4 0 0,-4 2 0,-7-1-1,-6 1 0,-10-2-2,-5 8 0,-16-10-5,7 23-13,-35-17-11,28 10 0,-28-10 1</inkml:trace>
          <inkml:trace contextRef="#ctx0" brushRef="#br0" timeOffset="117132.6996">3616 2410 24,'0'0'29,"0"0"-1,0 0-8,0 0-6,-21 13-4,29 15-1,-16-1-2,14 19-1,-12-1-1,8 16 0,-6-2-2,6 6-1,-6-6 0,4-4-1,-3-9 0,3-8 0,-2-10 0,2-11 0,0-17 0,0 0-1,0 0-1,0 0 0,0 0-3,-23-28-3,23 28-9,0-31-17,0 31-1,0-32 0,0 32 1</inkml:trace>
          <inkml:trace contextRef="#ctx0" brushRef="#br0" timeOffset="118590.7828">3019 3772 25,'0'0'28,"0"0"-1,0 0-6,0 0-10,25-12-4,-2 3-2,24 7-2,1-10 1,18 7-2,-3-5 0,13 3 0,0 1-2,2 2 1,-6 2-1,-7 2 0,-8 4 0,-8 2 1,-14-1-1,-5 9 1,-30-14 0,23 34 1,-31-15-1,-3 9 1,-14 3 0,-3 7 0,-12 2-1,-2 5 1,-8-1-1,-1 1-1,-6 1 1,0 1 0,-4-5-1,2-2 1,2-4-1,2-3 0,6-3 1,7-2-1,8-3 1,5-2-2,8-2 2,4-4-2,8 0 2,5 0-1,4-17 0,2 27 0,-2-27 0,28 19 1,-1-12-1,9-3 1,6-2 0,7-4-1,8-6 1,6 3-1,0-7 1,-2 1-1,-1 0 0,-3-1 1,-7 3-2,-5-1 2,-8 3-2,-3 1 1,-4 4-2,-9-6 0,0 10-1,-21-2-4,30 0-10,-30 0-15,0 0 0,0 0-1,8-21 2</inkml:trace>
          <inkml:trace contextRef="#ctx0" brushRef="#br0" timeOffset="119022.8077">3154 4081 19,'0'0'26,"0"0"2,-26-21-8,26 21-6,0 0-3,26 4-3,-26-4-2,42-2-1,-15-2 0,20 12-1,1-8-1,14 6-1,1-3-1,4 1 0,1-4 0,4 0-1,-7-2 0,-6-5 0,-6 1-2,-13-5-1,-2 11-5,-25-19-14,-13 19-9,0 0-1,0 0 0</inkml:trace>
        </inkml:traceGroup>
        <inkml:traceGroup>
          <inkml:annotationXML>
            <emma:emma xmlns:emma="http://www.w3.org/2003/04/emma" version="1.0">
              <emma:interpretation id="{DC8EAF75-33EE-45F0-A647-CE36A188B263}" emma:medium="tactile" emma:mode="ink">
                <msink:context xmlns:msink="http://schemas.microsoft.com/ink/2010/main" type="inkWord" rotatedBoundingBox="6889,15313 10491,15204 10535,16683 6934,16791"/>
              </emma:interpretation>
              <emma:one-of disjunction-type="recognition" id="oneOf9">
                <emma:interpretation id="interp45" emma:lang="en-US" emma:confidence="0">
                  <emma:literal>(-Eyt</emma:literal>
                </emma:interpretation>
                <emma:interpretation id="interp46" emma:lang="en-US" emma:confidence="0">
                  <emma:literal>(-tyt</emma:literal>
                </emma:interpretation>
                <emma:interpretation id="interp47" emma:lang="en-US" emma:confidence="0">
                  <emma:literal>(~tyt</emma:literal>
                </emma:interpretation>
                <emma:interpretation id="interp48" emma:lang="en-US" emma:confidence="0">
                  <emma:literal>(test</emma:literal>
                </emma:interpretation>
                <emma:interpretation id="interp49" emma:lang="en-US" emma:confidence="0">
                  <emma:literal>(tent</emma:literal>
                </emma:interpretation>
              </emma:one-of>
            </emma:emma>
          </inkml:annotationXML>
          <inkml:trace contextRef="#ctx0" brushRef="#br0" timeOffset="121056.9238">5454 2330 17,'0'0'26,"-21"-11"0,21 11-8,0 0-6,-25-2-2,25 2-2,-22 26-2,10 1-1,-11 1 0,4 20 0,-11 1-2,3 18 1,-5 5-1,5 13 0,-1 5-2,7 5 2,4 0-1,4 3 0,11-3 0,7-2-1,5-9 0,7-4-1,4-10 2,2-7-2,0-8 0,5-12 0,-7-8 0,0-9 0,0-9 1,2-7-1,-1-6 0,-3-4 0,0-4 0,-19 4-1,29-10-3,-27-7-10,-2 17-18,0 0-1,0 0-1,-27 0 0</inkml:trace>
          <inkml:trace contextRef="#ctx0" brushRef="#br0" timeOffset="123766.079">5912 3050 1,'0'0'25,"0"0"-1,0 0-3,-30-27-7,30 27-3,0 0-2,0 0-1,-12-17 0,12 17-2,0 0 0,0 0-1,0 0-1,0 0 0,0 0 0,0 0-1,36 0-1,-5 4 1,7-2-1,11 2 0,6-6-1,8 2 1,0-6-1,1 0-1,-7-3 1,0-1-1,-7-3 1,-8 0-1,-6 1 1,-8 1-2,-7 3 1,-21 8-2,27-7 0,-27 7-3,0 0-5,0 0-19,7 17-3,-7-17-2,0 0 1</inkml:trace>
          <inkml:trace contextRef="#ctx0" brushRef="#br0" timeOffset="124203.104">6849 2497 20,'0'0'28,"2"-17"1,-2 17-4,0 0-10,-13 30-4,-1-13-4,9 18 0,-12-1-2,9 19-1,-7 0 0,7 10-1,-5 0-1,7 3 0,2-5-1,6 0 0,4-10-1,2-6 1,7-8-1,6-7 1,5-9-1,1-8 0,9-7-1,0-8 0,8-4-2,-8-15-3,19 12-10,-21-23-16,8 7 0,-21-13-1,2 9 1</inkml:trace>
          <inkml:trace contextRef="#ctx0" brushRef="#br0" timeOffset="124470.1193">6748 2888 18,'14'-22'27,"5"1"-1,7 0-3,1-10-14,15 7-4,3-5-7,-1 3-21,9-1-1,-5 6-2,-3 4-1</inkml:trace>
          <inkml:trace contextRef="#ctx0" brushRef="#br0" timeOffset="124963.1474">7252 2999 54,'-19'-19'31,"19"19"1,0 0-12,0 0-10,-11 20-4,20 3-2,-7 0-2,9 7 0,-1 1 0,7 1-1,0-2 0,2-1-1,2-6 0,2-6 0,0-10 0,1-7-1,-1-7 1,-2-6-1,-2-5 0,-4-4 1,-3 3 0,-1 0 0,-11 19 0,8-23 1,-8 23 0,-2 17 1,0 10 1,2 14-2,-2 7 2,2 11-1,-2 3 0,2 7-1,-2-7 1,-2-1 0,-7-10-2,-4-7 1,-8-10 0,-4-11 0,-14-10-1,-3-9 1,-2-4-1,-3-7 0,1-1-1,-1-3-1,11 3-3,-4-7-5,42 15-19,-38 0-6,38 0 0,0 0-1</inkml:trace>
          <inkml:trace contextRef="#ctx0" brushRef="#br0" timeOffset="126163.2159">8016 3010 20,'0'0'28,"0"0"2,0 0-2,0 0-12,27 2-6,9 3-3,-6-12-2,20 5-1,-1-6-1,10 3-1,2-5-1,5 1 0,-5-1-1,-2-1 0,-6 1 1,-7 1-2,-8 1 1,-8 1-1,-5 7-3,-25 0-8,25-12-17,-25 12-1,0 0 0,-21-15-2</inkml:trace>
          <inkml:trace contextRef="#ctx0" brushRef="#br0" timeOffset="126549.2381">8383 2565 16,'0'0'28,"0"0"1,0 0 0,-13 29-10,13-29-7,-10 46-3,-3-12-2,17 15-2,-12 0 0,8 14-2,-6-4 0,6 4-2,-5-4 0,3-10 0,2-3-2,-2-12-1,6 0-4,-4-34-17,3 28-9,-3-28-1,0 0 1</inkml:trace>
        </inkml:traceGroup>
        <inkml:traceGroup>
          <inkml:annotationXML>
            <emma:emma xmlns:emma="http://www.w3.org/2003/04/emma" version="1.0">
              <emma:interpretation id="{494065FB-90CF-4558-BE1E-313504D9CCE6}" emma:medium="tactile" emma:mode="ink">
                <msink:context xmlns:msink="http://schemas.microsoft.com/ink/2010/main" type="inkWord" rotatedBoundingBox="10995,15183 14191,15092 14228,16421 11033,16511"/>
              </emma:interpretation>
              <emma:one-of disjunction-type="recognition" id="oneOf10">
                <emma:interpretation id="interp50" emma:lang="en-US" emma:confidence="0">
                  <emma:literal>yt2)+</emma:literal>
                </emma:interpretation>
                <emma:interpretation id="interp51" emma:lang="en-US" emma:confidence="0">
                  <emma:literal>ytz)+</emma:literal>
                </emma:interpretation>
                <emma:interpretation id="interp52" emma:lang="en-US" emma:confidence="0">
                  <emma:literal>yet</emma:literal>
                </emma:interpretation>
                <emma:interpretation id="interp53" emma:lang="en-US" emma:confidence="0">
                  <emma:literal>TEST</emma:literal>
                </emma:interpretation>
                <emma:interpretation id="interp54" emma:lang="en-US" emma:confidence="0">
                  <emma:literal>TEXT</emma:literal>
                </emma:interpretation>
              </emma:one-of>
            </emma:emma>
          </inkml:annotationXML>
          <inkml:trace contextRef="#ctx0" brushRef="#br0" timeOffset="128908.3731">9280 2698 21,'-4'-17'27,"4"17"1,0 0-3,-17-26-9,17 26-4,0 0-3,0 0-2,0 0-1,-13 34-2,5-13-1,6 7 0,-3 3-2,8 7 1,3-2-2,7 2 1,1-4-1,3-4 0,6-5 0,3-8 0,5-7-1,3-8 0,0-4 0,-2-10 0,3-3-1,-5-8 1,2-3 0,-9-5-1,-2-1 2,-8 0-1,-5 1 1,-4 5 1,-4 1 0,-2 8 1,2 17-1,-6-23 0,6 23 1,0 0 0,-11 31-1,13 1 1,-4 6-2,4 7 2,1 10-1,-1 10 0,0 0-1,2 1 1,-2-3 1,-2-2-1,-4-4 1,0-6-1,-7-8 0,-2-5 0,-3-7 1,-6-6-1,-3-6 0,0-8 0,-1-5 0,-1-4-1,0-6 0,-1-2 0,5-2-1,0-3-1,23 11 0,-40-30-4,40 30-7,-26-25-17,26 25-3,2-27 0,-2 27-1</inkml:trace>
          <inkml:trace contextRef="#ctx0" brushRef="#br0" timeOffset="129387.4003">10055 2385 20,'0'0'27,"0"0"1,-15 27-1,17 5-11,-21-4-5,21 22-3,-17-1-1,17 18-1,-8-3-1,10 8-2,0-3-1,9-3 1,2-7-2,4-4 0,2-11 0,4-12-1,1-7 0,1-10 0,3-7-3,-3-16-1,11 6-7,-21-23-19,17 3-1,-17-18-1,6 2 1</inkml:trace>
          <inkml:trace contextRef="#ctx0" brushRef="#br0" timeOffset="129628.4141">10092 2628 11,'0'0'26,"22"-21"-1,-1 10 0,-2-6-12,14 11-4,-7-7-5,3 3-5,5 5-11,-4-3-11,-5 2-2,-2 2-1,-23 4 1</inkml:trace>
          <inkml:trace contextRef="#ctx0" brushRef="#br0" timeOffset="130338.4547">10373 2974 20,'0'0'27,"0"0"1,0-19-2,0 19-10,0 0-6,23-2-3,-23 2-3,24-10 0,-24 10-1,44-11 0,-19 2-1,9 5-1,-2-4 1,1 4-2,1 2 1,-4 2-1,-3 2 0,-6 6 0,-21-8 0,23 27 1,-18-8-1,-10 5 0,-5 5 0,-9 5 1,-4 2-1,-5 2 0,-1 0 2,-3-2-2,0-2 1,7-1 0,2-5 0,4-3-1,8-6 1,3-2 0,8-17-1,-6 26 0,6-26 1,0 0-1,19 17 1,-19-17 0,44 0-1,-10-3 1,6-3 0,6 0-1,7 1 1,2-3-1,-2 0 0,-3 3 0,-8 1 0,-6 0 1,-8 2-1,-9 0-1,-19 2 0,23-2 0,-23 2-2,0 0-4,0 0-17,0 0-6,-6 23-2,6-23 1</inkml:trace>
          <inkml:trace contextRef="#ctx0" brushRef="#br0" timeOffset="130886.4861">10846 2150 25,'0'0'28,"32"3"-1,-11-1-2,19 21-11,-11-12-3,20 25-3,-5-3-1,13 20-2,-4 2-1,4 17 1,-15 8-2,-2 13 0,-12 2-1,-3 6 0,-21-3 0,-8-1-1,-9-7 1,-10-3-1,-4-17 0,-5-7-1,2-12 0,-1-11-3,14-4-4,-15-21-20,22 2-5,10-17-1,0 0-2</inkml:trace>
          <inkml:trace contextRef="#ctx0" brushRef="#br0" timeOffset="132544.5809">11762 2900 18,'0'0'25,"0"0"1,0 0-4,4 17-7,-4-17-3,21 0-3,-21 0-2,42 2 0,-14-4-2,18 4-1,1-4-1,10 4-1,2-4-1,2 4 0,0-4 0,0 0 0,-8 0 0,-9 0-1,-10 2 0,-9 0 0,-25 0 0,28-2 0,-28 2-2,0 0-2,0 0-4,-21-2-15,21 2-7,-28-2 0,28 2-1</inkml:trace>
          <inkml:trace contextRef="#ctx0" brushRef="#br0" timeOffset="133068.6111">12110 2560 28,'6'-19'26,"-6"19"0,0 0-6,0 0-5,0 0-4,0 0-3,0 0-1,0 0-1,0 17-1,0-17 0,-2 45 0,-4-8-2,8 16 1,-4 6-2,4 9 0,-2 2 0,4 2-1,-2 1-1,5-7 1,-3-9 0,2-8-1,-2-11 0,1-11-1,1-4-1,-6-23-3,13 30-15,-13-30-11,0 0-3,0-19 0,0 19-1</inkml:trace>
        </inkml:traceGroup>
        <inkml:traceGroup>
          <inkml:annotationXML>
            <emma:emma xmlns:emma="http://www.w3.org/2003/04/emma" version="1.0">
              <emma:interpretation id="{179B57EA-918B-4977-AE13-C5A3A26C2A50}" emma:medium="tactile" emma:mode="ink">
                <msink:context xmlns:msink="http://schemas.microsoft.com/ink/2010/main" type="inkWord" rotatedBoundingBox="14777,15169 18535,15028 18585,16356 14827,16497"/>
              </emma:interpretation>
              <emma:one-of disjunction-type="recognition" id="oneOf11">
                <emma:interpretation id="interp55" emma:lang="en-US" emma:confidence="0">
                  <emma:literal>(1+y2)wx</emma:literal>
                </emma:interpretation>
                <emma:interpretation id="interp56" emma:lang="en-US" emma:confidence="0">
                  <emma:literal>(1ty2)wx</emma:literal>
                </emma:interpretation>
                <emma:interpretation id="interp57" emma:lang="en-US" emma:confidence="0">
                  <emma:literal>(1ty2)w,</emma:literal>
                </emma:interpretation>
                <emma:interpretation id="interp58" emma:lang="en-US" emma:confidence="0">
                  <emma:literal>(1ty2)Wx</emma:literal>
                </emma:interpretation>
                <emma:interpretation id="interp59" emma:lang="en-US" emma:confidence="0">
                  <emma:literal>(Hywel</emma:literal>
                </emma:interpretation>
              </emma:one-of>
            </emma:emma>
          </inkml:annotationXML>
          <inkml:trace contextRef="#ctx0" brushRef="#br1" timeOffset="137692.8754">13277 2440 9,'0'0'21,"0"0"-1,0 0-4,0 0-3,0 0-3,0 0-1,0 0-2,0 0-1,-19-17-1,19 17 0,0 0-1,0 0 0,0 0-1,-23 11 0,23-11-1,-30 23 1,11-4-1,-2 12 1,-6 3-1,3 9 0,-1 9 0,4 7 0,2 1-1,6 7 0,3-3 0,10 1 0,2-2-1,9-4 1,3-4 0,5-4 0,2-5 0,3-5-1,-1-5 1,0-5 0,-2-5 0,-2-3-1,-2-6-2,-17-17 0,23 19-3,-23-19-8,0 0-17,0 0 0,7-19-2,-14 2 1</inkml:trace>
          <inkml:trace contextRef="#ctx0" brushRef="#br1" timeOffset="138077.8974">13564 2545 39,'0'0'29,"6"-18"0,-6 18-4,-12 19-12,16 8-4,-15 2-4,9 18 0,-8 2-2,3 12 0,-3-2-1,3 2-1,-1-4 0,2-4-1,1-11-2,1-12-1,8 1-6,-4-31-12,-2 17-8,2-17-3,0 0 1</inkml:trace>
          <inkml:trace contextRef="#ctx0" brushRef="#br1" timeOffset="138410.9164">13693 2949 40,'19'0'30,"-19"0"0,42-2-4,-23-7-14,27 13-3,-6-14-3,15 10-1,0-6-2,6 3-1,-6-7-1,2 4 0,-10-1-1,-5-3-1,-6 8-2,-13-7-2,6 15-11,-29-6-15,0 0 0,0 0 0,0 0-1</inkml:trace>
          <inkml:trace contextRef="#ctx0" brushRef="#br1" timeOffset="138709.9335">14083 2647 33,'0'0'29,"0"0"0,0 0-3,4 44-11,-18-19-5,16 16-3,-13 1-3,13 9 0,-4 1-3,4-3 0,7-1-3,-5-14-4,19 6-12,-10-21-13,14-2 1,-27-17-2,47-2 1</inkml:trace>
          <inkml:trace contextRef="#ctx0" brushRef="#br1" timeOffset="139179.9604">14484 2793 45,'17'19'29,"-17"-19"0,4 46-6,-10-25-15,14 15-2,-6-8-1,9 9-3,2-9 0,4-3-1,-1-6 0,3-8-1,3-7-1,-4-10-1,4-3 0,-6-12 0,1-4 0,-4-7-1,0 3 2,-3-3 0,-3 7 2,-1 3 0,-4 4 2,-2 18 0,0 0 1,13 21 0,-13 4 0,6 17-1,-6 2 0,8 12 1,-3 3-1,-1 4-2,-2-4 1,-2-2-1,-6-10 1,-5-3-1,-6-12 1,-8-7-3,-9-8 1,-4-9-1,-2-3-2,-6-16-4,14 15-17,-14-23-8,18 7-2,-1-8 1</inkml:trace>
          <inkml:trace contextRef="#ctx0" brushRef="#br1" timeOffset="139862.9995">14761 2241 27,'21'-19'27,"-21"19"2,40-23-3,-23 4-12,21 11-4,-11-7-3,13 9-2,-10-1-1,3 9-1,-11 5 0,-6 10-1,-11 4-1,-7 12 1,-13-3-1,-2 6 0,-6 0 0,-1-4 0,-1-3-1,6-6 0,4-6 0,15-17 0,-14 21 0,14-21 0,0 0 0,25 4 0,-25-4 1,40-10-1,-13 1 0,5-1 0,2 1 0,-5-3-2,9 6-5,-19-11-15,13 14-9,-32 3 0,30-18-2</inkml:trace>
          <inkml:trace contextRef="#ctx0" brushRef="#br1" timeOffset="140396.0302">15432 2091 40,'0'0'30,"23"17"-1,-23-17-8,32 28-9,-32-28-1,37 53-3,-22-20-1,11 22-2,-12-2 0,7 15-1,-12 8-2,-3 10 1,-10 1-1,-4 4 0,-11-5-2,-5-5 1,-7-8-1,-5-11-1,-2-9-3,-11-28-14,22 4-13,-13-24-3,17-1 0,-9-15-1</inkml:trace>
          <inkml:trace contextRef="#ctx0" brushRef="#br1" timeOffset="142556.1535">15902 2507 6,'-2'-18'25,"2"18"-1,-4-22-2,4 22-6,-2-17-3,2 17-2,0 0-2,0 0-2,-7-23 0,7 23-2,0 0 0,-4 23 0,-6-6-2,5 13 0,-3 4-1,4 10 0,-3 3-1,3 7 0,4-5-1,2-2 1,3-9-1,3-5 0,7-7 0,0-9 0,4-11 0,-19-6 0,38-13-1,-22-4 0,3-4 0,0-6 0,-4 1 0,-4-1-1,1 6 1,-5 0 0,-7 21 0,12-22 0,-12 22 1,0 0 0,13 24 0,-9-1 0,3 5 0,-1 5 0,2 1 0,3 0 0,-3-3 0,3-5 0,-1-9 0,-10-17 1,22 12 0,-22-12-1,27-35 1,-14 5 0,-1-12 0,1-3 0,0-5-1,-3-3 1,-1 6-1,-5 3 0,-2 8-1,-4 4-1,2 32-4,-4-38-10,4 38-15,0 0 0,0 0 0,0 0-1</inkml:trace>
          <inkml:trace contextRef="#ctx0" brushRef="#br1" timeOffset="142962.1769">16411 2871 50,'27'6'31,"-6"7"0,-21-13-9,49 36-10,-30-15-5,17 12-2,-7-3-2,9 4-1,-4-4-1,0-1 0,-9-6-1,-2-4-1,-2-2-3,-21-17-4,30 13-20,-30-13-3,0 0 0,-4-23-2</inkml:trace>
          <inkml:trace contextRef="#ctx0" brushRef="#br1" timeOffset="143181.1893">16711 2883 26,'-13'21'31,"-10"1"-1,-1 11 1,-9-9-12,16 24-10,-17-12-4,11 8-3,0-3-8,-3-8-22,14-5-2,3-9-2,9-19 0</inkml:trace>
        </inkml:traceGroup>
        <inkml:traceGroup>
          <inkml:annotationXML>
            <emma:emma xmlns:emma="http://www.w3.org/2003/04/emma" version="1.0">
              <emma:interpretation id="{FC2FE30B-3BBD-4CCA-A123-E650540389DE}" emma:medium="tactile" emma:mode="ink">
                <msink:context xmlns:msink="http://schemas.microsoft.com/ink/2010/main" type="inkWord" rotatedBoundingBox="19453,15267 25198,15178 25215,16248 19469,16336"/>
              </emma:interpretation>
              <emma:one-of disjunction-type="recognition" id="oneOf12">
                <emma:interpretation id="interp60" emma:lang="en-US" emma:confidence="0">
                  <emma:literal>-Xywy-XWZ</emma:literal>
                </emma:interpretation>
                <emma:interpretation id="interp61" emma:lang="en-US" emma:confidence="0">
                  <emma:literal>-XyWy-xwz</emma:literal>
                </emma:interpretation>
                <emma:interpretation id="interp62" emma:lang="en-US" emma:confidence="0">
                  <emma:literal>-XyWy-xw2</emma:literal>
                </emma:interpretation>
                <emma:interpretation id="interp63" emma:lang="en-US" emma:confidence="0">
                  <emma:literal>-XyWy-XW2</emma:literal>
                </emma:interpretation>
                <emma:interpretation id="interp64" emma:lang="en-US" emma:confidence="0">
                  <emma:literal>-XyWy-XWZ</emma:literal>
                </emma:interpretation>
              </emma:one-of>
            </emma:emma>
          </inkml:annotationXML>
          <inkml:trace contextRef="#ctx0" brushRef="#br1" timeOffset="144736.2784">17696 2752 28,'-17'-19'27,"17"19"0,0 0-8,0 0-6,0 0-3,0 0-2,0 0-2,0 0 0,0 0-1,0 0-1,23 2-1,-4-4 1,13 5-1,6-6-1,13 1 0,6-6 0,6 1-2,0-3 1,1-1-1,-10 3 1,-3 2-1,-9-3-1,-10 5 1,-9 2-2,-23 2-2,30 2-2,-30-2-7,0 0-19,0 0 0,27 4 0,-27-4-1</inkml:trace>
          <inkml:trace contextRef="#ctx0" brushRef="#br1" timeOffset="145157.3023">18614 2423 31,'0'0'31,"0"0"0,34 10-5,-34-10-12,36 26-3,-24-9-3,24 17-1,-13-1-3,15 10-1,-10 3-1,3 1 0,-1 1-1,-5-4-1,-1-5 0,-5-6-2,2-1-3,-21-32-6,25 32-20,-25-32-2,0 0 1,0 0-2</inkml:trace>
          <inkml:trace contextRef="#ctx0" brushRef="#br1" timeOffset="145467.32">18990 2455 13,'0'0'29,"0"0"0,0 0 0,-21 40-11,-7-25-6,15 21-2,-20-1-3,9 14-2,-9-1-1,5 7-1,-3-2-2,5-4-1,5 1-3,-6-18-8,25 2-19,-7-15-1,9-19-1,0 0-1</inkml:trace>
          <inkml:trace contextRef="#ctx0" brushRef="#br1" timeOffset="146054.3536">19167 2522 33,'0'0'31,"0"0"0,0 0 0,0 0-16,4 23-7,5 3-3,-9 1-1,10 9-1,-6 0-1,11 0-1,0-2 0,6-3-1,4-11 0,1-4 0,5-11-2,-3-12 1,3-5-2,-3-12 0,-1-3 0,-10-11-1,2 6 1,-8-2 1,-3 7 0,-2 2 1,-3 6 1,-3 19 1,0 0 1,0 0 1,0 0 0,16 21 0,-13 4-1,3 11 1,-6 6 0,6 11-1,-6 0 0,0 4 0,-6 0-1,2 0 1,-9-9-1,0-1 1,-6-9-1,-2-6 0,-6-9 0,-3-6 0,-3-5 0,-1-9-2,2-1-2,-6-15-5,38 13-20,-46-13-6,46 13 1,-32-23-3</inkml:trace>
          <inkml:trace contextRef="#ctx0" brushRef="#br1" timeOffset="148136.4729">19895 2387 12,'0'0'25,"-4"-19"0,4 19-6,0 0-3,0-19-3,0 19-1,0 0-3,0 0-2,0 0-1,10 28-2,-14-7 0,4 12-2,-2 5 0,2 3-1,0 7 0,4-1 0,0 1-1,3-6 0,1-8 0,3-8 0,-3-9 1,-8-17-1,23 12 0,-23-12 0,30-23 0,-11 4-1,2-4 1,-2-1-1,0-3 1,0 0-1,0 7 0,-4 2 0,-15 18 0,19-20 1,-19 20 0,0 0-1,23 13 1,-23-13 0,17 34 0,-4-15 0,-1 4 0,5-2 1,-2-4-1,-15-17 0,34 21 1,-34-21-1,31-10 1,-31 10 0,32-36 0,-19 8-1,-3-10 1,1-4-1,-3-6 1,1 1-1,-5-1 0,0 1 0,-4 5 0,0 4-1,2 12-1,-8 1-4,6 25-5,0 0-17,0 0-4,0 0 1,0 0-1</inkml:trace>
          <inkml:trace contextRef="#ctx0" brushRef="#br1" timeOffset="148708.5056">20591 2660 39,'0'0'31,"0"0"0,0 0-1,0 0-17,-14 21-7,18 8-3,0-1-1,7 8 0,-1 0-1,9 1 0,-2-7-1,2-3 1,2-8-1,0-10 0,0-9 0,0-6 0,1-9-1,-3-6 0,0-3 1,0-9-1,-3 7 0,-1-1 0,-4 6 0,-11 21 1,15-19 0,-15 19 0,2 40 1,-4 2 0,-3 5 0,3 10 0,-6 6 0,-1 3 0,-5-5 1,-5-6 0,-7-9 0,-1-8-1,-7-11 1,-4-10-2,0-12 2,-2-5-3,6 0-5,-12-17-18,25 10-9,-7-9 0,28 16-2</inkml:trace>
          <inkml:trace contextRef="#ctx0" brushRef="#br1" timeOffset="150988.6359">21311 2609 12,'0'0'22,"0"0"-1,0 0-4,-15-19-3,15 19 0,0 0-3,0 0-1,0 0-2,0 0-1,0 0-1,19-7-2,-19 7 0,40-4-1,-16 0-1,11 4 1,1-4-2,4 0 1,3 1-1,1-1-1,-6 0 1,-2 0-1,-2 2-1,-9 0 0,-2 2 0,-23 0-3,32 2-3,-32-2-9,0 0-16,0 0 1,0 0-1,0 0 0</inkml:trace>
          <inkml:trace contextRef="#ctx0" brushRef="#br1" timeOffset="151772.6809">22377 2322 11,'0'-17'29,"0"17"0,0 0 1,-19 19-12,-4-15-6,14 19-3,-18-8-2,10 17-1,-17-1-2,7 9 0,-9-4-3,0 5 1,-4 1-1,2-2 0,4-2-2,4-9-3,16 9-7,-14-21-20,22 5-1,6-22 0,0 0-1</inkml:trace>
          <inkml:trace contextRef="#ctx0" brushRef="#br1" timeOffset="151414.6603">21953 2339 40,'0'0'31,"29"10"-1,-29-10-9,32 17-7,-32-17-5,34 32-3,-15-13-2,10 12-1,-4-3-1,5 4-1,-3-1-1,3-1 1,-3-3-2,1-6-1,1 2-3,-29-23-7,47 15-19,-47-15 0,27 2-1,-27-2 0</inkml:trace>
          <inkml:trace contextRef="#ctx0" brushRef="#br1" timeOffset="153063.7545">22543 2301 30,'0'0'26,"0"0"-4,0 0-5,0 0-4,26-9-3,-26 9-2,0 0-1,0 0-1,0 0-1,0 0-1,0 0 0,6 28-1,-2-5-1,-4 4 1,5 7-1,-5 2-1,4 8 0,-2-4 0,4 1 0,-2-3-1,3-3 0,-3-9 1,4-5-1,-8-21 0,0 0 0,22 13 0,-22-13-1,19-26 0,-13 1-1,7 0 0,-5-5 0,3 2 1,-3-1-1,3 6 0,-5-1 1,4 6 0,-10 18 0,13-18 0,-13 18 1,0 0 0,0 0 0,21 15 0,-21-15 0,13 30 1,-5-11-1,-1 0 0,5 2 1,-5-4-1,-7-17 0,23 23 1,-23-23-1,23 7 1,-23-7-1,25-15 1,-25 15-1,30-30 1,-15 11-1,-1-4 0,-1-2 0,0-3 1,-5-2-1,-1-1 0,-5-1 0,-2 0 0,-5-1 0,1 7 0,-2 1 0,2 6-2,-5 2 0,9 17-3,-10-19-5,10 19-21,0 0 0,2 17-1,-2-17 1</inkml:trace>
          <inkml:trace contextRef="#ctx0" brushRef="#br1" timeOffset="154166.8178">23079 2632 23,'0'0'26,"0"0"1,22-19-10,-3 21-7,-19-2-3,31-10-1,-31 10-2,36-7-1,-17 5-1,-19 2 0,28-4-2,-28 4 1,19-2-1,-19 2 1,0 0-1,21 10 0,-21-10 0,0 0 0,10 19 0,-10-19 1,2 21-1,-2-21 1,-4 26-1,4-26 1,-17 34 0,5-15 0,-3 2 0,-2-2 0,0 4 0,0 2 0,-2-6-1,0 3 1,2-4 0,0 1 0,0-2-1,3 0 1,14-17-1,-30 26 0,30-26 0,-27 23 1,27-23-1,-26 19 0,26-19 0,-21 17 0,21-17 0,0 0 0,-19 21 0,19-21 0,0 0 0,-8 17 0,8-17 0,0 0 0,0 0 0,2 21 0,-2-21 1,0 0-1,19 15 1,-19-15-1,25 10 1,-25-10 0,36 5 0,-13-3-1,1 0 1,3 0-1,3 0 1,1-2-1,-1 0 0,-1 0 1,1 2-1,-1-2 0,-1 2 0,-5-2 0,0 2 0,-4-2 1,-19 0-1,32 4 0,-32-4 0,19 0 1,-19 0-1,0 0 1,0 0-2,0 0-1,0 0-8,0 0-19,0 0-2,-19 5-1,19-5-1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07:20.4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636A0A-0803-475E-B72A-001078CB6F80}" emma:medium="tactile" emma:mode="ink">
          <msink:context xmlns:msink="http://schemas.microsoft.com/ink/2010/main" type="writingRegion" rotatedBoundingBox="1228,3975 2328,9993 1035,10229 -63,4211">
            <msink:destinationLink direction="with" ref="{5E1AA800-678E-4D96-AE19-6F846F7AF105}"/>
          </msink:context>
        </emma:interpretation>
      </emma:emma>
    </inkml:annotationXML>
    <inkml:traceGroup>
      <inkml:annotationXML>
        <emma:emma xmlns:emma="http://www.w3.org/2003/04/emma" version="1.0">
          <emma:interpretation id="{51ECEC5E-C83E-4E2B-8C8D-61DDB8124589}" emma:medium="tactile" emma:mode="ink">
            <msink:context xmlns:msink="http://schemas.microsoft.com/ink/2010/main" type="paragraph" rotatedBoundingBox="1228,3975 2328,9993 1035,10229 -63,42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8052A5-60A9-49EF-BA22-7C73C4DB376E}" emma:medium="tactile" emma:mode="ink">
              <msink:context xmlns:msink="http://schemas.microsoft.com/ink/2010/main" type="line" rotatedBoundingBox="1228,3975 2328,9993 1035,10229 -63,4211"/>
            </emma:interpretation>
          </emma:emma>
        </inkml:annotationXML>
        <inkml:traceGroup>
          <inkml:annotationXML>
            <emma:emma xmlns:emma="http://www.w3.org/2003/04/emma" version="1.0">
              <emma:interpretation id="{CBCC3D9C-D26B-4E44-8ED4-11EFD13B6D8C}" emma:medium="tactile" emma:mode="ink">
                <msink:context xmlns:msink="http://schemas.microsoft.com/ink/2010/main" type="inkWord" rotatedBoundingBox="1927,8133 2269,10004 1035,10229 694,8358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(I:)</emma:literal>
                </emma:interpretation>
                <emma:interpretation id="interp2" emma:lang="en-US" emma:confidence="0">
                  <emma:literal>ai]</emma:literal>
                </emma:interpretation>
                <emma:interpretation id="interp3" emma:lang="en-US" emma:confidence="0">
                  <emma:literal>("i:)</emma:literal>
                </emma:interpretation>
                <emma:interpretation id="interp4" emma:lang="en-US" emma:confidence="0">
                  <emma:literal>i]</emma:literal>
                </emma:interpretation>
              </emma:one-of>
            </emma:emma>
          </inkml:annotationXML>
          <inkml:trace contextRef="#ctx0" brushRef="#br0">1368 4140 1,'0'0'13,"0"0"-4,-17 19-1,17-19-1,0 0-2,0 0-1,11 19 0,-11-19 0,21 12-1,-21-12 0,34 9-1,-11-5 0,-4-2-1,4 0 0,0 0 0,1 1-1,-3-1 0,0 2 0,-21-4 0,29 10 0,-29-10 1,21 15 1,-21-15 1,11 17 1,-11-17 1,-2 19-1,2-19 1,-6 28 0,6-28 0,-13 40-2,7-19-1,3 8 0,-1-1-1,2 6 0,2-1 0,2 3 0,-2-2-1,4 6 1,-1-4 0,1 6 0,-2-1-1,2 5 1,-2 2-1,2 7 1,-1 0 0,-1 5 0,0-1 0,2 4-1,0 0 1,3-1-1,-3-5 0,2 0 1,3 0-1,1-2 0,-1 0 0,1-3 0,-1-5 0,-1 1 0,-2-3 0,1-3 0,-3-6 0,0-2 1,-2-5-1,-2-1 0,0-3 0,0-2 1,-2-2-1,-2-4 1,4-17-1,-11 26 1,11-26 0,-19 19-1,19-19 1,-29 14-1,8-11 1,0 1 0,-5-2-1,-1 0 0,-3 0 1,3 0-1,2 0-1,-3-4-1,9 8-3,-8-12-6,27 6-18,-24 4-1,24-4 0,0 0 7</inkml:trace>
          <inkml:trace contextRef="#ctx0" brushRef="#br0" timeOffset="-2893.1655">1104 4264 20,'0'0'13,"9"-29"-1,-9 29-1,0 0-1,0 0-1,-4-23-2,4 23-1,-21 0-2,21 0-1,-38 6-2,14 0 1,-5 0-2,-3 1 1,1 1-1,-1 1 0,2-1 0,1-2 0,6 1 0,-1-3 1,24-4-1,-31 4 0,31-4 0,-19 2 0,19-2 1,0 0-1,0 0 1,0 0 0,0 0-1,0 0 1,0 0 0,0 0 0,0 0 0,0 0 0,0 0 0,-17 19 1,17-19-1,-4 34 1,-1-10-1,1 13 1,2 6-1,0 7 0,-2 9-1,4 7 1,-2 2-1,2 6 1,0 2 0,-3 2-1,-1 0 0,2 0 1,-2-2-1,0 0 0,-3-2 0,3 0 1,-4-2-2,3-1 2,1-5-2,2-5 2,-2-4-2,2-4 2,2-6-1,2-7 0,0-7 0,0-5 0,0-5 0,2-2 1,-4-21-1,11 28 0,-11-28 0,17 21 0,-17-21 1,23 15-1,-23-15 1,40 8 0,-12-6-1,8-2 1,2-2-1,6 0 1,0-2-1,3 0 0,-3 3-1,-2-3-2,7 9-7,-20-3-20,-1 4 1,-28-6-2,29 10 6</inkml:trace>
          <inkml:trace contextRef="#ctx0" brushRef="#br0" timeOffset="-2037.1165">1191 4539 7,'0'0'16,"0"0"-5,-21-13-1,21 13-3,-21-2 0,21 2-2,0 0 1,-32 4-1,32-4 0,-25 24-1,12-3 0,-4-2-1,5 8-1,-3-1 0,6 7 0,1-3-1,6 1 0,4-3-1,2 1 0,7-5 0,3-1 1,1-4-1,-15-19 1,36 27-1,-13-20 1,3-7-1,1-2 1,3-7-1,3-3 0,-3-5 1,4-2-1,-7-5 1,3-5-1,-11-1 1,-2-4-1,-11-1 1,-4-1-1,-6 2 1,-5 0-1,-3 5 0,-9 5 1,-1 5-1,-3 4 0,2 7-1,0 4-1,4 12-4,-9-6-9,9 9-11,19-11-2,-31 30 1</inkml:trace>
          <inkml:trace contextRef="#ctx0" brushRef="#br0" timeOffset="-1273.0724">1166 5629 1,'0'0'17,"0"0"5,0 0-7,-30-9-8,30 9-2,-27 15-2,10 2-1,-4-4 0,4 10 0,-4-2 0,4 6 1,-2-5-1,10 7 0,-1-4-1,8 3 1,2-3-1,4 0-1,4-5 1,5 1-1,-13-21 1,34 27 0,-13-21-1,2-3 1,-2-6-1,5-3 1,-5-4 0,2-1-1,0-4 1,-4 0 0,-2-4 0,-4-2 0,-9 0 0,-2-2 0,-8 0 0,-3 0-1,-10 3 1,-2-3-1,-6 4 0,-3 2-1,3 9-4,-9-7-10,6 7-11,3 6-1,1-1 0</inkml:trace>
          <inkml:trace contextRef="#ctx0" brushRef="#br1" timeOffset="-115904.6294">566 15 7,'0'0'10,"0"0"-1,15-17-2,-15 17 0,0 0 0,0 0-1,0 0 0,0 0 0,0 0-1,0 0 1,0 0-1,-19 11 1,19-11-1,-25 10 0,4-5-1,21-5-1,-47 16 0,22-9 0,-9 1-2,5-1 1,-5 1-1,0 2-1,0-5 1,5 3-1,-1-4 0,5 1 1,0-5-1,6 6 0,19-6 1,-28-6-1,28 6 0,0 0 0,-21-9 1,21 9-1,0 0 0,0 0 0,0 0 1,0 0-1,0 0 0,0 0 0,0 0 0,0 0 0,0 0 1,0 0 0,0 0-1,0 0 1,0 0 0,0 0 1,4 17-1,-4-17 0,2 17 0,-2-17 0,0 21 0,0-4 0,-4 0 0,2 8 0,-2 1 0,0 7-1,-5 5 1,5 3 0,-2 5-1,1 2 1,-1-1-1,2-1 1,0-1-1,4-3 1,-3-2-1,3-6 1,-2-2-1,2-3 0,2-3 0,-4 1 0,2-4 0,0 1 1,0-5-1,-2 4 0,0-4 1,2 0-1,0-19 1,-6 33-1,6-33 0,-4 30 0,-1-13 0,5-17 1,-6 30-1,2-11 0,2 0 0,-2 0 0,1 0 1,1-2-1,-2 2 0,2-1 0,0-1 0,2 0 1,0 2-1,0-19-1,-2 32 2,2-13-2,0-2 2,0 2-3,0-2 3,0 2-2,0-19 1,2 34-1,-2-34 2,-2 31-2,2-14 1,0 0 0,0-17 0,0 32 0,0-32 0,0 31 0,0-31 0,0 28 0,0-28 0,2 27 0,-2-27 0,2 26 0,-2-26 0,0 29 0,0-29 0,2 28 0,-2-28 0,2 31 0,-2-31 0,0 32 0,0-15 0,0-17 0,0 30 0,2-11 0,-2-19 0,-2 31 0,2-31 0,-4 30 0,4-30 0,0 31 0,0-31 0,-2 30 0,2-30 0,0 30 0,0-30 0,2 27 0,-2-27 0,4 21-1,-4-21 1,2 23 0,-2-23 0,7 19 0,-7-19 0,4 26 0,-4-26 0,6 27 0,-6-27 0,9 28 0,-9-28 0,8 27 0,-8-27 0,11 23 0,-11-23 0,10 21 0,-10-21 0,9 19 0,-9-19 0,0 0 0,10 20 0,-10-20 1,0 0-1,6 21 0,-6-21 0,0 0 0,5 17 0,-5-17 0,0 0 0,4 18 0,-4-18 0,0 0 0,0 0 0,6 20 0,-6-20 0,0 0 0,0 0 0,0 0 0,17 19 0,-17-19 0,0 0 0,25 6 0,-25-6 0,32 4 0,-9-2 0,3-2 0,5 0 0,1 0 1,6 0-1,-2 0 0,4 0 0,-4 0 0,0 0-1,-3 2 1,-5-2 0,-3 2 0,-2 0 0,-4-1 0,-19-1 0,30 4 0,-30-4 0,23 4 1,-23-4-1,19 2 0,-19-2 1,0 0-1,23 0 0,-23 0 0,0 0 0,21 0 0,-21 0 1,0 0-1,22 0 0,-22 0 0,0 0 0,0 0-1,0 0-3,0 0-9,0 0-18,0 0-2,0 0 1,-28-21 1</inkml:trace>
          <inkml:trace contextRef="#ctx0" brushRef="#br1" timeOffset="-113269.4787">444 539 14,'0'0'10,"8"-17"0,-8 17-1,0 0-1,0 0-1,0 0-2,0 0 0,0 0-2,0 0 0,0 0 0,0 0 0,0 0 0,0 0 0,0 0 1,-6 21 0,8 0 0,-12-2 0,10 6 0,-7-1-1,7 9 0,-4-1-1,4 0 0,0 0-1,2-3 0,2-1-1,3 1 0,-1-6 0,2-1 1,3-3-1,-3-1 0,-8-18 0,28 26 0,-28-26 1,29 17-1,-29-17 1,30 6-1,-30-6 1,30-2-1,-30 2 1,25-9-1,-25 9 1,27-14-1,-27 14 0,23-15 0,-23 15 0,26-15 0,-26 15 1,21-13-1,-21 13 0,0 0 0,19-14 0,-19 14 0,0 0 1,0 0-1,0 0 0,0 0 0,0 0 0,0 0 1,0 0-1,0 0 0,0 0 0,0 0 0,0 0 0,8-17 0,-8 17 0,0 0 0,0 0 0,0 0 1,0 0-1,0 0-1,0 0 1,0 0 0,0 0 0,0 0 0,0 0 0,0 0 0,0 0 0,0 0 0,0 0 0,5-17 0,-5 17 0,0 0 0,10-17 0,-10 17 0,15-25 0,-15 25 0,21-30 0,-13 13 0,3 0 0,-3 0 0,-8 17 1,13-29-1,-13 29 0,4-19 0,-4 19 0,0 0 0,2-19 0,-2 19 0,0 0 0,0 0 0,0 0 0,0-17 0,0 17 0,0 0 0,0 0 0,0 0 0,0 0 0,0 0 0,0 0 0,3-17 0,-3 17 0,0 0 0,0 0 0,0 0 0,0 0 0,0 0 0,0 0 0,0 0 0,0 0 0,0 0 0,0 0 0,0 0 0,0 0 0,0 0 0,0 0 0,0 0 0,0 0 0,0 0 0,0 0 0,4-17 0,-4 17 0,0 0 0,0 0 0,0 0 0,0 0 0,0 0 0,-2-17 0,2 17 0,0 0 0,0 0 0,0 0 0,0 0 0,0 0 0,0 0 0,0 0 0,0 0 0,0 0 0,0 0 0,0 0 0,0 0 0,0 0 0,0 0 0,0 0 0,-19 13 0,19-13 0,0 0 0,0 0-1,0 0 1,0 0 0,0 0 0,0 0 0,0 0 0,0 0 0,0 0 0,0 0 0,0 0 0,0 0 0,0 0 0,0 0 0,0 0 0,0 0 0,0 0 0,0 0 0,0 0 0,0 0 0,0 0 0,0 0 0,0 0 0,0 0 0,0 0 0,0 0 0,0 0 0,0 0 0,0 0-1,0 0 1,0 0 0,0 0 0,0 0 0,-15 17-1,15-17 1,0 0 0,-4 17 0,4-17 0,-2 23 0,2-23 0,-3 25 0,3-25 0,-2 32 0,0-15 0,2 4 0,0-2 0,0 4 0,0-2 0,0 1 0,4-1 0,-1 0 0,1 0 0,-2-2 0,2-2 0,0 0 0,-4-17 0,7 29 0,-7-29 1,8 21-1,-8-21 0,0 0 0,0 0 0,19 19 1,-19-19-1,19 2 0,-19-2 1,21-4-1,-21 4 0,28-8 0,-28 8 0,31-9 0,-31 9 0,34-10 0,-34 10 0,34-9 0,-34 9 0,31-8 0,-31 8 0,24-7 0,-24 7 1,0 0-1,23-4 0,-23 4 0,0 0 1,0 0-1,0 0 0,0 0 1,0 0-1,0 0 0,0 0-1,0 0-1,0 0-6,0 0-16,-21-8-4,21 8-2,0 0 0</inkml:trace>
          <inkml:trace contextRef="#ctx0" brushRef="#br1" timeOffset="-112013.4064">425 1751 10,'0'0'13,"0"0"-2,15-17 1,-15 17-3,0 0-2,0 0 0,0 0 0,0 0-2,0 0 0,0 0 0,0 0-1,0 0 0,0 0 0,0 0 0,0 0-1,17 28 0,-17-28 0,8 35-1,-6-15 0,7 9 0,-5-3-1,2 7 1,0 1-2,3 2 1,1-2 0,1 2-1,2-3 0,-3-1 1,1-4-1,4-3 0,-5-2 0,3-2 0,-13-21 0,21 28 0,-21-28 0,0 0 1,17 21-1,-17-21 1,0 0 0,0 0 0,0 0 1,23-13-1,-23 13 0,17-36 0,-7 9 1,5-3-2,0-8 1,4-2-1,-2 0 0,-2-4 0,-1 6 0,1 2 1,-2 2-1,-1 6 0,1 3 0,-4 4 0,-1 4 0,-8 17 0,15-19 0,-15 19 0,0 0 0,8-17 0,-8 17-1,0 0 1,0 0 0,0 0 0,0 0-1,0 0 0,0 0-2,0 0-5,-4 21-18,4-21-5,0 0 0,-21 15-1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05:30.9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1AA800-678E-4D96-AE19-6F846F7AF105}" emma:medium="tactile" emma:mode="ink">
          <msink:context xmlns:msink="http://schemas.microsoft.com/ink/2010/main" type="inkDrawing" rotatedBoundingBox="1834,4081 2071,6386 1697,6424 1460,4120" semanticType="verticalRange" shapeName="Other">
            <msink:sourceLink direction="with" ref="{62636A0A-0803-475E-B72A-001078CB6F80}"/>
          </msink:context>
        </emma:interpretation>
      </emma:emma>
    </inkml:annotationXML>
    <inkml:trace contextRef="#ctx0" brushRef="#br0">34 17 8,'6'-19'12,"-6"19"0,0 0-1,0 0-2,0 0-1,0 0-2,0 0-1,0 0 0,0 0-2,0 0 0,0 0 0,0 0 0,0 0-1,-23 11 0,23-11 1,0 0-1,-10 29 1,10-29-1,0 0 0,-7 19 0,7-19-1,0 0 1,0 0 0,28 9-1,-28-9 1,36-4-1,-11 0-1,2-1 1,5 1-1,0-2 0,-1 2 0,-3-1 0,-1-3 0,-4 4 0,-4-1 0,-19 5 0,28-6 0,-28 6 0,0 0 0,21-6 0,-21 6 0,0 0 0,0 0 1,0 0-1,-4 17 0,4-17 0,-5 17 0,5-17 0,-6 23 0,6-23 0,-8 27 0,3-10 1,3 4-1,-2 0 0,0 5 0,0 3 0,2 3 0,-1 4 0,3 4 1,0 2-1,0 0 0,3 5 0,1-3 0,0 3 0,0 1 0,3-5 0,-1 3 0,-2-2 1,2-3-1,1-6 0,-3 1 1,2-6-2,1-3 2,-3-3-1,0-3 0,2-2 0,-1 0 0,-1-2 0,0 0 0,0 1 0,-4-18 0,4 32 0,-1-15 1,-1 2-1,0-2 0,0 6 0,2-2 0,-4 2 1,4 1-2,1 1 2,-1 0-2,0-1 1,-2 3-1,2-6 1,-2 5-1,3-5 1,-3 2 0,0-2 0,0 0 0,0 2 0,0-4 0,-2 2-1,2-1 2,0 3-2,1-4 1,-1 4 0,-2-2 0,2 2 0,-2-2 1,0-1-1,2 3 0,-2-2 0,0-2 0,2 2 0,-2-2 0,2 0 0,-2-2-1,0-17 1,4 29 0,-4-29 0,2 28 0,-2-28 0,3 25 0,-3-25 0,0 28 0,0-28 0,0 31 0,0-31 1,-3 28-1,3-28 0,-2 25 0,2-25 0,-2 23 0,2-23 1,-4 19-1,4-19 0,-4 17 0,4-17 0,-2 19 0,2-19 0,-5 19 0,5-19 0,-2 22 0,2-22 0,-2 21 0,2-21 0,-2 19 0,2-19-1,0 0 2,0 23-1,0-23 0,0 0 0,2 21 0,-2-21 0,0 0 0,0 23 0,0-23 0,0 19 0,0-19 0,0 0 0,-2 23 0,2-23 0,0 0 0,0 17 0,0-17 0,0 0 1,0 0-1,0 0 0,0 0 1,0 0-1,0 0 0,0 0 1,0 0-1,0 0 0,0 0 1,-19 7-1,19-7 0,0 0 0,-21-3 0,21 3 1,-23-4-1,23 4 0,-30-2 0,11 0 0,19 2 0,-33 0 0,33 0 0,-32 0-1,32 0 2,-25 4-1,25-4-1,0 0 1,-24 4 0,24-4 0,0 0 0,0 0-1,0 0 1,0 0-1,-19 5-1,19-5-1,0 0-5,0 0-7,0 0-14,0 0 0,0 0-1,0 0 24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06:36.7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6CFB0D-460C-43AC-A095-5D7C9AC13EA4}" emma:medium="tactile" emma:mode="ink">
          <msink:context xmlns:msink="http://schemas.microsoft.com/ink/2010/main" type="writingRegion" rotatedBoundingBox="5294,4422 5492,6389 4962,6443 4764,4475">
            <msink:destinationLink direction="with" ref="{7A7327A6-9FF6-4DC1-B724-0E4818715364}"/>
            <msink:destinationLink direction="with" ref="{6811B571-152A-45C9-927C-E94503022DEE}"/>
          </msink:context>
        </emma:interpretation>
      </emma:emma>
    </inkml:annotationXML>
    <inkml:traceGroup>
      <inkml:annotationXML>
        <emma:emma xmlns:emma="http://www.w3.org/2003/04/emma" version="1.0">
          <emma:interpretation id="{D0947379-1BBD-4B3E-9DCE-E418ACB0E59A}" emma:medium="tactile" emma:mode="ink">
            <msink:context xmlns:msink="http://schemas.microsoft.com/ink/2010/main" type="paragraph" rotatedBoundingBox="5294,4422 5492,6389 4962,6443 4764,4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5CD859-E135-4B39-876A-2CDFD72BC616}" emma:medium="tactile" emma:mode="ink">
              <msink:context xmlns:msink="http://schemas.microsoft.com/ink/2010/main" type="line" rotatedBoundingBox="5294,4422 5492,6389 4962,6443 4764,4475"/>
            </emma:interpretation>
          </emma:emma>
        </inkml:annotationXML>
        <inkml:traceGroup>
          <inkml:annotationXML>
            <emma:emma xmlns:emma="http://www.w3.org/2003/04/emma" version="1.0">
              <emma:interpretation id="{3624361A-4336-4930-9509-7F5265B6CC46}" emma:medium="tactile" emma:mode="ink">
                <msink:context xmlns:msink="http://schemas.microsoft.com/ink/2010/main" type="inkWord" rotatedBoundingBox="5294,4422 5492,6389 4962,6443 4764,4475"/>
              </emma:interpretation>
              <emma:one-of disjunction-type="recognition" id="oneOf0">
                <emma:interpretation id="interp0" emma:lang="en-US" emma:confidence="0">
                  <emma:literal>Xy</emma:literal>
                </emma:interpretation>
                <emma:interpretation id="interp1" emma:lang="en-US" emma:confidence="0">
                  <emma:literal>X,</emma:literal>
                </emma:interpretation>
                <emma:interpretation id="interp2" emma:lang="en-US" emma:confidence="0">
                  <emma:literal>xy</emma:literal>
                </emma:interpretation>
                <emma:interpretation id="interp3" emma:lang="en-US" emma:confidence="0">
                  <emma:literal>*y</emma:literal>
                </emma:interpretation>
                <emma:interpretation id="interp4" emma:lang="en-US" emma:confidence="0">
                  <emma:literal>why</emma:literal>
                </emma:interpretation>
              </emma:one-of>
            </emma:emma>
          </inkml:annotationXML>
          <inkml:trace contextRef="#ctx0" brushRef="#br0">3012-562 6,'0'0'8,"0"0"-1,0 0 0,0 0 0,-5 19 0,5-19 0,-10 22-1,6-3 1,4-19-1,-19 38-1,2-15 0,6 7 0,-8 1-1,2 7 0,-6-2-1,4 6 0,-4 0-1,0 1 0,-1-3-1,1 2 0,2-8 0,-2 0 0,4-3-1,-2-3 0,4-5 0,0-4 1,17-19-1,-23 28 1,23-28-1,0 0 0,-17 17 0,17-17 0,0 0 0,0 0-1,0 0-1,0 0-2,0 0-2,0 0-7,23-19-11,-23 19-4,0 0 2,21-11 24</inkml:trace>
          <inkml:trace contextRef="#ctx0" brushRef="#br0" timeOffset="-797.0452">2482-505 9,'0'0'8,"0"0"-1,8-19 0,-8 19-2,0 0 0,0 0-1,0 0-1,0 0 1,0 0-1,0 0 0,0 0 1,0 0 0,0 0 1,21 19 0,-21-19 1,15 17-1,-15-17-1,26 24 0,-26-24 0,31 34-1,-12-15-1,4 8 0,1 0-1,5 3 0,-1 0 0,3 5-1,-1-1 1,4-2-1,-1-2 0,-1-1 0,-2-6 1,-3 0-1,-4-4 0,0-4 0,-23-15 0,32 23 0,-32-23 1,19 11-1,-19-11 1,0 0-1,0 0 1,0 0 0,0 0-1,0 0 1,0 0 0,0 0-1,0 0-2,0 0-2,0 0-3,-2-17-5,2 17-12,0 0-5,0 0 1,-6-23 18</inkml:trace>
          <inkml:trace contextRef="#ctx0" brushRef="#br0" timeOffset="2131.1217">2668 647 3,'0'0'9,"0"0"-1,0 0 0,0 0-2,0 0 1,0 0 0,0 0-1,0 0 1,0 0-2,0 0 0,21 17-1,-21-17 0,10 29-1,-8-10-1,11 4 0,-7 0-1,9-1 0,-4 1-1,3-2 1,-1 2-1,2-6 0,0 0-1,-15-17 1,27 21 0,-27-21 0,23 17-1,-23-17 2,24 9-1,-24-9 0,25 4 1,-25-4-1,29-4 1,-10-1 0,-19 5 0,34-21-1,-34 21 1,32-30-1,-17 9 1,-3 2-1,-1-4 1,-3 2-1,-1 0 1,-3 4-1,0 0 0,-4 17 1,2-29-1,-2 29 0,0 0 1,-2-19-1,2 19 0,0 0 0,0 0 0,0 0-1,0 0 1,0 0 0,0 0-1,0 0 1,0 0 0,0 0-1,0 0 1,0 0 0,0 0-1,0 0 1,0 0 0,0 0 0,0 0 0,0 0 0,0 0 0,0 0 0,0 0 0,0 0 0,0 0 0,0 0 0,0 0 0,0 0 0,0 0 0,0 0 0,-8 17 0,8-17 0,0 0 0,0 0 0,0 0 0,0 0 0,0 0 0,0 0 0,0 0 1,0 0-1,0 0 0,0 0 1,0 0-1,0 0 0,0 0 0,0 0 0,0 0 0,0 0 0,0 0 0,0 0 0,0 0 0,0 0 0,0 0 0,0 0 1,-5 23-1,5-23 0,-4 33 1,0-11-1,0 9 1,2 5-1,-3 4 1,3 5-1,-2 1 0,2 3 0,0-1 0,0 1 0,0-5 0,-1-1 0,1-6 0,0-3 1,-2-6-1,2-1 1,-2-8-1,2-2 0,2-17 1,-9 19-1,9-19 1,0 0-1,0 0 1,-15 17-1,15-17 1,0 0-1,0 0 1,0 0-1,-19 6 0,19-6 0,0 0 1,-23 2-1,23-2 0,-25 0 0,25 0 1,-32 0-1,32 0 0,-36 2 0,36-2 0,-33 1 0,33-1 0,-32 2 0,32-2 0,-28 0 0,28 0 0,-23-2 0,23 2 0,-19-1-1,19 1 1,0 0 0,0 0-1,-21-4 0,21 4 0,0 0 0,0 0-1,0 0 0,0 0-1,0 0-2,0 0-1,0 0-4,0 0-8,0 0-9,0 0 1,0 0 22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06:31.4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7327A6-9FF6-4DC1-B724-0E4818715364}" emma:medium="tactile" emma:mode="ink">
          <msink:context xmlns:msink="http://schemas.microsoft.com/ink/2010/main" type="inkDrawing" rotatedBoundingBox="4920,3917 4948,6341 4367,6348 4338,3924" semanticType="verticalRange" shapeName="Other">
            <msink:sourceLink direction="with" ref="{5E6CFB0D-460C-43AC-A095-5D7C9AC13EA4}"/>
          </msink:context>
        </emma:interpretation>
      </emma:emma>
    </inkml:annotationXML>
    <inkml:trace contextRef="#ctx0" brushRef="#br0">551 9 14,'0'0'7,"0"0"-1,0 0-1,19-10 0,-19 10 0,0 0-1,0 0-1,0 0 0,0 0-1,0 0 1,0 0-1,0 0 0,-21 4 0,21-4-1,0 0 0,-23 2 0,23-2-1,-28 2 1,28-2-1,-34 2 1,34-2-1,-33 1 0,14-1 0,19 0 0,-34 2 0,34-2 0,-30 2 0,30-2 0,-31 2 0,31-2 0,-30 6 0,30-6 0,-27 7 0,27-7 0,-28 10 0,28-10 0,-19 8 0,19-8 0,0 0 0,-23 9 0,23-9 0,0 0 0,0 0 0,0 0 1,-21 4-1,21-4 0,0 0 0,0 0 0,0 0 0,0 0 0,0 0 0,0 0 0,-19-2 0,19 2 0,0 0 0,0 0 0,0 0 0,-21 2 0,21-2 0,0 0 1,0 0-1,0 0 0,-19 4 1,19-4 0,0 0-1,0 0 2,0 0-1,0 0 0,0 0 0,0 0 1,0 0-1,0 0 0,0 0-1,-21-4 1,21 4-1,0 0 0,0 0 0,0 0 1,0 0-2,-19 4 1,19-4 1,0 0-1,0 0 0,0 0 0,0 0 1,0 0-1,0 0 1,0 0 0,0 0 1,0 0-1,0 0 1,0 0-1,-11 22 1,11-22-2,-2 17 2,2-17-2,-4 23 1,4-23-1,-6 29 1,1-10-1,1-2 1,2 6 0,-2-4 0,2 7 0,-3-3-1,5 4 0,0-5 0,0 1 0,0 0 0,3-2-1,-3 0 1,2 0 0,0 0 0,-2-1 1,2-1-1,-2 0 0,0 2 0,0-2 0,-2 2 1,2-4-1,0-17 0,-4 34 0,-1-16 1,3 1-1,-2-2 0,2 0 1,-2 2-1,2 0 1,-1 0-1,1 0 1,0 0-1,2 0 0,-2-2 0,2 2 1,0 0-1,0 0 0,0-2 0,0 0 0,0 0 0,2 2 0,-2 0 0,2 0 0,0 0 0,1 2 0,-1-2 0,0 0 0,2 0 0,-2-2 1,2 0-1,1 0 0,-5-17 0,6 29 0,-6-29 0,6 26 0,-6-26 0,9 25 0,-9-25 0,8 23 0,-8-23 0,9 21 1,-9-21-1,6 19 0,-6-19 0,8 19 0,-8-19 0,7 22 0,-7-22 0,2 21-1,-2-21 1,4 23 0,-4-23 0,0 23 0,0-23 1,2 25-1,-2-25 0,2 30 0,-2-30 1,0 32-2,0-32 2,2 33-2,-2-33 1,2 24-1,-2-24 1,3 25-1,-3-25 1,2 25 0,-2-25 0,2 26 0,-2-26 0,2 27 0,-2-27 0,2 28 0,-2-28 0,2 27 0,-2-27 0,2 26 0,-2-26 0,0 29 0,0-29 0,2 28 0,-2-28 0,0 29 0,0-29 0,0 27 0,0-27 0,2 28 0,-2-28 0,0 23 0,0-23 0,3 21 0,-3-21 0,2 19 0,-2-19 0,0 17 0,0-17 0,0 19 0,0-19 0,0 21 0,0-21 0,0 24 0,0-24 0,-2 27 0,2-27 0,-3 25 0,3-25 0,-2 19 0,2-19 0,0 0 0,-4 22 0,4-22 0,0 0 0,-2 23 0,2-23 0,-2 17 0,2-17 0,-4 19 0,4-19 1,-2 19-1,2-19 0,-7 21 0,7-21-1,-4 19 2,4-19-1,-4 19 0,4-19 0,-2 19 0,2-19 0,0 0 0,-2 23 0,2-23 0,0 0 0,-7 23 0,7-23 0,-4 19 0,4-19 0,-4 19 0,4-19 0,-7 19 0,7-19 0,0 0 0,-6 21 0,6-21 0,0 0 0,0 0 0,-2 17 0,2-17 0,0 0 0,0 0 0,0 0-1,0 0 1,0 0 0,0 0 0,0 0 0,0 0 0,19 15 0,-19-15 0,0 0 1,27 4-1,-27-4 0,26-2 0,-26 2-1,34-2 2,-15 0-1,0 0-1,2 0 2,0 0-1,2 0 0,-2 4 0,2-2 0,-4 0 0,2 0 0,-2 2 0,-19-2 0,32 4 1,-32-4-1,23 2 0,-23-2 0,19 0 0,-19 0 0,0 0 0,0 0 0,0 0 0,0 0 0,19 2 0,-19-2 0,0 0 0,0 0 0,0 0 0,0 0 0,0 0-3,23 7-4,-23-7-10,0 0-11,0 0-1,22-19 4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06:34.2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11B571-152A-45C9-927C-E94503022DEE}" emma:medium="tactile" emma:mode="ink">
          <msink:context xmlns:msink="http://schemas.microsoft.com/ink/2010/main" type="inkDrawing" rotatedBoundingBox="5960,3922 6084,6391 5640,6414 5515,3944" semanticType="verticalRange" shapeName="Other">
            <msink:sourceLink direction="with" ref="{5E6CFB0D-460C-43AC-A095-5D7C9AC13EA4}"/>
          </msink:context>
        </emma:interpretation>
      </emma:emma>
    </inkml:annotationXML>
    <inkml:trace contextRef="#ctx0" brushRef="#br0">0 64 9,'0'0'8,"0"0"-1,0 0 0,19-3 0,-19 3-1,0 0 0,0 0-1,0 0 0,0 0 0,0 0 0,0 0 1,0 0-1,0 0-1,0 0 1,0 0-2,0 0 1,0 0-1,0 0-1,0 0 0,0 0-1,0 0-1,21-10 1,-21 10-1,0 0 0,19-4 0,-19 4 0,0 0 1,23-3-1,-23 3 0,22-2 1,-22 2-1,29-4 0,-10 0 0,4 2 0,3-2 0,3 1 1,1-1-1,1-2 0,-1 2 0,-1 0 1,-3 3-1,-5-3 0,-21 4 1,27-2 0,-27 2-1,0 0 1,0 0-1,0 0 1,0 0 0,0 0-1,0 0 0,0 0 0,0 0 0,0 0 0,0 0-1,0 0 1,0 0 0,-12 19 0,12-19 0,0 0 0,-7 23 0,7-23 0,-4 32-1,2-11 0,0 5 0,0 5 0,0 1 1,0 4-1,-1 4 0,1 2 0,0-4 1,2 4 0,0-3 0,0 1 0,2 2 0,0-4 0,-2 0 1,3 0-1,-3 2 0,0-2 1,0 0-1,2-2 1,-2-2-1,0 0 1,0-3-1,2-3 0,-2-3 0,2-2 0,-2-4 0,2 2 0,0-2 0,0 0 0,-2 0 0,2 2 1,-2-2-2,2 3 2,-2-1-1,3 4 0,-3-2 0,0 1 0,0 1 0,2 0 0,-2 3 0,2-3 0,0 5 0,0-1-1,2-1 2,-2 1-2,3-1 1,-1 1-1,0-6 1,2 3-1,-1-3 2,1-2-2,0-2 1,-2 0 0,1-2 0,1 0 0,-2 2 0,-4-19 1,4 32-2,-1-15 2,-3-17-1,2 33 0,-2-33 0,0 30 0,0-13 0,0-17 0,2 32 0,-2-14 0,0 1 0,0 0 0,0 1 0,2 1 0,-2 0 0,2 0 0,0 0 0,-2 2 0,2-4 0,-2 0 0,0 0 0,0-2 0,-2 0 0,2 0 0,0 0 0,0-17 0,0 29 0,0-29 0,0 28 0,0-28 0,2 29 0,-2-29 0,0 22 0,0-22 0,-2 23 0,2-23 0,-2 17 0,2-17 0,0 0 0,-4 21 0,4-21 0,0 0 0,-2 17 0,2-17-1,0 0 1,0 17 1,0-17-2,0 0 2,0 17-1,0-17 0,0 0 0,0 18 0,0-18 0,0 0 0,0 19 0,0-19 0,0 0 0,-2 20 0,2-20 0,0 0 0,0 0 0,-3 19 0,3-19 0,0 0 1,0 0-1,0 0 0,0 0 0,0 0 0,0 0 1,-21 10-1,21-10 0,0 0 0,-19 4 0,19-4 0,-19 2 0,19-2 0,-21 3 0,21-3 0,-25 0 0,25 0 0,-21 0 1,21 0-1,-23 0-1,23 0 1,-22 0 0,22 0 0,-19 0 0,19 0 0,-21 2-1,21-2 1,0 0-1,-27 8 1,27-8-1,0 0 0,-21 8 0,21-8 0,0 0 1,0 0-1,-21 9 0,21-9 0,0 0 0,-21 8 1,21-8-1,0 0 1,-19 7-1,19-7 1,0 0-1,-19 6 0,19-6 0,0 0-1,0 0 0,-19 0 0,19 0-2,0 0 0,0 0-1,0 0 0,0 0 0,0 0-1,0 0 0,-21 4-1,21-4-5,0 0-10,0 0 8,0 0 14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05:56.5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2842F7-9D88-4F14-B641-32EC4AA13384}" emma:medium="tactile" emma:mode="ink">
          <msink:context xmlns:msink="http://schemas.microsoft.com/ink/2010/main" type="writingRegion" rotatedBoundingBox="4423,4471 3681,6771 1912,6200 2654,3900"/>
        </emma:interpretation>
      </emma:emma>
    </inkml:annotationXML>
    <inkml:traceGroup>
      <inkml:annotationXML>
        <emma:emma xmlns:emma="http://www.w3.org/2003/04/emma" version="1.0">
          <emma:interpretation id="{C48BE24A-8CC9-4616-96FA-34393A0D79ED}" emma:medium="tactile" emma:mode="ink">
            <msink:context xmlns:msink="http://schemas.microsoft.com/ink/2010/main" type="paragraph" rotatedBoundingBox="4364,4654 3681,6771 2684,6450 3368,4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2B064D-BD10-4399-8F23-943FC59F9571}" emma:medium="tactile" emma:mode="ink">
              <msink:context xmlns:msink="http://schemas.microsoft.com/ink/2010/main" type="line" rotatedBoundingBox="4364,4654 3681,6771 2684,6450 3368,4332"/>
            </emma:interpretation>
          </emma:emma>
        </inkml:annotationXML>
        <inkml:traceGroup>
          <inkml:annotationXML>
            <emma:emma xmlns:emma="http://www.w3.org/2003/04/emma" version="1.0">
              <emma:interpretation id="{9E8D31CC-4B59-423B-8241-56DC10961C41}" emma:medium="tactile" emma:mode="ink">
                <msink:context xmlns:msink="http://schemas.microsoft.com/ink/2010/main" type="inkWord" rotatedBoundingBox="4364,4654 3681,6771 2684,6450 3368,4332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☹</emma:literal>
                </emma:interpretation>
                <emma:interpretation id="interp3" emma:lang="en-US" emma:confidence="0">
                  <emma:literal>€</emma:literal>
                </emma:interpretation>
                <emma:interpretation id="interp4" emma:lang="en-US" emma:confidence="0">
                  <emma:literal>=</emma:literal>
                </emma:interpretation>
              </emma:one-of>
            </emma:emma>
          </inkml:annotationXML>
          <inkml:trace contextRef="#ctx0" brushRef="#br0">1406-395 7,'0'0'8,"0"0"0,0 0-2,0 0 1,27-6 0,-27 6-2,23-4 0,-23 4-1,34-6 0,-15-1-1,6 3 0,1-2-1,3 3-1,1 1 0,-1-2-1,1 2 1,-3 0-1,-4 0 0,1 2 0,-24 0 0,31 2 0,-31-2 1,0 0 1,0 0-1,15 17 1,-15-17 0,-19 27 0,0-10 0,0 4 1,-4 2-2,-2 3 0,-1 3-1,1-3 1,0 5-1,-1-1 1,1-2-1,0 3 0,1-6 0,1 3 0,2-5 0,0 0 0,4-4 0,0-2 1,17-17-1,-21 23 0,21-23 0,0 0 0,-15 19 0,15-19 1,0 0-1,0 0 0,0 0 1,0 0 0,0 0-1,0 0 1,0 0 0,17 17-1,-17-17 1,19 3-1,-19-3 1,30 0-1,-11 0 1,2-1-1,2-3 1,7 0-1,-3 0 1,5-2-1,-1 1 0,1-1 0,-2 0 0,-1 3 0,-4-1 0,-1 2 1,-24 2-1,31-4 0,-31 4 0,0 0 0,21-2 0,-21 2 1,0 0-1,0 0 0,0 0-1,0 0 1,0 0-2,0 0-2,0 0-8,0 0-14,0 0-1,0 0 0,0 0 23</inkml:trace>
          <inkml:trace contextRef="#ctx0" brushRef="#br0" timeOffset="1580.09">768 385 8,'0'0'8,"0"0"-2,0 0 0,0 0-2,-19-13 0,19 13-1,0 0-1,0 0 0,0 0 0,0 0 0,0 0-1,0 0 1,0 0-1,0 0 0,0 0 1,0 0-1,0 0 0,0 0 1,0 0 0,0 0 1,0 0-1,0 0 0,0 0 0,0 0 1,19 11-1,-19-11 0,28 0 0,-7 0-1,0-3 1,6 3-1,1-4 1,1-4-1,5 2 0,2 5 0,2-3 0,2 0 0,4 0-1,-4 2 0,9-2 0,-5 3 1,1-3-1,-5 2 1,0 0 0,-2 0-1,-7 0 1,3 2-1,-6 0 0,-3 0 1,-4 0-1,2 0 0,-2 0 0,1 0 0,-22 0 0,35 0 0,-35 0 0,34 2 0,-34-2 0,30 0 0,-30 0 0,25 2 0,-25-2 0,19 0 1,-19 0-1,0 0 0,21 2 0,-21-2 0,0 0 0,0 0 0,0 0 0,19 2 0,-19-2 0,0 0 1,0 0-1,0 0 0,0 0 0,0 0 0,0 0 0,0 0 0,19 4 0,-19-4 0,0 0 1,0 0-1,0 0 0,0 0 0,0 0 0,0 0 0,0 0 0,0 0-1,19 7 0,-19-7-1,0 0 1,0 0-3,0 0 0,0 0 0,0 0 0,0 0 1,0 0 0,0 0 0,0 0 2,0 0-1,19 6-1,-19-6-5,0 0-10,0 0-4,0 0 10</inkml:trace>
          <inkml:trace contextRef="#ctx0" brushRef="#br0" timeOffset="3471.1983">825 784 2,'0'0'8,"0"0"-1,0 0 0,13 19-1,-13-19 1,0 0-1,0 0 0,0 0 0,21-6 0,-21 6-1,23 0-1,-4 0 0,-19 0-1,40-5 0,-14 1-1,3 0 0,1 0-1,6 2 0,0-1 0,1 1-1,1 0 0,-6 2 0,0-2 0,-5 4 0,1 0 0,-7 0 1,-21-2-1,31 5 0,-31-5 0,24 8 0,-24-8 0,0 0 0,23 11 0,-23-11 0,0 0 0,19 17 1,-19-17-1,0 0 0,0 0 0,19 19 0,-19-19 0,0 0 0,0 0 0,0 0 0,0 0 0,0 0 0,0 0 1,0 0-1,0 0 0,0 0 0,8 18 0,-8-18 0,0 0 1,-12 19-1,12-19 0,-15 22 1,15-22-1,-30 34 0,11-9 0,0 0 0,-6 3 0,4 3 0,-9 1 0,5 4 1,-5-4-1,7 4 0,-4-1 0,1-1 0,1-6 0,2 3 1,2-7-1,0-1 0,0-4 0,4-2 0,17-17 0,-30 29 1,30-29-1,-23 17 0,23-17 0,0 0 0,-23 17 0,23-17 0,0 0 0,-17 17 0,17-17 0,0 0 0,-17 25 0,17-25 0,-13 23 1,13-23-1,-10 20 1,10-20-1,-7 19 0,7-19 0,0 0 1,0 0-1,-8 21 0,8-21 0,0 0 0,0 0 0,0 0 0,0 19-1,0-19 1,0 0 0,0 0 0,0 0 0,0 0 0,0 0 1,19 14-1,-19-14 0,19-2 1,-19 2-1,27-4 0,-8 0 0,0-2 1,7 1-1,3-1 0,3 0 0,2-1 0,2 1 0,4-7-1,0 5 1,4-5 0,-4 5 0,-2-1-1,-6 1 1,2-1 0,-11 5 0,-2 0 0,-21 4 0,29-4 0,-29 4 1,0 0-1,0 0 0,0 0 0,0 0 0,19-2 0,-19 2 0,0 0 0,0 0 0,0 0-2,0 0-3,0 0-6,0 0-15,0 0 0,0 0-2,0 0 28</inkml:trace>
          <inkml:trace contextRef="#ctx0" brushRef="#br0" timeOffset="4667.2669">939 1240 3,'0'0'8,"0"0"-2,0 0-1,21-4 0,-21 4-1,0 0 0,0 0 0,0 0 0,0 0-1,24 2 1,-24-2-1,0 0 1,0 0 0,21 0-1,-21 0 1,0 0-1,21-2 1,-21 2-1,25 0 0,-25 0 0,34-2 0,-11 2-1,-2-4 0,9 3 0,-1-3-1,5 0 1,0-2-1,2 2 0,-3 1 0,1-1 0,-2 0-1,-5 0 1,-6 2-1,0 0 1,-21 2-1,22-1 1,-22 1 0,0 0 0,0 0-1,0 0 1,0 0 0,0 0-1,0 0 0,0 0 0,0 0 1,0 0-1,0 0 0,0 0 0,0 0-1,0 0 1,0 0-1,0 0-2,0 0-1,0 0-4,0 0-5,0 0-15,0 0 1,19 13 5</inkml:trace>
        </inkml:traceGroup>
      </inkml:traceGroup>
    </inkml:traceGroup>
    <inkml:traceGroup>
      <inkml:annotationXML>
        <emma:emma xmlns:emma="http://www.w3.org/2003/04/emma" version="1.0">
          <emma:interpretation id="{41D842C8-588B-4BA6-B724-D4972F7522E5}" emma:medium="tactile" emma:mode="ink">
            <msink:context xmlns:msink="http://schemas.microsoft.com/ink/2010/main" type="paragraph" rotatedBoundingBox="3894,4506 2594,5563 2122,4982 3421,39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059F5D-A2D4-4D9E-A322-6111E803737C}" emma:medium="tactile" emma:mode="ink">
              <msink:context xmlns:msink="http://schemas.microsoft.com/ink/2010/main" type="line" rotatedBoundingBox="3894,4506 2594,5563 2122,4982 3421,3924"/>
            </emma:interpretation>
          </emma:emma>
        </inkml:annotationXML>
        <inkml:traceGroup>
          <inkml:annotationXML>
            <emma:emma xmlns:emma="http://www.w3.org/2003/04/emma" version="1.0">
              <emma:interpretation id="{151DFBCB-8AEB-49B3-B671-17035C4D7E68}" emma:medium="tactile" emma:mode="ink">
                <msink:context xmlns:msink="http://schemas.microsoft.com/ink/2010/main" type="inkWord" rotatedBoundingBox="3894,4506 2594,5563 2122,4982 3421,3924"/>
              </emma:interpretation>
              <emma:one-of disjunction-type="recognition" id="oneOf1">
                <emma:interpretation id="interp5" emma:lang="en-US" emma:confidence="0">
                  <emma:literal>=t</emma:literal>
                </emma:interpretation>
                <emma:interpretation id="interp6" emma:lang="en-US" emma:confidence="1">
                  <emma:literal>= t</emma:literal>
                </emma:interpretation>
                <emma:interpretation id="interp7" emma:lang="en-US" emma:confidence="0">
                  <emma:literal>It</emma:literal>
                </emma:interpretation>
                <emma:interpretation id="interp8" emma:lang="en-US" emma:confidence="0">
                  <emma:literal>=</emma:literal>
                </emma:interpretation>
                <emma:interpretation id="interp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-2260.1293">941-897 9,'0'-17'6,"0"17"0,0 0-1,0 0 0,0 0 0,0 0-1,0 0 1,0 0-2,0 0 1,0 0-1,0 0 1,0 0-2,0 0 0,0 0-1,0 0 0,0 0 1,0 0-1,0 0 1,0 0 0,-12 19 0,12-19 0,-9 27 1,5-6 0,-2-4-1,1 7 0,1-5 1,0 8-2,0-4 1,2 0 0,-5 1-1,5 3 0,-4-2 0,4 1 0,-2-1 0,-1 0-1,3-1 1,0-1 0,-2-2-1,2-2 1,2-19-1,-2 30 1,2-30-1,0 25 0,0-25 0,2 17 1,-2-17-1,0 0 0,10 23-1,-10-23 1,0 0 0,15 23 0,-15-23 0,0 0 0,19 22 1,-19-22-1,0 0 0,25 18 0,-25-18 1,22 13-1,-22-13 0,29 11 1,-29-11-1,32 10 0,-32-10 0,31 5 0,-12-3 1,-19-2-1,36 2 0,-17-4 0,2 0 0,3 1 0,-1-3 0,0 2 0,2-2 0,-1-2 0,1 4-1,-6-1 1,2 1-1,-21 2 0,30-4-1,-30 4-2,27-2-3,-27 2-6,0 0-14,23-11 1,-23 11 2,0 0 24</inkml:trace>
          <inkml:trace contextRef="#ctx0" brushRef="#br0" timeOffset="-1292.0735">720-635 11,'0'0'11,"0"0"-3,0 0-1,0 0-2,0 0 0,0 0-2,0 0-1,0 0 0,-19 4 1,19-4-1,0 0 0,0 0-1,-9 17 1,9-17 1,0 0-1,-4 17 1,4-17-1,0 0 0,0 0 2,0 0-1,0 0 1,34 12-1,-34-12 1,40-6-1,-17-2 0,11 3 0,2-3-2,10 1 0,1-3 1,1 2-1,5 1 0,0-1-1,2 3 1,-1 1-1,-1-2 0,-6 2 1,-5 2-1,-8 0 0,-7 1 0,-4 1 1,-23 0 0,23-2 0,-23 2 0,0 0-1,0 0 1,0 0 0,0 0 0,-23-6-1,23 6-2,-19-4-2,19 4-9,0 0-14,-21 6-1,21-6 0,0 0 13</inkml:trace>
          <inkml:trace contextRef="#ctx0" brushRef="#br0" timeOffset="-23460.3418">0 49 18,'0'0'13,"0"0"0,0 0-3,0 0 0,0 0-2,0 0-1,0 0-2,0 0 1,0 0-2,0 0-1,0 0 1,19-2-2,-19 2 1,38-2-1,-13-3 0,11 1-1,0-2 0,6 2-1,-4-1 1,2-3-2,-2 4 1,-4 0-1,-4 4-2,-11-5-2,2 9-4,-21-4-6,0 0-11,0 0-2,0 0 4</inkml:trace>
          <inkml:trace contextRef="#ctx0" brushRef="#br0" timeOffset="-23123.3224">80 281 13,'30'4'21,"-7"-1"-5,-4-14-3,11 11-3,-9-13-3,10 11-1,-7-10-1,7 7-2,-5-5-1,-1 5 0,-2 3-3,-23 2-6,36-10-17,-36 10-2,23-2 0,-23 2 13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07:01.56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C0FBB5F-F430-41F2-ADA6-C0B298FE8C6D}" emma:medium="tactile" emma:mode="ink">
          <msink:context xmlns:msink="http://schemas.microsoft.com/ink/2010/main" type="writingRegion" rotatedBoundingBox="486,8569 5654,8332 5694,9200 526,9437"/>
        </emma:interpretation>
      </emma:emma>
    </inkml:annotationXML>
    <inkml:traceGroup>
      <inkml:annotationXML>
        <emma:emma xmlns:emma="http://www.w3.org/2003/04/emma" version="1.0">
          <emma:interpretation id="{9C385A5E-A45A-4946-B3DD-7B81A77F164C}" emma:medium="tactile" emma:mode="ink">
            <msink:context xmlns:msink="http://schemas.microsoft.com/ink/2010/main" type="paragraph" rotatedBoundingBox="486,8569 5654,8332 5694,9200 526,9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4494C7-31DB-4738-95E8-FC9C411983D1}" emma:medium="tactile" emma:mode="ink">
              <msink:context xmlns:msink="http://schemas.microsoft.com/ink/2010/main" type="line" rotatedBoundingBox="486,8569 5654,8332 5694,9200 526,9437"/>
            </emma:interpretation>
          </emma:emma>
        </inkml:annotationXML>
        <inkml:traceGroup>
          <inkml:annotationXML>
            <emma:emma xmlns:emma="http://www.w3.org/2003/04/emma" version="1.0">
              <emma:interpretation id="{FEC70B53-8E30-4F8D-9426-03087739C57D}" emma:medium="tactile" emma:mode="ink">
                <msink:context xmlns:msink="http://schemas.microsoft.com/ink/2010/main" type="inkWord" rotatedBoundingBox="506,9000 560,8998 563,9082 509,9084"/>
              </emma:interpretation>
              <emma:one-of disjunction-type="recognition" id="oneOf0">
                <emma:interpretation id="interp0" emma:lang="en-US" emma:confidence="0">
                  <emma:literal>9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q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237 5003 1,'-8'-23'14,"8"23"-1,0 0-3,0 0-2,0 0-1,-9-17-1,9 17-1,0 0 0,0 0-1,-12 22-2,12-22 1,-5 23-1,5-23-1,-6 23 1,6-23-1,0 0 0,0 17-1,0-17 1,0 0 0,0 0 0,0 0 0,8-21-1,-8 21 1,0 0-1,7-23 0,-7 23 0,0 0 0,0 0 0,0 0 0,0 0 1,0 0-1,0 0 0,0 0 0,-21 6 0,21-6 0,0 0 0,0 0 0,0 0 0,-7 17 0,7-17 1,0 0-1,0 0 1,0 0-1,0 0 1,0 0-1,2-19 1,-2 19-1,0 0-1,0-17-4,0 17-19,0 0-2,0 0 0,0 0 14</inkml:trace>
        </inkml:traceGroup>
        <inkml:traceGroup>
          <inkml:annotationXML>
            <emma:emma xmlns:emma="http://www.w3.org/2003/04/emma" version="1.0">
              <emma:interpretation id="{BCF81409-E409-428F-BEA5-5092FCF3A028}" emma:medium="tactile" emma:mode="ink">
                <msink:context xmlns:msink="http://schemas.microsoft.com/ink/2010/main" type="inkWord" rotatedBoundingBox="2699,8467 3587,8427 3627,9295 2739,9335"/>
              </emma:interpretation>
              <emma:one-of disjunction-type="recognition" id="oneOf1">
                <emma:interpretation id="interp5" emma:lang="en-US" emma:confidence="1">
                  <emma:literal>at</emma:literal>
                </emma:interpretation>
                <emma:interpretation id="interp6" emma:lang="en-US" emma:confidence="0">
                  <emma:literal>a/t</emma:literal>
                </emma:interpretation>
                <emma:interpretation id="interp7" emma:lang="en-US" emma:confidence="0">
                  <emma:literal>aft</emma:literal>
                </emma:interpretation>
                <emma:interpretation id="interp8" emma:lang="en-US" emma:confidence="0">
                  <emma:literal>ate</emma:literal>
                </emma:interpretation>
                <emma:interpretation id="interp9" emma:lang="en-US" emma:confidence="0">
                  <emma:literal>amt</emma:literal>
                </emma:interpretation>
              </emma:one-of>
            </emma:emma>
          </inkml:annotationXML>
          <inkml:trace contextRef="#ctx0" brushRef="#br0" timeOffset="20423.1682">2698 5096 7,'0'-23'14,"-7"6"-1,7 17-2,-10-29-2,10 29 1,-13-26-3,13 26 0,-23-21-1,23 21-1,-32-14-2,32 14 1,-40 0-1,21 6-1,-6 4 0,4 5-1,0 2 0,2 4-1,0 2 1,4 3-1,2-3 0,5 4 0,4-5 0,4 1 1,4-2-1,4-2 0,3-2-1,-11-17 1,29 19-1,-29-19 1,36 2-1,-36-2-1,40-11 1,-21-1 0,5-3 0,-24 15 0,33-34 1,-20 13-1,0-2 1,-5 0 0,-4 4 0,1 0 0,-5 19 0,0-28-1,0 28 1,0 0 0,0 0-1,0 0 1,0 0 0,-7 17 0,7-17 0,0 38 1,4-13-1,1 1 0,1 1 1,7-1-1,-3-3 0,7-2 1,-17-21-1,36 25 0,-17-21 1,4-6-1,-2-6 1,2-7-1,1-6 1,-1-4 0,-2-7-1,0-4 1,-4-6-1,-4-1 0,-1-7-1,-1-1 1,-5-2-1,1-6 1,-1 0-1,2 0 1,3 0 0,-1 0-1,3 10 2,-2 0-1,-1 11 0,-1 5 1,-3 10-1,-6 23 0,4-19 1,-4 19 0,-6 21 0,2 4 0,-5 5 1,5 12 0,-4 4 0,3 9 1,-3 0-1,8 4 0,-2-2 0,4 0 0,0-2 0,6-4-1,3-5 1,2-4-1,-1-8 0,3-2-1,0-9 1,4-2-1,4-8-2,-23-13-2,49 15-8,-28-21-17,10 3-2,-7-13 1,5-1 9</inkml:trace>
          <inkml:trace contextRef="#ctx0" brushRef="#br0" timeOffset="20624.1793">2959 4862 6,'13'-27'27,"8"14"-2,2-6 0,5 2-23,8 0-6,12 6-13,-1-3-8,-1 1 0,1 2 12</inkml:trace>
        </inkml:traceGroup>
        <inkml:traceGroup>
          <inkml:annotationXML>
            <emma:emma xmlns:emma="http://www.w3.org/2003/04/emma" version="1.0">
              <emma:interpretation id="{11D07F1B-E3B8-4123-B412-B7E5A84142B3}" emma:medium="tactile" emma:mode="ink">
                <msink:context xmlns:msink="http://schemas.microsoft.com/ink/2010/main" type="inkWord" rotatedBoundingBox="4220,8514 5659,8448 5692,9166 4253,9232"/>
              </emma:interpretation>
              <emma:one-of disjunction-type="recognition" id="oneOf2">
                <emma:interpretation id="interp10" emma:lang="en-US" emma:confidence="1">
                  <emma:literal>the</emma:literal>
                </emma:interpretation>
                <emma:interpretation id="interp11" emma:lang="en-US" emma:confidence="0">
                  <emma:literal>(he</emma:literal>
                </emma:interpretation>
                <emma:interpretation id="interp12" emma:lang="en-US" emma:confidence="0">
                  <emma:literal>che</emma:literal>
                </emma:interpretation>
                <emma:interpretation id="interp13" emma:lang="en-US" emma:confidence="0">
                  <emma:literal>Che</emma:literal>
                </emma:interpretation>
                <emma:interpretation id="interp14" emma:lang="en-US" emma:confidence="0">
                  <emma:literal>she</emma:literal>
                </emma:interpretation>
              </emma:one-of>
            </emma:emma>
          </inkml:annotationXML>
          <inkml:trace contextRef="#ctx0" brushRef="#br0" timeOffset="21779.2457">4021 4568 1,'0'0'10,"-4"-23"14,4 23-8,0 0-6,0 0-1,-19 7-2,19-7 0,-26 38-1,10-13-1,5 15 0,-6-2-1,11 13 0,-5-3-1,13 5-1,0-2 0,11 0-1,2-7 1,6-6-1,2-7 1,2-9-1,3-8 1,1-12-1,-1-16-2,-1-5 2,1-11-2,-3-6 2,-4-6-2,-2-9 0,-2-6 0,-4-4 0,-5 2 0,-1-2 0,-3 6 1,0 2-1,-2 11 1,-2 8-1,2 11 1,-2 23 0,0 0-1,0 0 1,0 40 0,-2-2 0,2 6 0,0 9 1,0 4-1,4 2 1,0 0 0,1-8 0,-1-2 0,4-3 0,-3-10 1,1-6-2,-4-9 2,2-4 0,-4-17-1,0 18 0,0-18 0,0 0-1,-2-33-1,4 12 0,0-1-1,3-7 0,3 2 0,0-1-1,7 3 1,-2 8 0,8 6 1,0 3 0,2 10 0,1 4 0,5 7 1,-1 4-1,7 6 2,1-2 0,4 2 0,3-4-1,3 0 2,7-8-2,-5-3 2,5-6-1,-2-10-2,-3 0 1,-3-9 0,-3 2 0,-11-8 0,-1-1 0,-11-3-1,-4 0 1,-11 1 0,-6 1 0,-9 2 0,-3 4 0,-8 6 0,-3 5-1,-2 8 1,-3 6-1,3 7 1,-3 6 0,7 6-1,0 2 1,6 5 1,6 0 0,5 4 0,6 0 0,8-3 0,5-1-1,6-3 2,8-3-2,3-9 1,4-4-1,2-5 0,4-8 1,0-8-1,-2-5-1,6-2-2,-12-13-10,8-1-15,-11-5-2,-1-2 0,-9-4 13</inkml:trace>
          <inkml:trace contextRef="#ctx0" brushRef="#br0" timeOffset="22136.2662">3951 4740 1,'0'0'6,"2"-20"15,-2 20-5,17-25-9,11 13 0,-1-3-2,15 0 0,3-4-2,14 2 0,4-4 0,9 2-2,8 2-2,-4-4-8,2 6-15,-2 5 0,-17-1 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07:49.86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F2723E1-2EAA-41F0-BF2F-BDB16421D1A9}" emma:medium="tactile" emma:mode="ink">
          <msink:context xmlns:msink="http://schemas.microsoft.com/ink/2010/main" type="writingRegion" rotatedBoundingBox="4403,11736 1125,11901 1060,10602 4337,10437"/>
        </emma:interpretation>
      </emma:emma>
    </inkml:annotationXML>
    <inkml:traceGroup>
      <inkml:annotationXML>
        <emma:emma xmlns:emma="http://www.w3.org/2003/04/emma" version="1.0">
          <emma:interpretation id="{F0A1A6F4-E0F7-42AA-AE75-B1AEBB66900E}" emma:medium="tactile" emma:mode="ink">
            <msink:context xmlns:msink="http://schemas.microsoft.com/ink/2010/main" type="paragraph" rotatedBoundingBox="4403,11736 1125,11901 1060,10602 4337,10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B6C4D8-D4EE-43F3-A081-A86C1A1591BF}" emma:medium="tactile" emma:mode="ink">
              <msink:context xmlns:msink="http://schemas.microsoft.com/ink/2010/main" type="line" rotatedBoundingBox="4403,11736 1125,11901 1060,10602 4337,10437"/>
            </emma:interpretation>
          </emma:emma>
        </inkml:annotationXML>
        <inkml:traceGroup>
          <inkml:annotationXML>
            <emma:emma xmlns:emma="http://www.w3.org/2003/04/emma" version="1.0">
              <emma:interpretation id="{D1454444-F97B-4586-A0A0-DD7F6E122978}" emma:medium="tactile" emma:mode="ink">
                <msink:context xmlns:msink="http://schemas.microsoft.com/ink/2010/main" type="inkWord" rotatedBoundingBox="4403,11736 1125,11901 1060,10602 4337,10437"/>
              </emma:interpretation>
              <emma:one-of disjunction-type="recognition" id="oneOf0">
                <emma:interpretation id="interp0" emma:lang="en-US" emma:confidence="1">
                  <emma:literal>origin</emma:literal>
                </emma:interpretation>
                <emma:interpretation id="interp1" emma:lang="en-US" emma:confidence="1">
                  <emma:literal>on gin</emma:literal>
                </emma:interpretation>
                <emma:interpretation id="interp2" emma:lang="en-US" emma:confidence="0">
                  <emma:literal>one gin</emma:literal>
                </emma:interpretation>
                <emma:interpretation id="interp3" emma:lang="en-US" emma:confidence="0">
                  <emma:literal>ons gin</emma:literal>
                </emma:interpretation>
                <emma:interpretation id="interp4" emma:lang="en-US" emma:confidence="0">
                  <emma:literal>On gin</emma:literal>
                </emma:interpretation>
              </emma:one-of>
            </emma:emma>
          </inkml:annotationXML>
          <inkml:trace contextRef="#ctx0" brushRef="#br0">2881 6811 10,'-4'-21'28,"-6"0"-1,-9-8-11,19 29-6,-38-28-2,38 28-2,-47-10-1,22 12-2,-3 8-1,3 5 0,-4 12-1,3 3 0,5 6-1,4 2 0,2 4 0,11 2 1,4-5-1,7-4 0,5-9 0,5-3 0,2-10 0,2-7 0,2-6 1,-1-6-1,-3-5-1,0-6 2,-5-2-1,1-2 0,-2-2 0,-5 2 0,-2 2 1,1 2-1,-7 17 1,6-23-1,-6 23 1,0 0 0,0 0 1,4 25-1,-4-4 1,5 13 0,-5 6 0,4 11 0,-2 4 0,2 8-1,-2 4 1,2 3-1,-4-2 0,-4-1 0,-2-8 0,-5-1-1,-6-8 1,-4-7-1,-6-10 0,0-7 1,-7-9-1,2-5 1,-4-8-1,5-8 0,-3-8 0,2-7 0,7-1 0,-1-7 0,8-3 0,3-3 0,4 1 0,7 0-1,8 1 1,3 1-1,7 0 1,5-1 0,7 3-1,5-3 1,9 3 0,0-5 0,5 1-1,1 0 1,3-2-1,-1 0 1,-1-3 0,-7-2-1,-2-1 1,-7 0-1,-1 2 1,-5-2-1,-6 4 1,-2 0 0,-6 3 0,-1 5 0,-1 3 0,-3 4 0,-6 21 0,6-28-1,-6 28 1,0 0 0,0 0 0,0 0-1,-4 23 1,0-1 0,-2 9-1,1 5 1,1 4 0,4 2 0,4-1 0,7-1 0,2-6 0,1-1 0,5-9 0,0-5 1,7-7-1,-3-6 0,4-8 1,1-6-1,1-9 0,1-6 0,4-7 1,-1-6-1,-1-2 0,-2-4 0,-5 0 0,-2 4 0,-6 4 0,-2 7 0,-7 6 0,-8 21-1,0 0 1,0 0 0,0 0 0,11 40 0,-13-9 0,0 5 0,-1 2 0,3 0 0,-2-2 0,2-6 1,-2-5-1,4-6 1,-2-19-1,0 23 1,0-23-1,0 0 1,0 0-1,0 0 0,15-29 1,-2 8-2,4-5 1,4-6-1,6-5 1,3-1-1,1 2 1,3 0-1,-2 8 0,-3 5 1,-3 10 0,-3 9 0,-4 13-1,-6 10 1,-1 8 0,-3 7 1,-1 2-1,1 4 0,-1-2 0,0-4 1,5-7-1,0-6 1,-13-21-1,31 19 0,-12-15-4,-19-4-7,36-19-19,-21 1-2,0 1 1,-9-7-1</inkml:trace>
          <inkml:trace contextRef="#ctx0" brushRef="#br0" timeOffset="353.0199">3234 6446 22,'0'0'30,"-23"-4"0,23 4 0,0 0-23,0 0-4,0 0-3,0 0-4,0 0-22,4 21-4,-4-21 0,0 0-1</inkml:trace>
          <inkml:trace contextRef="#ctx0" brushRef="#br0" timeOffset="-1479.0842">2240 6579 8,'0'0'29,"0"0"0,-11-19 0,11 19-17,0 0-9,0 0-3,7 17-6,-7-17-10,0 0-13,0 0 0,0 0 0</inkml:trace>
          <inkml:trace contextRef="#ctx0" brushRef="#br0" timeOffset="-1839.105">1153 7065 8,'2'-23'17,"-2"23"-6,-2-28 0,-4 9-3,6 19 0,-7-38-2,7 38 1,-12-38-1,12 38 0,-19-36-2,19 36 0,-24-32-1,24 32 0,-31-23 0,31 23-2,-36-8 0,17 10 0,-4 4-1,-1 9 1,1 2-1,-2 6 0,2 7-1,-5 3 1,5 3 0,2 3 0,2 5-1,4-2 2,9 2-1,4-1 0,8 3 1,9-4-1,4-1 0,4-3 0,7-5 0,1-3 0,1-5 0,2-2-1,-3-12 2,1-1-1,-5-10 1,1-2-1,-5-8 1,2-3 0,-6-6-1,0-4 2,-4-2-3,0-3 3,-4-3-3,-5-3 2,-2-4-1,-2 0 1,-4-3-2,-2-3 1,-5-2 1,-1 1-1,-3 1 0,-2 4 0,-1 4 0,-1 4 0,-2 9 1,0 6-1,19 17-1,-34-15 1,34 15 0,-30 7 0,30-7-1,-17 21 1,17-21-1,-6 29 0,6-29 1,6 30-1,-6-30 1,19 29 0,-19-29 0,30 22 0,-9-14 0,0 0 0,2-7 0,3 1 0,3-4 0,-1 1 0,1-5 0,3 0 0,-3 0 0,3-1 0,-2 1 0,-1 0 1,-6 1-1,3 1 0,-3 2-1,-2 2 1,0 2 0,-21-2 0,38 11 0,-19-3 0,0 3 0,0 5 0,0-1 0,-2 7 1,-2 1-1,-3 2 1,-3 3-1,-3 3 1,-4-3 0,0 5 0,-4-5 0,0 3 1,-6-7 0,4 3 0,-7-6 1,3-2-2,-3-2 2,11-17-2,-15 24 0,15-24 0,0 0 0,0 0-1,0 0 1,0 0-1,0 0 0,-10-24 1,12 3-2,2-6 2,0-5-2,7-6 2,1-2-1,5-2-1,4 1 1,5-3 0,1 2 0,3 2 0,4 8-1,1 2 1,1 5 0,-2 4-1,0 8 1,-5 1-1,-1 7 1,-5 1 0,-4 4-1,-19 0 1,30 4 0,-30-4-1,21 3 1,-21-3 0,19 4-1,-19-4 1,0 0 0,19 4 0,-19-4 0,0 0 0,0 0 0,0 0 0,0 0 0,0 0 0,0 0 0,0 0 0,6 23 0,-8-6 1,2 4-1,-2 5 0,0 5 0,4 3 1,2 0-1,0 2 0,5-4 0,1-3 1,1-2-1,-1-3 0,3-5 0,0-2 0,-13-17 0,23 31 0,-23-31 1,19 24 0,-19-24 0,12 21-1,-12-21 1,0 0-1,13 17 0,-13-17-1,0 0-2,0 0-4,28-19-7,-28-2-17,10 3 0,-8-11 0,9 1 13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06:34.2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C378B1-9EFA-4EDF-9960-50DBAC877A7C}" emma:medium="tactile" emma:mode="ink">
          <msink:context xmlns:msink="http://schemas.microsoft.com/ink/2010/main" type="inkDrawing" rotatedBoundingBox="5960,3922 6084,6391 5640,6414 5515,3944" semanticType="verticalRange" shapeName="Other">
            <msink:sourceLink direction="with" ref="{8818FC5B-BE11-4E0D-9107-C23B1241C4E8}"/>
          </msink:context>
        </emma:interpretation>
      </emma:emma>
    </inkml:annotationXML>
    <inkml:trace contextRef="#ctx0" brushRef="#br0">0 64 9,'0'0'8,"0"0"-1,0 0 0,19-3 0,-19 3-1,0 0 0,0 0-1,0 0 0,0 0 0,0 0 0,0 0 1,0 0-1,0 0-1,0 0 1,0 0-2,0 0 1,0 0-1,0 0-1,0 0 0,0 0-1,0 0-1,21-10 1,-21 10-1,0 0 0,19-4 0,-19 4 0,0 0 1,23-3-1,-23 3 0,22-2 1,-22 2-1,29-4 0,-10 0 0,4 2 0,3-2 0,3 1 1,1-1-1,1-2 0,-1 2 0,-1 0 1,-3 3-1,-5-3 0,-21 4 1,27-2 0,-27 2-1,0 0 1,0 0-1,0 0 1,0 0 0,0 0-1,0 0 0,0 0 0,0 0 0,0 0 0,0 0-1,0 0 1,0 0 0,-12 19 0,12-19 0,0 0 0,-7 23 0,7-23 0,-4 32-1,2-11 0,0 5 0,0 5 0,0 1 1,0 4-1,-1 4 0,1 2 0,0-4 1,2 4 0,0-3 0,0 1 0,2 2 0,0-4 0,-2 0 1,3 0-1,-3 2 0,0-2 1,0 0-1,2-2 1,-2-2-1,0 0 1,0-3-1,2-3 0,-2-3 0,2-2 0,-2-4 0,2 2 0,0-2 0,0 0 0,-2 0 0,2 2 1,-2-2-2,2 3 2,-2-1-1,3 4 0,-3-2 0,0 1 0,0 1 0,2 0 0,-2 3 0,2-3 0,0 5 0,0-1-1,2-1 2,-2 1-2,3-1 1,-1 1-1,0-6 1,2 3-1,-1-3 2,1-2-2,0-2 1,-2 0 0,1-2 0,1 0 0,-2 2 0,-4-19 1,4 32-2,-1-15 2,-3-17-1,2 33 0,-2-33 0,0 30 0,0-13 0,0-17 0,2 32 0,-2-14 0,0 1 0,0 0 0,0 1 0,2 1 0,-2 0 0,2 0 0,0 0 0,-2 2 0,2-4 0,-2 0 0,0 0 0,0-2 0,-2 0 0,2 0 0,0 0 0,0-17 0,0 29 0,0-29 0,0 28 0,0-28 0,2 29 0,-2-29 0,0 22 0,0-22 0,-2 23 0,2-23 0,-2 17 0,2-17 0,0 0 0,-4 21 0,4-21 0,0 0 0,-2 17 0,2-17-1,0 0 1,0 17 1,0-17-2,0 0 2,0 17-1,0-17 0,0 0 0,0 18 0,0-18 0,0 0 0,0 19 0,0-19 0,0 0 0,-2 20 0,2-20 0,0 0 0,0 0 0,-3 19 0,3-19 0,0 0 1,0 0-1,0 0 0,0 0 0,0 0 0,0 0 1,-21 10-1,21-10 0,0 0 0,-19 4 0,19-4 0,-19 2 0,19-2 0,-21 3 0,21-3 0,-25 0 0,25 0 0,-21 0 1,21 0-1,-23 0-1,23 0 1,-22 0 0,22 0 0,-19 0 0,19 0 0,-21 2-1,21-2 1,0 0-1,-27 8 1,27-8-1,0 0 0,-21 8 0,21-8 0,0 0 1,0 0-1,-21 9 0,21-9 0,0 0 0,-21 8 1,21-8-1,0 0 1,-19 7-1,19-7 1,0 0-1,-19 6 0,19-6 0,0 0-1,0 0 0,-19 0 0,19 0-2,0 0 0,0 0-1,0 0 0,0 0 0,0 0-1,0 0 0,-21 4-1,21-4-5,0 0-10,0 0 8,0 0 14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4-26T05:36:47.239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526 2569 3,'-8'16'2,"8"-16"0,0 0 1,0 0-1,0 0 1,0 0-1,0 0 1,0 0-1,0 0 0,0 0-1,0 0-1,0 0 1,0 0-1,0 0 0,0 0 1,0 0-1,0 0 0,0 0 0,0 0 0,0 0 0,0 0 0,0 0 0,0 0 0,0 0 0,0 0 0,0 0 0,0 0 0,0 0 1,0 0-1,0 0 1,0 0 0,0 0 1,0 0 0,0 0 0,0 0 0,0 0 1,0 0 0,0 0-1,0 0 1,0 0 0,0 0-1,0 0 0,0 0 0,0 0 0,-17-5 0,17 5 0,0 0-1,0 0 1,0 0-1,0 0 0,-4-16 1,4 16-1,0 0 0,0 0 1,-6-18-1,6 18 1,0 0-1,0 0 1,-8-17 0,8 17-1,0 0 0,0 0 0,0 0 0,0 0 0,-10-18 0,10 18-1,0 0 1,0 0 0,-2-21-1,2 21 1,0 0 0,0-19-1,0 19 0,0 0 1,0-17-1,0 17 1,0 0-1,6-20 0,-6 20 1,0 0-1,4-19 0,-4 19 1,0 0-1,4-19 1,-4 19 0,0 0-1,2-19 1,-2 19 0,0 0-1,0-18 0,0 18 1,0 0-1,0-19 1,0 19-1,0 0 0,0-16 1,0 16-1,0 0 0,0-17 1,0 17-1,0 0 0,0 0 0,0 0 0,4-16 0,-4 16 0,0 0 1,0 0-1,0 0 0,0 0 0,0 0 1,0 0-1,0 0 0,0 0 0,0 0 0,0-16 1,0 16-1,0 0 1,0 0-1,0 0 0,0 0 1,0 0-1,0 0 0,0 0 0,0 0 0,0 0 0,0 0 0,-2-16 0,2 16 0,0 0 0,0 0 0,0 0 0,-2-15 1,2 15-1,0 0 0,0 0 0,-4-16 0,4 16 0,0 0 0,-4-16 0,4 16 1,0 0-1,-4-21 0,4 21 0,-4-17 0,4 17 0,-5-18 1,5 18-1,-4-17 0,4 17 1,0 0-1,-8-18 0,8 18 1,0 0-1,0 0 0,-4-17 1,4 17-1,0 0 0,-2-16 0,2 16 0,0 0 0,-2-23 0,2 23 0,0-23 0,0 23 1,-2-24-1,2 24 1,-2-23-1,2 23 1,-2-16-1,2 16 1,0 0-1,-2-21 0,2 21 0,0 0 0,-2-19 0,2 19 0,0 0 0,0-19 0,0 19 0,0 0 0,0 0 0,0 0 0,0 0 0,0 0 0,0 0 0,0 0 0,-3-16 0,3 16 0,0 0 0,0 0 0,0 0 0,0 0 0,-2-19 0,2 19 0,0 0 0,0-20 0,0 20 0,-2-17 0,2 17 0,0-16 0,0 16 0,-2-17 0,2 17 0,-2-18 0,2 18 0,-2-28 0,0 12 1,0-1-2,0 1 2,0-3-1,0 1 0,0 1 0,2 17 0,-2-23 0,2 23 0,-2-17 0,2 17 0,0 0 0,-2-18 0,2 18 0,0 0 0,-2-16-1,2 16 1,0 0 0,0 0 0,0-17 0,0 17 0,0 0 0,0 0 0,-2-20 0,2 20 1,0 0-1,0-17 0,0 17 0,0-16 0,0 16 0,0-17 0,0 17 0,2-16 0,-2 16 0,0-16 0,0 16 0,-2-17 0,2 17-1,0 0 1,-1-23 1,1 23-2,-2-18 2,2 18-1,0-19-1,0 19 2,-2-17-1,2 17 0,-2-18 0,2 18 0,-2-17 0,2 17 0,-2-16 0,2 16 0,0 0 0,-6-19 0,6 19 0,0 0 0,-4-20 0,4 20 0,0 0 0,-4-17 0,4 17 0,0 0 0,-4-19 0,4 19 0,0 0 0,-4-21 0,4 21 0,0 0 0,-4-20 0,4 20 0,0 0 0,-3-19 0,3 19 0,0 0 0,-6-19 0,6 19 0,-4-16 0,4 16 0,0 0 0,-6-24 0,6 24 0,-4-18 0,4 18 0,-4-23 0,4 23 0,-4-19 0,4 19 0,-4-23 0,4 23-1,-1-21 1,1 21 0,-4-21-1,4 21 1,-2-26 0,2 26 0,-2-26 0,2 26 0,-2-25 0,2 25 0,-4-23 0,4 23 0,-2-17 0,2 17 0,0 0 0,0-19 1,0 19-2,0 0 1,-2-18 0,2 18 0,0 0 0,-2-17 0,2 17 0,0 0 0,0-20 0,0 20 0,0 0 0,4-22 0,-4 22 0,0 0 0,4-21 0,-4 21 0,0 0 0,2-18 0,-2 18 0,0 0 0,2-19 0,-2 19 0,0 0 0,2-23 0,-2 23 0,2-17 0,-2 17 0,2-20 0,-2 20 0,2-19-1,-2 19 1,3-23 0,-3 23 0,0-23 0,0 23 0,2-24 0,-2 24 0,0-25 0,0 25 1,0-21-2,0 21 2,0-15-1,0 15 0,0 0 0,-2-25 0,2 25-1,-2-24 1,2 8 0,-1-2 0,1 3 0,0-3 0,0 1 0,0-1 0,0 18 0,-2-26 0,2 26 0,0-19 0,0 19 0,0 0 0,0-20 0,0 20-1,0 0 1,0 0 0,0 0 1,0 0-1,-2-17 0,2 17 0,0 0 0,0 0 0,0 0 0,-4-16 0,4 16 0,0 0 0,0 0 0,0 0 0,-8-17 0,8 17 0,0 0 0,-6-16 0,6 16 0,0 0 0,-6-23 0,6 23 0,-4-21 0,4 21 0,-5-23 0,5 23 0,-6-23 0,6 23 0,-6-21 0,6 21 0,-6-17 0,6 17 0,0 0 0,-6-19 0,6 19 0,0 0 0,0 0 0,-8-20 0,8 20-1,0 0 1,0 0 0,-9-17 0,9 17 0,0 0 0,0 0 0,0 0 0,0 0 0,-12-16 0,12 16 0,0 0 0,0 0 0,0 0 0,0 0 0,0 0 0,0 0 0,0 0 0,0 0-1,0 0 1,0 0 0,0 0 0,0 0 0,0 0 0,0 0 0,0 0 0,0 0 0,0 0 0,0 0 0,0 0-1,0 0 1,0 0 0,-8-16 0,8 16 0,0 0 0,0 0 0,0 0 0,0 0 0,0 0 0,0 0 0,0 0 0,0 0 0,0 0 0,0 0 0,0 0 0,0 0 0,-6-15 0,6 15-1,0 0 1,0 0 0,0 0 0,0 0-1,0 0 1,-7 15 0,7-15-1,-10 23 1,2-5 0,-2 4 0,-1 1-1,-1 5 1,-2 0 0,1 2 0,-1 2 0,1-3 0,1-2 0,0-1 0,1-2 0,1-3 0,2-1 0,0-3 0,2-1 0,6-16 0,-11 30 0,11-30 0,-8 28 0,8-28 0,-8 26 0,8-26-1,-4 24 1,4-24 0,-4 20 0,4-20 0,0 0 0,-5 19 0,5-19 0,0 0 1,0 0-1,0 0 0,0 0 0,0 0 0,0 0 0,0 0 1,0 0-1,0 0 0,0 0 0,0 0 0,0 0 0,0 0 0,0 0 0,0 0 0,-14-23 0,14 23-1,2-19 1,-2 19 0,4-21 0,-4 21 0,8-33 0,-3 13 0,3-2 0,0-5 0,4-4 0,1-2 0,1-1 0,1-1 0,1 2 0,-2 0 0,1 1 0,-1 4 0,-3 5 0,-1 2 0,0 4 0,-10 17 0,12-25 0,-12 25 0,7-17 0,-7 17 0,0 0-1,0 0 2,10-19-2,-10 19 1,0 0 0,0 0 0,18-14-1,-18 14 1,0 0 0,0 0 0,0 0-1,17-11 1,-17 11 0,0 0 0,0 0 0,0 0 1,0 0-2,0 0 2,0 0-1,0 0-1,0 0 1,0 0 0,0 0 0,0 0 0,0 0 0,0 0-1,0 0 1,0 0 0,0 0 0,0 0 0,0 0 0,20 12 0,-20-12 0,0 0 0,21 23 0,-21-23 0,21 25 0,-9-10 0,6 5 1,-3-1-1,3 2 0,-1 0 1,5 2-1,-5 0 0,3-4 1,-3 2-1,1-2 0,-18-19 1,27 28-1,-27-28 0,21 19 1,-21-19-1,0 0 0,0 0 1,18 18-1,-18-18 1,0 0-1,0 0 1,0 0-1,0 0 1,0 0-1,0 0 1,0 0-1,0 0 0,0 0 0,0 0 0,0 0 0,0 0 0,0 0 0,0 0 0,0 0 0,0 0 0,0 0 0,0 0 0,0 0 0,0 0 0,0 0 0,0 0 0,0 0 0,0 0 1,0 0-1,0 0 0,0 0 0,0 0 0,0 0 0,0 0 0,0 16 0,0-16 0,0 0-1,0 0-3,0 0-11,0 0-15,-18 1-1,18-1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06:35.9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818FC5B-BE11-4E0D-9107-C23B1241C4E8}" emma:medium="tactile" emma:mode="ink">
          <msink:context xmlns:msink="http://schemas.microsoft.com/ink/2010/main" type="writingRegion" rotatedBoundingBox="5296,3875 5684,14587 550,14773 162,4060">
            <msink:destinationLink direction="with" ref="{DCC378B1-9EFA-4EDF-9960-50DBAC877A7C}"/>
          </msink:context>
        </emma:interpretation>
      </emma:emma>
    </inkml:annotationXML>
    <inkml:traceGroup>
      <inkml:annotationXML>
        <emma:emma xmlns:emma="http://www.w3.org/2003/04/emma" version="1.0">
          <emma:interpretation id="{1A9D1B76-40A8-4CAB-85CE-3629601EE1C6}" emma:medium="tactile" emma:mode="ink">
            <msink:context xmlns:msink="http://schemas.microsoft.com/ink/2010/main" type="paragraph" rotatedBoundingBox="5207,3852 5588,6362 4438,6537 4056,40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C9AB69-551D-4F44-BB47-FD1D66EFE34F}" emma:medium="tactile" emma:mode="ink">
              <msink:context xmlns:msink="http://schemas.microsoft.com/ink/2010/main" type="line" rotatedBoundingBox="5207,3852 5588,6362 4438,6537 4056,4027"/>
            </emma:interpretation>
          </emma:emma>
        </inkml:annotationXML>
        <inkml:traceGroup>
          <inkml:annotationXML>
            <emma:emma xmlns:emma="http://www.w3.org/2003/04/emma" version="1.0">
              <emma:interpretation id="{1CDEF8F3-DEA2-47FD-B163-A8BB392BC35D}" emma:medium="tactile" emma:mode="ink">
                <msink:context xmlns:msink="http://schemas.microsoft.com/ink/2010/main" type="inkWord" rotatedBoundingBox="5207,3852 5588,6362 4438,6537 4056,4027"/>
              </emma:interpretation>
              <emma:one-of disjunction-type="recognition" id="oneOf0">
                <emma:interpretation id="interp0" emma:lang="en-US" emma:confidence="0">
                  <emma:literal>[1',</emma:literal>
                </emma:interpretation>
                <emma:interpretation id="interp1" emma:lang="en-US" emma:confidence="0">
                  <emma:literal>{1',</emma:literal>
                </emma:interpretation>
                <emma:interpretation id="interp2" emma:lang="en-US" emma:confidence="0">
                  <emma:literal>[2',</emma:literal>
                </emma:interpretation>
                <emma:interpretation id="interp3" emma:lang="en-US" emma:confidence="0">
                  <emma:literal>is</emma:literal>
                </emma:interpretation>
                <emma:interpretation id="interp4" emma:lang="en-US" emma:confidence="0">
                  <emma:literal>{2',</emma:literal>
                </emma:interpretation>
              </emma:one-of>
            </emma:emma>
          </inkml:annotationXML>
          <inkml:trace contextRef="#ctx0" brushRef="#br0">2482-505 9,'0'0'8,"0"0"-1,8-19 0,-8 19-2,0 0 0,0 0-1,0 0-1,0 0 1,0 0-1,0 0 0,0 0 1,0 0 0,0 0 1,21 19 0,-21-19 1,15 17-1,-15-17-1,26 24 0,-26-24 0,31 34-1,-12-15-1,4 8 0,1 0-1,5 3 0,-1 0 0,3 5-1,-1-1 1,4-2-1,-1-2 0,-1-1 0,-2-6 1,-3 0-1,-4-4 0,0-4 0,-23-15 0,32 23 0,-32-23 1,19 11-1,-19-11 1,0 0-1,0 0 1,0 0 0,0 0-1,0 0 1,0 0 0,0 0-1,0 0-2,0 0-2,0 0-3,-2-17-5,2 17-12,0 0-5,0 0 1,-6-23 18</inkml:trace>
          <inkml:trace contextRef="#ctx0" brushRef="#br0" timeOffset="797.0452">3012-562 6,'0'0'8,"0"0"-1,0 0 0,0 0 0,-5 19 0,5-19 0,-10 22-1,6-3 1,4-19-1,-19 38-1,2-15 0,6 7 0,-8 1-1,2 7 0,-6-2-1,4 6 0,-4 0-1,0 1 0,-1-3-1,1 2 0,2-8 0,-2 0 0,4-3-1,-2-3 0,4-5 0,0-4 1,17-19-1,-23 28 1,23-28-1,0 0 0,-17 17 0,17-17 0,0 0 0,0 0-1,0 0-1,0 0-2,0 0-2,0 0-7,23-19-11,-23 19-4,0 0 2,21-11 24</inkml:trace>
          <inkml:trace contextRef="#ctx0" brushRef="#br0" timeOffset="2928.1673">2668 647 3,'0'0'9,"0"0"-1,0 0 0,0 0-2,0 0 1,0 0 0,0 0-1,0 0 1,0 0-2,0 0 0,21 17-1,-21-17 0,10 29-1,-8-10-1,11 4 0,-7 0-1,9-1 0,-4 1-1,3-2 1,-1 2-1,2-6 0,0 0-1,-15-17 1,27 21 0,-27-21 0,23 17-1,-23-17 2,24 9-1,-24-9 0,25 4 1,-25-4-1,29-4 1,-10-1 0,-19 5 0,34-21-1,-34 21 1,32-30-1,-17 9 1,-3 2-1,-1-4 1,-3 2-1,-1 0 1,-3 4-1,0 0 0,-4 17 1,2-29-1,-2 29 0,0 0 1,-2-19-1,2 19 0,0 0 0,0 0 0,0 0-1,0 0 1,0 0 0,0 0-1,0 0 1,0 0 0,0 0-1,0 0 1,0 0 0,0 0-1,0 0 1,0 0 0,0 0 0,0 0 0,0 0 0,0 0 0,0 0 0,0 0 0,0 0 0,0 0 0,0 0 0,0 0 0,0 0 0,0 0 0,0 0 0,-8 17 0,8-17 0,0 0 0,0 0 0,0 0 0,0 0 0,0 0 0,0 0 0,0 0 1,0 0-1,0 0 0,0 0 1,0 0-1,0 0 0,0 0 0,0 0 0,0 0 0,0 0 0,0 0 0,0 0 0,0 0 0,0 0 0,0 0 0,0 0 1,-5 23-1,5-23 0,-4 33 1,0-11-1,0 9 1,2 5-1,-3 4 1,3 5-1,-2 1 0,2 3 0,0-1 0,0 1 0,0-5 0,-1-1 0,1-6 0,0-3 1,-2-6-1,2-1 1,-2-8-1,2-2 0,2-17 1,-9 19-1,9-19 1,0 0-1,0 0 1,-15 17-1,15-17 1,0 0-1,0 0 1,0 0-1,-19 6 0,19-6 0,0 0 1,-23 2-1,23-2 0,-25 0 0,25 0 1,-32 0-1,32 0 0,-36 2 0,36-2 0,-33 1 0,33-1 0,-32 2 0,32-2 0,-28 0 0,28 0 0,-23-2 0,23 2 0,-19-1-1,19 1 1,0 0 0,0 0-1,-21-4 0,21 4 0,0 0 0,0 0-1,0 0 0,0 0-1,0 0-2,0 0-1,0 0-4,0 0-8,0 0-9,0 0 1,0 0 22</inkml:trace>
          <inkml:trace contextRef="#ctx0" brushRef="#br0" timeOffset="-4544.2599">2617-1071 14,'0'0'7,"0"0"-1,0 0-1,19-10 0,-19 10 0,0 0-1,0 0-1,0 0 0,0 0-1,0 0 1,0 0-1,0 0 0,-21 4 0,21-4-1,0 0 0,-23 2 0,23-2-1,-28 2 1,28-2-1,-34 2 1,34-2-1,-33 1 0,14-1 0,19 0 0,-34 2 0,34-2 0,-30 2 0,30-2 0,-31 2 0,31-2 0,-30 6 0,30-6 0,-27 7 0,27-7 0,-28 10 0,28-10 0,-19 8 0,19-8 0,0 0 0,-23 9 0,23-9 0,0 0 0,0 0 0,0 0 1,-21 4-1,21-4 0,0 0 0,0 0 0,0 0 0,0 0 0,0 0 0,0 0 0,-19-2 0,19 2 0,0 0 0,0 0 0,0 0 0,-21 2 0,21-2 0,0 0 1,0 0-1,0 0 0,-19 4 1,19-4 0,0 0-1,0 0 2,0 0-1,0 0 0,0 0 0,0 0 1,0 0-1,0 0 0,0 0-1,-21-4 1,21 4-1,0 0 0,0 0 0,0 0 1,0 0-2,-19 4 1,19-4 1,0 0-1,0 0 0,0 0 0,0 0 1,0 0-1,0 0 1,0 0 0,0 0 1,0 0-1,0 0 1,0 0-1,-11 22 1,11-22-2,-2 17 2,2-17-2,-4 23 1,4-23-1,-6 29 1,1-10-1,1-2 1,2 6 0,-2-4 0,2 7 0,-3-3-1,5 4 0,0-5 0,0 1 0,0 0 0,3-2-1,-3 0 1,2 0 0,0 0 0,-2-1 1,2-1-1,-2 0 0,0 2 0,0-2 0,-2 2 1,2-4-1,0-17 0,-4 34 0,-1-16 1,3 1-1,-2-2 0,2 0 1,-2 2-1,2 0 1,-1 0-1,1 0 1,0 0-1,2 0 0,-2-2 0,2 2 1,0 0-1,0 0 0,0-2 0,0 0 0,0 0 0,2 2 0,-2 0 0,2 0 0,0 0 0,1 2 0,-1-2 0,0 0 0,2 0 0,-2-2 1,2 0-1,1 0 0,-5-17 0,6 29 0,-6-29 0,6 26 0,-6-26 0,9 25 0,-9-25 0,8 23 0,-8-23 0,9 21 1,-9-21-1,6 19 0,-6-19 0,8 19 0,-8-19 0,7 22 0,-7-22 0,2 21-1,-2-21 1,4 23 0,-4-23 0,0 23 0,0-23 1,2 25-1,-2-25 0,2 30 0,-2-30 1,0 32-2,0-32 2,2 33-2,-2-33 1,2 24-1,-2-24 1,3 25-1,-3-25 1,2 25 0,-2-25 0,2 26 0,-2-26 0,2 27 0,-2-27 0,2 28 0,-2-28 0,2 27 0,-2-27 0,2 26 0,-2-26 0,0 29 0,0-29 0,2 28 0,-2-28 0,0 29 0,0-29 0,0 27 0,0-27 0,2 28 0,-2-28 0,0 23 0,0-23 0,3 21 0,-3-21 0,2 19 0,-2-19 0,0 17 0,0-17 0,0 19 0,0-19 0,0 21 0,0-21 0,0 24 0,0-24 0,-2 27 0,2-27 0,-3 25 0,3-25 0,-2 19 0,2-19 0,0 0 0,-4 22 0,4-22 0,0 0 0,-2 23 0,2-23 0,-2 17 0,2-17 0,-4 19 0,4-19 1,-2 19-1,2-19 0,-7 21 0,7-21-1,-4 19 2,4-19-1,-4 19 0,4-19 0,-2 19 0,2-19 0,0 0 0,-2 23 0,2-23 0,0 0 0,-7 23 0,7-23 0,-4 19 0,4-19 0,-4 19 0,4-19 0,-7 19 0,7-19 0,0 0 0,-6 21 0,6-21 0,0 0 0,0 0 0,-2 17 0,2-17 0,0 0 0,0 0 0,0 0-1,0 0 1,0 0 0,0 0 0,0 0 0,0 0 0,19 15 0,-19-15 0,0 0 1,27 4-1,-27-4 0,26-2 0,-26 2-1,34-2 2,-15 0-1,0 0-1,2 0 2,0 0-1,2 0 0,-2 4 0,2-2 0,-4 0 0,2 0 0,-2 2 0,-19-2 0,32 4 1,-32-4-1,23 2 0,-23-2 0,19 0 0,-19 0 0,0 0 0,0 0 0,0 0 0,0 0 0,19 2 0,-19-2 0,0 0 0,0 0 0,0 0 0,0 0 0,0 0-3,23 7-4,-23-7-10,0 0-11,0 0-1,22-19 4</inkml:trace>
        </inkml:traceGroup>
      </inkml:traceGroup>
    </inkml:traceGroup>
    <inkml:traceGroup>
      <inkml:annotationXML>
        <emma:emma xmlns:emma="http://www.w3.org/2003/04/emma" version="1.0">
          <emma:interpretation id="{247DC8D1-69D0-4AA4-95AE-7CEF8D178562}" emma:medium="tactile" emma:mode="ink">
            <msink:context xmlns:msink="http://schemas.microsoft.com/ink/2010/main" type="paragraph" rotatedBoundingBox="4180,4117 4095,6635 2898,6595 2982,40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D8D80C-2A7D-44F2-932D-6FFCDA243A9E}" emma:medium="tactile" emma:mode="ink">
              <msink:context xmlns:msink="http://schemas.microsoft.com/ink/2010/main" type="line" rotatedBoundingBox="4180,4117 4095,6635 2898,6595 2982,4076"/>
            </emma:interpretation>
          </emma:emma>
        </inkml:annotationXML>
        <inkml:traceGroup>
          <inkml:annotationXML>
            <emma:emma xmlns:emma="http://www.w3.org/2003/04/emma" version="1.0">
              <emma:interpretation id="{80FB79E4-66DF-422E-AFC9-BABC6D0C36D9}" emma:medium="tactile" emma:mode="ink">
                <msink:context xmlns:msink="http://schemas.microsoft.com/ink/2010/main" type="inkWord" rotatedBoundingBox="4180,4117 4095,6635 2898,6595 2982,4076"/>
              </emma:interpretation>
              <emma:one-of disjunction-type="recognition" id="oneOf1">
                <emma:interpretation id="interp5" emma:lang="en-US" emma:confidence="0">
                  <emma:literal>E</emma:literal>
                </emma:interpretation>
                <emma:interpretation id="interp6" emma:lang="en-US" emma:confidence="0">
                  <emma:literal>• =</emma:literal>
                </emma:interpretation>
                <emma:interpretation id="interp7" emma:lang="en-US" emma:confidence="0">
                  <emma:literal>y =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Y =</emma:literal>
                </emma:interpretation>
              </emma:one-of>
            </emma:emma>
          </inkml:annotationXML>
          <inkml:trace contextRef="#ctx0" brushRef="#br0" timeOffset="-40687.3269">720-635 11,'0'0'11,"0"0"-3,0 0-1,0 0-2,0 0 0,0 0-2,0 0-1,0 0 0,-19 4 1,19-4-1,0 0 0,0 0-1,-9 17 1,9-17 1,0 0-1,-4 17 1,4-17-1,0 0 0,0 0 2,0 0-1,0 0 1,34 12-1,-34-12 1,40-6-1,-17-2 0,11 3 0,2-3-2,10 1 0,1-3 1,1 2-1,5 1 0,0-1-1,2 3 1,-1 1-1,-1-2 0,-6 2 1,-5 2-1,-8 0 0,-7 1 0,-4 1 1,-23 0 0,23-2 0,-23 2 0,0 0-1,0 0 1,0 0 0,0 0 0,-23-6-1,23 6-2,-19-4-2,19 4-9,0 0-14,-21 6-1,21-6 0,0 0 13</inkml:trace>
          <inkml:trace contextRef="#ctx0" brushRef="#br0" timeOffset="-41655.3826">941-897 9,'0'-17'6,"0"17"0,0 0-1,0 0 0,0 0 0,0 0-1,0 0 1,0 0-2,0 0 1,0 0-1,0 0 1,0 0-2,0 0 0,0 0-1,0 0 0,0 0 1,0 0-1,0 0 1,0 0 0,-12 19 0,12-19 0,-9 27 1,5-6 0,-2-4-1,1 7 0,1-5 1,0 8-2,0-4 1,2 0 0,-5 1-1,5 3 0,-4-2 0,4 1 0,-2-1 0,-1 0-1,3-1 1,0-1 0,-2-2-1,2-2 1,2-19-1,-2 30 1,2-30-1,0 25 0,0-25 0,2 17 1,-2-17-1,0 0 0,10 23-1,-10-23 1,0 0 0,15 23 0,-15-23 0,0 0 0,19 22 1,-19-22-1,0 0 0,25 18 0,-25-18 1,22 13-1,-22-13 0,29 11 1,-29-11-1,32 10 0,-32-10 0,31 5 0,-12-3 1,-19-2-1,36 2 0,-17-4 0,2 0 0,3 1 0,-1-3 0,0 2 0,2-2 0,-1-2 0,1 4-1,-6-1 1,2 1-1,-21 2 0,30-4-1,-30 4-2,27-2-3,-27 2-6,0 0-14,23-11 1,-23 11 2,0 0 24</inkml:trace>
          <inkml:trace contextRef="#ctx0" brushRef="#br0" timeOffset="-39395.2529">1406-395 7,'0'0'8,"0"0"0,0 0-2,0 0 1,27-6 0,-27 6-2,23-4 0,-23 4-1,34-6 0,-15-1-1,6 3 0,1-2-1,3 3-1,1 1 0,-1-2-1,1 2 1,-3 0-1,-4 0 0,1 2 0,-24 0 0,31 2 0,-31-2 1,0 0 1,0 0-1,15 17 1,-15-17 0,-19 27 0,0-10 0,0 4 1,-4 2-2,-2 3 0,-1 3-1,1-3 1,0 5-1,-1-1 1,1-2-1,0 3 0,1-6 0,1 3 0,2-5 0,0 0 0,4-4 0,0-2 1,17-17-1,-21 23 0,21-23 0,0 0 0,-15 19 0,15-19 1,0 0-1,0 0 0,0 0 1,0 0 0,0 0-1,0 0 1,0 0 0,17 17-1,-17-17 1,19 3-1,-19-3 1,30 0-1,-11 0 1,2-1-1,2-3 1,7 0-1,-3 0 1,5-2-1,-1 1 0,1-1 0,-2 0 0,-1 3 0,-4-1 0,-1 2 1,-24 2-1,31-4 0,-31 4 0,0 0 0,21-2 0,-21 2 1,0 0-1,0 0 0,0 0-1,0 0 1,0 0-2,0 0-2,0 0-8,0 0-14,0 0-1,0 0 0,0 0 23</inkml:trace>
          <inkml:trace contextRef="#ctx0" brushRef="#br0" timeOffset="-37815.1625">768 385 8,'0'0'8,"0"0"-2,0 0 0,0 0-2,-19-13 0,19 13-1,0 0-1,0 0 0,0 0 0,0 0 0,0 0-1,0 0 1,0 0-1,0 0 0,0 0 1,0 0-1,0 0 0,0 0 1,0 0 0,0 0 1,0 0-1,0 0 0,0 0 0,0 0 1,19 11-1,-19-11 0,28 0 0,-7 0-1,0-3 1,6 3-1,1-4 1,1-4-1,5 2 0,2 5 0,2-3 0,2 0 0,4 0-1,-4 2 0,9-2 0,-5 3 1,1-3-1,-5 2 1,0 0 0,-2 0-1,-7 0 1,3 2-1,-6 0 0,-3 0 1,-4 0-1,2 0 0,-2 0 0,1 0 0,-22 0 0,35 0 0,-35 0 0,34 2 0,-34-2 0,30 0 0,-30 0 0,25 2 0,-25-2 0,19 0 1,-19 0-1,0 0 0,21 2 0,-21-2 0,0 0 0,0 0 0,0 0 0,19 2 0,-19-2 0,0 0 1,0 0-1,0 0 0,0 0 0,0 0 0,0 0 0,0 0 0,19 4 0,-19-4 0,0 0 1,0 0-1,0 0 0,0 0 0,0 0 0,0 0 0,0 0 0,0 0-1,19 7 0,-19-7-1,0 0 1,0 0-3,0 0 0,0 0 0,0 0 0,0 0 1,0 0 0,0 0 0,0 0 2,0 0-1,19 6-1,-19-6-5,0 0-10,0 0-4,0 0 10</inkml:trace>
          <inkml:trace contextRef="#ctx0" brushRef="#br0" timeOffset="-35924.0548">825 784 2,'0'0'8,"0"0"-1,0 0 0,13 19-1,-13-19 1,0 0-1,0 0 0,0 0 0,21-6 0,-21 6-1,23 0-1,-4 0 0,-19 0-1,40-5 0,-14 1-1,3 0 0,1 0-1,6 2 0,0-1 0,1 1-1,1 0 0,-6 2 0,0-2 0,-5 4 0,1 0 0,-7 0 1,-21-2-1,31 5 0,-31-5 0,24 8 0,-24-8 0,0 0 0,23 11 0,-23-11 0,0 0 0,19 17 1,-19-17-1,0 0 0,0 0 0,19 19 0,-19-19 0,0 0 0,0 0 0,0 0 0,0 0 0,0 0 0,0 0 1,0 0-1,0 0 0,0 0 0,8 18 0,-8-18 0,0 0 1,-12 19-1,12-19 0,-15 22 1,15-22-1,-30 34 0,11-9 0,0 0 0,-6 3 0,4 3 0,-9 1 0,5 4 1,-5-4-1,7 4 0,-4-1 0,1-1 0,1-6 0,2 3 1,2-7-1,0-1 0,0-4 0,4-2 0,17-17 0,-30 29 1,30-29-1,-23 17 0,23-17 0,0 0 0,-23 17 0,23-17 0,0 0 0,-17 17 0,17-17 0,0 0 0,-17 25 0,17-25 0,-13 23 1,13-23-1,-10 20 1,10-20-1,-7 19 0,7-19 0,0 0 1,0 0-1,-8 21 0,8-21 0,0 0 0,0 0 0,0 0 0,0 19-1,0-19 1,0 0 0,0 0 0,0 0 0,0 0 0,0 0 1,19 14-1,-19-14 0,19-2 1,-19 2-1,27-4 0,-8 0 0,0-2 1,7 1-1,3-1 0,3 0 0,2-1 0,2 1 0,4-7-1,0 5 1,4-5 0,-4 5 0,-2-1-1,-6 1 1,2-1 0,-11 5 0,-2 0 0,-21 4 0,29-4 0,-29 4 1,0 0-1,0 0 0,0 0 0,0 0 0,19-2 0,-19 2 0,0 0 0,0 0 0,0 0-2,0 0-3,0 0-6,0 0-15,0 0 0,0 0-2,0 0 28</inkml:trace>
          <inkml:trace contextRef="#ctx0" brushRef="#br0" timeOffset="-34727.9864">939 1240 3,'0'0'8,"0"0"-2,0 0-1,21-4 0,-21 4-1,0 0 0,0 0 0,0 0 0,0 0-1,24 2 1,-24-2-1,0 0 1,0 0 0,21 0-1,-21 0 1,0 0-1,21-2 1,-21 2-1,25 0 0,-25 0 0,34-2 0,-11 2-1,-2-4 0,9 3 0,-1-3-1,5 0 1,0-2-1,2 2 0,-3 1 0,1-1 0,-2 0-1,-5 0 1,-6 2-1,0 0 1,-21 2-1,22-1 1,-22 1 0,0 0 0,0 0-1,0 0 1,0 0 0,0 0-1,0 0 0,0 0 0,0 0 1,0 0-1,0 0 0,0 0 0,0 0-1,0 0 1,0 0-1,0 0-2,0 0-1,0 0-4,0 0-5,0 0-15,0 0 1,19 13 5</inkml:trace>
        </inkml:traceGroup>
      </inkml:traceGroup>
    </inkml:traceGroup>
    <inkml:traceGroup>
      <inkml:annotationXML>
        <emma:emma xmlns:emma="http://www.w3.org/2003/04/emma" version="1.0">
          <emma:interpretation id="{FA4E0899-5199-4C73-8352-27B1CE86DC17}" emma:medium="tactile" emma:mode="ink">
            <msink:context xmlns:msink="http://schemas.microsoft.com/ink/2010/main" type="paragraph" rotatedBoundingBox="2613,4018 2816,6323 1679,6423 1477,41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7A423B-46FB-455A-A19F-761F4C897E35}" emma:medium="tactile" emma:mode="ink">
              <msink:context xmlns:msink="http://schemas.microsoft.com/ink/2010/main" type="line" rotatedBoundingBox="2613,4018 2816,6323 1679,6423 1477,4117"/>
            </emma:interpretation>
          </emma:emma>
        </inkml:annotationXML>
        <inkml:traceGroup>
          <inkml:annotationXML>
            <emma:emma xmlns:emma="http://www.w3.org/2003/04/emma" version="1.0">
              <emma:interpretation id="{AFAF41C9-21B2-47B7-BA9D-1E9DB02032C0}" emma:medium="tactile" emma:mode="ink">
                <msink:context xmlns:msink="http://schemas.microsoft.com/ink/2010/main" type="inkWord" rotatedBoundingBox="2613,4018 2816,6323 1679,6423 1477,4117"/>
              </emma:interpretation>
              <emma:one-of disjunction-type="recognition" id="oneOf2">
                <emma:interpretation id="interp10" emma:lang="en-US" emma:confidence="0">
                  <emma:literal>1=</emma:literal>
                </emma:interpretation>
                <emma:interpretation id="interp11" emma:lang="en-US" emma:confidence="0">
                  <emma:literal>F</emma:literal>
                </emma:interpretation>
                <emma:interpretation id="interp12" emma:lang="en-US" emma:confidence="0">
                  <emma:literal>1</emma:literal>
                </emma:interpretation>
                <emma:interpretation id="interp13" emma:lang="en-US" emma:confidence="0">
                  <emma:literal>1:</emma:literal>
                </emma:interpretation>
                <emma:interpretation id="interp14" emma:lang="en-US" emma:confidence="0">
                  <emma:literal>1.</emma:literal>
                </emma:interpretation>
              </emma:one-of>
            </emma:emma>
          </inkml:annotationXML>
          <inkml:trace contextRef="#ctx0" brushRef="#br0" timeOffset="-64991.7169">-768-866 8,'6'-19'12,"-6"19"0,0 0-1,0 0-2,0 0-1,0 0-2,0 0-1,0 0 0,0 0-2,0 0 0,0 0 0,0 0 0,0 0-1,-23 11 0,23-11 1,0 0-1,-10 29 1,10-29-1,0 0 0,-7 19 0,7-19-1,0 0 1,0 0 0,28 9-1,-28-9 1,36-4-1,-11 0-1,2-1 1,5 1-1,0-2 0,-1 2 0,-3-1 0,-1-3 0,-4 4 0,-4-1 0,-19 5 0,28-6 0,-28 6 0,0 0 0,21-6 0,-21 6 0,0 0 0,0 0 1,0 0-1,-4 17 0,4-17 0,-5 17 0,5-17 0,-6 23 0,6-23 0,-8 27 0,3-10 1,3 4-1,-2 0 0,0 5 0,0 3 0,2 3 0,-1 4 0,3 4 1,0 2-1,0 0 0,3 5 0,1-3 0,0 3 0,0 1 0,3-5 0,-1 3 0,-2-2 1,2-3-1,1-6 0,-3 1 1,2-6-2,1-3 2,-3-3-1,0-3 0,2-2 0,-1 0 0,-1-2 0,0 0 0,0 1 0,-4-18 0,4 32 0,-1-15 1,-1 2-1,0-2 0,0 6 0,2-2 0,-4 2 1,4 1-2,1 1 2,-1 0-2,0-1 1,-2 3-1,2-6 1,-2 5-1,3-5 1,-3 2 0,0-2 0,0 0 0,0 2 0,0-4 0,-2 2-1,2-1 2,0 3-2,1-4 1,-1 4 0,-2-2 0,2 2 0,-2-2 1,0-1-1,2 3 0,-2-2 0,0-2 0,2 2 0,-2-2 0,2 0 0,-2-2-1,0-17 1,4 29 0,-4-29 0,2 28 0,-2-28 0,3 25 0,-3-25 0,0 28 0,0-28 0,0 31 0,0-31 1,-3 28-1,3-28 0,-2 25 0,2-25 0,-2 23 0,2-23 1,-4 19-1,4-19 0,-4 17 0,4-17 0,-2 19 0,2-19 0,-5 19 0,5-19 0,-2 22 0,2-22 0,-2 21 0,2-21 0,-2 19 0,2-19-1,0 0 2,0 23-1,0-23 0,0 0 0,2 21 0,-2-21 0,0 0 0,0 23 0,0-23 0,0 19 0,0-19 0,0 0 0,-2 23 0,2-23 0,0 0 0,0 17 0,0-17 0,0 0 1,0 0-1,0 0 0,0 0 1,0 0-1,0 0 0,0 0 1,0 0-1,0 0 0,0 0 1,-19 7-1,19-7 0,0 0 0,-21-3 0,21 3 1,-23-4-1,23 4 0,-30-2 0,11 0 0,19 2 0,-33 0 0,33 0 0,-32 0-1,32 0 2,-25 4-1,25-4-1,0 0 1,-24 4 0,24-4 0,0 0 0,0 0-1,0 0 1,0 0-1,-19 5-1,19-5-1,0 0-5,0 0-7,0 0-14,0 0 0,0 0-1,0 0 24</inkml:trace>
          <inkml:trace contextRef="#ctx0" brushRef="#br0" timeOffset="-62518.5755">80 281 13,'30'4'21,"-7"-1"-5,-4-14-3,11 11-3,-9-13-3,10 11-1,-7-10-1,7 7-2,-5-5-1,-1 5 0,-2 3-3,-23 2-6,36-10-17,-36 10-2,23-2 0,-23 2 13</inkml:trace>
          <inkml:trace contextRef="#ctx0" brushRef="#br0" timeOffset="-62855.5948">0 49 18,'0'0'13,"0"0"0,0 0-3,0 0 0,0 0-2,0 0-1,0 0-2,0 0 1,0 0-2,0 0-1,0 0 1,19-2-2,-19 2 1,38-2-1,-13-3 0,11 1-1,0-2 0,6 2-1,-4-1 1,2-3-2,-2 4 1,-4 0-1,-4 4-2,-11-5-2,2 9-4,-21-4-6,0 0-11,0 0-2,0 0 4</inkml:trace>
        </inkml:traceGroup>
      </inkml:traceGroup>
    </inkml:traceGroup>
    <inkml:traceGroup>
      <inkml:annotationXML>
        <emma:emma xmlns:emma="http://www.w3.org/2003/04/emma" version="1.0">
          <emma:interpretation id="{997CA036-1BCA-44C6-9292-91F4222577E4}" emma:medium="tactile" emma:mode="ink">
            <msink:context xmlns:msink="http://schemas.microsoft.com/ink/2010/main" type="paragraph" rotatedBoundingBox="1500,4012 1888,14725 550,14773 162,40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EB61B7-F32B-43B7-9B9E-F545B0334FD4}" emma:medium="tactile" emma:mode="ink">
              <msink:context xmlns:msink="http://schemas.microsoft.com/ink/2010/main" type="line" rotatedBoundingBox="1500,4012 1888,14725 550,14773 162,4060"/>
            </emma:interpretation>
          </emma:emma>
        </inkml:annotationXML>
        <inkml:traceGroup>
          <inkml:annotationXML>
            <emma:emma xmlns:emma="http://www.w3.org/2003/04/emma" version="1.0">
              <emma:interpretation id="{87CF7FE7-684F-4774-8381-84DAF937ED58}" emma:medium="tactile" emma:mode="ink">
                <msink:context xmlns:msink="http://schemas.microsoft.com/ink/2010/main" type="inkWord" rotatedBoundingBox="1630,7626 1670,8706 332,8754 292,7675"/>
              </emma:interpretation>
              <emma:one-of disjunction-type="recognition" id="oneOf3">
                <emma:interpretation id="interp15" emma:lang="en-US" emma:confidence="0">
                  <emma:literal>it</emma:literal>
                </emma:interpretation>
                <emma:interpretation id="interp16" emma:lang="en-US" emma:confidence="0">
                  <emma:literal>is</emma:literal>
                </emma:interpretation>
                <emma:interpretation id="interp17" emma:lang="en-US" emma:confidence="0">
                  <emma:literal>i</emma:literal>
                </emma:interpretation>
                <emma:interpretation id="interp18" emma:lang="en-US" emma:confidence="0">
                  <emma:literal>i.</emma:literal>
                </emma:interpretation>
                <emma:interpretation id="interp19" emma:lang="en-US" emma:confidence="0">
                  <emma:literal>i"</emma:literal>
                </emma:interpretation>
              </emma:one-of>
            </emma:emma>
          </inkml:annotationXML>
          <inkml:trace contextRef="#ctx0" brushRef="#br1" timeOffset="2.7485E6">-1656 2692 14,'14'-19'11,"-14"19"-2,0 0 0,0 0-2,19-9-1,-19 9-1,0 0-1,0 0 0,0 0-1,21-2 0,-21 2 1,0 0-1,0 0 0,0 0-1,0 0 1,0 0-1,0 0 0,2 17 0,-2-17 0,0 0-1,0 0 0,0 0 1,0 17-1,0-17 0,0 0 0,0 0 0,0 0 1,0 0-2,0 0 1,0 0 0,0 0 0,0 0-1,0 0 1,3 17 0,-3-17 0,0 0 0,0 0 0,2 19 1,-2-19-1,2 19 1,-2-19 0,0 32 0,-2-9 1,2 9-2,-2 5 2,2 4-3,0 3 2,2 7-1,-2 1 1,2 1-2,-2-4 0,2 2 1,0-5-1,2-2 1,-4-1-1,2-3 1,0-2-1,-2-5 0,0-5 1,0-3-1,0-2 0,0-4 0,0-19 1,0 22-1,0-22 0,0 0 1,-2 17-1,2-17 0,0 0 0,0 0 0,0 0 0,0 0 0,0 0 0,-4 18 0,4-18 0,0 0 0,0 0 0,0 0 0,0 0 0,0 0-1,0 0 0,0 0-1,0 0-1,-13-25-5,13 25-9,0 0-15,0 0 0,0 0-1,-27-8 20</inkml:trace>
          <inkml:trace contextRef="#ctx0" brushRef="#br1" timeOffset="2.74934E6">-1891 2738 1,'15'-21'18,"-15"21"0,19 2-4,-19-2-3,21 6-1,-21-6-2,30 5-1,-30-5 0,44 6-2,-19-6-1,9 2-1,0-2 0,6 0-2,0-2 1,0 0-2,2 0 0,-4 0 0,0 2-2,-12-4-3,7 10-8,-33-6-16,22 6 2,-22-6-3,0 0 25</inkml:trace>
          <inkml:trace contextRef="#ctx0" brushRef="#br1" timeOffset="2.74995E6">-717 2801 1,'10'-18'18,"9"7"2,-19 11-11,19-25-1,-19 25-2,9-26-1,-9 26 1,-7-19-1,7 19 1,0 0 0,-17-17-1,17 17-1,-27-6-1,27 6-1,-30 4-1,9 0 0,21-4 0,-36 17 0,36-17 0,-33 22 0,33-22 0,-32 35 1,21-16 0,-1 3 0,5 9-1,-1-3 1,6 5-2,-2 1 2,6 8-2,0-3 1,2 9-1,2 1 0,1 1 1,1 1-1,1 0 1,-1 1-1,1-5 0,-1-1 0,-2-7 1,-1-2-1,-3-5-1,0-2 0,-6-9-2,6 6-4,-2-27-6,-11 21-17,11-21 0,0 0-1,-21 11 22</inkml:trace>
          <inkml:trace contextRef="#ctx0" brushRef="#br1" timeOffset="2.75028E6">-1101 3292 1,'0'0'6,"27"-11"15,-27 11-11,23-6 0,-4 6-3,-19 0 1,40-5-1,-21-5 0,15 10-1,-7-11-1,11 7-1,-2-6-2,4 3-1,1 3-5,-12-9-7,-2 3-16,3 5 0,-11-7 2,0 8 25</inkml:trace>
          <inkml:trace contextRef="#ctx0" brushRef="#br1" timeOffset="2.74884E6">-1952 3754 1,'30'0'16,"-30"0"8,38-8-12,-3 14 0,-7-15-2,14 12-1,-6-14-1,15 9 0,-7-9-2,9 7-1,-5-8-1,7 5-1,-8-1-2,-3 3 0,-6-1-1,-6 2 0,-9 0 0,-4 0-2,-19 4-4,0 0-8,19-9-16,-19 9 0,0 0 1,-28-15 21</inkml:trace>
          <inkml:trace contextRef="#ctx0" brushRef="#br0" timeOffset="-71367.0819">-1392-948 7,'0'0'10,"0"0"-1,15-17-2,-15 17 0,0 0 0,0 0-1,0 0 0,0 0 0,0 0-1,0 0 1,0 0-1,-19 11 1,19-11-1,-25 10 0,4-5-1,21-5-1,-47 16 0,22-9 0,-9 1-2,5-1 1,-5 1-1,0 2-1,0-5 1,5 3-1,-1-4 0,5 1 1,0-5-1,6 6 0,19-6 1,-28-6-1,28 6 0,0 0 0,-21-9 1,21 9-1,0 0 0,0 0 0,0 0 1,0 0-1,0 0 0,0 0 0,0 0 0,0 0 0,0 0 1,0 0 0,0 0-1,0 0 1,0 0 0,0 0 1,4 17-1,-4-17 0,2 17 0,-2-17 0,0 21 0,0-4 0,-4 0 0,2 8 0,-2 1 0,0 7-1,-5 5 1,5 3 0,-2 5-1,1 2 1,-1-1-1,2-1 1,0-1-1,4-3 1,-3-2-1,3-6 1,-2-2-1,2-3 0,2-3 0,-4 1 0,2-4 0,0 1 1,0-5-1,-2 4 0,0-4 1,2 0-1,0-19 1,-6 33-1,6-33 0,-4 30 0,-1-13 0,5-17 1,-6 30-1,2-11 0,2 0 0,-2 0 0,1 0 1,1-2-1,-2 2 0,2-1 0,0-1 0,2 0 1,0 2-1,0-19-1,-2 32 2,2-13-2,0-2 2,0 2-3,0-2 3,0 2-2,0-19 1,2 34-1,-2-34 2,-2 31-2,2-14 1,0 0 0,0-17 0,0 32 0,0-32 0,0 31 0,0-31 0,0 28 0,0-28 0,2 27 0,-2-27 0,2 26 0,-2-26 0,0 29 0,0-29 0,2 28 0,-2-28 0,2 31 0,-2-31 0,0 32 0,0-15 0,0-17 0,0 30 0,2-11 0,-2-19 0,-2 31 0,2-31 0,-4 30 0,4-30 0,0 31 0,0-31 0,-2 30 0,2-30 0,0 30 0,0-30 0,2 27 0,-2-27 0,4 21-1,-4-21 1,2 23 0,-2-23 0,7 19 0,-7-19 0,4 26 0,-4-26 0,6 27 0,-6-27 0,9 28 0,-9-28 0,8 27 0,-8-27 0,11 23 0,-11-23 0,10 21 0,-10-21 0,9 19 0,-9-19 0,0 0 0,10 20 0,-10-20 1,0 0-1,6 21 0,-6-21 0,0 0 0,5 17 0,-5-17 0,0 0 0,4 18 0,-4-18 0,0 0 0,0 0 0,6 20 0,-6-20 0,0 0 0,0 0 0,0 0 0,17 19 0,-17-19 0,0 0 0,25 6 0,-25-6 0,32 4 0,-9-2 0,3-2 0,5 0 0,1 0 1,6 0-1,-2 0 0,4 0 0,-4 0 0,0 0-1,-3 2 1,-5-2 0,-3 2 0,-2 0 0,-4-1 0,-19-1 0,30 4 0,-30-4 0,23 4 1,-23-4-1,19 2 0,-19-2 1,0 0-1,23 0 0,-23 0 0,0 0 0,21 0 0,-21 0 1,0 0-1,22 0 0,-22 0 0,0 0 0,0 0-1,0 0-3,0 0-9,0 0-18,0 0-2,0 0 1,-28-21 1</inkml:trace>
          <inkml:trace contextRef="#ctx0" brushRef="#br0" timeOffset="-67475.8594">-1533 788 10,'0'0'13,"0"0"-2,15-17 1,-15 17-3,0 0-2,0 0 0,0 0 0,0 0-2,0 0 0,0 0 0,0 0-1,0 0 0,0 0 0,0 0 0,0 0-1,17 28 0,-17-28 0,8 35-1,-6-15 0,7 9 0,-5-3-1,2 7 1,0 1-2,3 2 1,1-2 0,1 2-1,2-3 0,-3-1 1,1-4-1,4-3 0,-5-2 0,3-2 0,-13-21 0,21 28 0,-21-28 0,0 0 1,17 21-1,-17-21 1,0 0 0,0 0 0,0 0 1,23-13-1,-23 13 0,17-36 0,-7 9 1,5-3-2,0-8 1,4-2-1,-2 0 0,-2-4 0,-1 6 0,1 2 1,-2 2-1,-1 6 0,1 3 0,-4 4 0,-1 4 0,-8 17 0,15-19 0,-15 19 0,0 0 0,8-17 0,-8 17-1,0 0 1,0 0 0,0 0 0,0 0-1,0 0 0,0 0-2,0 0-5,-4 21-18,4-21-5,0 0 0,-21 15-1</inkml:trace>
          <inkml:trace contextRef="#ctx0" brushRef="#br0" timeOffset="-68731.9311">-1514-424 14,'0'0'10,"8"-17"0,-8 17-1,0 0-1,0 0-1,0 0-2,0 0 0,0 0-2,0 0 0,0 0 0,0 0 0,0 0 0,0 0 0,0 0 1,-6 21 0,8 0 0,-12-2 0,10 6 0,-7-1-1,7 9 0,-4-1-1,4 0 0,0 0-1,2-3 0,2-1-1,3 1 0,-1-6 0,2-1 1,3-3-1,-3-1 0,-8-18 0,28 26 0,-28-26 1,29 17-1,-29-17 1,30 6-1,-30-6 1,30-2-1,-30 2 1,25-9-1,-25 9 1,27-14-1,-27 14 0,23-15 0,-23 15 0,26-15 0,-26 15 1,21-13-1,-21 13 0,0 0 0,19-14 0,-19 14 0,0 0 1,0 0-1,0 0 0,0 0 0,0 0 0,0 0 1,0 0-1,0 0 0,0 0 0,0 0 0,0 0 0,8-17 0,-8 17 0,0 0 0,0 0 0,0 0 1,0 0-1,0 0-1,0 0 1,0 0 0,0 0 0,0 0 0,0 0 0,0 0 0,0 0 0,0 0 0,0 0 0,5-17 0,-5 17 0,0 0 0,10-17 0,-10 17 0,15-25 0,-15 25 0,21-30 0,-13 13 0,3 0 0,-3 0 0,-8 17 1,13-29-1,-13 29 0,4-19 0,-4 19 0,0 0 0,2-19 0,-2 19 0,0 0 0,0 0 0,0 0 0,0-17 0,0 17 0,0 0 0,0 0 0,0 0 0,0 0 0,0 0 0,0 0 0,3-17 0,-3 17 0,0 0 0,0 0 0,0 0 0,0 0 0,0 0 0,0 0 0,0 0 0,0 0 0,0 0 0,0 0 0,0 0 0,0 0 0,0 0 0,0 0 0,0 0 0,0 0 0,0 0 0,0 0 0,4-17 0,-4 17 0,0 0 0,0 0 0,0 0 0,0 0 0,0 0 0,-2-17 0,2 17 0,0 0 0,0 0 0,0 0 0,0 0 0,0 0 0,0 0 0,0 0 0,0 0 0,0 0 0,0 0 0,0 0 0,0 0 0,0 0 0,0 0 0,0 0 0,-19 13 0,19-13 0,0 0 0,0 0-1,0 0 1,0 0 0,0 0 0,0 0 0,0 0 0,0 0 0,0 0 0,0 0 0,0 0 0,0 0 0,0 0 0,0 0 0,0 0 0,0 0 0,0 0 0,0 0 0,0 0 0,0 0 0,0 0 0,0 0 0,0 0 0,0 0 0,0 0 0,0 0 0,0 0 0,0 0 0,0 0-1,0 0 1,0 0 0,0 0 0,0 0 0,-15 17-1,15-17 1,0 0 0,-4 17 0,4-17 0,-2 23 0,2-23 0,-3 25 0,3-25 0,-2 32 0,0-15 0,2 4 0,0-2 0,0 4 0,0-2 0,0 1 0,4-1 0,-1 0 0,1 0 0,-2-2 0,2-2 0,0 0 0,-4-17 0,7 29 0,-7-29 1,8 21-1,-8-21 0,0 0 0,0 0 0,19 19 1,-19-19-1,19 2 0,-19-2 1,21-4-1,-21 4 0,28-8 0,-28 8 0,31-9 0,-31 9 0,34-10 0,-34 10 0,34-9 0,-34 9 0,31-8 0,-31 8 0,24-7 0,-24 7 1,0 0-1,23-4 0,-23 4 0,0 0 1,0 0-1,0 0 0,0 0 1,0 0-1,0 0 0,0 0-1,0 0-1,0 0-6,0 0-16,-21-8-4,21 8-2,0 0 0</inkml:trace>
          <inkml:trace contextRef="#ctx0" brushRef="#br1" timeOffset="2.78172E6">-1192 8056 9,'0'0'17,"0"0"-3,4-17-2,-4 17-1,0 0-1,0 0-1,-23-4-2,23 4-1,-32 6-1,7-1-2,-9-1 0,0 4-2,-8-1 0,2-1 0,-4 2-1,4-5 1,-1 1-1,10 0 1,-1-4-1,7 0 1,4 0-1,21 0 0,-32-2 0,32 2 0,0 0 1,-21-4-1,21 4 1,0 0-1,0 0 1,0 0 0,0 0-1,0 0 1,0 0 0,0 0 0,0 0 0,0 0 0,0 0 0,0 0 0,0 0 0,-6 19 0,6-19 1,4 35 0,-4-5-1,4 10 1,-4 9-1,4 14 0,-2 5-1,3 10 1,-3 4 0,2 3-1,2 5 1,1 1 1,-1-6-2,0 1 2,1-3-2,-1-1 1,0-6-1,-1-6 2,-3-7-2,0-6 0,0-8 0,-2-5 0,0-10 1,0-7-1,0-5 0,0-3 0,0-19 1,-2 23-1,2-23 0,-2 17 0,2-17 0,0 0 0,-7 23 1,7-23-1,-4 17-1,4-17 2,-2 17-1,2-17 0,0 0 0,-4 25 0,4-25 0,0 0 0,0 19 0,0-19 0,0 0 0,0 0 0,0 0 0,0 0 0,0 0 0,21 17 0,-21-17 0,0 0 1,27 0-1,-27 0 0,30 0 0,-11-2 1,4 0-1,4 0 0,5-1 0,4-3 0,4 0 0,0-1 0,2-3 0,1 2 1,-1-1-1,-4-1 0,-4 3 0,-7-1 0,-4 3 0,-4-1-1,-19 6 1,26-8-2,-26 8-1,0 0-4,25 12-10,-25-12-14,0 0-1,0 0 1,0 0 6</inkml:trace>
          <inkml:trace contextRef="#ctx0" brushRef="#br1" timeOffset="2.7829E6">-1302 8280 1,'0'0'7,"0"0"14,0 0-6,-13-23-4,13 23-2,0 0 0,0 0 0,0 0-2,0 0 0,-10 19-2,14 0 1,-10 0-3,8 10 1,-6-1-1,8 12-1,-6-2-1,6 4 1,-2-4-1,6 2 0,-1-4 0,3-2 0,1-7 0,4-3-1,-1-5 1,-14-19-1,36 25 0,-17-19 1,2-6-1,1-2 0,-1-2-1,0-6 1,0-1 0,0-2-1,-2-2 0,0-4 1,-2 0-1,-5-6 0,1-2 1,-2-3-1,-3 0 0,-4-7 1,1 3 0,-5-4-1,0 2 1,0 0 0,0 6 0,-3 3 0,1 2 0,0 8 0,2 17 0,0-24 0,0 24 0,0 0 0,0 0 0,0 0 0,0 0 1,0 0-1,0 0 1,0 0 0,-4 32 0,6-7 0,-4 3 0,4 4 0,-2 4 0,4 6 0,1-4-1,-1 2 1,4-4-1,1-2 1,-1-3-1,5-5 1,-1-5-1,3-4 1,-15-17-1,30 23 1,-30-23-1,36 6 0,-11-6 0,-4-6 0,7 0-1,-5-5-1,6 3-3,-10-12-5,13 8-20,-13-5 0,-19 17 0,27-30 4</inkml:trace>
          <inkml:trace contextRef="#ctx0" brushRef="#br1" timeOffset="2.78386E6">-1239 9298 2,'0'0'25,"2"-21"0,-2 21-5,0 0-9,9-26 0,-9 26-2,0 0-1,25 1-2,-25-1 0,19 10-1,-19-10-1,23 27 0,-10-10-2,4 7 1,-4 3-1,4 9-1,-3 0 0,3 4 0,0-2-1,0 2 0,-2-4 0,-1 0 1,-1-8-1,0-3 0,-3-6 0,-10-19 0,17 27 0,-17-27 1,0 0-1,0 0 1,23-10 0,-23 10 0,13-38-1,-4 10 1,-1-6-1,3-4 1,-1-4-1,1-4 0,-1 1 0,1-1 0,1 4 0,-1 4 0,0 2 0,-3 0 0,0 8 0,1 1 0,-1 4 0,-3 6 0,1 0 0,-6 17 0,6-21-1,-6 21 1,0 0-2,4-19-1,-4 19-3,0 0-6,0 0-20,0 0 1,0 0-1,0 0 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53:31.4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AA4571B-4174-4174-B35C-BC962AF23584}" emma:medium="tactile" emma:mode="ink">
          <msink:context xmlns:msink="http://schemas.microsoft.com/ink/2010/main" type="writingRegion" rotatedBoundingBox="6534,12029 7406,16574 2420,17531 1548,12986"/>
        </emma:interpretation>
      </emma:emma>
    </inkml:annotationXML>
    <inkml:traceGroup>
      <inkml:annotationXML>
        <emma:emma xmlns:emma="http://www.w3.org/2003/04/emma" version="1.0">
          <emma:interpretation id="{63678768-9557-48C6-9288-FD3ECB0DADA0}" emma:medium="tactile" emma:mode="ink">
            <msink:context xmlns:msink="http://schemas.microsoft.com/ink/2010/main" type="paragraph" rotatedBoundingBox="2315,12982 6832,12869 6866,14242 2349,143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D29D0F2-DDDB-4ED1-8E38-C8B206BE8989}" emma:medium="tactile" emma:mode="ink">
              <msink:context xmlns:msink="http://schemas.microsoft.com/ink/2010/main" type="line" rotatedBoundingBox="2315,12982 6832,12869 6866,14242 2349,14355"/>
            </emma:interpretation>
          </emma:emma>
        </inkml:annotationXML>
        <inkml:traceGroup>
          <inkml:annotationXML>
            <emma:emma xmlns:emma="http://www.w3.org/2003/04/emma" version="1.0">
              <emma:interpretation id="{D6A72F25-16B2-4AD1-971C-11F8748D0E2E}" emma:medium="tactile" emma:mode="ink">
                <msink:context xmlns:msink="http://schemas.microsoft.com/ink/2010/main" type="inkWord" rotatedBoundingBox="2315,12982 6832,12869 6866,14242 2349,14355"/>
              </emma:interpretation>
              <emma:one-of disjunction-type="recognition" id="oneOf0">
                <emma:interpretation id="interp0" emma:lang="en-US" emma:confidence="1">
                  <emma:literal>unchanged</emma:literal>
                </emma:interpretation>
                <emma:interpretation id="interp1" emma:lang="en-US" emma:confidence="0">
                  <emma:literal>Unchanged</emma:literal>
                </emma:interpretation>
                <emma:interpretation id="interp2" emma:lang="en-US" emma:confidence="0">
                  <emma:literal>uncharged</emma:literal>
                </emma:interpretation>
                <emma:interpretation id="interp3" emma:lang="en-US" emma:confidence="0">
                  <emma:literal>unchanging</emma:literal>
                </emma:interpretation>
              </emma:one-of>
            </emma:emma>
          </inkml:annotationXML>
          <inkml:trace contextRef="#ctx0" brushRef="#br0">112 8430 10,'0'0'14,"2"-19"-2,-2 19-2,0 0 0,0 0-1,0 0-1,-4-21-1,4 21 0,0 0-1,0 0-1,0 0 0,0 0-1,0 0 0,0 0-1,0 0 0,-13 27-1,13-27 0,-12 32 1,3-13-1,3 10 0,-1-1 0,1 6-1,0-2 0,6 5 1,-2-3-2,2 0 1,4-4-1,2 1 1,1-5 0,3 1-1,-1-4 1,1-2-1,1-2 1,-11-19-2,23 32 2,-23-32 0,15 23-1,-15-23 1,0 0-1,19 13 1,-19-13-1,0 0 1,25-15-1,-25 15-1,25-19 2,-25 19-1,28-27-1,-28 27 1,29-26-1,-29 26 1,21-27 0,-8 10 0,-13 17-1,19-32 1,-8 15 0,-3-1 0,0-1 1,1 2-1,-3-2 0,1 0 0,-1-2 0,-4 1 0,2-3 0,0 0 0,-1-2 0,-1 1 0,-2-1 0,2 2 0,-2 4 1,0 2-2,0 17 1,0-27 0,0 27 0,0 0 0,0 0 0,0-19 0,0 19 0,0 0 0,0 0 0,0 0 0,0 0 0,0 0 0,0 0 0,0 0 1,0 0-1,0 25 0,0-25 0,-2 32 0,2-11 1,0 2-1,2 4 0,0-1 1,0 3-1,0-1 0,2-1 0,1-1 0,-1 1 0,2-4 0,-2 0 0,1-4 1,1-2-2,0 0 1,-6-17 0,11 23 1,-11-23-2,0 0 2,19 19 0,-19-19-1,0 0 0,25 0 0,-25 0 0,19-8 1,-19 8-1,19-13 0,-19 13-1,17-17 1,-17 17 1,19-21-1,-19 21 0,15-25 0,-15 25 0,17-28 0,-17 28 0,14-31 0,-9 14 0,1-2 0,0-2 0,1 0 0,-5 0 1,2 0-2,0 1 2,-2-1-1,2 2 0,-1 2 0,-3 17 0,4-31 0,-4 31 0,8-24 0,-8 24 0,17-21 0,-17 21 0,17-19 0,-17 19 0,0 0 0,25-16 0,-25 16 0,0 0 0,0 0 0,15 19 0,-15-19 0,4 33 0,1-14 0,-3 5 0,0 3 0,2 0 0,-2 1 0,0 1 0,-2-1 0,0 1 0,-2-3 0,-2-1 0,2 0 0,-2-5 0,-1-1 1,5-19-1,-6 27 0,6-27 0,0 0 0,-6 19 0,6-19 0,0 0 0,0 0 0,0 0 1,0 0-1,0 0 0,0 0 0,0 0 0,0 0 1,0 0-1,0 0 0,-2-19 0,2 19 0,4-23 0,-4 23 0,4-26 0,-4 26 0,6-33 0,-6 33 0,11-34 0,-5 15 0,3 0 0,-1 0 0,1-4 0,1 2 0,1-1 0,-1 1 0,1 2 0,1 2 0,-12 17 0,21-29 0,-21 29 0,22-21 0,-22 21 0,19-13 0,-19 13 0,0 0 0,21-9-1,-21 9 1,0 0 0,21 0 0,-21 0 0,0 0 0,0 0 0,23 19 0,-23-19 0,11 19 0,-11-19 0,10 32 0,-8-13 0,2 4 0,1 1 0,-3 1 1,2 2-1,-2 3 0,2-3 0,-2 1 0,5-1 0,-3-3 0,2-1 0,1 0 0,-1-4 1,-6-19-1,17 26 0,-17-26 0,19 18 1,-19-18-2,23 9 0,-23-9-2,21 4-9,-21-4-19,0 0-2,6-27 0,-6 27 1</inkml:trace>
          <inkml:trace contextRef="#ctx0" brushRef="#br0" timeOffset="1420.0808">1490 8417 1,'-15'-23'15,"15"23"6,0 0-8,0 0-4,0 0-3,-19-17 0,19 17 0,0 0 1,0 0-1,-29-15-1,29 15 0,-24 0 0,24 0-2,-29 3 0,29-3-1,-36 14 0,36-14 0,-36 23-1,21-6 1,-4-2-1,9 6 0,-5-2 0,9 5-1,-5 1 1,9 2-1,-2-1 1,2 1-1,0-1 0,4 1 1,2-2-1,0-1 0,5-5 0,-3 0 1,-6-19-1,27 29 0,-8-20 0,0-3 1,3-4 0,-1-2-1,4-4 1,2-3-1,-3-3 1,1-1-1,-2-6 1,2 0-1,-3-4 1,1-2-1,-6-6 0,2-1 1,-5-6-1,1-6 0,-4-2 1,-1-5-1,-1 0 0,-1-3 0,-1 3 0,-1 0 0,0 1 0,3 4 0,-3 3 0,2 8-1,-1 5 1,-1 3 0,0 6 0,-6 19 0,7-21 0,-7 21 0,0 0-1,0 0 1,-7 17 0,7-17 0,-8 38 0,4-11 1,-3 5-1,5 8 1,-2 6 0,2 5 0,-2 4-1,4 2 1,-4 0 0,4 2 0,-3-6-1,1-2 1,0-5-1,-2-6 1,2-8-1,-2-5 1,-1-6-1,3-2 0,2-19 0,-8 24 1,8-24-1,0 0 0,-6 19 0,6-19 0,0 0 0,0 0 0,0 0 1,0 0-1,0 0 0,0 0 0,16-21 0,-16 21 1,19-30-1,-6 9 0,2-2 0,0-1 0,-1-3 0,3 0-1,2 5 1,-2-3 0,0 2 0,-2 4 0,0 2 0,-15 17 0,27-25 0,-27 25 0,23-15-1,-23 15 1,0 0 0,26 0 0,-26 0 0,0 0 0,21 29 0,-15-10 0,0 2 0,1 3 0,-1 5 0,0 3 0,5 0 0,-3-1 0,3-5 0,-1 1 1,-1-6-1,1-4 0,-10-17 1,17 23-1,-17-23-1,0 0-1,23 15-3,-23-15-7,0 0-19,19-17-1,-19 17 1,17-19 0</inkml:trace>
          <inkml:trace contextRef="#ctx0" brushRef="#br0" timeOffset="2840.1621">2444 8466 1,'-2'-34'23,"2"34"0,-4-23-7,-11 2-5,15 21-3,-21-21 0,21 21-2,-28-11 0,28 11-1,-29-2-1,29 2-1,-32 13 0,32-13-2,-34 27 1,20-6-1,-3 2 0,4 5 0,0 1-1,5 3 0,4 0 0,-1 0 1,5-1-1,5-1 0,-1-3 0,2-4 0,1-2 0,-7-21 0,14 28 1,-14-28-1,19 13 1,-19-13-1,21-2 1,-21 2 0,24-15-1,-24 15 1,27-28-1,-14 9 0,1-2 1,-1-4-1,0 0 0,-3-1 0,1 1 0,-5 2 0,1 3 0,-1 1 0,-6 19 1,4-21-2,-4 21 1,0 0 0,0 0 0,0 0 0,0 0 0,0 0 0,-10 21 1,7-2-1,-3-1 1,4 9-1,0 0 1,0 5 0,2-4-1,2 3 0,2-5 0,2-1 0,5-2 1,0-4-1,-11-19 1,23 27 0,-23-27 0,27 9-1,-27-9 1,28-6-1,-28 6 0,23-21 0,-8 4-1,-3-2 0,3-2 0,-6-7 0,7 3-1,-9-5 1,7 1 0,-5-1 0,-1 1 0,1 1 0,-3 1 1,3 5-1,-3 1 1,0 0 0,1 4-1,-7 17 1,14-25 0,-14 25 0,0 0-1,15-19 1,-15 19 0,0 0 0,0 0 1,0 0-1,15 19 1,-11-2 0,-4 2 0,4 6 0,-4 0 0,2 7 0,-2-2 0,0 4 0,0-5-1,3-1 1,-6-3-1,3-2 1,-2-4-1,2-19 1,-4 26-1,4-26 1,0 0-1,-4 21 1,4-21 0,0 0 0,0 0-1,0-17 1,2 0-1,2-2 0,3-6 0,1-1 0,3-3 0,1-1-1,3 0 1,2-1-1,0 5 1,2 1-1,0 6 1,0 0 0,0 6-1,-19 13 1,31-17 0,-31 17 0,28 3 0,-28-3 0,21 29 0,-13-6 0,1 3 0,-3 8 1,3 2-1,-3 2 0,0 0 0,3-3 1,-3-5-1,0-1 0,1-9 0,-1-2 0,-6-18-2,6 17-5,-6-17-10,0 0-14,19 13 1,-19-13-1,0 0 10</inkml:trace>
          <inkml:trace contextRef="#ctx0" brushRef="#br0" timeOffset="5499.3145">3417 8375 13,'0'0'23,"-13"-25"-3,-2 6-7,15 19-3,-27-21-3,27 21 0,-32-9-2,32 9 0,-36 11-2,36-11-1,-33 31 0,18-5-2,0 1 1,7 3-1,1 3 0,5-3 0,4 0-1,2-5 0,7-2-1,-11-23 0,25 24-1,-25-24 1,32 2-1,-32-2 1,34-15-1,-34 15 2,31-28 0,-14 11 0,-4-2 1,0 0 0,-5 0 0,3 0 2,-7 2 1,-4 17 0,10-31 1,-10 31 0,0 0 0,0 0 1,0 0-1,0 0-1,0 0-1,-4 23 0,0-2 0,4 7 0,-4 3 0,4 9 1,-2-1-1,6 7 0,-4 0 0,6 3 0,-4 4 0,5 4-1,-3-4 1,0 2-1,0-3 0,-4-3 0,0-3-1,-2-5 1,-2-8-1,-4-5 1,-1-5-1,-6-4 1,15-19-1,-36 25 1,15-18-1,-2-5 0,-2-2-1,-1-5 1,3-1-1,0-6-1,4-1 1,2-8-1,5 2 0,1-5 0,7-1 0,0-4 1,8-1 0,-2-2-1,6-1 2,1 1-1,6 2 0,-3-1 1,5 3-1,2-1 1,6 5-1,3-1 0,-1 2 1,1 0 0,1-1-1,1-3 1,-3 1 1,1-3-1,-5 2 0,-4-3 0,2 2 0,-4-1 0,2 1 0,-4 1 0,-3 4 0,1-1-1,0 3 2,-3 2-1,-1 2 0,-9 17 0,10-27 0,-10 27 0,4-17 0,-4 17 0,0 0 0,-6-19-1,6 19 1,0 0 0,-21-4-1,21 4 1,-21 6 0,21-6-1,-21 11 1,21-11-1,-17 17 1,17-17 0,-15 19-1,15-19 1,-11 19 0,11-19 0,-8 21 0,8-21 0,-8 21 0,8-21 0,-9 19-1,9-19 1,-4 21 0,4-21 0,-2 21 0,2-21 0,0 21 0,0-21 0,2 21-1,-2-21 1,2 22 0,-2-22 1,4 25-1,-4-25 0,4 25 0,-4-25 0,9 23 0,-9-23 1,10 22-1,-10-22 0,13 23 0,-13-23 0,15 19 1,-15-19-1,17 17 0,-17-17 0,21 14 0,-21-14 1,19 5-1,-19-5 0,21 2 0,-21-2 1,21-4-1,-21 4 0,23-3 0,-23 3 1,28-10-1,-28 10 0,29-11 0,-29 11 0,34-12 0,-15 5 1,0-1-1,0 0 0,-19 8 0,36-15 0,-17 4 0,0 1 0,0-3 1,-19 13-1,34-32 0,-17 13 1,-3-4-1,1-2 0,-2-1 1,-1-3-1,1 3 0,-4-1 0,-1 4 0,0 0 0,3 4 0,-3 2-1,-8 17 1,15-24 0,-15 24 0,19-17 0,-19 17 0,21-12-1,-21 12 1,19 0 0,-19 0 0,19 12 0,-19-12 0,15 30 0,-7-9 0,-3 4 0,1-1 0,-2 1 1,-2-2-1,0 0 0,-2-23 1,-2 30 0,2-30 0,-4 17 0,4-17-1,0 0 2,0 0-1,0 0-1,-21 4 1,21-4 0,0 0-1,-19-21 1,19 21-1,-15-27 0,15 27 0,-15-32 0,7 15 0,0 0 0,8 17 0,-17-27 0,17 27 0,-23-13 0,23 13-1,-28 0 1,9 4 0,0 5 0,-2 1 0,0 5 0,0 4 0,2 4 0,4 1 0,4 5 0,5-1 0,4 5 0,4-3-1,7 2 1,3-3 0,3-3 0,2-5 0,2 0 0,2-6 0,0-5 1,0-4-1,0-4 0,0-8 1,1-2-1,-4-3 1,4-6-1,-3-4 1,-3-4-1,1-3 0,-2-7 1,-4-3-1,1-7 0,-1-4 0,-3-3 0,1-3 0,-3-2 0,0 0 0,-1 0-1,-1 2 1,-4 6 0,0 3 0,0 4-1,-2 6 1,0 6 0,0 5 0,-1 8 0,3 17 0,-4-23-1,4 23 1,0 0 0,0 0-1,0 0 1,0 0 0,0 0 0,-12 33 0,9-11 0,-1 7 1,2 5-1,0 6 1,2 4 0,-2 3-1,6 8 1,-4 0 0,4 4 0,1-2-1,-1-2 1,0-3-1,4-3 1,-3-4 0,1-7-1,2-7 1,1-5-1,-1-3 1,1-4-1,-9-19 0,25 25 1,-25-25-1,32 13 0,-32-13 1,38 6-1,-15-6 0,-2 0 1,0-2-1,-2-2 0,-19 4 1,32-9-1,-32 9 0,21-12 0,-21 12-1,0 0-2,0 0-4,2-17-19,-2 17-6,0 0-2,0 0 1</inkml:trace>
        </inkml:traceGroup>
      </inkml:traceGroup>
    </inkml:traceGroup>
    <inkml:traceGroup>
      <inkml:annotationXML>
        <emma:emma xmlns:emma="http://www.w3.org/2003/04/emma" version="1.0">
          <emma:interpretation id="{FD0741A4-A27E-43AC-8A29-A8F74AC536E4}" emma:medium="tactile" emma:mode="ink">
            <msink:context xmlns:msink="http://schemas.microsoft.com/ink/2010/main" type="paragraph" rotatedBoundingBox="2021,12895 2894,17440 2420,17531 1548,12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F8763F-D8F9-45E2-BC22-2522DE4A630B}" emma:medium="tactile" emma:mode="ink">
              <msink:context xmlns:msink="http://schemas.microsoft.com/ink/2010/main" type="line" rotatedBoundingBox="2021,12895 2894,17440 2420,17531 1548,12986"/>
            </emma:interpretation>
          </emma:emma>
        </inkml:annotationXML>
        <inkml:traceGroup>
          <inkml:annotationXML>
            <emma:emma xmlns:emma="http://www.w3.org/2003/04/emma" version="1.0">
              <emma:interpretation id="{40740625-BA60-4093-BF3C-21803EE6CBEA}" emma:medium="tactile" emma:mode="ink">
                <msink:context xmlns:msink="http://schemas.microsoft.com/ink/2010/main" type="inkWord" rotatedBoundingBox="2021,12895 2894,17440 2420,17531 1548,12986"/>
              </emma:interpretation>
              <emma:one-of disjunction-type="recognition" id="oneOf1">
                <emma:interpretation id="interp4" emma:lang="en-US" emma:confidence="0">
                  <emma:literal>!</emma:literal>
                </emma:interpretation>
                <emma:interpretation id="interp5" emma:lang="en-US" emma:confidence="0">
                  <emma:literal>2</emma:literal>
                </emma:interpretation>
                <emma:interpretation id="interp6" emma:lang="en-US" emma:confidence="0">
                  <emma:literal>?</emma:literal>
                </emma:interpretation>
                <emma:interpretation id="interp7" emma:lang="en-US" emma:confidence="0">
                  <emma:literal>1</emma:literal>
                </emma:interpretation>
                <emma:interpretation id="interp8" emma:lang="en-US" emma:confidence="0">
                  <emma:literal>:</emma:literal>
                </emma:interpretation>
              </emma:one-of>
            </emma:emma>
          </inkml:annotationXML>
          <inkml:trace contextRef="#ctx0" brushRef="#br1" timeOffset="-30468.7428">-667 7974 1,'0'0'0,"0"0"20,0 0-1,26 4-11,-26-4-3,46-8 1,-21-1-1,11 5-1,-2-3 0,8 1-2,-6 0 0,0 2 0,-2-3-1,-5 5 0,-6-2 1,-1 4 0,-22 0 1,21 2 0,-21-2 1,0 0 0,0 0 0,2 23 0,-2-23 0,-7 26-1,7-26 0,-8 38-1,4-13 0,4 3 0,-2 3 0,2 5 0,-2 6 0,2 7 0,0 4-1,0 8 0,0 2 0,2 5 0,0 1 0,0 1-1,2-2 1,2 2-1,-1-1 1,-1-3 0,0-1 0,0-2 0,3-3 0,-1-1-1,0-2 0,-1-4 2,1-1-2,2-3 0,1-2 0,-3 1 0,0-2 0,1-3 1,-1-1-1,-2-2 0,-2-4 1,1 0-1,-1-6 0,-2-3 0,0-4 0,0-4 1,0-19-1,-5 30 0,5-30 1,-6 19-1,6-19 0,0 0 1,-10 21-1,10-21 0,0 0 0,0 0 1,-28 12-1,28-12 0,-23-2 0,23 2 1,-32-6-1,32 6 0,-34-10 0,34 10 0,-31-9 0,31 9-1,-28-6-1,28 6-4,0 0-9,-25-2-16,25 2-1,0 0 0,0 0 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5:52:27.8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B2A494B-C17D-4877-B3CD-54CE5357938E}" emma:medium="tactile" emma:mode="ink">
          <msink:context xmlns:msink="http://schemas.microsoft.com/ink/2010/main" type="writingRegion" rotatedBoundingBox="439,9311 5869,8980 6057,12067 627,12397"/>
        </emma:interpretation>
      </emma:emma>
    </inkml:annotationXML>
    <inkml:traceGroup>
      <inkml:annotationXML>
        <emma:emma xmlns:emma="http://www.w3.org/2003/04/emma" version="1.0">
          <emma:interpretation id="{09E6C8CA-0F53-460E-B773-379527B2B27B}" emma:medium="tactile" emma:mode="ink">
            <msink:context xmlns:msink="http://schemas.microsoft.com/ink/2010/main" type="paragraph" rotatedBoundingBox="439,9311 5869,8980 5950,10311 520,106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4F183A-42BF-444E-9B85-CA67F0C37B16}" emma:medium="tactile" emma:mode="ink">
              <msink:context xmlns:msink="http://schemas.microsoft.com/ink/2010/main" type="line" rotatedBoundingBox="439,9311 5869,8980 5950,10311 520,10642"/>
            </emma:interpretation>
          </emma:emma>
        </inkml:annotationXML>
        <inkml:traceGroup>
          <inkml:annotationXML>
            <emma:emma xmlns:emma="http://www.w3.org/2003/04/emma" version="1.0">
              <emma:interpretation id="{F2614864-609A-4249-9FC6-AD90A6BB8431}" emma:medium="tactile" emma:mode="ink">
                <msink:context xmlns:msink="http://schemas.microsoft.com/ink/2010/main" type="inkWord" rotatedBoundingBox="439,9311 5869,8980 5950,10311 520,10642"/>
              </emma:interpretation>
              <emma:one-of disjunction-type="recognition" id="oneOf0">
                <emma:interpretation id="interp0" emma:lang="en-US" emma:confidence="0">
                  <emma:literal>Estate</emma:literal>
                </emma:interpretation>
                <emma:interpretation id="interp1" emma:lang="en-US" emma:confidence="0">
                  <emma:literal>Ersatz</emma:literal>
                </emma:interpretation>
                <emma:interpretation id="interp2" emma:lang="en-US" emma:confidence="0">
                  <emma:literal>Etta</emma:literal>
                </emma:interpretation>
                <emma:interpretation id="interp3" emma:lang="en-US" emma:confidence="0">
                  <emma:literal>tatty</emma:literal>
                </emma:interpretation>
                <emma:interpretation id="interp4" emma:lang="en-US" emma:confidence="0">
                  <emma:literal>tz1&gt;kt2</emma:literal>
                </emma:interpretation>
              </emma:one-of>
            </emma:emma>
          </inkml:annotationXML>
          <inkml:trace contextRef="#ctx0" brushRef="#br0">-1819 4738 1,'0'0'1,"0"0"22,0 0-5,0 0-8,25-12-2,-6 14-1,-19-2-1,43-13 0,-18 2-1,7 3-2,-1-7 1,9 5-2,0-3-1,3 2 0,1-1-2,0-1-3,5 7-5,-11 1-17,-5-5-1,1 8 0,-13-4 26</inkml:trace>
          <inkml:trace contextRef="#ctx0" brushRef="#br0" timeOffset="-383.0215">-1703 4377 10,'0'0'14,"0"0"-2,0 0 0,0 0-3,-2-17-1,2 17-1,0 0 0,0 0-1,0 0-1,-2 30 0,-4-13 0,6 16-1,-9 1 1,7 17-1,-4 4-1,4 12 0,-3-1-2,5 6 1,2-3-2,3-1 1,-1-9-1,4-4 1,1-6-1,1-7 1,1-2-1,2-4 0,-3-7 0,3-5 0,2-3 0,-15-21 0,40 25 0,-15-25-2,7-4 0,-3-9-1,18 0-3,-16-16-3,20 8-14,-17-9-7,-3-1 0,-8-1 11</inkml:trace>
          <inkml:trace contextRef="#ctx0" brushRef="#br0" timeOffset="984.0559">-1184 5072 1,'0'0'12,"0"0"4,0 0-3,0 0-2,0 0-3,0 0 1,0 0-1,0 0-1,0 0-1,0 0 0,0 0-2,38-6-1,-17 3 0,11 1-1,0 0-1,6 0 0,2 0 0,2 2-1,-2 2 0,-2 0 1,-4 2-1,-5 1 0,-1 3 0,-9 5 1,-19-13-1,17 34 1,-19-11 0,-7 4-1,-6 3 1,-4 2-1,-10 3 1,-3-1-2,0 0 2,-1-2-2,-3-3 2,4-3-1,3-3 0,3-4 0,3 0 0,4-2 0,19-17-1,-25 27 1,25-27 0,-9 23 0,9-23 0,9 20 0,-9-20 0,27 12 0,-6-8 0,9-1 0,-1-3 0,5 0 0,2 0 0,0-3 0,2 1 0,0-2 0,0 0 0,-2 2 0,-5-2 0,-1 3 1,-5-3-1,-4 2 0,-21 2 1,32-2-1,-32 2 0,0 0 0,0 0-1,0 0-1,19 4-3,-19-4-8,0 0-17,0 0 1,0 0-2,-19-6 24</inkml:trace>
          <inkml:trace contextRef="#ctx0" brushRef="#br0" timeOffset="1668.0951">-112 4468 1,'0'0'19,"0"0"-4,0 0-2,0 0-1,0 0-1,0 0-1,9-19-1,-9 19-1,0 0-1,12 19-1,-12-19-1,5 36-1,-5-5-1,6 16 1,-6 6-2,8 12 0,-3 1 0,3 8-1,-2-3 0,3-1 0,-1-9-1,-1-8 1,-1-6-1,-2-5 0,-2-10 1,-2-3-2,0-8 2,0-2-2,0-19 2,-4 26-3,4-26 1,0 0-3,8 17-4,-8-17-11,0 0-14,0-19 0,0 19 2</inkml:trace>
          <inkml:trace contextRef="#ctx0" brushRef="#br0" timeOffset="2185.125">-114 4875 1,'0'0'4,"0"0"18,25-2-11,-3 4-3,-1-6 0,19 6 0,-4-10 0,23 8 0,-9-11 0,22 9-1,-9-13 0,20 9-2,-9-7 0,8 5-2,-10-5 0,2 5-2,-9-1 1,-2 3-1,-6-2-1,-6 4 1,-7-1-1,-6 3 0,-4 0 0,-4-2 1,-5 2-1,-25 2 0,29-2 1,-29 2-1,0 0-1,0 0-1,0 0-2,0 0-4,0 0-8,-19 14-14,19-14-1,-38 2 1</inkml:trace>
          <inkml:trace contextRef="#ctx0" brushRef="#br0" timeOffset="2668.1525">741 4527 14,'0'0'13,"0"0"-1,0 0 0,0 0-2,0 0 0,29 15-1,-29-15-1,24 19-1,-24-19-2,31 27-1,-10-8-2,9 2 0,2 0-1,3 1 0,6 3-1,-3-4 1,0 2-1,-3-2 0,-1-2 0,-4 0 1,-9-4-1,-4 2 1,-17-17 0,4 30 1,-13-13-1,-7 4 1,-12-4 0,-1 8-1,-9-2 1,0 2-1,-2-3-1,2 1 1,0-4-1,6-2-1,7 2-2,-5-13-7,30-6-19,-27 19-2,27-19 1,-21 4 9</inkml:trace>
          <inkml:trace contextRef="#ctx0" brushRef="#br0" timeOffset="3517.2011">1773 4314 10,'0'0'13,"0"-17"-1,0 17 0,0 0-2,-2-17 0,2 17-2,0 0 0,0 0-1,0 0-1,12 19 0,-12-19 0,7 36-1,-9-7 0,10 12-1,-6 7-1,4 11-1,-1 3 0,3 7-1,-4-3-1,5-1 1,-3-8-1,0-2 1,-1-13-1,-1-6 0,-2-10 0,0-5 0,-2-4 0,0-17-2,-6 21-2,6-21-3,0 0-6,-28 8-18,28-8 0,0 0-1,-19-21 21</inkml:trace>
          <inkml:trace contextRef="#ctx0" brushRef="#br0" timeOffset="4227.2416">2087 4360 13,'-23'21'15,"12"2"-3,-10-3-2,4 13-1,-10-1-3,4 6-1,-9 0-1,7 2-1,-5-2-1,5-2 0,2-4-2,4-5 1,4-6-1,4-2 0,11-19-1,-8 22 1,8-22 0,0 0 0,21 19 1,-21-19-1,36 8 1,-11-2 0,1-2 0,5-1 0,1 1 1,2 2 0,-5-2-1,5 3 0,-9-1 0,3 3 0,-5-1 0,-2 0-1,-21-8 1,34 17-1,-34-17 1,23 17-1,-23-17 1,0 0 0,15 21 0,-15-21 0,0 0 0,0 0 0,4 19-1,-4-19 1,0 0-1,0 0 0,0 0-1,0 0-1,0 0-2,0 0-4,0 0-14,0 0-6,0 0 0,0 0 18</inkml:trace>
          <inkml:trace contextRef="#ctx0" brushRef="#br0" timeOffset="5384.3076">2566 4065 19,'0'0'13,"0"0"0,9-22-1,-9 22-1,0 0-2,0 0 0,0 0-2,0 0 0,0 0-2,0 21 0,-9-2 0,9 15-1,-8 2 1,8 15-1,-9 2-1,9 14-1,-6-3-1,6 7 1,-4-1-2,4 2 1,0-2-1,0-5 1,4-6-1,-2-8 1,5-5-1,-3-8 0,4-8 1,3-9-1,-11-21 0,31 25 1,-10-22-1,7-4-1,4-5 0,3-7-2,10 3-2,-11-17-7,20 7-20,-16-13 0,0 3 0,-14-8 10</inkml:trace>
          <inkml:trace contextRef="#ctx0" brushRef="#br0" timeOffset="5742.3285">2408 4419 1,'0'0'0,"0"0"22,21-14-5,2 13-9,1-11-2,11 6-1,6-5-1,9 3 0,-1-3-1,10 2-1,-4-1-1,0-1-3,-3 7-6,-9 0-15,-14-5-2,1 7 11,-30 2 14</inkml:trace>
          <inkml:trace contextRef="#ctx0" brushRef="#br0" timeOffset="6572.3759">2974 4780 1,'-19'3'10,"19"-3"12,0 0-9,0 0-4,23-2-2,-23 2 0,21-9 0,-21 9-1,32-11 0,-32 11-1,44-14-1,-21 7-1,7 5 0,-1-2-2,3 4 0,-3 2-1,-1 5 1,-3-1-1,-4 7 1,-21-13-1,26 37 1,-26-13-1,-5 3 1,-7 1-1,-5 5 1,-11 1-1,1 2 0,-5-2 0,1 0 1,-1-3-2,2-1 2,5-3-1,2-3 0,8-3 0,2-4 0,13-17 1,-8 29-1,8-29 0,8 17 1,-8-17-1,24 9 1,-24-9 0,40 0 0,-15-5 0,7 1 0,4-4-1,2 3 1,4-5 0,4 3 0,-1-3-1,1 2 1,-2 1 0,3 1-1,-7 0 2,-2 1-1,-9 1 0,-3 2 0,-26 2 1,31-4-1,-31 4 0,0 0 0,0 0 0,0 0 0,0 0-1,0 0-1,-21 14-3,21-14-7,0 0-19,-27 3-2,27-3 0,0 0 8</inkml:trace>
        </inkml:traceGroup>
      </inkml:traceGroup>
    </inkml:traceGroup>
    <inkml:traceGroup>
      <inkml:annotationXML>
        <emma:emma xmlns:emma="http://www.w3.org/2003/04/emma" version="1.0">
          <emma:interpretation id="{EA398A6C-2EDF-43CE-AB61-F34E51AFE5DF}" emma:medium="tactile" emma:mode="ink">
            <msink:context xmlns:msink="http://schemas.microsoft.com/ink/2010/main" type="paragraph" rotatedBoundingBox="643,11418 5680,11063 5750,12056 713,124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B47485-D198-489C-895F-40674FC4C7E5}" emma:medium="tactile" emma:mode="ink">
              <msink:context xmlns:msink="http://schemas.microsoft.com/ink/2010/main" type="line" rotatedBoundingBox="643,11418 5680,11063 5750,12056 713,12410"/>
            </emma:interpretation>
          </emma:emma>
        </inkml:annotationXML>
        <inkml:traceGroup>
          <inkml:annotationXML>
            <emma:emma xmlns:emma="http://www.w3.org/2003/04/emma" version="1.0">
              <emma:interpretation id="{6FC22870-3D1D-419F-B6FA-DD0103CFC3DB}" emma:medium="tactile" emma:mode="ink">
                <msink:context xmlns:msink="http://schemas.microsoft.com/ink/2010/main" type="inkWord" rotatedBoundingBox="643,11418 5680,11063 5750,12056 713,12410"/>
              </emma:interpretation>
              <emma:one-of disjunction-type="recognition" id="oneOf1">
                <emma:interpretation id="interp5" emma:lang="en-US" emma:confidence="0">
                  <emma:literal>take</emma:literal>
                </emma:interpretation>
                <emma:interpretation id="interp6" emma:lang="en-US" emma:confidence="0">
                  <emma:literal>Z to K Z</emma:literal>
                </emma:interpretation>
                <emma:interpretation id="interp7" emma:lang="en-US" emma:confidence="0">
                  <emma:literal>Z topaz</emma:literal>
                </emma:interpretation>
                <emma:interpretation id="interp8" emma:lang="en-US" emma:confidence="0">
                  <emma:literal>Z It K Z</emma:literal>
                </emma:interpretation>
                <emma:interpretation id="interp9" emma:lang="en-US" emma:confidence="0">
                  <emma:literal>Z tkt.</emma:literal>
                </emma:interpretation>
              </emma:one-of>
            </emma:emma>
          </inkml:annotationXML>
          <inkml:trace contextRef="#ctx0" brushRef="#br0" timeOffset="10000.572">-1621 6443 5,'0'0'14,"0"0"-2,0 0-1,0 0-2,0 0 0,0 0-2,0 0-1,-19-17-1,19 17-1,0 0-1,0 0 1,0 0-1,0 0 0,26 12 1,-7-7-1,-19-5-1,46-3 1,-10-1-1,10 0 0,5-4-2,10 1 1,3-3-2,1 3 2,3-1-2,-1 2 1,-8-1-1,-2 1 1,-10 2 0,-9 2 1,-9 1-1,-6 1 0,-23 0 0,26 3 1,-26-3 1,0 0-1,2 21 0,-2-21 0,-13 27 1,5-8-2,-3 2 2,-2 5-3,1 1 2,-5 5-1,0 4 0,-4 6-1,-4-2 2,-3 5-1,-1 3 1,-7-2-1,-2-3 0,-2-1 1,-3-2-1,1-6 1,0 0-1,2-3 1,0-5-1,4 1 0,2-4 0,7-1 0,4-3 0,4 0 0,6-1 0,4-1 0,9-17 0,-2 30 0,11-13 0,-3 0 0,-6-17 0,30 32 0,-11-18 1,2-1-1,2-5 0,2-1 1,3-1-1,3-2 0,-1-2 1,2-4-1,-1 0 1,5-2-1,-2-2 0,2-1 0,-2-1 0,1 1 1,-1-1-1,0 0 0,0-1 0,-3 1 0,-1 1 0,-1-1 0,-1 2 0,-1-1 0,3 3 0,-5 0 0,0 2 0,-1-2 0,-5 4 1,-19 0-1,31 0 0,-31 0 0,0 0 0,19 0 0,-19 0-1,0 0-1,0 0-1,-21 2-5,21-2-9,0 0-14,-25 14 1,4-18-1</inkml:trace>
          <inkml:trace contextRef="#ctx0" brushRef="#br0" timeOffset="10583.6054">-1450 6774 17,'0'0'21,"0"0"-4,0 0-4,0 0-2,30-4-1,-30 4-1,40-6-2,-17-1-2,15 7 0,-2-4-3,13 4 1,-5-4-1,9 4-1,-7-4 0,3 4-1,-5-2 0,-2 1 0,-6 1 1,-4-2-1,-7 2 0,-4-2 0,-21 2 0,30 0 0,-30 0 0,0 0-2,0 0-1,0 0-4,0 0-11,0 0-12,-7 19 0,7-19-1</inkml:trace>
          <inkml:trace contextRef="#ctx0" brushRef="#br0" timeOffset="11975.6849">234 6780 1,'0'0'8,"19"-2"12,-19 2-9,34-6-2,0 6-1,-5-10 0,22 9-1,0-11 1,18 8-2,-3-7 0,12 5-1,-2-5-2,4 5 0,-4 0-1,-2 3-1,-15-3 0,-4 4 0,-15 0-1,-4 2 1,-15-2 0,-21 2 0,21-2 0,-21 2-1,0 0 1,0 0-1,0 0-1,-27-3-1,27 3-3,-24-2-1,24 2-5,0 0-10,-23-4-8,23 4 1,-19-12 19</inkml:trace>
          <inkml:trace contextRef="#ctx0" brushRef="#br0" timeOffset="11492.6574">245 6394 5,'0'0'24,"0"0"-9,0 0-2,0 0-2,2 28-1,-2-28 0,8 37-1,-10-18-1,13 20-1,-11-6-2,10 14-2,-5 3 1,5 10-2,-6-5 0,5 8-1,-5-2 0,5 2 0,-7-5 0,2-1 1,-4-7-2,2-8 1,-4-6 0,0-6-1,0-7 1,0-6-1,2-17 1,-3 17-1,3-17 0,0 0-1,0 0-1,0 0-2,0 0-5,-2-40-12,2 40-10,7-45-1,-1 18 0</inkml:trace>
          <inkml:trace contextRef="#ctx0" brushRef="#br0" timeOffset="12612.7214">914 6504 12,'0'0'15,"0"0"-1,0 0-1,0 0-1,0 0-3,0 0 0,0 0-1,0 0-3,0 0 0,0 0-1,25-9-1,-25 9 0,0 0-1,28 5 1,-28-5-1,31 12 0,-5-1 0,1-1-1,7 5 0,2-2-1,8 2 1,0 2-1,5 1 1,-3-1-1,-1-2 0,-5 0 0,-7-2 0,-3-1 1,-9-1-1,-21-11 0,28 15 1,-28-15-1,0 0 0,10 21 1,-10-21-1,0 0 1,-6 19-1,6-19 1,-13 17-1,13-17 0,-23 23 1,23-23-1,-36 29 1,11-12-1,-3 2 0,-1-2 0,-3 4 0,3-4 1,3 2-1,3-6-1,4 0 1,19-13-2,-23 19-2,25-2-3,-2-17-10,0 0-13,0 0-2,0 0 1,19 8 21</inkml:trace>
          <inkml:trace contextRef="#ctx0" brushRef="#br0" timeOffset="13732.7854">2083 6392 1,'0'0'20,"-8"17"-3,8-17-3,2 17-3,-2-17 1,4 33-2,-4-33-1,4 47-2,-8-24 0,12 17 0,-8-2-3,9 13 0,-7-2-1,6 8-1,-3 0-1,3 2 0,-4-4 0,0-5 0,1-9-1,-1-6 0,-2-9 1,0-9-1,-2-17 1,0 19-1,0-19 0,0 0-1,0 0-2,-4-32-3,4 32-4,-6-40-8,6 19-13,-7-7 0,5 3 0</inkml:trace>
          <inkml:trace contextRef="#ctx0" brushRef="#br0" timeOffset="14852.8495">2539 6384 4,'23'-7'24,"-23"7"-7,0 0-5,0 0-4,0 0-1,-21 25-2,0-12 1,6 12-2,-12-3 0,1 13-1,-12-5 0,5 8-1,-8-6 0,4 4-1,-1-5 0,4-3 0,0-3-1,11-6 0,2-4 1,21-15-1,-21 15 0,21-15 0,0 0 0,0 0 0,0 0 0,0 0 0,27-19 0,-27 19 0,32-13 0,-13 9 1,2 0-1,0 2 1,0 1 1,4 4-1,-2 3 1,5 4-1,-1 1 1,3 6-1,-3 0 0,5 2 0,-2 2 0,-1 0-1,-1 0 1,-1-2-1,-4-2 1,-4-2 0,-19-15-1,30 21 1,-30-21 0,0 0 0,0 0 0,21 15 0,-21-15 0,0 0-1,0 0 0,0 0-2,0 0-3,0 0-7,0 0-18,0 0-1,0 0 0,-21-19 15</inkml:trace>
          <inkml:trace contextRef="#ctx0" brushRef="#br0" timeOffset="25061.4334">2695 6214 17,'0'0'9,"0"0"1,0 0-1,0 0 0,0 0-2,0 0-1,0 0-2,0 0 0,0 0-1,0 0 0,0 0 0,0 0 0,27-6 0,-3 4 0,1-4-1,13 1 1,0-5-2,8 2 0,3-1 0,-1-1-1,-1 1 0,-1 1 0,-3 1 0,-8 1 0,-3 0 0,-5 3 0,-5 1 0,-22 2 1,27-2 0,-27 2 0,0 0 0,0 0 0,0 0 0,0 0 1,0 0-1,0 0 1,6 19-1,-6-19 0,-8 23 0,2-4 1,-5 1-1,5 7 0,-9 0 1,4 7-1,-5 0 1,-1 8-1,-2 1 1,0 3-2,-2 0 1,2 1-1,-3 1 2,3-1-3,0-3 2,0-1-1,3-1 0,1-2 0,2-4 1,0-2-1,1-5 0,3-3 1,3-8-1,0-1 0,6-17 0,0 0 1,-9 19-1,9-19 0,0 0 0,0 0 0,0 0 0,0 0 0,0 0 0,0 0 1,23 2-1,-23-2 0,26-2 0,-7-2 0,4 0 1,2-2-1,1 1 0,3-3 0,1 2 0,-1 1 0,-1-1 0,-1 2 0,-2-2 0,-1 5 0,-1-1 0,-4 0 0,-19 2 0,34-4 0,-34 4 0,27-2 0,-27 2-1,21-4-1,-21 4 0,0 0-2,28 0-4,-28 0-3,0 0-14,23-17-5,-23 17 0,0 0 9</inkml:trace>
          <inkml:trace contextRef="#ctx0" brushRef="#br0" timeOffset="25720.4711">2860 6548 11,'19'-12'16,"-19"12"-3,27-3-1,-27 3 1,42-6-2,-23-2 0,23 10-2,-10-9-2,12 7-2,-3-8-1,5 6-1,-2-5-1,1 3 0,-5-4-1,-4 4 1,-7-3-1,-4 5 1,-25 2 0,34-8 0,-34 8-1,0 0 1,0 0-1,0 0-1,0 0 0,0 0-2,0 0-4,-31 4-8,31-4-17,-22 13 0,22-13-1,-27 12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9-06T20:08:02.5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4565 10746 16,'2'-15'21,"0"2"-3,-2 13-1,3-21-4,-3 21-2,0 0-2,0 0 0,0 0-2,1 35-1,-6-6-1,4 13 0,-3 4-1,5 10 0,-1-1-2,3-1-1,4-7 0,3-8-1,5-11 0,4-11 0,1-14-1,2-16 0,7-11-1,-4-10 1,2-8-1,-4-9 0,-1 0 0,-7-3 1,-1 6 1,-4 8 1,-7 8 0,-3 11 0,0 21 1,-9-1 0,1 19 0,3 15 0,0 4 0,4 8 0,4 5-1,5 2 0,4-3 0,5-7-1,7-5-1,-1-12-4,8 0-9,-3-16-16,4-10-2,2-13 0,-3-9 1</inkml:trace>
  <inkml:trace contextRef="#ctx0" brushRef="#br0" timeOffset="242.0139">5409 10837 42,'13'16'28,"3"-13"-1,7-4-12,8-1-16,4 5-4,4-7-15,2-2-5,5 4-2,-9-5 1</inkml:trace>
  <inkml:trace contextRef="#ctx0" brushRef="#br0" timeOffset="394.0226">5664 11089 53,'14'9'32,"12"-6"-4,4-14-22,12-5-35,9-3-2,7-3-1</inkml:trace>
  <inkml:trace contextRef="#ctx0" brushRef="#br0" timeOffset="811.0464">6669 10899 42,'0'0'32,"0"0"-2,12 6 1,4-6-26,14 3-3,5-3-1,9-1-3,6 2-6,-2-7-19,7-2-3,-3-5-2,-1-2 1</inkml:trace>
  <inkml:trace contextRef="#ctx0" brushRef="#br0" timeOffset="1112.0636">7501 10495 34,'-10'9'32,"-5"10"0,-2 10 0,1 16-25,-4 5-4,4 10 1,1 3-2,7 5 1,5-5 0,8-2-2,7-10 0,7-9-1,7-8-1,4-15-4,9-4-6,-5-16-22,5-12 1,-5-12-1,-1-7-1</inkml:trace>
  <inkml:trace contextRef="#ctx0" brushRef="#br0" timeOffset="1284.0735">7431 10707 47,'-9'-10'34,"9"-6"-2,13-4 0,4-4-30,15 0-7,15 6-16,1-7-11,5 3-1,-1-1 0</inkml:trace>
  <inkml:trace contextRef="#ctx0" brushRef="#br0" timeOffset="1541.0882">7828 10864 43,'0'0'34,"0"0"0,4 16-1,12-2-28,3 8-3,9 9 0,2 3 0,5 4-2,2 4 0,-1-2-2,1 0-4,-11-12-4,6-2-22,-10-12-2,-2-7 1,-5-11 0</inkml:trace>
  <inkml:trace contextRef="#ctx0" brushRef="#br0" timeOffset="1744.0998">8116 10915 39,'-21'6'33,"-1"10"2,-10 5-2,2 13-24,-11 4-4,0 9-3,0 6-2,1-4-4,13 9-8,0-13-20,18-7-2,9-12 1,14-10-1</inkml:trace>
  <inkml:trace contextRef="#ctx0" brushRef="#br0" timeOffset="2030.1162">8495 10915 21,'-10'4'33,"10"-4"-2,0 0 2,0 0-21,17 2-8,4 0-1,11 2-2,4 1-2,5-5-4,10 4-6,-7-10-21,3 3 1,-10-6-2,-6-1 9</inkml:trace>
  <inkml:trace contextRef="#ctx0" brushRef="#br0" timeOffset="2247.1286">8673 10692 23,'0'0'33,"-3"13"0,1 6-1,2 9-21,-3 4-8,1 7-2,0 4-4,-3-5-4,9 6-16,-4-10-8,6-5-1,1-8 0</inkml:trace>
  <inkml:trace contextRef="#ctx0" brushRef="#br0" timeOffset="2559.1464">9172 10649 17,'0'0'34,"8"27"0,1-8 0,12 11-20,-3 0-8,11 12-1,-1-1-3,3 1-2,1 0-3,-6-9-4,4 2-6,-11-14-19,3-4-1,-7-11-1,1-6 11</inkml:trace>
  <inkml:trace contextRef="#ctx0" brushRef="#br0" timeOffset="2772.1586">9438 10685 25,'-19'1'33,"6"16"0,-7 1 0,0 15-23,-7 3-7,2 9-1,-4 3-1,1-2-2,4 3-4,-1-13-8,12 4-19,3-11 0,9-4-1,4-11 10</inkml:trace>
  <inkml:trace contextRef="#ctx0" brushRef="#br0" timeOffset="3104.1776">9825 10397 26,'-9'16'33,"-2"8"0,4 13-5,-4 6-21,9 17 0,-4 4-4,6 7 0,2 0-2,6-1 0,3-5-2,4-12-2,5-5-3,-1-20-6,10-6-20,-4-15 0,6-10-1,-4-15 11</inkml:trace>
  <inkml:trace contextRef="#ctx0" brushRef="#br0" timeOffset="3295.1885">9793 10608 31,'0'0'33,"0"-10"-2,17 2-2,10-4-29,14 7-8,-2-9-15,12 4-7,-3-4-1,1 1 0</inkml:trace>
  <inkml:trace contextRef="#ctx0" brushRef="#br0" timeOffset="3814.2182">10172 10930 13,'-10'2'31,"10"-2"0,0 0-1,9-11-16,4 2-10,8 1-2,4-2-2,5 1 1,4 1-1,1 0-1,0 4 1,-5 3 0,-6 6-1,-9 4 1,-10 7 0,-10 6 0,-11 5 2,-6 6-2,-10 1 3,-1 4-2,-3-2 1,4 2 0,1-5-1,10-3 0,3-6 0,10-1 1,7-8-2,8-2 2,10-8-1,8-1 0,6-6 0,9-3-1,5-3 1,3-2-1,0 0 1,0-1-2,-4 2 1,-5 1 0,-6 2 0,-8 0 0,-6 3-2,-8-3-5,2 11-9,-13-5-16,0 0-1,-13-5 1,4 4 10</inkml:trace>
  <inkml:trace contextRef="#ctx0" brushRef="#br0" timeOffset="4800.2746">7245 11473 1,'0'0'13,"0"0"7,0 0-6,0 0-4,0 0-2,17-3 0,0 3-2,11 6 1,5-6-2,14 7 0,8-6-2,18 3-1,12-2-1,13 0-1,12-3 0,12 1 0,13-4 0,11 2-1,5-3 1,8 2 0,3-3-1,3 2 1,0 1-1,1-1 1,-4 1 0,-3-1 0,-7 1 0,-8-1 1,-9 1 0,-10-1 0,-11-1-1,-12 0 1,-17-2 1,-12 2-1,-17-3 1,-11 1 0,-16-1-3,-15-4-3,-14 12-16,-4-13-7,-19 4-1,-11 1-2</inkml:trace>
  <inkml:trace contextRef="#ctx0" brushRef="#br0" timeOffset="5491.3141">8091 11864 21,'0'0'25,"0"0"-4,0 0-7,11 0-3,9 3-3,0-9 0,13 6-1,2-6-2,11 4-2,1-4-1,4 3-2,-4 1 0,-3 2 0,-6 4 0,-7 3 0,-11 2 1,-12 7 1,-15 3-1,-9 7 1,-13 3 0,-5 3 1,-10 5-1,-2 2 1,-2 1-2,3-3 2,5-2-2,6-2 1,8-3-1,6 1 0,9-6 0,7 0 1,10-4-2,8 1 1,9-3-1,7-2 1,10-5-1,8-3 1,9-4-1,5-5 0,1-6 0,2-2-1,0-1-1,-5-7-1,-5 6-2,-11-11-5,-1 9-20,-16-8-3,-3 8 1,-13-7-1</inkml:trace>
  <inkml:trace contextRef="#ctx0" brushRef="#br0" timeOffset="5792.3313">8130 12119 12,'0'0'28,"0"0"0,22 2 1,3-2-17,3-8-7,14 4 0,2-4-3,8-6-11,5 0-17,1 0-2,-3-1-2,-4 0 3</inkml:trace>
  <inkml:trace contextRef="#ctx0" brushRef="#br0" timeOffset="6347.3631">9155 11709 18,'-6'14'32,"-7"9"0,0 19-9,-9 4-11,8 20-4,-7 9-2,6 10-4,6 3-4,4-8-2,14 0-3,-2-23-4,18-7-20,0-19 0,8-17 2,1-16 12</inkml:trace>
  <inkml:trace contextRef="#ctx0" brushRef="#br0" timeOffset="6580.3764">9279 11946 29,'0'0'32,"10"19"0,0-5-1,11 9-24,-1 1-5,4 7-1,5 4-3,-3-6-3,6 11-11,-8-16-14,2 0 0,-7-13-1,-1-1 12</inkml:trace>
  <inkml:trace contextRef="#ctx0" brushRef="#br0" timeOffset="6768.3872">9515 11980 43,'-14'8'33,"-4"12"-1,-6 3-1,0 12-29,-4 11-5,-6-1-4,7 15-11,-7-10-13,9-1 1,3-11-2</inkml:trace>
  <inkml:trace contextRef="#ctx0" brushRef="#br0" timeOffset="6980.3993">9688 12303 40,'11'12'34,"-8"-1"-2,-2 6-1,-12 3-31,0-5-9,6 11-18,-11-5-4,3 0-1,-4-9 0</inkml:trace>
  <inkml:trace contextRef="#ctx0" brushRef="#br0" timeOffset="7459.4267">9810 12005 45,'0'0'34,"0"0"0,1 16-2,-1-16-28,-1 22-4,7-7-1,0 0 1,2 2 0,3-5-1,2-3 1,1-7-1,3-3-2,-1-10-1,6 3-3,-8-15-3,10 5 1,-11-11 0,6 7 4,-7-2 2,-2 5 2,-2 2 2,-3 2 3,-5 15 4,0 0 0,16 6-1,-12 4-2,7 8-2,-1 1-1,2 6 2,-1 2-2,3 7 1,-5-1-2,1 4 2,-7 0-1,-3 2 0,-6-2-1,-5 1 0,-7-3-1,-5-5-1,-4 0-5,-9-16-7,1 6-18,-5-14-2,4-1 1,1-13-2</inkml:trace>
  <inkml:trace contextRef="#ctx0" brushRef="#br0" timeOffset="7700.4405">10220 11765 29,'28'16'32,"-5"7"1,-2 12-2,-14 4-24,2 21-2,-9 9-5,-11 4-5,-2 10-23,-15-4-2,-5 3-2,-9-8 1</inkml:trace>
  <inkml:trace contextRef="#ctx0" brushRef="#br0" timeOffset="9440.54">12571 10755 4,'4'18'23,"-9"-3"1,1 6-11,3 13-5,-4 1-1,5 12-1,-2-3-1,5 5-1,0-6-1,5 0-1,0-5-1,2-7-1,3-9-1,-2-8-1,5-7-2,-2-10 0,4-6-1,-6-14-1,5-1 0,-5-10 0,3-3 2,-6-5 3,1 0 2,-3 3 4,-5 1 2,4 11 2,-10-2 1,7 15 0,-8 0-1,5 14-1,0 0-2,0 29-1,0-6-2,5 9-2,0 3 0,3 5-1,0 0 0,2-3-1,4-2-4,-4-12-5,9-2-21,-2-11 2,2-6-3,2-11 5</inkml:trace>
  <inkml:trace contextRef="#ctx0" brushRef="#br0" timeOffset="9640.5515">13019 10943 20,'0'0'29,"6"14"-2,4-13 0,2-3-25,8 0-7,9 1-5,0-3-16,1-3 1,1 2-2,-5 1 16</inkml:trace>
  <inkml:trace contextRef="#ctx0" brushRef="#br0" timeOffset="9807.561">13139 11160 19,'-10'16'32,"10"-16"-1,5 10 1,15-10-21,3-8-8,8-5-5,12 0-8,-3-14-19,12-2 0,-2-8-1,0-4 3</inkml:trace>
  <inkml:trace contextRef="#ctx0" brushRef="#br0" timeOffset="10124.5791">13589 10586 37,'-27'20'33,"-3"9"-1,4 12-1,0 1-23,9 15-6,3 5-1,10 2-1,8-3 0,10-4-1,5-9 1,6-8 0,5-10 0,1-8 1,2-14 0,1-10-1,-2-14 0,-2-13 0,-2-12-1,-5-14-1,-4-9 1,-9-9 0,-6 1 0,-10-1 0,-8 10 0,-7 4-3,-2 20-8,-9 8-16,-1 15-2,1 10 0,6 10-2</inkml:trace>
  <inkml:trace contextRef="#ctx0" brushRef="#br0" timeOffset="10468.5988">14497 10974 3,'-29'2'28,"11"1"-1,7-4 2,11 1-17,12-7-4,8-7 1,18 4-3,6-10 0,12 2-3,6-1-3,0-4-3,3 11-7,-13-2-18,-8 7 0,-14 4-1,-19 7 1</inkml:trace>
  <inkml:trace contextRef="#ctx0" brushRef="#br0" timeOffset="10630.6081">14480 11172 30,'-11'11'32,"11"-11"-1,22 0 0,16-5-22,6-6-6,11-3-4,7 2-5,-3-14-17,7 4-5,-8-6-2,-7-3 0</inkml:trace>
  <inkml:trace contextRef="#ctx0" brushRef="#br0" timeOffset="10939.6258">14601 10763 40,'0'0'29,"13"2"1,12-2-2,13 4-25,6 1-3,10 0 0,7-1 0,4 3 0,1 2 0,-3 1 0,-8 3-1,-7 4 2,-12 4-1,-11 9 1,-18 5 1,-11 8 0,-16 1 0,-11 6 1,-12 0-1,-5 2 0,-5-2-4,-4-9-7,8-3-20,0-12-2,11-7-1,8-15 0</inkml:trace>
  <inkml:trace contextRef="#ctx0" brushRef="#br0" timeOffset="11468.656">15861 10739 22,'12'9'29,"-3"-4"1,6-2-1,3-5-19,12 7-6,3-6-2,8-4-5,7 4-12,-3-9-13,1-1-1,-5-3 0</inkml:trace>
  <inkml:trace contextRef="#ctx0" brushRef="#br0" timeOffset="11912.6814">16668 10270 10,'10'-12'28,"-10"12"2,0 0 1,10 29-16,-15-7-5,6 18-3,-8 6 1,4 14-2,-5 6-1,4 8-1,-1-5-3,6 0 0,3-8-1,6-10-1,6-9-1,4-15-3,12-7-6,-6-18-20,9-8 0,-5-12-1,-1-9 1</inkml:trace>
  <inkml:trace contextRef="#ctx0" brushRef="#br0" timeOffset="12084.6912">16561 10562 37,'0'0'30,"0"-20"-1,20 5-3,6-1-23,11 0-12,15 0-19,1-1 0,3 1-1,-4 1 0</inkml:trace>
  <inkml:trace contextRef="#ctx0" brushRef="#br0" timeOffset="12331.7054">16962 10656 34,'7'12'32,"6"5"-1,2 1 0,7 9-23,1-3-5,7 11 1,3-4-2,2 1-1,2 0-3,-4-10-4,4 7-8,-8-13-17,2-5 2,-7-8-3,-3-5 2</inkml:trace>
  <inkml:trace contextRef="#ctx0" brushRef="#br0" timeOffset="12532.7169">17264 10712 48,'-26'21'33,"-3"8"-1,-5 0-2,1 15-26,-3 5-3,1 3-3,6 2-4,1-11-8,11 1-16,6-11-1,11-7 1,8-11-1</inkml:trace>
  <inkml:trace contextRef="#ctx0" brushRef="#br0" timeOffset="12767.7303">17480 10607 46,'16'-3'32,"5"1"0,5-2-1,8 3-27,8 1-6,3-3-2,7 7-7,-8-12-14,4 3-5,-8-4-1,-8 0 1</inkml:trace>
  <inkml:trace contextRef="#ctx0" brushRef="#br0" timeOffset="12969.7419">17668 10486 29,'0'0'32,"-5"17"-1,8 2 1,0-2-19,5 15-9,-3 2 0,3 7-2,-3 3-4,-5-4-7,3 3-21,-7-7 0,-2-6-1,-3-7-2</inkml:trace>
  <inkml:trace contextRef="#ctx0" brushRef="#br0" timeOffset="13343.7633">18106 10475 37,'12'-2'31,"1"11"0,0-2-2,13 18-21,-4-4-2,12 11-1,-2 2-3,6 4-4,3 2-5,-11-12-6,6 2-17,-11-13-1,-4-3 0,-9-13-1</inkml:trace>
  <inkml:trace contextRef="#ctx0" brushRef="#br0" timeOffset="13532.7741">18334 10504 40,'-15'18'33,"4"10"-1,-7 3-1,7 13-24,-9 1-7,2 3-2,1 4-6,-5-13-14,9-2-8,3-10-1,7-10 0</inkml:trace>
  <inkml:trace contextRef="#ctx0" brushRef="#br0" timeOffset="13823.7907">18722 10277 41,'0'0'32,"-2"20"1,-7-4-7,7 20-20,-9 6-1,5 11-2,-5 6 1,6 5-3,4-3-1,3-4-1,9-4-2,1-15-4,11-4-22,-1-15-3,4-12 1,-2-16-2</inkml:trace>
  <inkml:trace contextRef="#ctx0" brushRef="#br0" timeOffset="13999.8008">18639 10395 45,'18'-14'30,"6"3"-5,14 5-7,5-3-45,8 1-3,0-3-1,1 1 2</inkml:trace>
  <inkml:trace contextRef="#ctx0" brushRef="#br0" timeOffset="14463.8273">18961 10667 35,'4'12'32,"-4"-12"-1,0 0 0,5-11-24,9 8-2,1-2-3,9 1 0,2-2-2,5 4 1,1 0-1,0 3 0,-1 2 0,-5 5 0,-9 3-1,-8 6 2,-10 4-1,-8 3 1,-9 1-1,-6 3 2,-6-1-1,2 3 0,0-6 0,4-2 0,5-3 0,5-4 0,11-3-1,3-12 1,21 13-1,1-12 1,6-2-1,4-2 1,3-1-1,3-1 0,-1 0-1,-6-1 0,-2 4-1,-10-4-2,2 9-7,-21-3-17,0 0-4,0 0 0,-15-5 0</inkml:trace>
  <inkml:trace contextRef="#ctx0" brushRef="#br0" timeOffset="15051.861">16544 11249 8,'0'0'23,"-13"5"0,13-5-6,0 0-6,0 0-1,23 14-1,-2-14-1,16 4 0,8-8 0,20 5-1,10-8-1,26 6-1,15-6-1,19 4-1,15 0 0,16 2-2,12 0 0,12 2-1,6 0 0,-3 1 0,-3-1-1,-2 1 1,-12-2-1,-10 0 0,-21-2 1,-19 0-1,-22 0 1,-23-4-1,-22 0-2,-28-6-2,-15 8-11,-28-8-14,-17 2-2,-16-3 1,-11 1-1</inkml:trace>
  <inkml:trace contextRef="#ctx0" brushRef="#br0" timeOffset="15789.9032">17218 11631 13,'-13'2'26,"-2"-4"0,6 3 0,9-1-12,0 0-7,0 0-1,27 5 0,5-3-2,11-6 1,13 4-1,7-5-1,14 2-1,5-1-2,2 2 0,-2 1 1,-7 1-2,-12 3 1,-10-1 1,-15 3-1,-16 3 1,-19 2 0,-18 4-1,-17 1 1,-12 5 1,-13 7 1,-8 4-2,-5 1 2,-1 2-2,3 0 1,8 0-1,10-2 1,10 1-1,13-7-1,14-1 1,14-5 0,18-2 0,13-7 0,14-2 0,13-9 0,10-4 0,7-6-2,0-6 0,-1 1-3,-11-9-3,-2 9-13,-21-11-12,-11 4 0,-19-6-2,-14 4 1</inkml:trace>
  <inkml:trace contextRef="#ctx0" brushRef="#br0" timeOffset="16003.9154">17246 11857 32,'23'13'30,"17"-5"1,8-1-2,8-9-16,12 5-8,5-3-3,6-3-5,5-1-22,-5-3-3,-5-3-3,-8-4-1</inkml:trace>
  <inkml:trace contextRef="#ctx0" brushRef="#br0" timeOffset="16492.9434">19859 10857 26,'22'5'28,"4"-5"-3,11 4-7,5-1-43,3-2-1,6 2-2,-7-3 11</inkml:trace>
  <inkml:trace contextRef="#ctx0" brushRef="#br0" timeOffset="16644.9521">20102 11053 17,'-14'20'31,"10"-4"0,4-16-2,26 15-20,3-14-15,12-6-20,10-7-3,4-4-2,6-8 7</inkml:trace>
  <inkml:trace contextRef="#ctx0" brushRef="#br0" timeOffset="16980.9713">20716 10516 43,'-19'5'35,"-5"4"-2,1 14 0,-2 11-31,3 11-2,5 6 0,3 5 1,8 0-1,8-2-1,11-4 0,7-10 0,7-12 1,7-10 0,6-10 0,2-8 0,3-11 0,-2-11 1,-2-15-1,-3-6 1,-8-8-1,-9-3 0,-12-3 0,-10 2 0,-11 6-1,-15 4-9,-4 17-21,-13 8-1,-2 9-2,-6 7 0</inkml:trace>
  <inkml:trace contextRef="#ctx0" brushRef="#br0" timeOffset="19579.1199">21506 10799 1,'0'0'22,"0"0"6,-11-10-6,11 10-6,0 0-5,11 2-1,-11-2-3,22-1 0,-5-2-2,12 4-1,4-5-1,10 3-1,5-1 0,2 0-3,2 2-1,-8-6-6,2 12-14,-14-5-11,-10 3 1,-22-4-1</inkml:trace>
  <inkml:trace contextRef="#ctx0" brushRef="#br0" timeOffset="19810.1331">21515 10935 16,'0'0'31,"21"4"-2,-1-7 1,6 0-26,11 0-2,9-4 1,6 0-3,6-1-3,-3-7-8,1 1-17,-4-2-2,-9-4 0,-10-3 18</inkml:trace>
  <inkml:trace contextRef="#ctx0" brushRef="#br0" timeOffset="20143.1522">21763 10480 3,'0'0'27,"0"0"1,0 0-2,6 10-18,12-1-5,2-1 0,8 3 1,1 0-1,10 3 1,0-2-1,6 3-1,-3 0 0,3 2-1,-3 3-1,-4 2 0,-6 3 1,-6 2 0,-10 0 0,-7 5 1,-15 0 1,-6 5 0,-14-2 0,-4 3-1,-9-2 1,-2 0-4,0 0-4,-5-11-14,11 0-13,3-8-1,10-7-1</inkml:trace>
  <inkml:trace contextRef="#ctx0" brushRef="#br0" timeOffset="21061.2047">22531 10559 10,'14'-2'30,"-3"4"0,-3-5-8,11 17-7,-6-10-5,10 16-2,-4-2-3,7 9-1,-1-1-2,3 4-1,0-1-2,-3-5-3,1 5-6,-13-16-14,3 3-7,-6-11-2,-10-5 1</inkml:trace>
  <inkml:trace contextRef="#ctx0" brushRef="#br0" timeOffset="21316.2193">22792 10529 4,'0'0'29,"0"0"2,0 0-1,-16 6-16,9 15-7,-12 2-3,4 10-1,-9 3-1,1 2-4,3 9-10,-4-7-18,5-4 0,2-7-2,6-8 15</inkml:trace>
  <inkml:trace contextRef="#ctx0" brushRef="#br0" timeOffset="21631.2373">23074 10551 7,'0'0'29,"12"-3"-1,-1 1 0,-11 2-22,27-3-4,-6 6-9,4-3-18,-1-1-3,3 1 1,-6-1 15</inkml:trace>
  <inkml:trace contextRef="#ctx0" brushRef="#br0" timeOffset="21803.2471">23135 10788 26,'0'0'33,"0"0"-1,10 9-1,4-16-27,1-4-13,14 1-20,-3-3-2,3-3-1,-3-4 8</inkml:trace>
  <inkml:trace contextRef="#ctx0" brushRef="#br0" timeOffset="22453.2843">23751 10176 21,'0'0'14,"0"0"1,0 0 1,10 13 0,-18-2-3,7 18-2,-11-3-1,7 16-1,-11 0-2,9 11-2,-6 2-2,5 2-2,4-4 0,4-5-1,4-5-1,2-12-2,12-1-4,-1-23-8,8-2-17,-2-15-1,2-6-1,-6-14 18</inkml:trace>
  <inkml:trace contextRef="#ctx0" brushRef="#br0" timeOffset="22633.2946">23666 10370 9,'18'-9'25,"9"3"0,4-6-14,6 2-24,9-2-11,-6-5-1,3 3 18</inkml:trace>
  <inkml:trace contextRef="#ctx0" brushRef="#br0" timeOffset="22924.3112">23901 10535 3,'10'-3'31,"-2"7"1,-8-4 1,23 21-20,-14-8-6,9 10-1,-2 3-3,2 3-3,3 7-7,-4-10-13,1 4-12,-5-5-1,0-7 0</inkml:trace>
  <inkml:trace contextRef="#ctx0" brushRef="#br0" timeOffset="23156.3245">24132 10579 39,'-21'13'34,"7"2"-1,-3-2-15,-1 14-11,-2-2-4,0 8-1,2 2-6,0-7-9,7 5-19,-1-9-2,4-3 1,2-8 14</inkml:trace>
  <inkml:trace contextRef="#ctx0" brushRef="#br0" timeOffset="23411.3391">23651 10986 11,'0'0'34,"-12"13"-1,12-13 1,12 1-21,12 5-8,2-6 0,13 5-1,6-6-2,11 0-1,3-2-2,3-6-6,9 8-17,-11-9-10,-8 3-1,-8-2-1</inkml:trace>
  <inkml:trace contextRef="#ctx0" brushRef="#br0" timeOffset="23795.3611">23811 11223 1,'3'-12'28,"-3"12"-2,0 0-5,2-17-4,-2 17-3,0 13-2,-2 9-2,-5 0-3,1 17-1,-6 3-1,3 13-1,3 3-2,1 4 0,1-1-1,6-5-1,5-7 0,4-11-1,8-7 0,2-16-4,7-5-5,-4-21-22,7-5-4,-8-14 0,1-3 2</inkml:trace>
  <inkml:trace contextRef="#ctx0" brushRef="#br0" timeOffset="24013.3735">23794 11379 18,'-7'-14'31,"7"14"1,16-21-8,3 18-14,0-10-5,12 6-1,2 0-6,2-5-8,7 3-22,-5 1 0,-5 0-2,-5 2 21</inkml:trace>
  <inkml:trace contextRef="#ctx0" brushRef="#br0" timeOffset="24508.4018">24014 11499 1,'0'0'15,"11"-13"16,-11 13 1,13-19-18,1 21-4,-4-13-2,9 12-1,-3-7-2,2 9-1,1-4-2,0 4-1,-3-1 0,-2 4-1,-4 4 0,-3 2 0,-7 6 0,-7 4 1,-5 4-1,-5 2 1,-5 3-1,1 3 1,-2-2 0,0-1-1,3-2 1,5-1 0,2-4 0,9-2 0,4-5 0,4-1 0,7-6 0,6 1 0,5-8-1,3-2 1,4-3 0,4-3-1,2-2 0,-3-3-1,-32 10 0,58-21-1,-58 21-4,50-24-5,-50 24-24,0 0 0,0 0-1,0 0 19</inkml:trace>
  <inkml:trace contextRef="#ctx0" brushRef="#br0" timeOffset="25021.4312">24067 11666 1,'0'0'14,"0"0"18,0 0-3,0 0-14,11 7-7,6-4-4,10 2-15,-27-5-18,82 1-1,-24-1-2</inkml:trace>
  <inkml:trace contextRef="#ctx0" brushRef="#br0" timeOffset="28543.6326">4162 13446 21,'-8'-22'27,"-3"3"-1,-1 7-10,-8-3-4,3 12-4,-8-1-2,2 11-3,-6 4-1,3 7 0,-1 9-2,2 5 0,4 5-1,7 3 0,8 4 0,8-1 0,8 2 0,10-3 1,7-1-1,9-3 1,4-2 1,-2-2-1,-1-1 2,-5-2 0,-9 2 0,-9 3 1,-14-4 0,-9 4 0,-14-6 0,-5 2 0,-9-7-2,-1-4-1,0-3-3,-1-15-8,12-1-18,1-7-1,10-4-1,8-4 0</inkml:trace>
  <inkml:trace contextRef="#ctx0" brushRef="#br0" timeOffset="28948.6558">4405 13825 5,'7'-11'30,"-7"11"0,6 16 0,-7 1-12,8 17-6,-7-1-3,8 14-3,-2-3-3,3 3-4,5-1-4,-4-14-9,5-4-16,1-13 0,-1-13-2,1-13 2</inkml:trace>
  <inkml:trace contextRef="#ctx0" brushRef="#br0" timeOffset="29812.7052">4766 13859 38,'0'0'31,"0"0"-1,-1 15 0,-4 2-26,6 7-3,-3 5 0,0 6 0,1-2 0,-2-1 0,2-6 0,-1-3 0,0-8 0,1-4-1,1-11 0,0 0 0,11-22 0,-4 1-1,5-2-2,1-4 2,2 3-2,2-3 2,0 7-1,-1 7 2,-1 9 0,0 10 0,-3 7 2,-2 6-1,-3 4 1,2 8-1,-3-3 1,1 0-1,-2-6-1,-1-2 1,1-9 0,-5-11 0,15 4-1,-6-17 0,-1-6 0,3-6 0,2-2-2,-1-5 1,4 5-1,-3 0 1,-1 8 0,-3 6 2,2 10 0,-3 12 1,-2 6 0,2 8-1,-3 1 1,3 4-1,-2-2 0,3 0-2,1-5 0,-1-9-2,7-6-2,-3-13-2,4-2-1,-3-15-1,7 1-1,-8-15 2,7 7 2,-9-4 5,0 3 4,-3 10 3,-4-1 2,-4 23 1,0 0 2,3 11-2,-8 8-1,5 11-3,-1 2-3,3 3-4,1 7-4,-1-12-14,6-2-10,2-10 0,1-8-2</inkml:trace>
  <inkml:trace contextRef="#ctx0" brushRef="#br0" timeOffset="29972.7144">5325 13544 25,'-9'-23'27,"9"23"-4,-10-23-9,10 23-33,0 0-6,11 3-2,2 4 10</inkml:trace>
  <inkml:trace contextRef="#ctx0" brushRef="#br0" timeOffset="30168.7256">5548 13466 33,'6'18'31,"-8"10"-1,0 11 1,-2 3-21,5 16-5,-1 4-1,3 5-4,3 0-4,1-9-4,6-6-21,-1-13-1,1-10-1,2-14 0</inkml:trace>
  <inkml:trace contextRef="#ctx0" brushRef="#br0" timeOffset="30782.7607">5793 13781 45,'0'0'33,"-17"-13"-2,4 17 0,-9 0-22,7 15-5,-3 2-3,1 7-1,4 2 0,2 2-1,5-1 1,3-5-2,6 0 0,2-12-3,7 0 1,-2-13-2,6-2 0,-5-12-1,4 2 0,-5-7 2,3 2 0,-6-1 2,1 5 1,-8 12 1,0 0 2,13-2 1,-10 14 0,4 4-1,-2 3 1,3 2-1,0-1 2,3-1-3,1-5 1,1-4-1,2-10 1,0-4 1,1-9 0,0-4 0,2-4-2,-1-2 2,0-1-1,0 5 1,0 2 0,-1 8 0,-1 5 1,2 13 1,-8 5 1,5 12-2,-6-1 1,2 6-1,-5-3 0,1 0-2,-4-6 2,1-3-2,-3-19 0,0 0 1,9-1-1,-3-15 1,0-8-3,4-11-1,5-2-2,-1-12-1,8 6-4,-8-11-5,11 14-17,-7-2-1,3 12 1,-3 5 1</inkml:trace>
  <inkml:trace contextRef="#ctx0" brushRef="#br0" timeOffset="31155.7821">6447 13449 41,'0'0'32,"-11"12"-1,8 15 0,-5 7-21,9 18-4,-4 4-3,5 11-1,0 3-3,0-6-6,8 3-17,-6-11-7,3-10 0,-2-13-1</inkml:trace>
  <inkml:trace contextRef="#ctx0" brushRef="#br0" timeOffset="31555.8049">6584 13816 62,'7'13'33,"-7"1"-1,-1-3-2,5 7-27,1-1-3,1 2 1,3-3-1,-1-4-1,7-3-2,-1-7-1,6-1-5,-5-14-10,5 2-11,-1-7-1,2 5 5,-7-10 8,5 11 9,-8-1 7,-3 5 8,4 16 11,-8 5 12,1 13 2,-5 3-4,6 17-8,-10-5-7,8 13-5,-7-6-2,1 2-2,-4-8 0,0-2-1,-4-11-1,-2-7-1,-3-5-4,-10-17-22,4-4-6,-6-14-1,0-1-2</inkml:trace>
  <inkml:trace contextRef="#ctx0" brushRef="#br0" timeOffset="32202.8419">8242 13610 23,'8'-10'26,"-8"10"1,13 0-8,1 23-6,-8 2-2,9 18-2,-5 0-2,6 12-1,-4 2-2,3 5-2,-1-9 0,-1-7-2,-1-11 2,-1-5-1,-3-13 1,3-8 0,-11-9-1,17-21 1,-9-3-3,2-9 2,3-6-2,-2-8 0,4 1-3,-4-6-2,6 16-5,-10-6-17,8 14-2,-6 1-1,3 14 0</inkml:trace>
  <inkml:trace contextRef="#ctx0" brushRef="#br0" timeOffset="32421.8545">8769 13838 12,'12'-2'24,"6"-3"-3,3-8-9,2 0-30,9 6-4,-3-3 1,2 6 14</inkml:trace>
  <inkml:trace contextRef="#ctx0" brushRef="#br0" timeOffset="32576.8633">8860 14079 22,'8'5'27,"7"-16"-2,11-4-5,1-6-31,8-7-14,6 0 0,1-6-1</inkml:trace>
  <inkml:trace contextRef="#ctx0" brushRef="#br0" timeOffset="32891.8814">9280 13655 16,'-15'24'28,"0"3"-1,2 5-1,7 7-16,0-1-4,9 5-3,4-3 0,8-2-2,4-8 2,7-4-1,4-12 1,4-4-1,-3-10-1,3-5 2,-7-14-2,0-3 2,-9-13-2,-4-2 0,-12-5 0,-7-2-1,-10 4 1,-6 0-3,-4 17-5,-9 2-22,2 12 0,-3 7-2,4 8 1</inkml:trace>
  <inkml:trace contextRef="#ctx0" brushRef="#br0" timeOffset="33449.9133">10791 13726 17,'0'0'29,"0"0"0,11 18-1,-5 5-17,-3-1-9,4 6-3,2 2-2,-1-4-12,4-1-12,0-9-1,-1-8-1</inkml:trace>
  <inkml:trace contextRef="#ctx0" brushRef="#br0" timeOffset="33926.9406">11480 13488 13,'3'-25'32,"-9"-3"0,-3 5-2,-11-4-13,3 14-10,-10 2-3,3 10-2,-2 9-1,1 13-1,4 10 0,3 14 0,5 12 0,5 8 1,6 8-2,7 0 0,5 5-2,-1-8-3,7 3-6,-9-17-12,3-7-6,-5-14-1,-3-8 1</inkml:trace>
  <inkml:trace contextRef="#ctx0" brushRef="#br0" timeOffset="34104.9507">11177 13887 23,'15'-9'28,"6"-4"0,9 0-3,9-3-34,6 1-16,9-1-2,3-1 0,5 1 12</inkml:trace>
  <inkml:trace contextRef="#ctx0" brushRef="#br0" timeOffset="35836.0497">12856 13589 33,'0'0'27,"0"-10"-1,0 10-7,0 0-6,0 0-4,0 0-3,0 0-1,-3 27-2,5-9 0,5 7-1,3 1-1,6-1 0,3 0-1,6-5 0,1-7-1,2-10 1,0-6 0,-2-9 0,-1-7 0,-5-3 1,-4-4 0,-4 3 0,-5 0 2,-1 5-1,-4 5 0,-2 13 0,-5 15 0,0 17 0,0 12 0,2 11-1,2 13 0,0 9 0,0 3 0,3 2-1,-1-9 1,1-10 0,-2-11 1,-2-8-1,-5-12 0,-4-12 0,-5-13 0,-4-11-2,-4-6-1,-5-11-3,3 5-7,-11-15-21,13 9-1,-5-8 0,15 7 0</inkml:trace>
  <inkml:trace contextRef="#ctx0" brushRef="#br0" timeOffset="36117.0658">13429 13747 30,'0'0'27,"20"-17"0,-1 6 0,12 6-21,0-2-4,5 0-4,4 6-17,-3-2-7,-4 4 0,-6 0-1</inkml:trace>
  <inkml:trace contextRef="#ctx0" brushRef="#br0" timeOffset="36272.0747">13629 13942 36,'-9'10'30,"9"1"0,0-11-1,20-1-19,5-3-18,3-6-19,12-2 1,2-9-3,7-1 0</inkml:trace>
  <inkml:trace contextRef="#ctx0" brushRef="#br0" timeOffset="36793.1045">14501 13125 33,'0'0'26,"-3"26"2,-2-3-8,6 18-10,-5 0-2,7 13-1,-3 1-1,7 5-3,0-5 0,6-3-2,4-7 0,3-9-1,3-7-2,2-15-4,10-2-19,-9-17-3,2-4-1,-8-15-1</inkml:trace>
  <inkml:trace contextRef="#ctx0" brushRef="#br0" timeOffset="36957.1139">14437 13365 15,'13'-16'23,"8"7"-1,9-5-7,8 1-33,8 1-3,1-2 0,2 4 7</inkml:trace>
  <inkml:trace contextRef="#ctx0" brushRef="#br0" timeOffset="37416.1401">14750 13538 38,'8'-10'29,"-8"10"1,0 0-2,0 0-18,0 0-3,7 16-4,-3 1-1,-1 4-1,4 4 1,0-2-1,1 1-1,4-4 0,1-6 0,2-5 0,2-8-1,0-7 1,0-5-1,0-6 1,-1-3-1,-3-1 1,-1 3 1,-3 1-1,-2 7 1,-7 10 0,0 0 1,3 25-1,-5 8 1,-1 7-1,0 7 0,-1 3 0,0 3 0,-2-2 0,2-7 0,-2-10 0,0-7-2,-1-4-5,-10-14-23,7-2-1,-11-11-2,5-2-1</inkml:trace>
  <inkml:trace contextRef="#ctx0" brushRef="#br0" timeOffset="37647.1533">14445 14018 38,'0'0'31,"19"5"0,3-2-2,5-6-19,13 3-6,8-3-2,6 2-1,7 0-4,-5-7-11,4 7-15,-10-5 1,-5 5-3,-16-2 1</inkml:trace>
  <inkml:trace contextRef="#ctx0" brushRef="#br0" timeOffset="38016.1744">14627 14268 32,'0'0'29,"-1"-16"0,1 16 0,-10 6-14,10 16-5,-9 3-5,5 11-1,-1 6-2,3 6 0,0 2-1,5 0 0,4-3 0,3-5-1,7-8 0,2-9-1,8-9-1,-2-13-4,8 3-9,-5-19-15,0-2 0,-6-13-2,-4-1 2</inkml:trace>
  <inkml:trace contextRef="#ctx0" brushRef="#br0" timeOffset="38230.1867">14513 14381 28,'14'-8'26,"7"2"-1,8-5 0,9 6-21,5-4-1,5 2-3,2 3-9,-2-3-14,-5 0-2,-6 1 0,-10 2-1</inkml:trace>
  <inkml:trace contextRef="#ctx0" brushRef="#br0" timeOffset="38623.2092">14798 14485 28,'0'0'26,"17"-10"1,-4 3-1,11 5-17,-3-5-4,7 4-2,1-2-1,4 4 0,-6 1-1,-1 4 0,-6 3 0,-4 9 1,-8 1-1,-5 9 1,-10 1 0,-4 6 0,-4 3 1,-4 0-2,-1-4 2,0 1-2,3-6 2,3-1-1,3-8 1,7-1-1,4-17 1,10 14 0,8-18-1,7-1 0,6-6-1,11-4-3,17 4-24,4-9-6,10 4-1,1-3-3</inkml:trace>
  <inkml:trace contextRef="#ctx0" brushRef="#br0" timeOffset="41500.3737">5586 15222 16,'0'0'24,"0"0"1,0 0-6,0 0-6,-10 11-3,8 12-2,-7 2-2,3 16 2,-8 4 0,3 25-1,-8 11 0,4 27-1,-8 16-1,8 20-1,-1 14-1,8 12-1,5-1-2,6-2 0,7-11 0,9-13 0,6-18 0,4-15 0,5-20 0,2-15 1,0-13 0,0-14-1,0-11-2,-5-11-3,9-5-21,-9-21-7,-2-7-2,-8-13 1</inkml:trace>
  <inkml:trace contextRef="#ctx0" brushRef="#br0" timeOffset="42201.4138">5956 15419 3,'0'0'26,"10"-2"0,-10 2 1,0 18-11,7 9-2,-8-4-1,7 19-3,-5 0-1,7 13-2,-2-1-3,5 1-2,-2-6-1,4-6 0,-1-9 0,2-9 0,0-12 0,2-9 0,-3-16 1,2-7-1,-3-10 1,3-6-1,-3-8 1,0-3-2,-3-3 0,0 4 0,-3 1-1,-2 4 2,-1 6-3,0 5 2,-1 7-2,0 1 1,0 9-2,-3-4-4,1 16-4,2-13-16,-2 13-4,0 0-2,0 0 2</inkml:trace>
  <inkml:trace contextRef="#ctx0" brushRef="#br0" timeOffset="42810.4487">6063 16816 14,'0'0'23,"14"-7"-2,-14 7-4,0 0-5,8-3-2,-8 3-2,0 0 0,0 0-1,0 0-1,0 0-1,0 0-2,0 0 0,0 0-2,0 0 1,0 0-1,0 0 0,0 0 0,0 0 0,0 0 0,0 0 0,0 0 0,0 0-3,0 0-3,9-1-23,-9 1-2,0 0 0,-5-11-1</inkml:trace>
  <inkml:trace contextRef="#ctx0" brushRef="#br0" timeOffset="43663.4975">6201 15428 17,'0'0'20,"0"0"-2,0 0-1,0 0-4,0 0-1,0 0-4,0 0 0,-9 1-2,9-1 0,0 0-1,-3 20 0,-1-8 1,3 10-1,-5 0 0,5 12-2,-1 0 2,3 8-3,2 1 1,4 2-2,0-4-1,4-1 1,3-7-1,1-5 1,6-9 0,1-5 1,1-9 0,2-5 0,-1-7-1,0-1 1,-1-6-1,-1 0 1,-6-1-2,-3 2 1,-3 0 0,-2 1-1,-8 12-1,6-18-1,-6 18-5,-2-12-14,2 12-12,0 0 0,0 0-1,0 0 0</inkml:trace>
  <inkml:trace contextRef="#ctx0" brushRef="#br0" timeOffset="44535.5473">5989 16755 31,'2'-13'25,"-2"13"1,6 11-10,-6-11-3,10 17-4,-10-17-2,16 33 0,-8-14-1,7 12 1,-4-3-3,9 12 0,-4-3-2,5 5 0,-3-1-1,3 0 0,-2-4-1,0-3 2,-1-3-1,-3-9 0,-3-6 1,0-5-1,-2-9 1,-2-4 0,-2-10 0,2-4-1,-4-12 1,2-5-1,-2-7 1,0-2-2,-1-1 1,1 0 0,-2 2 0,0 2-1,-1 9 0,1 6 1,-1 5-1,0 4-1,-1 15-1,3-21-7,10 23-20,-13-2-5,12-2 0,-12 2-1</inkml:trace>
  <inkml:trace contextRef="#ctx0" brushRef="#br0" timeOffset="45128.5813">6517 15290 9,'10'14'24,"-10"-14"2,9 12-8,5 8 0,-3-2-1,16 21-5,-4 4 0,13 27-3,-5 13 0,9 24-3,-3 17 0,3 20-3,-3 12-1,-3 11 2,-8-1-4,-6-2 2,-9-12-2,-5-8 1,-10-21-1,-6-15 1,-8-23-2,-9-17-4,5-8-13,-8-29-15,3-17-1,-4-24-1,7-13 1</inkml:trace>
  <inkml:trace contextRef="#ctx0" brushRef="#br0" timeOffset="45528.6041">7396 16195 29,'10'2'26,"5"-7"-1,10-3-1,11 6-18,0-7-3,10 4-8,2-6-17,0 13-4,-7-2 1,-5 7-2</inkml:trace>
  <inkml:trace contextRef="#ctx0" brushRef="#br0" timeOffset="45670.6123">7616 16484 26,'2'11'26,"-2"-11"-3,30-7-1,2-4-37,10-11-8,15 2 0,2-10-2</inkml:trace>
  <inkml:trace contextRef="#ctx0" brushRef="#br0" timeOffset="46263.6462">9114 15061 25,'-11'-4'24,"11"4"2,-14 20-9,8 12-6,-10 4 0,7 27-1,-13 10 2,6 35-2,-9 16-1,6 29-2,-4 9-1,9 23-2,6 2-3,8-1 1,7-5-3,12-15 1,7-21 0,11-22-1,8-20-2,3-33-3,12-9-16,-7-34-14,9-19 2,-8-21-3</inkml:trace>
  <inkml:trace contextRef="#ctx0" brushRef="#br0" timeOffset="46887.6819">9578 15326 4,'-9'2'24,"-5"-2"2,1 3-6,-1 13-6,-5-3-4,6 13-2,-6 1 0,8 9-4,1 0 0,5 4-3,4-2 1,10 0-2,3-7 1,7-5-1,5-12 1,5-11-1,2-11 2,4-9-1,-1-14 0,-1-6 1,-3-13-1,-5-4 1,-6-5-1,-11 0 1,-9 1-2,-8 9 1,-11 7-1,-7 7-4,-1 25-11,-7 7-15,0 16 1,-1 9-2,5 12 1</inkml:trace>
  <inkml:trace contextRef="#ctx0" brushRef="#br0" timeOffset="47420.7124">9629 16663 9,'-10'-5'28,"-3"5"0,-2 4-2,4 17-15,-8-1-4,7 16-1,-2-1-2,7 13 0,0 2-3,8 6 1,7-6-1,6-1 0,8-12-1,4-6 1,4-13 0,6-12 0,-1-19 1,-1-8-1,-5-10 2,-3-8-2,-9-10 2,-5-4-2,-9-3 1,-10 2-1,-6 5-1,-8-1-5,2 14-23,-14-1-3,0 13-1,-3 1 0</inkml:trace>
  <inkml:trace contextRef="#ctx0" brushRef="#br0" timeOffset="47955.743">9999 14997 1,'-2'13'20,"2"-13"6,0 0-4,20 26-8,-9-6-3,13 23 2,-6 6-2,14 28-2,-4 13-1,11 33-1,-7 21-2,6 21-2,-9 11-1,0 11 0,-9-2-1,-7 3 0,-11-13-2,-9-15 1,-12-21 1,-7-16-2,-4-24-3,-12-24-16,5-19-13,-4-28-1,6-23 0</inkml:trace>
  <inkml:trace contextRef="#ctx0" brushRef="#br0" timeOffset="48881.7959">11437 16073 3,'-3'-10'28,"-4"-6"1,-3 3-1,10 13-18,-26-18-5,8 19 0,-4 3 0,0 13-2,-2 10-1,3 11 0,1 4-1,6 4 0,6 1-2,7-1 0,7-6-1,5-10-1,10-13 0,0-15 0,6-5 0,-2-15 1,0-4-2,-4-13 3,-1-2-1,-6 0 2,-4 1 0,-3 6 0,-3 4-1,-2 10 2,-2 16-1,0 0 2,-1 25-1,3 5 1,1 5-1,5 5 0,1 3 1,5 1-1,2-9 0,6-3 0,3-16 0,3-9-1,2-13 2,1-10 1,-3-17-2,1-11 2,-5-14-2,1-14 1,-6-9-2,-2-8 1,-6-3 0,0 4 1,-7 4 2,1 18-1,-6 8 1,2 26 0,-7 19 0,2 32 1,-5 18-3,4 18 0,3 12-2,1 9 0,3 10-1,4-2 1,6-6-2,3-15-1,7-6-4,-5-27-12,9-3-13,-6-17-1,1-12 0,-8-17 10</inkml:trace>
  <inkml:trace contextRef="#ctx0" brushRef="#br0" timeOffset="49028.8043">11800 15946 22,'0'-18'29,"7"-9"-1,15 0-3,12-9-26,14-1-26,10-2 1,12-6-3,6 6 9</inkml:trace>
  <inkml:trace contextRef="#ctx0" brushRef="#br0" timeOffset="49652.84">12707 15748 17,'-12'-40'31,"1"3"1,6 11-2,-5-2-14,10 28-7,0 0-1,4 36-1,-2 14-3,5 23 1,-3 19-2,7 20 0,-2 12 0,3 15-1,1-3-2,0-10 0,-2-16 1,0-17-1,-3-23 0,-1-17 1,-4-21-1,-3-32 0,0 0 0,-6-32 0,1-15 0,2-13-1,2-15-1,3-16 1,6-5 0,4-2-1,7 5 2,4 4-1,8 15 0,2 15 1,2 16 1,0 22-2,-3 16 2,-5 14-1,-6 12 0,-7 10 1,-9 12-1,-9 4 0,-9 2 0,-9-4-4,-1 5-7,-13-17-22,8-1-1,-4-17 0,9-8 1</inkml:trace>
  <inkml:trace contextRef="#ctx0" brushRef="#br0" timeOffset="50185.8705">13289 16044 44,'0'0'33,"-4"-10"-1,-10 18 0,-9-2-24,2 16-6,-1 9-1,3 7 0,5 0-2,4 1 1,8-5 0,7-4 1,7-8 0,3-7 0,3-12 0,0-7 0,0-12 0,-3-9-1,-5-5-1,-5-5 0,-6-2 1,-6-3-2,-4 5 2,-3 2-2,0 13 0,-1 4 0,4 11 0,11 5-1,0 0 1,1 14 0,14-2 0,8-6 0,6 1 1,5-7 1,5-2 0,1-5 1,-1-3 1,-1 1 1,-9-4 1,-2 6 0,-9-2 1,-3 9-1,-15 0 1,9 21-1,-12 1-1,3 12-1,-2 4-1,5 5 0,1 3-1,3-2-1,3-3-3,-1-17-6,12-1-23,-10-22-1,6-4 2,-9-21-2</inkml:trace>
  <inkml:trace contextRef="#ctx0" brushRef="#br0" timeOffset="50883.9104">13764 15886 48,'11'21'32,"2"14"-1,-12-9-9,11 22-6,-13-13-7,9 17-2,-8-10-3,3 0-1,-3-8-1,1-5 0,-1-8-1,2-4 1,-2-6-1,0-11 1,0 0-1,-2-19-1,3-2 0,1-5-1,2-2 0,0-3-1,1 2 1,1 1-1,3 7 2,0 9-2,1 12 2,1 8-1,1 8 1,1 11-1,1 2 1,0 4 1,0 0-2,2-4 2,-2-4-1,2-9 1,0-10-1,-2-16 1,3-11 0,-1-9-2,0-12 2,-2-12-2,0-10 1,-4-8-1,-2-3 2,-3 4-2,-3 7 1,-2 6 0,0 12 1,-2 15 0,-1 21 0,2 23 0,0 19 0,2 19 0,3 10-1,3 12 1,6 9-1,3 3 0,6-5 0,4-7 0,3-14-2,0-16-1,7-5-7,-11-23-23,3-12 1,-12-22-2,1-7 0</inkml:trace>
  <inkml:trace contextRef="#ctx0" brushRef="#br0" timeOffset="51047.9198">14195 15912 45,'-5'-24'30,"19"9"0,10-8-2,9 9-24,8-2-9,3-6-22,8 0-1,2 0 0,0 1-2</inkml:trace>
  <inkml:trace contextRef="#ctx0" brushRef="#br0" timeOffset="51583.9505">15718 15067 19,'-10'-8'28,"-2"16"3,-7 14-4,5 33-8,-13 11-4,5 42-3,-11 23-2,8 35-3,-2 12-2,11 20-2,9-6-1,11-6-2,14-13-2,12-28 0,14-29-3,7-39-4,21-19-25,-7-37-1,6-18 0,-9-25-2</inkml:trace>
  <inkml:trace contextRef="#ctx0" brushRef="#br0" timeOffset="52287.9907">16303 15121 16,'4'-15'26,"1"2"-1,-5 13-4,5-15-5,3 28-3,-12 3-3,4 22-2,-9 4-2,3 17 0,-5 2 0,6 12-3,0 1 0,3-4-3,4-8 0,5-13-2,10-9-1,2-21-7,16-7-20,-4-19-1,6-8-2,-6-18 1</inkml:trace>
  <inkml:trace contextRef="#ctx0" brushRef="#br0" timeOffset="52476.0015">16247 15302 13,'17'-18'25,"11"11"-3,5-8 1,6 2-24,5-2-17,4-4-4,4 3-1,-10-6 5</inkml:trace>
  <inkml:trace contextRef="#ctx0" brushRef="#br0" timeOffset="52717.0153">16572 15337 31,'0'0'32,"16"9"-2,-3 5 1,-4-2-22,9 14-5,-3 2-1,7 3-4,1 5-5,-5-9-14,3 0-10,-2-8 0,-1-6-1</inkml:trace>
  <inkml:trace contextRef="#ctx0" brushRef="#br0" timeOffset="52944.0283">16874 15398 43,'-15'-4'34,"1"11"-2,-3 12 1,-11-2-21,5 18-8,-11 0 0,0 7-3,-3 3 0,0-4-7,8 9-8,-3-19-18,10 0-2,3-15 1,8-3-2</inkml:trace>
  <inkml:trace contextRef="#ctx0" brushRef="#br0" timeOffset="53228.0445">16216 15942 31,'0'0'31,"0"0"0,26 3 0,0-15-19,19 10-7,9-11 0,17 5-2,7-5-1,5-1-4,3 7-5,-10-12-12,-1 11-11,-16 0-2,-14 7 1</inkml:trace>
  <inkml:trace contextRef="#ctx0" brushRef="#br0" timeOffset="53587.065">16433 16140 47,'0'0'32,"-6"27"1,-6-7-6,8 21-18,-8-1-4,8 16-1,-1 3-1,5 5-2,3-2 0,7-6-1,5-9-1,3-11-1,7-9-1,-4-20-3,12 0-8,-10-26-19,5-2 0,-10-16 0,0 0-1</inkml:trace>
  <inkml:trace contextRef="#ctx0" brushRef="#br0" timeOffset="53785.0764">16351 16398 25,'-5'-12'32,"16"5"0,9-4-1,10 5-20,5-5-7,9 3-1,5 2-8,-3-2-23,4 2-3,-7 0 0,-7 2-1</inkml:trace>
  <inkml:trace contextRef="#ctx0" brushRef="#br0" timeOffset="54179.0989">16715 16442 26,'0'0'31,"16"-15"1,-2 9-2,-3-8-20,14 12-5,-3-5-1,5 6-2,-1 1 0,-2 3-2,-4 4 1,-2 5 0,-8 5 0,-6 8-1,-5 4 1,-4 6 0,-8 5-1,-4 1 1,-2 0-1,-1-3 2,1-4-2,3-4 1,4-8 0,5-2 1,8-9 0,9-4 0,5-6 0,9-2-1,4-4 1,8-3-2,6-3-2,-2-11-9,6 6-22,-8-11-1,1 3-1,-9-13 0</inkml:trace>
  <inkml:trace contextRef="#ctx0" brushRef="#br0" timeOffset="54506.1176">17464 15659 47,'0'0'32,"5"20"-1,-4 10-12,-10 3-12,5 12-4,-4 13-11,-2-1-20,-2-1-3,1-8-1,1-11 0</inkml:trace>
  <inkml:trace contextRef="#ctx0" brushRef="#br0" timeOffset="54966.1439">17855 15135 18,'0'0'31,"-1"19"0,-1 10 0,-6-1-17,11 19-5,-5-3-1,9 13-2,-3-3-3,10-2-1,2-7-1,3-10-1,4-8-2,-1-15-5,9 0-21,-9-19-3,-3-6-1,-8-11-1</inkml:trace>
  <inkml:trace contextRef="#ctx0" brushRef="#br0" timeOffset="55143.1541">17739 15338 24,'16'-16'28,"13"6"-2,6-5 0,6 0-25,7-5-9,7 1-16,1 3-1,-7-3-1,-6 5 5</inkml:trace>
  <inkml:trace contextRef="#ctx0" brushRef="#br0" timeOffset="55581.1791">18142 15395 45,'0'0'30,"0"0"2,0 0-2,5 25-24,-6-8-2,5 5-3,0 1 2,3 1-3,1-4 1,1-4-1,4-6 0,1-8 0,2-9-3,-1-5 1,3-5-1,-2-9 1,1 3-1,-2-3 2,-1 3 0,-4 5 1,-2 3 2,-8 15 1,11-3 1,-7 18 0,-7 6 1,3 10-2,-5 1 0,2 7 0,-3-1 0,0 0-2,-1-6 0,-1-4-1,0-8-2,-4-11-5,5 5-23,-9-16-3,1 1-1,-6-10 0</inkml:trace>
  <inkml:trace contextRef="#ctx0" brushRef="#br0" timeOffset="55836.1937">17803 15857 38,'0'0'32,"23"-4"1,6 1-2,2-8-22,16 6-5,5-5 1,11 1-3,1 1-3,0-6-5,3 12-25,-13-7-1,-4 5 0,-16-1-1</inkml:trace>
  <inkml:trace contextRef="#ctx0" brushRef="#br0" timeOffset="56188.2138">18049 16064 18,'0'0'31,"0"0"0,5 11-3,-5-11-11,0 32-4,-6-6-3,11 17-1,-9-4-3,7 12-2,-2-2-1,3 4-2,2-6 0,4-2-1,4-14 1,4-5-1,2-8-1,1-13-1,8 0-5,-9-21-20,7 3-8,-8-15 1,-2 2-2</inkml:trace>
  <inkml:trace contextRef="#ctx0" brushRef="#br0" timeOffset="56398.2258">18018 16202 34,'-2'-15'29,"11"9"0,10-5 0,8 9-25,4-2-2,5 1-1,4 3-6,-4-2-23,2-1 0,-4 3-2,-8-1 0</inkml:trace>
  <inkml:trace contextRef="#ctx0" brushRef="#br0" timeOffset="56863.2524">18288 16363 18,'0'0'31,"0"0"1,9 5-1,-9-5-14,22-6-10,-11 0-1,11 8 0,-4-5-2,6 5-2,-1-2 0,-1 4-1,-3 0 0,-3 6 0,-5 2-1,-6 6 0,-8 2 0,-5 5 1,-8 2-1,-1 5 1,-4 1-1,-2-2 0,1-2-1,2-3 1,4-4 0,4-3-1,5-3 1,3-5 0,4-11 0,11 14 1,2-10-1,4-1 1,6-2-1,4-1 1,3-4 0,3 0-1,-1-3-1,-2-6-2,2 8-6,-12-14-24,2 7 0,-9-9-1,-4 7-1</inkml:trace>
  <inkml:trace contextRef="#ctx0" brushRef="#br0" timeOffset="57995.3172">18687 14781 17,'-9'-1'23,"9"1"-4,3 12-5,-3-12-2,8 20-3,-8-20 2,22 35 0,-10-13-2,13 19 0,-1 3-2,12 23 0,1 7-2,11 23-1,1 15 0,5 21-1,-5 11-1,1 10 0,-8 1 0,-7-1-2,-13-4 1,-13-9-1,-14-13-3,-18-24-4,-1-7-26,-20-26-2,-2-14-1,-8-23-1</inkml:trace>
  <inkml:trace contextRef="#ctx0" brushRef="#br0" timeOffset="59739.4169">16719 15497 15,'0'0'9,"0"0"1,0 0-1,7 10-1,-7-10 0,0 0-2,0 0 1,0 0-1,9 1-1,-9-1 1,9 6-1,-9-6-1,12 13 0,-1-1-1,-1-1 0,1 5-2,2 0 1,0 0-2,0 0 0,0-1 1,-1-2 0,-3-4 0,-9-9 0,13 13 0,-13-13 0,0 0 1,0 0 0,0 0-1,0 0 0,0 0 0,0 0 0,0 0 0,0 0-1,0 0 0,0 0 1,0 0-1,0 0 1,0 0 0,0 0 0,0 0 0,0 0-1,0 0 1,0 0-2,0 0-4,0 0-21,0 0-2,0 0-1,0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4:57:29.31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EF1F203-B803-4109-8EA7-4BF227FEB9B1}" emma:medium="tactile" emma:mode="ink">
          <msink:context xmlns:msink="http://schemas.microsoft.com/ink/2010/main" type="inkDrawing" rotatedBoundingBox="18417,9266 23501,9109 23523,9839 18439,9996" shapeName="Other"/>
        </emma:interpretation>
      </emma:emma>
    </inkml:annotationXML>
    <inkml:trace contextRef="#ctx0" brushRef="#br0">12045-231 3,'0'0'13,"0"0"-2,0 0-2,0 0 0,0 0-1,0 0 1,-13 17-1,13-17 0,-4 28 0,-6-11 0,14 18-2,-11-5-1,12 16-1,-10-1-1,12 6-1,-7-1-1,6-3 0,-4-7-1,5 0 1,-5-13-1,0-3 1,-2-6 1,0-18 0,-4 17 0,4-17 0,0 0 0,0 0 0,-22-12 0,22 12 0,-14-32-1,9 7 0,-1-7 0,0-4-1,2-6 1,1-5-1,1-5 0,2 3 0,2 1 1,3 1-1,3 1 0,5 6 0,6 3 0,4 6-1,4 3 1,7 3 0,4 4 0,2 6 0,5 3-1,-3 5 1,0 5 0,-2 4-1,-6 7 1,-3 7 0,-5 3 0,-7 5-1,-7 3 1,-5 3 0,-9 1 0,-7-3 0,-8 2 0,-6-3 0,-6 0 0,-5-3 1,-6-1-1,0-4 0,-3 0 0,3 0 0,4-6 0,5-1 0,3-5 1,9-3-1,19-4-1,-25 8 1,25-8 0,0 0 0,0 0 0,0 0 0,13 23 1,-13-23-1,36 24 1,-11-3 1,0-2-1,9 4 0,-2 0 0,1 1 0,1-1-1,-2 0 1,-3-6-1,-1 0 1,-7-3-1,0-5 1,-21-9 0,32 11 0,-32-11-1,21 0-2,-21 0-2,0 0-6,23-13-20,-23 13-1,6-23 0,-8 2 0</inkml:trace>
    <inkml:trace contextRef="#ctx0" brushRef="#br0" timeOffset="444.025">12927-212 19,'0'0'28,"15"-25"-1,-15 25 1,0 0-20,-6-21-3,6 21 0,0 0-2,-24 14 1,24-14-1,-27 26 0,8-5 0,8 11 0,-3 4-2,7 8 1,1 2-2,8 3 1,4-2-1,7 3 1,4-8-1,4-8 1,2-9-1,5-10 0,1-10 1,1-6-1,-3-11 0,1-7 1,-7-7-1,-7-7 1,-3-7-1,-9-5 1,-8-3-1,-11 1 0,-4-1 0,-7 3-1,3 11-1,-9-6-5,34 40-11,-42-27-12,42 27-1,-27-15 0,27 15 3</inkml:trace>
    <inkml:trace contextRef="#ctx0" brushRef="#br0" timeOffset="824.0467">13353-241 4,'-27'6'25,"27"-6"0,0 0 0,0 0-13,0 0-5,0 0-1,46-4-2,-20-1 0,18 5 0,-4-8 0,13 6-2,-3-4 0,3 3-2,-4 3-2,-9-8-6,4 8-16,-14 0-3,-9 2-1,-21-2 0</inkml:trace>
    <inkml:trace contextRef="#ctx0" brushRef="#br0" timeOffset="1088.0618">13619-226 33,'0'0'29,"0"0"0,0 0-10,-2 31-11,-6-10-2,8 17-2,-9 0-1,7 11 0,-4 1-2,4 3 1,-3-6-2,5-1 1,3-10-3,-8-10-2,16 3-8,-11-29-17,-4 19 1,4-19-2,0 0 1</inkml:trace>
    <inkml:trace contextRef="#ctx0" brushRef="#br0" timeOffset="1712.0978">14067-282 28,'0'0'25,"0"0"1,0 0-11,0 0-7,2 22-2,4 3-1,-12 0 0,10 16 1,-10-3-2,8 12 0,-4-6-2,4 3 1,-4-3-2,2-3 0,-2-10 0,2-5 0,0-26 0,0 29 0,0-29 0,0 0 0,0 0 0,0 0 0,-7-21 0,7 4 0,-2-8-1,2-9 0,2-6 0,0-5-1,3-5 1,-1-3-1,6 2 1,-1-1-1,6 5 0,-1 7 0,3 10 1,2 5-1,0 8 0,0 7 1,0 9-1,0 6 1,0 10-1,-4 8 1,2 10 0,0 5 0,0 11 0,2 2 0,2 4 0,0 0 1,0-3-1,0-7 0,-2-5 0,-4-8-1,4-5-3,-19-27-4,21 25-21,-21-25 0,0 0-1,0 0 0</inkml:trace>
    <inkml:trace contextRef="#ctx0" brushRef="#br0" timeOffset="1960.1117">14130-60 15,'0'0'25,"0"0"0,19 15 0,2-11-21,2-4-3,9 0 1,2 0-1,2-4-1,6-2 1,-2 1-3,6 1-4,-10-2-18,0-7 0,-2 5-1,-7-9 8</inkml:trace>
    <inkml:trace contextRef="#ctx0" brushRef="#br0" timeOffset="2329.1332">14651-301 28,'17'-19'29,"-17"19"0,34-12 0,-34 12-21,53-7-2,-22 3-3,11 6-1,-1-4-1,7 4 1,-4-2-1,1 0-1,-3 0 0,-2 0-1,-4 3-4,-15-10-9,2 9-15,-23-2 0,0 0 0,0 0-1</inkml:trace>
    <inkml:trace contextRef="#ctx0" brushRef="#br0" timeOffset="2593.1479">14961-341 23,'3'17'30,"-3"-17"0,-3 34-1,14-4-21,-19 3-1,16 14 0,-12 2-4,8 10 0,-2-2-2,2-2 0,1-7 0,-1-3-1,2-10 0,-4-11-2,7-1-6,-9-23-21,0 0 0,0 0-2,0-17 1</inkml:trace>
    <inkml:trace contextRef="#ctx0" brushRef="#br0" timeOffset="2891.1653">15434-341 31,'0'0'29,"2"24"1,-4-1-1,-8 4-23,7 13-2,-7-1-1,8 11-1,-5-5-1,7 1-1,0-6-1,-2-10-4,11 6-10,-7-15-14,-2-21 0,0 0-1,23 12 5</inkml:trace>
    <inkml:trace contextRef="#ctx0" brushRef="#br0" timeOffset="3312.1893">16002-330 18,'-19'-9'30,"0"10"-1,-9 1 1,1 12-14,-11-3-11,13 14-1,-9 1-2,4 8 1,3 4-1,10 6 0,4 4-1,13 1 0,5-3 0,9 1 1,5-7-2,9-4 1,-1-11 0,5-8-1,2-10 1,4-8-1,-5-13 0,1-9 0,-6-9 0,-7-10 0,-4-5 0,-9-8 0,-10-4-1,-15-4-1,-2 4 0,-11 1-2,9 16-4,-21-4-18,17 18-4,-5 3 0,30 25-1</inkml:trace>
    <inkml:trace contextRef="#ctx0" brushRef="#br0" timeOffset="4055.2319">16371-338 6,'0'0'25,"-25"-17"0,25 17 0,0 0-16,0 0-3,-15 21 0,15-21-1,-6 38 0,1-15 1,10 11-1,-5 2 0,8 10-1,-4-1-1,7 5-1,-3-6-2,3-5 1,-5-3 0,3-5 0,-5-10 0,-4-21 0,8 17 0,-8-17 0,0 0 0,9-29 0,-9 3 0,2-8-1,0-8 1,0-4-1,0-3 0,0-1-1,3 1 1,-1 7-1,4 8 0,-1 6 0,5 9 0,-12 19 0,21-16 0,-21 16 0,28 23 1,-13 2-1,1 9 0,1 10 1,0 7-1,4 4 1,5 4 0,-5-2 0,6-6-1,1-5 2,-3-10-2,0-9 2,-2-14-1,3-9 0,-7-10 1,2-11-1,-2-12 1,-2-12-1,-2-5 1,1-11-1,-1-6 1,0-3-1,-2-4 2,-1 5-2,1 4 2,0 12-1,-3 1 0,3 10 0,-3 10-1,-1 7 1,-9 21-1,12-27-1,-12 27-1,0 0-5,19-7-23,-19 7-1,0 0 0,-19 19-1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4:57:27.15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F83DBD6-C32A-4ADD-9592-9FD056B89C2A}" emma:medium="tactile" emma:mode="ink">
          <msink:context xmlns:msink="http://schemas.microsoft.com/ink/2010/main" type="inkDrawing" rotatedBoundingBox="14138,7996 23843,8190 23820,9335 14115,9142" shapeName="Other"/>
        </emma:interpretation>
      </emma:emma>
    </inkml:annotationXML>
    <inkml:trace contextRef="#ctx0" brushRef="#br0">0 0 3,'0'0'4,"0"0"0,0 0-1,0 0 1,0 0 0,0 0 1,0 0-1,0 0 1,0 0 0,0 0-1,0 0 0,15 21-1,-15-21 0,21 17-1,-21-17 1,31 23-2,-10-10 1,1-2-1,-1 3 0,6-3 0,-2 2 1,1-3-1,-3 3 1,0-1 0,-2-1-1,0 0 1,0 1-1,-2-1 1,0 1-1,-19-12-1,38 20 1,-38-20-1,34 23 1,-34-23-1,36 27 1,-36-27 0,36 28-1,-17-14 1,2 3 0,0-6 1,4 4-1,-1-5 0,1-1 0,-2-1 0,5-1-1,-5-1 1,2 0 0,-2-2-1,3 3 1,-1 1-1,0 1 0,1 1 1,3 3-1,-1-1 0,1 1 1,1 0-1,1 0 0,-1-3 0,2 3 1,-3-3-1,-1-1 0,1 1 0,-4-1 0,5 3 0,-5-3 1,3 2-1,-3 1 0,3-1 0,-3 3 0,2-1 0,3 0 1,1 0-1,-1 1 0,4-1 0,0 2 0,-1-1 0,1-1 1,0-2-1,0 2 0,-3-1 0,1-1 0,0 1 0,-1-3 0,1 3 2,0-1-2,-3 0 1,3 3 0,-1-1 0,1 0 0,0 1 1,-3 1-2,3-2 0,0 0 0,3-1 0,-1-1 0,4-3 0,4 1 0,1-1 1,3-2-1,0-3 1,5 3-1,-4 0 0,3-2 1,3-1-1,-2 1 0,6 0 0,-3 0 0,8-1 0,-1 1 0,2-2 0,3 0 1,-3 0-1,4 2 0,-3-4 0,3 4 0,-8-4 0,3 1 0,-3 3 0,-5-2 0,1 0 0,0 0 1,-2 0-1,0-2 0,2 2 0,-1 0 1,1-2-1,2 2 0,0-1 0,-2 1 0,6 0 0,1 2 0,3-2 0,-2 4 0,3-3 0,-1 3 0,3 0 0,-3-2 0,-4-1-1,0 3 2,-4-4-1,0 0 0,0-2 1,3 0-1,-6-2 0,3 2 1,-2-2 0,2 2-1,-2-2 1,4 4-1,-6-2 1,2 0-1,2 0 0,-2 0 1,2 0-1,0 2 1,-3-4 0,3 2-1,0-2 1,-4 2 0,0-2-1,2 0 1,-7 1 0,1-3-1,-5 2 0,1-2 1,-5 0-1,0 2 0,2-1 0,-2-1 0,0 0 0,2 0 0,-2 0 0,3 1 0,-3 1 0,4-2 0,0 2 0,1-2 0,3 2 0,3-2 1,2 1-1,1 1 0,6-2 0,1 0 0,0-2 1,0 3-1,0-3 0,-2 0 0,1 1 1,-3-1-1,-5-2 0,-1 3 0,-5-3 0,1 0 0,1-1 0,3-2 1,-2 1-1,1-3 0,1 1 0,-1-1 0,3 2 0,-2-1 0,-5-1 0,1 0-1,-1 1 1,-2 1 0,-1-2 0,-1 1-1,0-1 1,0 0 0,1 1 0,-1 1 0,0-1 0,0-1 0,0 4 0,3-5 0,-3 3 1,2 0-2,-2-1 2,1-1-2,-3 1 2,-2 1-1,0-2 0,-2 1 0,-1-1 0,1 0 0,6-2 0,1-1 0,1-1 0,5-2 0,3 2 0,1-4 0,4 0 0,-2 1 0,0-1 0,-5 0 0,-5-2 1,-1 2-1,-8-2 1,-7 2-1,-3 0 1,-7-1-1,-2 1 1,-5 2-1,3 2 1,-4-2-1,1 0 0,1 2 0,0 0 1,-13 17-1,17-31 0,-17 31 0,10-26 1,-10 26-1,4-19 0,-4 19 0,0 0 0,0 0 0,0 0 0,0 0 1,0 0-2,0 0 1,0 0 0,0 0 0,0 0 0,0 0 0,0 0 0,0 0-3,0 0-6,0 0-19,0 0-2,0 0 0,0 0-1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4:56:46.0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5332BB-5FEB-4DC5-8E1A-75F6A240F24F}" emma:medium="tactile" emma:mode="ink">
          <msink:context xmlns:msink="http://schemas.microsoft.com/ink/2010/main" type="inkDrawing" rotatedBoundingBox="6077,8312 13638,8281 13649,11021 6089,11053" semanticType="callout" shapeName="Other"/>
        </emma:interpretation>
      </emma:emma>
    </inkml:annotationXML>
    <inkml:trace contextRef="#ctx0" brushRef="#br0">1738 103 1,'0'0'20,"0"0"8,-15 32-3,15-32-12,-14 50-1,-1-26-1,19 22-2,-12-8-2,12 13-2,-8-3-2,8 3 0,-4-3 0,4-5-2,0-7 1,-2-2-1,0-9 1,1-6-1,-3-19 1,4 17-1,-4-17-1,0 0 1,0 0-1,-4-28 0,1 3-1,-1-3 0,2-12 0,-2-8 0,0-5-1,2-6 1,-1 0-1,1-1 1,4 4 1,3-1-1,1 8 1,2 3-1,3 10 1,4 4 0,4 7-1,-2 8 1,4 8-1,2 9 1,0 9 0,0 12 1,3 8-1,1 12 1,-6 5 0,7 11 1,-7 0-1,2 6 1,-4-4-2,2-4 1,-4 0 1,0-4 0,-2-9-1,-3-4 0,-1-8 1,-1-3-2,-1-6 1,-9-21-2,12 26-2,-12-26-4,0 0-18,0 0-8,0 0 0,-6-17-1</inkml:trace>
    <inkml:trace contextRef="#ctx0" brushRef="#br0" timeOffset="253.0141">1778 456 1,'0'0'23,"0"0"2,0 0 1,23-30-19,-4 26-3,-19 4 0,40-9 0,-21 3 0,11 0-1,-5-1 0,11-1-2,-4 0-2,-3-5-8,9 2-17,-6 3-2,-5-1 1,-1 3 14</inkml:trace>
    <inkml:trace contextRef="#ctx0" brushRef="#br0" timeOffset="1111.0631">2399 162 14,'0'0'28,"0"0"1,0 0-10,-11 21-9,19 4-1,-14-8 0,17 17-1,-16-6-2,14 16-1,-5-8-1,7 13-1,-1-7 0,1 2-1,-1-6 0,-1-4-1,1-5 1,-1-5-1,-3-5 1,-6-19-1,6 19-1,-6-19 1,0 0-1,0 0 1,0 0 0,-8-17-1,0-2-1,1-7 1,-1-9-1,-1-4 1,3-9-1,-2-3 0,1-1 0,3 3 0,6 0 1,0 3 0,5 4 0,1 6 0,3 8-1,1 5 1,-12 23 0,26-29-1,-26 29 1,29-7 0,-29 7-1,30 21 1,-13 0 0,-1 5 0,1 8 0,2 8 0,5 4 0,-3 3 1,2 1-1,2-3 0,-2 1 1,1-5 0,-5-7 0,0-5-1,-3-9 2,-3-3-2,-13-19 2,19 18-2,-19-18 0,17-21 0,-11 2-1,3-8 2,-5-5-2,2-8 1,-1-6-1,-1-1 1,-2-1 0,0 3 0,0-1 0,0 4 0,0 4 0,-2 6-1,5 7 0,-5 1 0,0 24-4,2-33-7,-2 33-21,0 0 0,0 0-1,0 0 0</inkml:trace>
    <inkml:trace contextRef="#ctx0" brushRef="#br0" timeOffset="1832.1044">3500 88 7,'0'0'26,"0"0"1,-21 4-8,0-12-7,21 8-2,-25 0-2,25 0 1,-28 2-3,28-2 0,-34 9-2,34-9-1,-35 12-1,16-3-1,-5-1 0,5 3 0,19-11-1,-31 23 0,31-23 0,-23 25 0,23-25 0,-13 26-1,13-26 1,-4 29 0,4-29 0,4 28 0,4-10-1,-8-18 1,24 28 0,-8-11 0,6-2 0,3 0 0,2 3 0,3-1 0,-1 0 1,-1 2-1,1 0 0,-3 0 0,-3 4 2,-4-1-1,-4-1 0,-5 2 1,-8-4 0,-2 2 0,-10-4 1,-1 2-2,-8-10 1,19-9-1,-40 21 0,19-11 0,-4-4-1,4-1 1,-1-3-1,3-2 0,-4 0 1,0-4-1,2 1 0,2-3-1,0 0 0,0-3-1,19 9-2,-34-23-5,34 23-19,0 0-6,0 0 1,-15-23 0</inkml:trace>
    <inkml:trace contextRef="#ctx0" brushRef="#br0" timeOffset="2468.1412">3762 56 1,'0'0'15,"21"-19"12,-21 19-1,21 11-11,-21-11-3,0 28-3,-10-10-1,16 20 0,-17-6-2,16 15-1,-14-3-1,11 9 0,-6-7-2,4 3 0,-2-5 0,2 0-1,0-10 1,2-2-1,2-9 1,3-2-1,-7-21 1,29 22-1,-8-20 0,11-2-1,4-5 1,2-7-1,6-1 0,2-2 0,1 0-1,-3 1 1,-2 1-1,-6 0 1,-4 3 0,-5 6-1,-8 1 1,-19 3-2,28 3 0,-28-3-4,6 18-10,-6-18-16,0 0-1,-32 17 0,32-17 3</inkml:trace>
    <inkml:trace contextRef="#ctx0" brushRef="#br0" timeOffset="3100.1773">4492 152 1,'0'0'24,"21"-15"4,-21 15-3,0 0-10,9 27-1,-9-27-3,-3 49-2,-5-22-1,14 17-2,-10-7-2,10 9-1,-1-2-1,1-2 0,-2-8-1,0-4 0,1-7 1,-1-4-2,-4-19 2,2 23-2,-2-23 1,0 0-1,-4-29 0,2 10 0,2-7 0,-2-7 0,-1-8-1,1-9 0,2 1 1,0-4-1,7 1 1,-1-3-1,2 6 1,5 3-1,2 8 1,2 4-1,2 9 1,0 5 0,2 8-1,2 8 1,0 12 0,3 7 1,-1 10-1,2 11 0,-1 6 1,1 7-1,1 6 1,-5 2-1,0-4 1,-2 0-1,-2-3 1,-4-8-1,-2-6 1,-3-2-1,-4-7 1,-1-7-2,-1-1-1,-4-19-4,2 31-9,-2-31-17,0 0-1,-34 0-1,34 0 1</inkml:trace>
    <inkml:trace contextRef="#ctx0" brushRef="#br0" timeOffset="3380.1933">4528 363 1,'0'0'19,"-19"2"7,19-2 0,0 0-17,0 0 0,36 15 0,-36-15 0,42 4 0,-19-8-2,19 8-2,-4-8-1,9 4-1,-1-3-3,3-5-1,4 8-4,-13-15-7,15 9-17,-15-3-2,0 1 1,-11-3 3</inkml:trace>
    <inkml:trace contextRef="#ctx0" brushRef="#br0" timeOffset="3701.2117">5131 92 28,'0'0'29,"45"-16"-4,-7 16-7,-11-15-6,24 13-3,-11-13-3,15 9-1,-7-7-2,9 6-1,-8-3 0,-3 4-2,-6 5-1,-8-7-3,2 16-5,-34-8-15,19 1-6,-19-1-1,0 0 0</inkml:trace>
    <inkml:trace contextRef="#ctx0" brushRef="#br0" timeOffset="4024.2301">5549 25 7,'0'0'27,"-19"-2"1,19 2 1,13 17-19,-13-17-1,8 29 1,-8-29-1,15 55 1,-13-23-2,13 20-2,-9-5-1,7 12-1,-4 0-1,1 0-1,-1-4-1,-3-6 0,-2-9 0,0-6 0,1-7-1,-5-10-1,0-17-1,0 0-2,0 0-2,0 0-10,-15-21-19,6-9 1,7-1 0,-4-11 0</inkml:trace>
    <inkml:trace contextRef="#ctx0" brushRef="#br0" timeOffset="4372.2501">5927 38 8,'23'-5'30,"-23"5"1,21 9-5,3 20-9,-24-29-3,21 55-3,-21-23-3,12 19-2,-10-5-2,7 9 0,-7-7-2,6 5-1,-3-8 0,1-1 0,-2-8 0,0-5-1,3-3 0,-5-9-2,4 2-2,-6-21-6,11 19-18,-11-19-5,0 0-2,0 0 1</inkml:trace>
    <inkml:trace contextRef="#ctx0" brushRef="#br0" timeOffset="16184.9254">5450 1368 30,'0'0'28,"0"0"1,0 0-1,19-4-21,-19 4-5,47-7 0,-16 1-1,7 2 0,2-2-1,5-1 0,-1 5-4,-10-9-5,8 7-19,-13 0-1,-29 4 1,26-8-1</inkml:trace>
    <inkml:trace contextRef="#ctx0" brushRef="#br0" timeOffset="16394.9377">5494 1096 38,'0'0'30,"-4"-30"0,4 30-1,15-30-24,6 20-4,2 1 0,3-3-3,5 12-2,-5-11-5,10 7-20,-7 2 0,-2 2-1,-1 2 1</inkml:trace>
    <inkml:trace contextRef="#ctx0" brushRef="#br0" timeOffset="-8328.476">-376-1038 1,'0'0'10,"0"0"-3,0 0-2,0 0-1,0 0-1,0 0 0,0 0 0,0 0-1,0 0 1,0 0 0,0 0 1,16 17-1,-16-17-1,0 0 1,13 28 0,-13-28-1,17 27 1,-17-27-2,25 24 0,-25-24 1,34 27-1,-15-14 0,0 1 0,2-3-1,0 0 1,-2-1 0,2 1 0,-2-1 0,0-1 0,-19-9 0,36 16 0,-36-16-1,32 13 1,-32-13-1,29 13 0,-29-13 0,28 11 1,-28-11-1,27 12 0,-27-12 0,30 11 1,-30-11-1,29 12 0,-29-12 0,28 9 0,-28-9 0,27 10 1,-27-10-1,23 9 0,-23-9 0,24 10 1,-24-10-1,23 7 0,-23-7 0,23 10 0,-23-10 1,23 7-1,-23-7 2,26 10-2,-26-10 1,27 13 0,-27-13 0,27 13 0,-27-13-1,28 16 0,-28-16 0,27 15 1,-8-9-1,-19-6 0,32 9 1,-32-9-1,34 11 0,-15-9 0,-19-2 0,31 12 0,-31-12 0,30 9 0,-30-9 0,27 12-1,-27-12 1,24 11 0,-24-11 0,27 10 0,-27-10 0,32 7 0,-32-7 0,33 6 0,-33-6 0,32 4 0,-32-4 0,34 3 0,-34-3 0,32 6 0,-13-4 0,0 2 0,2 0 0,-2-3 1,6 3-1,-2 0 0,0 0 0,3-2 0,-1 2 0,0-3 0,-1 1 0,-1 0 0,0 0 0,-2 0 0,2 2 0,-2-2 0,0 2 0,-2-1 0,0 1 1,5-2-1,-5 2 0,2 0 0,-2-1 0,0 3 0,-19-6 0,34 8 0,-34-8 0,31 11 0,-31-11 0,34 12-1,-34-12 1,34 11 1,-34-11-2,33 13 1,-14-7 1,0 0-1,-19-6 0,36 11 0,-36-11 0,36 11 0,-36-11 0,36 12 0,-17-5 0,0-1 0,0 0 0,0 0 0,4-1 0,-2 1 0,5-2 0,-1 1 0,0-1 0,1-2 0,1 2 0,3 0 0,-5 0 0,2-1 0,1 3 0,-1-2 0,5 0 1,0-1-1,1 1 0,1 0 0,2-2 1,0 0-1,0 0 0,-2 0 0,4-2 1,-5 0-1,3 1 0,-2-1 0,0 2 0,-1-2 0,3 0 0,-2 2 1,0-2-1,4 0 0,-4 0 0,1 2 0,1-2 0,2 0 1,-2 0-1,2 2 0,-2-2 0,-2 2 0,0-2 0,-1 0 1,-3 0-1,2 0 0,-3 0 0,1 0 0,1 0 0,1 0 0,0 0 1,1 0-1,3-2 0,0 2 0,0 0 0,0-2 0,-2 0 0,2 0 0,-3-1 0,1 1 0,0 0 1,0 0-1,1 0 0,-1 0 0,4 0 0,-2 0 0,4 0 1,0 1-1,3-1 0,-1 2 0,0-2 0,0 0 0,0 2 0,3-2 1,-5-2-1,4 2 1,-2-2-1,3 3 1,-5-3-1,4 0 1,-6-2 0,4 2 0,-2 1-1,0-1 1,-4-2-1,4 2 1,-2-1-1,2-1 1,-2 2 0,5 0-1,-5-1 0,0 1 1,2 0-1,-4 0 0,4 0 0,-7 3 0,1-3 1,2 0-1,-2 0 0,-2 0 0,1 1 0,-1-1 0,0 2 0,-1 2 0,3-2 0,-4 0 0,1 2 0,1-2 1,-3 0-1,3 2 0,-2-4 0,1 1 0,-3-1 0,3-2 0,-3 2 1,1 1-1,1-3 0,-1 0 0,1 2 0,-1 1 0,1-1 0,0 2 0,1-2 0,-3 0 0,1 0 0,-3 3 0,1-3 0,-2 0 0,1 0 0,-1 0 0,-6 1 0,4-1 1,-2-2-1,0 0 0,0 1 0,1 1 1,-1-4-1,0 3 0,2-1 0,-2 0 0,0 0 0,0 1 0,0-1 0,3-1 1,-3-1-1,2 2 0,-2-1 0,4-1 0,-1 0 0,1-1 0,0-1 0,3 1 1,-3-1-1,2-1 1,1 2 0,-1-3-1,-1-1-1,-1 3 2,-2-3-2,0 4 0,-2-5 0,1 5 1,-3-5-1,0 3 1,0 2 0,-19 9 0,31-23 0,-31 23 1,30-21-1,-30 21 0,25-21 0,-25 21 0,23-19 0,-23 19 0,21-19 0,-21 19 0,21-15 0,-21 15 0,0 0 1,26-23-1,-26 23 0,0 0 0,21-25 0,-21 25 0,17-17 0,-17 17 0,19-21 0,-19 21 0,19-19 0,-19 19 0,19-21 0,-19 21 0,17-17 0,-17 17 0,0 0 0,17-21 0,-17 21 0,0 0 0,10-19 0,-10 19 0,0 0 1,9-17-1,-9 17 0,0 0 0,0 0 0,6-17 0,-6 17 1,0 0-1,0 0 0,6-17 0,-6 17 0,0 0 0,0 0 0,4-19 0,-4 19 1,0 0-1,5-17 0,-5 17 0,0 0 0,0 0 0,4-17 0,-4 17 0,0 0 0,0 0 0,4-17 0,-4 17 0,0 0 0,2-17 0,-2 17 0,0 0 0,0 0 0,7-17 0,-7 17 0,0 0 0,0 0 0,0 0 0,0 0 0,0 0 0,8-17 0,-8 17-1,0 0 2,0 0-1,0 0 0,0 0 0,0 0 0,8-17 0,-8 17 0,0 0 0,0 0 0,0 0 0,0 0 0,0 0 0,0 0 0,0 0 0,0 0 0,0 0 0,0 0 0,0 0 0,0 0 0,0 0 0,0 0 0,0 0 0,0 0 0,0 0 0,0 0 0,0 0 0,0 0 0,0 0 0,0 0 0,0 0 0,0 0 0,0 0 0,0 0 0,0 0 0,0 0 0,0 0 0,0 0 1,0 0-1,0 0 0,0 0 0,0 0 0,0 0 0,0 0 0,0 0 0,0 0 0,0 0 0,0 0 0,0 0 0,0 0 0,0 0 0,0 0 0,0 0 0,0 0 0,0 0 0,0 0 0,0 0 0,0 0 0,0 0 0,0 0 0,0 0 0,7-19 1,-7 19-1,0 0 0,0 0 0,2-19 0,-2 19 0,0 0 0,2-23 0,-2 23 0,0 0 0,2-23 0,-2 23 0,0 0 0,0-19 0,0 19 0,0 0 0,0 0 0,0 0 0,0 0 0,6-17 0,-6 17 0,0 0 0,0 0 0,3-17 0,-3 17 0,0 0 0,0 0 0,0 0 0,4-17 0,-4 17 0,0 0 0,0 0 0,0 0 0,0 0-2,-4 17-5,4-17-21,-13 19-1,13-19 0,-17 26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4:56:43.9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EC78129-CE0C-4F01-83B7-D7AFA21153AD}" emma:medium="tactile" emma:mode="ink">
          <msink:context xmlns:msink="http://schemas.microsoft.com/ink/2010/main" type="inkDrawing" rotatedBoundingBox="6470,9254 23896,9880 23855,11029 6429,10404" semanticType="callout" shapeName="Other"/>
        </emma:interpretation>
      </emma:emma>
    </inkml:annotationXML>
    <inkml:trace contextRef="#ctx0" brushRef="#br0">18 101 23,'0'0'14,"-21"4"-1,21-4 1,0 0-2,0 0-2,0 0-1,0 0-3,0 0 0,0 0-2,17-17-1,-17 17 0,27-8 0,-1 8-1,-3-7 1,13 3-1,0-2 0,8 2 0,2-1-1,5 1 0,4-2-1,0 0 1,-2 3-1,-1-1 0,-3-2 1,-3 2-1,-8-1 0,-2-1 0,-11 4 1,-6-2-1,-19 4-1,26-5 1,-26 5-2,0 0 0,0 0-2,0 0-3,2 17-5,-2-17-10,-23 4-8,23-4-1,-30 7 7</inkml:trace>
    <inkml:trace contextRef="#ctx0" brushRef="#br0" timeOffset="440.0249">489 88 1,'0'0'17,"0"0"10,0 0 1,0 0-17,2 26-2,-2-26 0,8 46-1,-12-17-1,15 14-1,-11-3-2,10 8 0,-10-7-2,9 3 1,-7-6-2,0 2 0,0-6 1,0 0-1,-2-5 0,-2-1 0,0-3 0,0 0-1,0-4 0,2-21-2,-2 28-4,2-28-4,0 0-19,0 0-2,0 0-2,0 0 2</inkml:trace>
    <inkml:trace contextRef="#ctx0" brushRef="#br0" timeOffset="7624.4357">7290 160 1,'15'-17'14,"-15"17"12,0 0 2,-34-25-16,34 25 0,-31-4-1,31 4-2,-34 6 1,34-6 0,-23 23-4,23 2-1,-7-3-2,10 15 0,-1 1-1,6 5-1,3 3 0,1 3-1,3-3 1,0-3 0,-5-8 0,5-7 0,-9-7 0,3-4 0,-9-17 1,0 0-1,6-21 0,-10-5-1,-4-9 1,1-6-1,-3-11-1,1-8 1,-1-5-1,1 0 0,5 3 1,4 1-1,2 8 0,4 5 0,5 10 1,4 10-1,-15 28 1,36-19-1,-13 30 1,4 10 0,5 11 0,4 10 0,2 9 0,4 3 1,2 3-1,1-2 0,1-6 0,-4-7 0,-4-8 1,-6-5-1,-9-10 1,-2-6-1,-21-13 1,21 0-1,-21 0 1,3-27-1,-10 1 1,3-7-1,-4-8 0,1-9 0,1-5 0,2-4 0,2 0 0,2 4 0,2 6-1,-2 5-1,8 16-2,-12-1-5,23 29-12,-19 0-12,0 0 0,19 6-1</inkml:trace>
    <inkml:trace contextRef="#ctx0" brushRef="#br0" timeOffset="19593.1203">7016 996 28,'0'0'30,"0"0"0,30-2 0,-30 2-24,38-6-1,-13 2-1,15 8-1,-6-6-1,10 6 1,-2-2-1,7 0-1,-3 0 0,3 0-1,-5 0-1,-8-6-3,10 11-6,-27-9-18,7 4-3,-26-2 0,0 0 0</inkml:trace>
    <inkml:trace contextRef="#ctx0" brushRef="#br1" timeOffset="57185.2704">15415 622 24,'0'0'27,"0"0"0,-10-21 0,10 21-20,42-12-6,-6 10-3,2-7-7,17 3-17,-3 2-1,1-1-1,2 3 8</inkml:trace>
    <inkml:trace contextRef="#ctx0" brushRef="#br1" timeOffset="57013.2606">15436 777 34,'0'0'30,"-21"-3"1,21 3-2,0 0-21,0 0-4,23-16-2,3 16-2,3-3 1,7 1-1,6-2 0,-2-4-5,15 14-6,-23-10-18,6 0-1,-15-1 1,-23 5-2</inkml:trace>
    <inkml:trace contextRef="#ctx0" brushRef="#br1" timeOffset="57833.3078">16006 679 11,'0'0'28,"0"0"0,-21-6 1,21 6-19,0 0-1,8 36-1,-14-19 0,17 17-1,-14-3-2,16 9-1,-7 1-2,7 3 0,-7-8-1,5 0-1,-5-13 1,1 2 0,-7-25 0,4 19 0,-4-19 0,0 0-1,-6-29 1,1 6 0,3-5 0,-2-8-1,2-6 0,4-4 0,2 1 0,5 1-1,1 6 1,3 4 0,4 7-1,2 8 0,2 10 0,-2 7 1,4 11-1,-2 9 1,5 6-1,-1 9 1,7 5-1,-3 3 1,3 3 0,1-2 0,-1-6 0,-2-8 0,-7-5 1,-2-10-1,-21-13 1,27-3 0,-18-14-1,-3-4 1,-2-12 0,1-1 0,-3-8 0,-2-3-1,0 1 0,-2-3 1,0 3-2,2 6 2,0 6-2,0 5 0,0 27-4,6-34-5,17 36-22,-23-2 0,28 11-1,-28-11-1</inkml:trace>
    <inkml:trace contextRef="#ctx0" brushRef="#br1" timeOffset="58169.3269">16949 599 11,'0'0'29,"-14"-17"1,14 17 1,0 0-16,27-10-4,-27 10-4,42-15-2,-14 6-2,12 5 0,-4-8-1,10 9 0,-2-9-1,5 8 0,-7 1 0,0-1-2,-4 4-1,-12-8-4,10 21-9,-36-13-17,0 0 1,0 0-2,-11 19 2</inkml:trace>
    <inkml:trace contextRef="#ctx0" brushRef="#br1" timeOffset="58433.3422">17171 570 47,'0'0'33,"-11"25"0,14 5-8,-18-9-17,23 21-2,-16-4-2,12 11 0,-4 1-2,6 3 0,1-2 0,1 1-1,-4-9 0,5-5 0,-3-7-1,-2-9 0,0-3-2,-4-19-1,11 25-20,-11-25-11,-2-19 0,-7-2-1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4:57:37.26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DD29C78-A093-4B30-BB62-576C919CE6BA}" emma:medium="tactile" emma:mode="ink">
          <msink:context xmlns:msink="http://schemas.microsoft.com/ink/2010/main" type="writingRegion" rotatedBoundingBox="17801,10263 22188,10139 22207,10824 17820,10948"/>
        </emma:interpretation>
      </emma:emma>
    </inkml:annotationXML>
    <inkml:traceGroup>
      <inkml:annotationXML>
        <emma:emma xmlns:emma="http://www.w3.org/2003/04/emma" version="1.0">
          <emma:interpretation id="{5D0E826C-3D28-4ADD-BC5C-D22B0D859084}" emma:medium="tactile" emma:mode="ink">
            <msink:context xmlns:msink="http://schemas.microsoft.com/ink/2010/main" type="paragraph" rotatedBoundingBox="17801,10263 22188,10139 22207,10824 17820,109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EC0532-6765-4B86-8303-1D892D126D78}" emma:medium="tactile" emma:mode="ink">
              <msink:context xmlns:msink="http://schemas.microsoft.com/ink/2010/main" type="line" rotatedBoundingBox="17801,10263 22188,10139 22207,10824 17820,10948"/>
            </emma:interpretation>
          </emma:emma>
        </inkml:annotationXML>
        <inkml:traceGroup>
          <inkml:annotationXML>
            <emma:emma xmlns:emma="http://www.w3.org/2003/04/emma" version="1.0">
              <emma:interpretation id="{0E4FB9A2-3174-44D0-AD71-CC5B50DF4C86}" emma:medium="tactile" emma:mode="ink">
                <msink:context xmlns:msink="http://schemas.microsoft.com/ink/2010/main" type="inkWord" rotatedBoundingBox="17802,10317 19596,10266 19613,10897 17820,10948"/>
              </emma:interpretation>
              <emma:one-of disjunction-type="recognition" id="oneOf0">
                <emma:interpretation id="interp0" emma:lang="en-US" emma:confidence="1">
                  <emma:literal>com</emma:literal>
                </emma:interpretation>
                <emma:interpretation id="interp1" emma:lang="en-US" emma:confidence="0">
                  <emma:literal>C on</emma:literal>
                </emma:interpretation>
                <emma:interpretation id="interp2" emma:lang="en-US" emma:confidence="0">
                  <emma:literal>C 0M</emma:literal>
                </emma:interpretation>
                <emma:interpretation id="interp3" emma:lang="en-US" emma:confidence="0">
                  <emma:literal>C 0m</emma:literal>
                </emma:interpretation>
                <emma:interpretation id="interp4" emma:lang="en-US" emma:confidence="0">
                  <emma:literal>C OHM</emma:literal>
                </emma:interpretation>
              </emma:one-of>
            </emma:emma>
          </inkml:annotationXML>
          <inkml:trace contextRef="#ctx0" brushRef="#br0">11783 741 6,'0'0'15,"0"0"0,0 0-3,-17-24-1,17 24-2,0 0-1,-10-19-1,10 19 0,0 0-1,-25-25-1,25 25 0,-19-13-1,19 13 0,-26-8 0,26 8-1,-31-4-1,31 4 0,-38 4 0,38-4 0,-43 15 0,24-3 0,-4-1-1,2 6 1,-2 2 0,4 4-1,-4 0 1,6 3-1,0 5 0,2 5 0,0-2 0,5 4 0,1 2-1,7 2 1,0-3 0,6 1-1,1-2 1,3-5 0,5-3-1,4-2 1,-1-7-1,8-5 1,-1-5-1,2-5 1,3-4-1,1-4 1,1-6-1,-3 0 1,1-1-1,-5-2 1,0 1-1,-2-1 0,-2 1-1,-19 10 0,32-15-1,-32 15-2,27-8-6,-27 8-21,0 0 0,11-19 0,-11 19-1</inkml:trace>
          <inkml:trace contextRef="#ctx0" brushRef="#br0" timeOffset="652.0369">12281 736 2,'0'0'23,"0"0"0,-21-21-6,21 21-4,-21-4-3,21 4-1,-27 6-2,27-6-1,-34 13 0,34-13 0,-42 21-1,23-2-2,-9 0 0,7 5 0,-2 5-2,4 3 1,4 2-1,7 4-1,6 0 1,6-3-1,9 1-1,6-6 2,6-7-1,6-6 0,5-6 0,2-11 1,0-5 0,2-5-1,-4-9 1,0-2 0,-8-9 0,-5-1-1,-8-7 1,-9 2 0,-8-2 0,-7-2-1,-8 3 1,-4 2-1,-2 7 0,-4 3-3,27 25-4,-47-28-12,47 28-12,-23-8 1,23 8-1,0 0 3</inkml:trace>
          <inkml:trace contextRef="#ctx0" brushRef="#br0" timeOffset="1416.0806">12630 764 19,'0'0'27,"0"0"2,0 0-1,-28-15-18,28 32-3,-13 0 0,13 12-3,-12 1 0,12 10 0,-4-2-2,6 4 0,-2-3-1,6-2 0,-2-7 0,0-5 0,-4-25-1,11 28 1,-11-28 1,0 0-1,0 0 0,0 0 0,2-21 0,-4 0-1,-2-7 1,2-4-1,-3-8 0,5 0 0,0-4 1,5-1-2,1 1 2,2 6-2,7 6 1,4 3 0,0 8 0,4 6-1,1 5 1,-3 7 0,2 6-1,0 7 1,-2 3-1,-4 8 1,0 2 0,-2 4 0,0 1 0,-5-3 0,-1-2 0,-1-4 0,-8-19 0,6 24 1,-6-24 0,0 0-1,0 0 1,0 0-1,-2-21 0,2 21 1,7-36-1,1 10 0,3-1 0,3 0 0,3 3 0,4-1 0,0 6-1,3 4 1,-1 7 0,0 6 0,-4 10 0,-19-8 0,32 40 1,-20-8-1,-3 10 1,-3 7-1,0 3 1,-1 1-1,-3 2 0,0-4 0,-4-5 0,-2-10-2,1 4-4,3-40-9,-19 36-16,19-36-1,0 0 0,-21 5 0</inkml:trace>
        </inkml:traceGroup>
        <inkml:traceGroup>
          <inkml:annotationXML>
            <emma:emma xmlns:emma="http://www.w3.org/2003/04/emma" version="1.0">
              <emma:interpretation id="{C1428ECD-9FCA-45EB-AF3F-B47427CF4E18}" emma:medium="tactile" emma:mode="ink">
                <msink:context xmlns:msink="http://schemas.microsoft.com/ink/2010/main" type="inkWord" rotatedBoundingBox="20010,10200 22188,10139 22206,10788 20028,10849"/>
              </emma:interpretation>
              <emma:one-of disjunction-type="recognition" id="oneOf1">
                <emma:interpretation id="interp5" emma:lang="en-US" emma:confidence="1">
                  <emma:literal>Pone</emma:literal>
                </emma:interpretation>
                <emma:interpretation id="interp6" emma:lang="en-US" emma:confidence="1">
                  <emma:literal>PO NC</emma:literal>
                </emma:interpretation>
                <emma:interpretation id="interp7" emma:lang="en-US" emma:confidence="0">
                  <emma:literal>Po NC</emma:literal>
                </emma:interpretation>
                <emma:interpretation id="interp8" emma:lang="en-US" emma:confidence="0">
                  <emma:literal>Pox NC</emma:literal>
                </emma:interpretation>
                <emma:interpretation id="interp9" emma:lang="en-US" emma:confidence="0">
                  <emma:literal>Pod NC</emma:literal>
                </emma:interpretation>
              </emma:one-of>
            </emma:emma>
          </inkml:annotationXML>
          <inkml:trace contextRef="#ctx0" brushRef="#br0" timeOffset="1973.1125">13598 663 17,'0'0'28,"0"0"0,0 0 2,-4 21-20,-9-4-3,13 16-1,-10-3 0,10 18 0,-7-5-2,12 8-1,-3 1-2,6-5 0,-2-5 0,7-6 0,-7-9 0,5-6 0,-11-21 0,0 0 0,0 0 0,0 0 0,2-35 0,-6 5 0,0-8-1,-1-6 0,3-7-1,0-2 0,9 2 1,-1-3-1,9 7 0,4-2-1,6 9-1,2 2 2,7 11-1,-2 6 1,4 8-1,-5 5 1,-1 12 1,-5 9 0,-2 8 2,-8 4-2,-4 3 2,-7 3-1,-8-1 1,-5 3-1,-8-11 0,-4 1 0,-8-6-1,-3-3 0,1 1-2,-14-15-8,20 5-20,-13-8 0,8 3-2,-1-10 1</inkml:trace>
          <inkml:trace contextRef="#ctx0" brushRef="#br0" timeOffset="2457.1403">14269 730 22,'0'0'28,"-21"-2"1,21 2 0,-36 0-19,36 0-2,-31 21-2,20-2-2,-8 2 0,9 11-1,-3 2 0,7 8-1,1 0-1,10 3 0,1-1 0,7 0-1,1-8 1,3-6-1,2-11 1,4-7-1,-2-11 1,3-8-1,-1-14 1,2-6-1,-4-12 1,-2-7 0,-6-7-1,-5-2 1,-8 0-1,-8 1 0,-9 1 1,-6 10-2,-2 8 1,-7 7-2,4 15-2,-7-3-6,35 16-13,-32 4-8,32-4-1,0 0 0</inkml:trace>
          <inkml:trace contextRef="#ctx0" brushRef="#br0" timeOffset="3116.1783">14696 703 13,'0'0'28,"0"0"1,0 0 0,-24-23-15,24 23-4,0 0-1,-6 25-3,6-25-1,-13 44-1,7-16-1,8 14 1,-4 0-2,8 2-1,-1-1 0,3-3-1,-2-6 0,3-3 1,-5-10-1,-4-21 1,0 0 0,0 0 0,0 0 0,0 0-1,8-42 1,-8 10-1,-2-10 1,0-2-1,2 0 0,2-3 0,0 5 0,1 6-1,3 6 1,2 9 0,-8 21-1,24-17 1,-24 17-1,29 13 1,-8 8-1,-2 5 1,2 11 0,5 2 0,-1 3-1,0 2 1,-2 0 0,1-8 0,-7-6 0,-1-7 0,-16-23 0,24 15 1,-24-15-1,17-27 1,-13-1-1,0-6 1,0-8-1,0-7 1,1-5-1,-3-3 0,2 4-1,-2 2 0,7 11-3,-12-5-4,24 22-24,-16-2 0,-5 25-1,23-11 0</inkml:trace>
          <inkml:trace contextRef="#ctx0" brushRef="#br0" timeOffset="3467.1983">15362 597 13,'-21'13'29,"21"-13"0,-25 23 1,2-12-20,23 22 0,-21-11-1,21 20-2,-15-6 0,19 10-2,0-4-2,11 1-2,-2-5 0,6-2 0,-2-5-1,6-6 1,0-8-1,4-8 0,-1-5 1,3-4-1,5-6 0,0-3 0,6-3-3,-6-9-2,14 14-7,-22-14-19,9 0-1,-16-4 0,0 6-1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4:57:00.2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ABD123D-C8E1-4691-A65E-3A8CBAC579CA}" emma:medium="tactile" emma:mode="ink">
          <msink:context xmlns:msink="http://schemas.microsoft.com/ink/2010/main" type="writingRegion" rotatedBoundingBox="2583,9696 24243,9031 24482,16811 2822,17476"/>
        </emma:interpretation>
      </emma:emma>
    </inkml:annotationXML>
    <inkml:traceGroup>
      <inkml:annotationXML>
        <emma:emma xmlns:emma="http://www.w3.org/2003/04/emma" version="1.0">
          <emma:interpretation id="{5C3843CB-27C4-436E-B9EC-D17008D69876}" emma:medium="tactile" emma:mode="ink">
            <msink:context xmlns:msink="http://schemas.microsoft.com/ink/2010/main" type="paragraph" rotatedBoundingBox="7384,9481 13860,9678 13804,11535 7327,113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C3F9DD3-B3DB-4D95-A4C4-9B3916658A77}" emma:medium="tactile" emma:mode="ink">
              <msink:context xmlns:msink="http://schemas.microsoft.com/ink/2010/main" type="line" rotatedBoundingBox="7384,9481 13860,9678 13804,11535 7327,11338"/>
            </emma:interpretation>
          </emma:emma>
        </inkml:annotationXML>
        <inkml:traceGroup>
          <inkml:annotationXML>
            <emma:emma xmlns:emma="http://www.w3.org/2003/04/emma" version="1.0">
              <emma:interpretation id="{2511E45A-01E7-459E-8558-251712FED3BE}" emma:medium="tactile" emma:mode="ink">
                <msink:context xmlns:msink="http://schemas.microsoft.com/ink/2010/main" type="inkWord" rotatedBoundingBox="7384,9481 13860,9678 13804,11535 7327,11338"/>
              </emma:interpretation>
              <emma:one-of disjunction-type="recognition" id="oneOf0">
                <emma:interpretation id="interp0" emma:lang="en-US" emma:confidence="0">
                  <emma:literal>components,</emma:literal>
                </emma:interpretation>
                <emma:interpretation id="interp1" emma:lang="en-US" emma:confidence="0">
                  <emma:literal>component,</emma:literal>
                </emma:interpretation>
                <emma:interpretation id="interp2" emma:lang="en-US" emma:confidence="0">
                  <emma:literal>components</emma:literal>
                </emma:interpretation>
                <emma:interpretation id="interp3" emma:lang="en-US" emma:confidence="0">
                  <emma:literal>component</emma:literal>
                </emma:interpretation>
                <emma:interpretation id="interp4" emma:lang="en-US" emma:confidence="0">
                  <emma:literal>comporting,</emma:literal>
                </emma:interpretation>
              </emma:one-of>
            </emma:emma>
          </inkml:annotationXML>
          <inkml:trace contextRef="#ctx0" brushRef="#br0">6847-2274 27,'0'0'29,"0"0"2,0 0-12,0 32-8,-17-7-1,19 17-2,-12-2-3,12 11 0,-6-3-2,10 7-1,-2-8-1,5-1 1,-5-8-2,4-6 1,-3-9-1,1-4 1,-6-19 0,2 17 0,-2-17-1,0 0 1,-13-21-1,5 2 0,-5-9 1,3-5-1,-3-9-1,0-7 1,3-4 0,1-2-1,5 0 1,2 0 0,8 3-1,5 3 1,4 7-1,6 6 0,2 7 1,5 7-1,1 6 1,3 7-1,-1 9 1,-1 9-1,-1 9 1,-1 4 0,-1 11-1,-3 5 1,-5 5 0,-9-1 1,-4-2-1,-6-2 1,-10-6-1,-7-1 1,-10-8-1,-3-6 0,-4-6 0,-4-5-1,4 3-3,-8-18-6,17 5-21,-11-6-1,11 3 0,-1-8 0</inkml:trace>
          <inkml:trace contextRef="#ctx0" brushRef="#br0" timeOffset="565.0319">7571-2175 23,'0'0'29,"0"0"0,11-19-8,-11 19-9,0 0-1,-22 23-3,-1-12-2,8 16-1,-10-3-2,8 16 1,-6-2-2,8 8 1,3-1-2,7 3 0,5-6-1,7-2 1,3-8-1,5-7 0,2-6 1,6-8-1,0-9 1,5-4-1,-1-7 0,3-5 0,-1-5 0,1-4 0,-3-5 0,-6-6-1,-4-2 1,-6-8 0,-9-2-1,-8-3 0,-9 1 1,-8 1-1,-7 7-1,-6 4-1,5 15-2,-16-4-4,24 29-9,-15-6-14,17 12 0,-2-5 0,23-5 9</inkml:trace>
          <inkml:trace contextRef="#ctx0" brushRef="#br0" timeOffset="1240.0706">7995-2226 21,'0'0'29,"0"0"1,0 0 0,-19 15-21,19 13-2,-8-3-1,10 15-1,-8-4 0,10 13-1,-2-5-1,6 7-1,1-7-1,1-4 1,-1-6-2,-1-5 1,-1-8 0,-7-21 0,8 22 0,-8-22 0,0 0 0,0 0 0,-15-28-1,7 5 1,-3-9-2,-1-10 1,1-9-1,0-6 0,3-4 0,2 2 0,1 6 0,5 3 0,5 10 0,1 12 0,-6 28 0,19-17 0,-19 17 1,34 30-1,-13 1 1,2 10-1,0 9 1,1 5 0,3 2 0,-2 0 0,1-4 0,-3-7 1,-2-8-1,-6-8 0,-1-11 1,-14-19-1,22 12 1,-22-12-1,19-23 0,-13 0 1,0-11-1,5-8 0,-3-7 0,1-10 0,-5-2 0,2-2-1,1 4 1,-3 2-1,4 12-1,-8-1-5,17 25-11,-13 0-13,-4 21-1,11-21 0,-11 21 4</inkml:trace>
          <inkml:trace contextRef="#ctx0" brushRef="#br0" timeOffset="1684.096">8664-2297 8,'0'0'30,"0"0"0,11 21 0,-9 10-13,-13-11-7,20 24-1,-16-2-2,16 13-1,-11-2-3,12 8 0,-3-8-1,5 2 1,1-11-2,6-2 1,-4-10-1,6-5 0,-2-8 0,6-8 0,0-5-1,3-6 1,4-6-1,1-3-1,1-5 0,0-3-1,6 4-2,-15-14-5,20 16-17,-22-12-7,0 10 1,-15-8-2</inkml:trace>
          <inkml:trace contextRef="#ctx0" brushRef="#br0" timeOffset="2924.1671">9373-2213 13,'0'0'28,"21"24"0,-21-24 1,19 42-18,-23-23-2,21 19 0,-17-4-4,13 14 0,-7-8-1,7 7 0,-7-7-2,5 2 1,-7-6-2,2-6 1,-2-5-1,-2-6 0,-2-19 0,0 21 1,0-21-2,0 0 1,-12-19 0,8 0-1,-3-6 1,3-7-1,0-8 0,0-7 0,1-6 0,1-1-1,4-1 1,1 6-1,3 1 1,-2 8-1,7 8 1,-3 6-1,5 9 1,-13 17-1,23-14 1,-23 14-1,30 10 1,-30-10 0,35 38-1,-16-8 1,2 6 0,5 6 0,-1 0 0,-2 3 0,3-3 0,-3-4 0,0-8 1,-2-5-1,-4-8 0,-17-17 1,25 14-1,-25-14 0,24-18 1,-16 1-1,-2-7 1,5-5-1,0-9 0,-3-4 0,0-3 1,-1-1-2,-3 3 2,0-3-2,0 6 1,-4 4-1,2 9 0,-8 1-4,6 26-6,-2-17-21,2 17 0,0 0-1,0 0 0</inkml:trace>
          <inkml:trace contextRef="#ctx0" brushRef="#br0" timeOffset="-9372.536">10017-3146 1,'19'-9'25,"-19"9"3,4-27 2,-4 27-16,-27-23-2,27 23-2,-53-15-1,28 17-2,-18-11-1,16 14-1,-13-3-1,10 10-1,-3-1-1,5 8 0,-4 2-1,9 7 1,0 3-1,8 5 0,5 2-1,10 2 1,6 1-1,9 3 0,10-4 1,7-2-1,6-9 1,2-5-1,2-7 1,2-5-1,1-14 0,-5-11 1,-2-8-2,-2-8 1,-7-7 0,-6-8 0,-6-7-1,-8-6 1,-9-2-1,-9-2 0,-10 3 0,-8 2-1,-3 15-1,-16-1-4,16 34-9,-16-3-18,12 19 1,-6-1-1,17 14 1</inkml:trace>
          <inkml:trace contextRef="#ctx0" brushRef="#br0" timeOffset="-14915.8528">4243-3113 1,'-4'26'18,"2"-7"10,0 2 0,-9-4-17,17 21-1,-12-11-2,14 13-1,-12-6-2,13 6-1,-7-8 0,6 2-1,-4-9 0,3 1-1,-7-26 0,8 33 0,-8-33-1,0 0 0,0 0 0,0 0 0,0 0-1,0 0 0,7-23 0,-7 0 0,-3-5-1,-1-7 1,2-6-1,-2-9 0,2-1 0,-2 0 1,1-4 0,3 1 0,3 1 0,1 2 0,2 5 0,5 3 0,3 7 0,5 7-1,3 3 1,1 7 0,6 5-1,5 5 1,2 9-1,0 5 1,-2 11 0,-3 1 0,3 11-1,-7 3 1,-5 7 0,-8 1 1,-7-1-1,-9 2 0,-7-5 0,-6-1 0,-8-6 0,-4-3 1,-3-4-1,-4-2 0,-2-4 0,7-2 0,2-3 0,3-3 0,24-7 0,-29 12 0,29-12 0,0 0 0,0 0-1,0 0 1,0 0 0,0 0 0,31 23 1,-9-12 0,1 0 0,6 8 1,3 0-1,2 4 0,-5 2 2,3 1-1,-5-1 0,-1-2-1,-7-2 1,0-2-1,-9-2 0,-10-17 0,19 21-1,-19-21 1,0 0-1,0 0-1,13 17 0,-13-17-3,0 0-6,0 0-21,-2-17-2,-2-2-1,6-2 1</inkml:trace>
          <inkml:trace contextRef="#ctx0" brushRef="#br0" timeOffset="-1540.0878">5480-2204 1,'0'0'17,"0"0"7,-19-17 1,19 17-16,-19-7-1,19 7-1,-26-2-1,5-2 1,21 4-1,-36 8-1,36-8 1,-40 24-1,21-3-1,-6-4-1,6 12-1,-2-1 0,0 12 0,2 0 0,6 4-1,3 1 0,5 3 0,3-3-1,9 1 1,3-4 0,13-2-2,1-8 2,3-3-2,5-9 2,1-2-2,1-11 2,2-3-1,-2-8 1,0-5 1,-5-7-2,-1-4 2,-3-7-1,-4-5 0,-4-6 0,-4-4-1,-7-6 1,-6-5-1,-4-4 0,-9-2 0,-4 0 1,-4 4-1,-6 2 0,-1 7 0,1 8 0,-1 6-1,5 15-2,-2 2-2,25 15-9,-30 13-18,30-13-1,-12 29 0,14-7-1</inkml:trace>
          <inkml:trace contextRef="#ctx0" brushRef="#br0" timeOffset="3645.2081">10650-2270 1,'0'0'26,"2"21"3,-2-21 1,-6 23-16,14 14 0,-18-12-2,18 26-2,-16-9-2,16 17-1,-12-8-2,8 10 0,-4-10-3,4-3 1,-2-8-2,3-6 0,-5-9-1,2-6 1,-2-19-1,0 19-1,0-19-1,0 0-3,0 0-14,-2-21-15,2 21 1,-7-44-2,7 18 1</inkml:trace>
          <inkml:trace contextRef="#ctx0" brushRef="#br0" timeOffset="-2360.135">4682-2133 2,'0'0'24,"6"-29"-6,-6 29-2,0-21-3,0 21-1,-6-21-2,6 21-1,-11-22-1,11 22-2,-12-18 0,12 18-2,-21-13-1,21 13-1,-34 2 0,11 4-1,-5 5 0,-3 4 0,-3 4 0,-2 6 1,-2 5-2,0 3 2,0 5-2,4 4 1,3-3 0,5 5 0,3-2 0,8 0-1,5-4 1,5 0 0,8-6 0,7-2-1,3-5 1,8-2 0,2-8-1,2-3 1,7-5 0,6-5 0,2-4-1,0-4 1,2-1-1,-4-5 0,-2 1 0,-2-2-1,-4 3-1,-11-5-2,4 15-5,-23 0-9,0 0-13,13-17-2,-13 17 1,0 0 7</inkml:trace>
          <inkml:trace contextRef="#ctx0" brushRef="#br0" timeOffset="-632.0358">5857-2114 9,'0'0'28,"-10"-25"0,10 25 1,-15-30-18,15 30-3,0 0-1,0 0-2,4-21-1,-4 21 0,0 0 0,7 32 0,-12-9 0,10 13-1,-10 2 0,12 11-1,-7 4-1,8 1 0,-1-3-1,3-4 1,-1-7-1,-1-9 1,-2-8-1,-6-23 1,11 20 0,-11-20-1,0 0 1,-4-30-1,-1 5 1,-1-7-1,0-8 0,-3-4 0,5-7 0,-2-4-1,4-2 1,2 4 0,6 3 0,0 5-1,7 7 1,2 6 0,4 9-1,0 9 1,0 9-1,0 5 1,0 11 0,0 8 0,0 12 0,0 5 0,0 4 0,-2 5 0,-1-1 0,-1 0 0,-2-8 0,-3-6 1,-3-9-1,-7-21 0,4 17 0,-4-17 0,0 0 1,-11-23-1,9 4 0,0-5 0,2-9 0,4-5 0,5-2 0,1 0 0,5-3 0,4 5 0,0 4 0,0 7 0,2 8 0,-2 8-1,0 11 1,0 7 0,-4 14 1,-2 9-1,-3 14 0,-1 9 1,-3 10 0,-2 4 0,-2 1-1,-2-2 1,-2-7-1,-2-7 1,2-11-2,-2-10 0,6-8-3,-2-23-3,2 22-18,-2-22-9,0 0 2,0-17-2</inkml:trace>
        </inkml:traceGroup>
      </inkml:traceGroup>
    </inkml:traceGroup>
    <inkml:traceGroup>
      <inkml:annotationXML>
        <emma:emma xmlns:emma="http://www.w3.org/2003/04/emma" version="1.0">
          <emma:interpretation id="{26491B7C-1814-4073-8058-1F87D59A9BD6}" emma:medium="tactile" emma:mode="ink">
            <msink:context xmlns:msink="http://schemas.microsoft.com/ink/2010/main" type="paragraph" rotatedBoundingBox="2674,12654 24334,11987 24482,16809 2822,174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D1CCC1-0D2D-473F-B0F8-2F0F3B8FA84B}" emma:medium="tactile" emma:mode="ink">
              <msink:context xmlns:msink="http://schemas.microsoft.com/ink/2010/main" type="line" rotatedBoundingBox="2674,12652 24334,11987 24395,13970 2735,14635"/>
            </emma:interpretation>
          </emma:emma>
        </inkml:annotationXML>
        <inkml:traceGroup>
          <inkml:annotationXML>
            <emma:emma xmlns:emma="http://www.w3.org/2003/04/emma" version="1.0">
              <emma:interpretation id="{78501DA5-9FE7-4E6C-B6EA-B7A96AD62B2F}" emma:medium="tactile" emma:mode="ink">
                <msink:context xmlns:msink="http://schemas.microsoft.com/ink/2010/main" type="inkWord" rotatedBoundingBox="2678,12789 4330,12738 4370,14028 2718,14079"/>
              </emma:interpretation>
              <emma:one-of disjunction-type="recognition" id="oneOf1">
                <emma:interpretation id="interp5" emma:lang="en-US" emma:confidence="1">
                  <emma:literal>If</emma:literal>
                </emma:interpretation>
                <emma:interpretation id="interp6" emma:lang="en-US" emma:confidence="0">
                  <emma:literal>It</emma:literal>
                </emma:interpretation>
                <emma:interpretation id="interp7" emma:lang="en-US" emma:confidence="0">
                  <emma:literal>if</emma:literal>
                </emma:interpretation>
                <emma:interpretation id="interp8" emma:lang="en-US" emma:confidence="0">
                  <emma:literal>-If</emma:literal>
                </emma:interpretation>
                <emma:interpretation id="interp9" emma:lang="en-US" emma:confidence="0">
                  <emma:literal>I!</emma:literal>
                </emma:interpretation>
              </emma:one-of>
            </emma:emma>
          </inkml:annotationXML>
          <inkml:trace contextRef="#ctx0" brushRef="#br1" timeOffset="3.77766E6">79 159 8,'-2'-17'8,"2"-4"-1,0 21 1,0-28-1,0 28 1,-2-25 0,2 25 0,-4-23 1,4 23 0,-2-19 0,2 19-1,0 0-1,0 0 1,-4-26-2,4 26 0,0 0-3,0 0 0,0 0 0,0 0-1,0 0 0,2 32 0,-4-8 0,4 11 0,-7 8 0,8 14 1,-10 8-2,7 7 1,-4 4-1,4 2 0,-4-4 0,2 0 0,0-9-1,-1-4 1,1-8-1,0-4 0,0-5 1,-2-4-1,0-6 1,-1-4 0,1-5-1,2-6 1,0-2-2,2-17 1,0 0-1,0 0-2,-4 17-2,4-17-4,0 0-16,-7-21-7,7 21 0,-10-28 0</inkml:trace>
          <inkml:trace contextRef="#ctx0" brushRef="#br1" timeOffset="3.77801E6">-429 1058 26,'19'11'30,"2"-1"-3,-21-10-6,61 5-6,-29-14-3,27 15-3,-11-16-4,16 6-1,-5-5-2,4 1 0,-6-1-2,-4 1 1,-7 0-1,-8 3 0,-2 3-3,-15-13-3,11 20-11,-32-5-14,29-17-2,-24-2 1,3 2 1</inkml:trace>
          <inkml:trace contextRef="#ctx0" brushRef="#br1" timeOffset="3.77844E6">-393-50 1,'0'0'27,"6"-19"1,-6 19-5,19-23-7,13 21-3,-32 2-3,61-15-2,-25 6-1,16 7-3,-3-4 0,12 2-2,-4 1 0,6-1-1,-3-2 0,-6 0-1,-3 1-1,-9-5-3,11 14-7,-28-12-19,11 6-1,-36 2-1,40-9-1</inkml:trace>
          <inkml:trace contextRef="#ctx0" brushRef="#br1" timeOffset="3.77939E6">607 545 13,'32'-6'28,"-11"2"0,6 6-4,-8-17-11,28 17-3,-16-15-3,16 7-2,-7-7-2,6 3-1,-4-3-1,1-4-3,1 11-5,-17-11-23,9 5 1,-10-7-2,-3 4 1</inkml:trace>
          <inkml:trace contextRef="#ctx0" brushRef="#br1" timeOffset="3.7791E6">1189-113 13,'-2'-20'28,"-6"-3"0,-3-2-9,11 25-6,-23-30-4,23 30-2,-32-21-2,32 21-2,-38-8 0,38 8-1,-35 15 0,20 4-1,-8-3 0,8 10 1,-6 1-1,6 9 1,-2 0-1,4 6 0,3 5 0,1 3 1,5 1-2,4 6 1,2 2 0,5-2-1,1 0 0,3-2 1,-3-6-1,3 1 0,-1-7-1,-4-7 0,3 2-3,-13-15-3,12 13-8,-21-17-16,11 2 1,2-21-2,-23 19 7</inkml:trace>
        </inkml:traceGroup>
        <inkml:traceGroup>
          <inkml:annotationXML>
            <emma:emma xmlns:emma="http://www.w3.org/2003/04/emma" version="1.0">
              <emma:interpretation id="{3AF817B9-05E3-4768-A49E-033AA5CC16BD}" emma:medium="tactile" emma:mode="ink">
                <msink:context xmlns:msink="http://schemas.microsoft.com/ink/2010/main" type="inkWord" rotatedBoundingBox="5259,12649 7420,12583 7459,13850 5298,13916"/>
              </emma:interpretation>
              <emma:one-of disjunction-type="recognition" id="oneOf2">
                <emma:interpretation id="interp10" emma:lang="en-US" emma:confidence="1">
                  <emma:literal>the</emma:literal>
                </emma:interpretation>
                <emma:interpretation id="interp11" emma:lang="en-US" emma:confidence="0">
                  <emma:literal>The</emma:literal>
                </emma:interpretation>
                <emma:interpretation id="interp12" emma:lang="en-US" emma:confidence="0">
                  <emma:literal>they</emma:literal>
                </emma:interpretation>
                <emma:interpretation id="interp13" emma:lang="en-US" emma:confidence="0">
                  <emma:literal>thew</emma:literal>
                </emma:interpretation>
                <emma:interpretation id="interp14" emma:lang="en-US" emma:confidence="0">
                  <emma:literal>then</emma:literal>
                </emma:interpretation>
              </emma:one-of>
            </emma:emma>
          </inkml:annotationXML>
          <inkml:trace contextRef="#ctx0" brushRef="#br1" timeOffset="3.78134E6">2152 932 27,'27'2'27,"-12"-19"-4,12 8-6,-10-26-5,19 11-2,-13-26-3,15 5-2,-6-14-2,2-4 0,-7-13-1,3 0 0,-9-6 0,-2-1-2,-7-3 1,-3 10-1,-5 4 1,-2 9-1,-4 12 0,0 9 0,0 12 0,-4 13 0,6 17-1,0 0 1,-22 8 0,12 16-1,1 10 1,1 12 0,0 11 0,5 9 0,3 9 0,9 1 0,1-2 0,9-4 0,0-7 0,3-10 1,1-13-1,2-10 0,0-15 1,3-9-1,-1-10 0,3-9 0,1-8 0,3-9 0,-2-8 0,-3-10-1,1-7 1,-7-8-1,-4-3 0,-4-3 0,-4 1 1,-5 5-1,0 4 0,-4 10 1,0 11-1,1 10 1,-1 11 0,-2 17 0,0 0 0,4 17 1,-4 13 0,0 14 0,-2 11 1,2 15 0,-4 12-1,1 5 1,1 1-2,4-3 2,-2-7-2,0-8 0,0-11 0,3-15 1,-3-14-1,0-7 1,0-23-1,0 23 1,0-23 0,0 0 0,0 0-1,2-19 1,0 2-1,4-6 0,5-4-1,1-5 0,5-4 1,6-2-1,9 2 0,0 0 0,6 5 0,0 5 0,0 7 1,0 5-1,0 11 1,-3 6-1,-1 9 1,0 3 0,2 4 0,2 4-1,2 0 1,2-1 0,0-4 0,3-3 0,-1-8 0,2-5 1,-1-9-1,1-7 0,-6-5 0,-2-5 0,-6-11 1,-5-3-1,-8-3 0,-8-1 0,-9 0 1,-6 4-1,-7 4 0,-4 3-1,-8 12 1,-2 10 0,-2 11-1,-3 7 1,0 14 0,3 11-1,2 10 1,4 5 0,6 7 0,6-1 1,11 4-1,7-2 0,10-8 1,8-3-1,7-10 1,6-6-1,7-11 1,3-6-1,3-9 0,2-10 0,2-7 0,-6-8-2,1 0-5,-18-20-11,4 8-13,-15-9-1,-4 6 0,-21-7 8</inkml:trace>
          <inkml:trace contextRef="#ctx0" brushRef="#br1" timeOffset="3.78169E6">2384-27 4,'0'0'29,"34"-27"2,-5 5-1,18 4-15,1-16-5,26 8-2,-4-12-3,16 7-1,1-3-4,8 0-3,10 11-26,-18-2-1,-1 8-2,-18 4 0</inkml:trace>
        </inkml:traceGroup>
        <inkml:traceGroup>
          <inkml:annotationXML>
            <emma:emma xmlns:emma="http://www.w3.org/2003/04/emma" version="1.0">
              <emma:interpretation id="{693661CE-9CF4-43AF-ADF6-CCB77A8025D3}" emma:medium="tactile" emma:mode="ink">
                <msink:context xmlns:msink="http://schemas.microsoft.com/ink/2010/main" type="inkWord" rotatedBoundingBox="8150,12672 11939,12555 11974,13689 8185,13805"/>
              </emma:interpretation>
              <emma:one-of disjunction-type="recognition" id="oneOf3">
                <emma:interpretation id="interp15" emma:lang="en-US" emma:confidence="1">
                  <emma:literal>motion</emma:literal>
                </emma:interpretation>
                <emma:interpretation id="interp16" emma:lang="en-US" emma:confidence="0">
                  <emma:literal>motions</emma:literal>
                </emma:interpretation>
                <emma:interpretation id="interp17" emma:lang="en-US" emma:confidence="0">
                  <emma:literal>mouton</emma:literal>
                </emma:interpretation>
                <emma:interpretation id="interp18" emma:lang="en-US" emma:confidence="0">
                  <emma:literal>Motion</emma:literal>
                </emma:interpretation>
                <emma:interpretation id="interp19" emma:lang="en-US" emma:confidence="0">
                  <emma:literal>notion</emma:literal>
                </emma:interpretation>
              </emma:one-of>
            </emma:emma>
          </inkml:annotationXML>
          <inkml:trace contextRef="#ctx0" brushRef="#br1" timeOffset="3.78372E6">5020 182 16,'0'0'28,"8"-31"0,-8 31-10,19-32-8,6 23-1,-8-12-4,9 11-1,-5-3-1,4 7-1,-2 4 0,3 6-1,-26-4 0,38 34 1,-24-1 0,3 8 0,-6 9 0,-1 11 0,-3-2 0,-3 3 0,-6-5 0,-2-2-1,-5-11 1,3-4-1,-7-13 0,3-5 0,10-22 0,-22 25 0,22-25-1,0 0 1,-23 2-1,23-2 1,-4-27-1,2 3 0,4-9 0,0-8-1,4-5 1,5-5-1,2-1 1,4 5-1,2 3 1,2 8 0,4 8-1,-2 9 1,2 7 0,3 14-1,-3 13 1,1 6 0,-1 11 0,-4 6 0,0 8 0,-4 3 1,-4 1-1,-3-5 0,-6-5 0,-1-7 1,-6-9-1,1-5 1,2-19-1,-6 17 1,6-17-1,0 0 0,0 0 1,0-32-2,8 7 1,5-9 0,4-6 0,2-7-1,6-3 0,5 1 0,4 3 1,1 5-1,1 5 0,-2 9 1,-2 10-1,-3 9 1,-1 10 0,-5 8 0,-6 11-1,-2 9 2,-5 8-2,1 4 2,-5 5-2,2 5 2,-1-3-1,3-3 0,3-7 0,2-6-1,6-7 0,0-9 0,4-5-1,1-14 0,5-4 0,-5-13-1,5-2 1,-5-11 0,-3-6 1,-4-6 0,-2-1 1,-7 1 0,-3 0 0,-5 8 0,-2 2 1,-2 11-1,-1 6 0,3 17 1,0 0 0,0 0-1,-25 32 1,19 1 0,2 3-1,2 8 1,-1-1 0,8 5 0,3-5-1,5-3 1,1-7-1,8-7 1,-3-9-1,4-5 1,0-12 0,4-4 0,-1-9 0,-1-8-1,-6-10 1,-6-3-1,-7-6 0,-6-7 0,-4 1-1,-13-1 1,-2 3-1,-6 4 0,1 8 0,1 5-1,4 12 0,-2 5 1,21 10-1,-32-1 1,32 1-1,-19 13 1,19-13 0,-2 25 0,9-8 1,-7-17 0,27 30-1,-6-19 1,11 1 1,2-5-1,4-7 0,2-5 0,0-9 0,4-5 0,-4-7 0,2-6 0,-10-8 0,-2-2 1,-3-6-1,-2 1 0,-3-4 0,-8-6 0,-1-2 0,-5 2 1,-3 5 0,-1 7 0,-2 7-1,0 6 1,-4 7 0,2 25 1,0 0-1,0 0 0,-11 34 1,9 4-1,-2 6 1,2 15-1,0 7 1,2 10-1,2 6 1,6 5-2,1-1 1,6-1 0,2-3 0,1-6 0,6-12-1,1-5 1,0-15-1,1-12 1,3-11-1,1-11-1,6-8-1,-7-16-4,22 9-16,-20-26-10,12 1 1,-14-21-2</inkml:trace>
          <inkml:trace contextRef="#ctx0" brushRef="#br1" timeOffset="3.78395E6">6731-8 13,'9'-21'25,"10"8"1,4 1-10,8-9-10,14 8-1,3-8-2,3 4-5,12-2-21,-2 8-1,-6-4-2,0 7 8</inkml:trace>
          <inkml:trace contextRef="#ctx0" brushRef="#br1" timeOffset="3.78426E6">7411 174 21,'-11'23'32,"9"13"1,-6-2-1,10 20-14,-11-9-9,20 12-4,-9-4-2,8 4-1,1-9-2,2-4 1,1-6-2,-1-12-1,6 3-5,-19-29-22,21 19-2,-21-19-1,19-19 0</inkml:trace>
          <inkml:trace contextRef="#ctx0" brushRef="#br1" timeOffset="3.78518E6">7852 195 20,'-19'31'28,"6"10"2,-6-5-6,17 23-12,-15-9-4,19 11-3,-4-8-2,13 2 0,3-11-1,3-3-1,2-12 0,7-4 1,-5-14-1,4-7 0,-2-12 0,3-7 0,-12-12 0,3-9-1,-10-9 1,-5-12-2,-4-4 1,-13-2 0,-4 0-1,-7 5 0,-1 4 0,0 9 0,1 11 1,3 9-1,4 10 0,19 15 1,-13-17-1,13 17 0,0 0 0,32-6 1,-7 6-1,5 0 0,6 4 1,2 3 0,4 7 0,0 5 0,-2 7 0,-2 8 0,-2 10 0,-6 5 0,-5 3 1,-8 1 0,-7-4 0,-3-1 1,-11-10-1,-1-4 1,-5-13 0,10-21-1,-15 19 0,15-19 0,0-17-1,6-6-1,11-5-1,0-16-2,13 2 1,-5-9-1,15 7 0,-10-3 0,10 12 1,-11 7 1,3 11 2,-3 22 2,-7 13 1,1 18 1,-13 5 0,11 15 0,-12 1-1,12 5 1,-8-5-3,6-4 1,0-13-2,0-15-4,21-6-22,-13-21-4,11-9-1,-8-18-1</inkml:trace>
        </inkml:traceGroup>
        <inkml:traceGroup>
          <inkml:annotationXML>
            <emma:emma xmlns:emma="http://www.w3.org/2003/04/emma" version="1.0">
              <emma:interpretation id="{2F82C325-C9E7-492A-9DCE-87DB6805BEEC}" emma:medium="tactile" emma:mode="ink">
                <msink:context xmlns:msink="http://schemas.microsoft.com/ink/2010/main" type="inkWord" rotatedBoundingBox="12707,12843 13542,12818 13568,13690 12733,13716"/>
              </emma:interpretation>
              <emma:one-of disjunction-type="recognition" id="oneOf4">
                <emma:interpretation id="interp20" emma:lang="en-US" emma:confidence="1">
                  <emma:literal>is</emma:literal>
                </emma:interpretation>
                <emma:interpretation id="interp21" emma:lang="en-US" emma:confidence="0">
                  <emma:literal>ifs</emma:literal>
                </emma:interpretation>
                <emma:interpretation id="interp22" emma:lang="en-US" emma:confidence="0">
                  <emma:literal>its</emma:literal>
                </emma:interpretation>
                <emma:interpretation id="interp23" emma:lang="en-US" emma:confidence="0">
                  <emma:literal>ids</emma:literal>
                </emma:interpretation>
                <emma:interpretation id="interp24" emma:lang="en-US" emma:confidence="0">
                  <emma:literal>ism</emma:literal>
                </emma:interpretation>
              </emma:one-of>
            </emma:emma>
          </inkml:annotationXML>
          <inkml:trace contextRef="#ctx0" brushRef="#br1" timeOffset="3.78646E6">9567-121 45,'0'0'32,"-6"-17"-2,6 17-4,25 4-45,-25-4-10,40 7-2,-40-7 0</inkml:trace>
          <inkml:trace contextRef="#ctx0" brushRef="#br1" timeOffset="3.78624E6">9713 156 15,'0'0'26,"0"0"1,-13-22-9,13 22-5,0 0-3,0 0-1,-10-17-2,10 17 0,0 0-2,-2 22-1,2-22 0,-7 44-1,3-8 0,6 15 0,-2 3-1,9 10 0,-1-1-1,9 0 1,0-5-2,4-6 1,0-11-1,4-10 1,-3-10-1,1-12 0,0-9 1,0-7-1,0-10 0,1-6 0,-3-11 0,0-8-1,0-6 1,-4-9-1,4 4 0,-2-4 0,0 2 1,2 4-1,2 5 1,-2 8-1,5 12 0,1 7 1,1 5 0,-3 9 0,2 7-1,1 9 1,-5 8 0,0 6 1,-2 9-1,-4 10 0,-4 5 1,-3 4-1,-3-2 1,-7-1-1,-2-5 1,-7-3 0,-4-8-1,-6-7 1,-4-8-1,-4-8 0,-5-3-2,-10-10-1,8 8-9,-25-22-19,17 3-1,-17-15-1,8 1 0</inkml:trace>
        </inkml:traceGroup>
        <inkml:traceGroup>
          <inkml:annotationXML>
            <emma:emma xmlns:emma="http://www.w3.org/2003/04/emma" version="1.0">
              <emma:interpretation id="{144094AE-7863-440B-99DD-A05716AFCD7A}" emma:medium="tactile" emma:mode="ink">
                <msink:context xmlns:msink="http://schemas.microsoft.com/ink/2010/main" type="inkWord" rotatedBoundingBox="14081,12422 16466,12348 16523,14211 14139,14285"/>
              </emma:interpretation>
              <emma:one-of disjunction-type="recognition" id="oneOf5">
                <emma:interpretation id="interp25" emma:lang="en-US" emma:confidence="1">
                  <emma:literal>pure</emma:literal>
                </emma:interpretation>
                <emma:interpretation id="interp26" emma:lang="en-US" emma:confidence="0">
                  <emma:literal>pare</emma:literal>
                </emma:interpretation>
                <emma:interpretation id="interp27" emma:lang="en-US" emma:confidence="0">
                  <emma:literal>puree</emma:literal>
                </emma:interpretation>
                <emma:interpretation id="interp28" emma:lang="en-US" emma:confidence="0">
                  <emma:literal>pave</emma:literal>
                </emma:interpretation>
                <emma:interpretation id="interp29" emma:lang="en-US" emma:confidence="0">
                  <emma:literal>purée</emma:literal>
                </emma:interpretation>
              </emma:one-of>
            </emma:emma>
          </inkml:annotationXML>
          <inkml:trace contextRef="#ctx0" brushRef="#br1" timeOffset="3.7876E6">10967 453 15,'23'-17'27,"-8"-6"1,6-2 0,-13-20-16,24 12-2,-13-22-2,15 8-2,-13-14 0,10 6-2,-10-12-1,3 1-1,-5-4-1,2 1 0,-9 1-2,1 1 1,-5 7-1,-1 1 2,-5 9-2,0 12 1,0 10 0,-4 7 0,2 21 0,0 0-1,0 0 2,-15 27-1,9 5 1,2 12 0,-1 11 1,3 15-1,2 8 2,5 13-2,1 12 1,7 10-1,-1 9 1,5 5-1,-2-1-1,0-3 1,-1-1 0,-1-6 0,-4-14-1,-1-9 1,-6-15 0,0-12-1,-4-10 1,-2-11-1,-2-13 1,-1-7 0,7-25-1,-23 17 1,23-17 0,-34-15-1,13-4 1,0-9-1,-4-9 0,-1-8 0,1-8-1,4-8 1,2-6-1,4-3 1,7-6-1,3-2 0,12-3 0,3 1 0,7 2 1,4 4-1,7 6 0,3 3 1,10 10-1,-1 6 1,2 11 0,-2 9-1,2 8 1,-2 8-1,0 9 1,-6 8 0,-2 9 0,-5 8 0,-6 4-1,-4 7 2,-6 4-1,-7 4 0,-8 0 0,-7 0 1,-8-6-1,-4-4 0,-7-3 1,-1-10-2,-3-2-1,-8-19-5,16 14-19,-18-25-6,15 3 0,-9-14-2</inkml:trace>
          <inkml:trace contextRef="#ctx0" brushRef="#br1" timeOffset="3.78878E6">11853 82 27,'19'-15'30,"-19"15"-1,0 0-1,0 0-17,0 0-5,0 0-1,0 0-2,0 0-1,0 0 0,10 36-1,-14-15 1,2 8 0,0 3-1,2 4 0,0 0-1,2 0 1,0-4-1,0-5 1,3-2-1,-5-25-1,14 21 0,-14-21-1,24-14-1,-14-8-1,9 1-2,-6-14 0,12 9 0,-12-8 0,8 11 0,-9-2 2,-12 25 1,24-21 2,-24 21 2,19 17 0,-13 2 1,5 10 0,-5-1 1,7 7 0,-3-5-1,5 2 1,-2-11 0,1-2 0,-14-19-1,28 8 1,-28-8-1,29-27 0,-14 1 0,4-3 0,2-7-1,2-6-1,1-1 1,1 1-1,-4 0 0,6 8 0,-5 3 0,-3 7 0,-3 7 1,-16 17-1,30-6 0,-30 6 1,23 28 1,-16-3-1,-3 4 0,2 1 0,-4 4 0,0-2 1,-2-3-1,0-6 0,-2-6 1,2-17-1,0 0 0,0 0 0,0 0 0,-4-19-1,6-8-1,2-5-1,7-4 0,-5-6-1,11 6 1,-4-4-1,8 10 0,-2 3 0,4 12 1,-2 5 1,4 12 1,1 8 0,3 3 0,5 4 1,-2 0 0,6 0 1,-4-1 0,8-5 0,-4-9 0,4-2 0,-4-12-1,2-1 1,0-6 0,-2-2-1,-6-5 0,-5-1 0,-6 1 0,-4 3-1,-8 0 1,-12 6-1,3 17 0,-31-23-1,10 23 0,-9 8 0,-1 9 0,-3 6 1,0 7-1,2 6 1,9 6-1,2 1 1,4 3 1,11 2 0,4-1-1,8 1 1,7-3 0,8-1 0,0-6-1,6-4 1,1-6 0,6-7 0,-3-9-1,3-10-2,6 1-5,-13-18-23,9 2 0,-8-16-2,-1 5-1</inkml:trace>
        </inkml:traceGroup>
        <inkml:traceGroup>
          <inkml:annotationXML>
            <emma:emma xmlns:emma="http://www.w3.org/2003/04/emma" version="1.0">
              <emma:interpretation id="{93AA67C0-10C6-4497-9D32-1F2BF8AFC457}" emma:medium="tactile" emma:mode="ink">
                <msink:context xmlns:msink="http://schemas.microsoft.com/ink/2010/main" type="inkWord" rotatedBoundingBox="17189,12207 22183,12053 22229,13559 17235,13712"/>
              </emma:interpretation>
              <emma:one-of disjunction-type="recognition" id="oneOf6">
                <emma:interpretation id="interp30" emma:lang="en-US" emma:confidence="1">
                  <emma:literal>rotation,</emma:literal>
                </emma:interpretation>
                <emma:interpretation id="interp31" emma:lang="en-US" emma:confidence="0">
                  <emma:literal>rotation;</emma:literal>
                </emma:interpretation>
                <emma:interpretation id="interp32" emma:lang="en-US" emma:confidence="0">
                  <emma:literal>notation,</emma:literal>
                </emma:interpretation>
                <emma:interpretation id="interp33" emma:lang="en-US" emma:confidence="0">
                  <emma:literal>rotation.</emma:literal>
                </emma:interpretation>
                <emma:interpretation id="interp34" emma:lang="en-US" emma:confidence="0">
                  <emma:literal>potation,</emma:literal>
                </emma:interpretation>
              </emma:one-of>
            </emma:emma>
          </inkml:annotationXML>
          <inkml:trace contextRef="#ctx0" brushRef="#br1" timeOffset="3.78959E6">14065-79 25,'21'-17'28,"-21"17"-1,29-13 0,-1 14-18,-28-1-1,44 4-2,-25 6-3,8 16 1,-8 1-1,7 15 0,-9-1 0,4 11 0,-9-3-1,3 2-1,-11-7 0,1-6 1,-8-9-1,1-7 0,2-22 0,-17 17 0,17-17 0,-25-17-1,12-2 1,3-7-1,1-6 0,3-6-1,4-4 1,4-2-1,11 2 1,2 4-1,8 0 0,4 6-1,11 9-2,-8-3-5,27 18-10,-11-5-10,7 7-2,-5-3 2,7 3-2</inkml:trace>
          <inkml:trace contextRef="#ctx0" brushRef="#br1" timeOffset="3.79033E6">14896-174 43,'0'0'28,"-19"-8"0,-2 1-9,21 7-7,-36 9-3,21 8-3,-12-1-1,8 12-1,-4 2-1,6 14 0,0 0-2,8 5 1,5 2-1,6 3-1,7-5 0,3-3 1,5-10-1,4-10 0,3-12 0,1-9 1,0-12-1,1-12 0,-3-14 1,-4-6-2,-2-9 1,-9-11-2,1 4 0,-14-6-1,1 8 0,-9-6 1,1 16-1,-7-3 0,0 17 1,2 5 0,-2 11 0,19 13 1,-25-10 0,25 10-1,-13 19 1,13-2 1,10 0-1,1 6 1,10-2 0,2 2-1,11-6 1,4-2 0,2-6 0,5-5 1,3-8-1,1-5 0,-1-8 1,3-10-1,-3-7-2,-5-6 3,-1-5-2,-6-9 1,-7-6-2,-4-9 2,-6 1-2,-8 1 2,-5 5 0,-1 5 0,-5 11 0,-3 10 0,-5 17 0,8 19 1,-23 12 0,12 20 1,-4 10 0,3 18 1,-3 3 2,4 21-1,3-1 0,10 12-1,0-2 0,9 2-1,-1-4 0,9-3-1,2-12-1,5-12 0,-1-12-1,3-20 1,5-13-2,1-19-1,10-2-6,-14-30-16,12-4-6,-6-20 0,4-2-1</inkml:trace>
          <inkml:trace contextRef="#ctx0" brushRef="#br1" timeOffset="3.79053E6">15383-423 33,'-21'-7'28,"21"7"-2,24-21 1,-1 5-22,19-1-5,9 4-5,-5-4-20,11-4-1,2 6-2,0-2 1</inkml:trace>
          <inkml:trace contextRef="#ctx0" brushRef="#br1" timeOffset="3.79128E6">16181-235 26,'-21'-9'30,"-2"-5"-1,-9 7 2,-2 7-15,-10-6-8,10 18-4,-4-7-1,5 16 0,1 0-2,7 9 0,6 1 0,8 7 0,11-6-1,6 2 0,9-3 0,6-5 0,5-3-1,1-12 0,7-1-2,-3-16-1,7 0 0,-8-13-1,2-1 0,-11-13 0,8 5 1,-12-3 0,2 5 3,-6 3 0,-3 4 2,-10 19 0,0 0 2,19 6 0,-16 13 1,7 11 0,-4 1-1,9 7 1,-2-2-2,6 0 1,0-8-2,8-7 1,1-11-1,8-10 1,-3-10-1,5-7 0,2-12 0,3-7-1,-1-9 1,-4-14-3,-2-8-1,-13-14 0,0-1-2,-12-11 2,-1 9-1,-12-3 1,2 15-1,-10 11 3,3 21 1,-3 19 1,10 21 1,-28 17 1,13 14 0,7 20 1,-7 4-1,13 17 3,-6 2 0,16 12-2,3-6 1,12 3-2,2-7 0,11-2-1,0-9-1,4-12-1,2-15-1,-2-15-1,3-8-1,-12-23-7,14-3-22,-18-21 0,3-6-1,-11-21-2</inkml:trace>
          <inkml:trace contextRef="#ctx0" brushRef="#br1" timeOffset="3.79146E6">16631-542 29,'0'0'25,"-2"-19"1,27 9-3,13-1-22,15 3-8,-3-5-18,9-4 0,11 5-1,-11-5 6</inkml:trace>
          <inkml:trace contextRef="#ctx0" brushRef="#br1" timeOffset="3.79171E6">17350-267 39,'0'44'34,"-6"-3"-1,6 9 1,-13-16-20,22 21-7,-13-11-3,6 1-3,-2-5-1,0-8-2,8 3-5,-8-35-15,13 17-10,-13-17 0,27-19-1</inkml:trace>
          <inkml:trace contextRef="#ctx0" brushRef="#br1" timeOffset="3.79188E6">17439-518 29,'0'0'26,"-2"-23"-3,2 23-13,27 4-29,-27-4-6,28 2-3</inkml:trace>
          <inkml:trace contextRef="#ctx0" brushRef="#br1" timeOffset="3.79258E6">17831-387 29,'-16'31'31,"-1"5"0,2 6 0,-6-5-20,21 19-4,-11-7-2,16 4-2,1-9-2,9-4 1,-3-10-1,9-3 0,-2-12 0,5-8 0,-5-8 0,2-11-1,-4-9 1,-3-5 0,-3-8-1,-11-6-1,-2-6 1,-7-3-2,-5 1 0,-5 1 1,-3 7-2,1 4 2,4 7-1,7 5 1,10 24-2,-2-25 3,2 25-1,25-13 0,3 7 1,1 2-1,7 4 1,0 2-1,2 6 1,-2 3 0,-2 12 2,-7 7-2,-6 6 2,-6 6-1,-5 2 2,-3 1-2,-9-3 3,2-2-2,-9-13 0,5-5 0,4-22 1,-11 21-1,11-21-1,0 0 0,5-23-1,5 4-1,9-3-1,2-13 0,9 5 0,-5-6-1,9 7 1,-5 1 0,1 13 2,-7 11 0,-4 12 1,-2 16 1,-4 3-1,1 13 2,-3 2-2,6 5 1,0-7-2,2-6 1,4-7-3,-2-18-3,23 4-16,-10-22-10,8-8-1,-4-17 0</inkml:trace>
          <inkml:trace contextRef="#ctx0" brushRef="#br1" timeOffset="3.79647E6">19045 196 1,'0'0'17,"0"0"4,6-17-9,-6 17-2,0 0 0,0 0-1,0 0 1,19 0-1,-19 0 1,0 0-1,0 0 0,2 29-1,-10-12-2,8 15 0,-15-3-2,9 12-1,-13-1-1,4 4-1,-4 2-2,-2-10-4,13 7-18,-11-18-8,8-4 0,11-21-1</inkml:trace>
        </inkml:traceGroup>
        <inkml:traceGroup>
          <inkml:annotationXML>
            <emma:emma xmlns:emma="http://www.w3.org/2003/04/emma" version="1.0">
              <emma:interpretation id="{53BC0655-8B35-4096-B75F-CA363D0F188A}" emma:medium="tactile" emma:mode="ink">
                <msink:context xmlns:msink="http://schemas.microsoft.com/ink/2010/main" type="inkWord" rotatedBoundingBox="22760,12687 24354,12638 24372,13213 22778,13262"/>
              </emma:interpretation>
              <emma:one-of disjunction-type="recognition" id="oneOf7">
                <emma:interpretation id="interp35" emma:lang="en-US" emma:confidence="1">
                  <emma:literal>we</emma:literal>
                </emma:interpretation>
                <emma:interpretation id="interp36" emma:lang="en-US" emma:confidence="0">
                  <emma:literal>wc</emma:literal>
                </emma:interpretation>
                <emma:interpretation id="interp37" emma:lang="en-US" emma:confidence="0">
                  <emma:literal>wo</emma:literal>
                </emma:interpretation>
                <emma:interpretation id="interp38" emma:lang="en-US" emma:confidence="0">
                  <emma:literal>ve</emma:literal>
                </emma:interpretation>
                <emma:interpretation id="interp39" emma:lang="en-US" emma:confidence="0">
                  <emma:literal>me</emma:literal>
                </emma:interpretation>
              </emma:one-of>
            </emma:emma>
          </inkml:annotationXML>
          <inkml:trace contextRef="#ctx0" brushRef="#br1" timeOffset="3.79762E6">19619-159 1,'0'0'14,"0"-21"5,0 21-4,8-17-3,-8 17-1,0 0-1,7-21 1,-7 21-2,0 0-1,0 0 1,0 0-1,14 17 0,-14-17-1,-2 31-2,-2-8 0,10 13-2,-6 2 0,9 9 0,-3 2-2,5 1 0,-3-5-1,5-5 1,-3-5-1,1-11 1,0-7-1,-11-17 0,21 6-1,-21-6 0,27-17 0,-14-4-1,4 0-1,-3-9 0,5 5 1,-6-3-1,2 5 0,-7-2 1,3 6 0,-11 19 1,15-19 1,-15 19 0,0 0 0,19 25 1,-13-4 1,7 5-1,1 1 1,1 5 0,2-1-1,4 1 0,-2-9 0,2-2 0,-2-10 0,2-5 0,-21-6 0,36-12-1,-19-5 0,-4-8 0,-1-5-1,-5-10-1,1 0 0,-10-7-2,4 5 0,-8-7 0,4 11 0,-9-2 0,11 13 1,-6 4 1,6 23 0,6-17 2,-6 17 1,21 12 0,-21-12 1,40 24 0,-12-12 1,8 5 0,4-6 0,8 1 0,1-9-1,6 1-1,2-9 1,4-3 0,-4-7-1,2-2 1,-6-4-1,-7-6 0,-6-3 0,-10 3-1,-11 1-1,-11 3 1,-10 4-1,2 19 0,-36-27 1,7 25 0,-7 8 0,-4 9 0,-2 6 2,1 6-1,6 5 1,5 4-1,5 2-1,8 4 2,10 0-1,10-2 0,9-4 1,9 2-1,11-8 1,10 0-1,5-7 0,8-6 0,4-5-1,4-9 0,0-4 0,-4-11-3,3 10-7,-27-17-22,12 6-1,-20-12-1,1 6-1</inkml:trace>
        </inkml:traceGroup>
      </inkml:traceGroup>
      <inkml:traceGroup>
        <inkml:annotationXML>
          <emma:emma xmlns:emma="http://www.w3.org/2003/04/emma" version="1.0">
            <emma:interpretation id="{A3513FAE-9F19-49B9-8EE3-A39DAAE2B17E}" emma:medium="tactile" emma:mode="ink">
              <msink:context xmlns:msink="http://schemas.microsoft.com/ink/2010/main" type="line" rotatedBoundingBox="2966,14554 23073,13934 23121,15503 3014,16123"/>
            </emma:interpretation>
          </emma:emma>
        </inkml:annotationXML>
        <inkml:traceGroup>
          <inkml:annotationXML>
            <emma:emma xmlns:emma="http://www.w3.org/2003/04/emma" version="1.0">
              <emma:interpretation id="{14EEF858-6847-4DF3-88AE-2806F667B62C}" emma:medium="tactile" emma:mode="ink">
                <msink:context xmlns:msink="http://schemas.microsoft.com/ink/2010/main" type="inkWord" rotatedBoundingBox="2976,14890 5397,14816 5418,15493 2997,15567"/>
              </emma:interpretation>
              <emma:one-of disjunction-type="recognition" id="oneOf8">
                <emma:interpretation id="interp40" emma:lang="en-US" emma:confidence="1">
                  <emma:literal>can</emma:literal>
                </emma:interpretation>
                <emma:interpretation id="interp41" emma:lang="en-US" emma:confidence="0">
                  <emma:literal>cam</emma:literal>
                </emma:interpretation>
                <emma:interpretation id="interp42" emma:lang="en-US" emma:confidence="0">
                  <emma:literal>Can</emma:literal>
                </emma:interpretation>
                <emma:interpretation id="interp43" emma:lang="en-US" emma:confidence="0">
                  <emma:literal>cans</emma:literal>
                </emma:interpretation>
                <emma:interpretation id="interp44" emma:lang="en-US" emma:confidence="0">
                  <emma:literal>cane</emma:literal>
                </emma:interpretation>
              </emma:one-of>
            </emma:emma>
          </inkml:annotationXML>
          <inkml:trace contextRef="#ctx0" brushRef="#br1" timeOffset="3.80178E6">153 2004 1,'0'0'22,"0"0"-2,11-24-5,-11 24-1,0-23-4,0 23-1,0-17-1,0 17-2,-7-17 0,7 17-2,0 0 0,-21-15-2,21 15 0,-23-8-1,23 8 0,-29 2 0,10 4-1,0 1 0,-5 6 0,3 3 0,-4 3 0,0 3 0,1 5 1,1 5-1,4 3 1,0 3-1,9-2 1,-1 5 0,7-1 0,10 2 0,-2-4-1,13-2 1,2-2 0,9 1 1,-1-5-1,11-5 0,-2-5 1,8-2-1,-1-11 0,3-3 0,-2-6 1,1-6-2,3-3 1,1-4-1,-3-4 1,-4 0-2,1 4-1,-14-10-5,17 8-23,-22-4 0,-3 4-2,-13-6 1</inkml:trace>
          <inkml:trace contextRef="#ctx0" brushRef="#br1" timeOffset="3.80291E6">1052 2141 7,'4'-21'27,"-8"4"0,4 17-1,-25-38-14,25 38-2,-28-34-4,28 34 0,-40-34-3,19 22 0,-10 1-1,3 7 0,-6 0-1,1 8-1,-1 2 0,2 3 1,1 10 0,-3 4-2,4 6 2,5 5-1,6 2 1,4 4-2,9 0 2,6 2-1,6-8 0,13 0 0,4-6 0,7-5 0,2-6 1,1-7-1,-1-6 0,2-6 1,-5-8-1,1-3 1,-7-4 0,0-4-1,-4-4 0,-4-1 1,-2-5-1,-5 1 0,-2 1 1,-1-1-1,-3 3-1,2 5 1,-4 3-1,0 19 1,2-17 0,-2 17 0,-2 20 1,4 1-1,-2 8 1,4 7-1,3 2 2,1 6-2,5-3 0,4-1 1,4-6-1,4-3 0,0-6 0,3-8 1,-3-8-1,3-7 1,-5-8-1,4-5 1,-6-6 0,0-6-1,3-5 1,1-3-1,0-3 1,3 0-1,-3 1 0,3 3 0,-1 4 0,-2 3 0,1 8 0,-5 5 0,0 12 0,-2 7 1,-19-9-1,29 40 1,-16-13-1,-2 5 1,-3-1-1,-2-1 1,-4-3-1,-2-7 1,-2-2-1,2-18 1,-4 17 0,4-17 0,0 0-1,0 0 1,0-21-1,9 4 0,3-4 0,1-8 0,6 1 0,6-6-1,5 3 0,1-1 1,3 5-2,0 5 3,0 10-2,2 8 1,-3 10 0,-3 9 0,-3 8 0,-1 9 1,-5 6-1,0 6 0,-2-2 0,0 0 0,-2-4 0,2-2 0,2-6-3,-21-30-4,48 40-21,-29-38-4,11 2-1,-9-16 0</inkml:trace>
        </inkml:traceGroup>
        <inkml:traceGroup>
          <inkml:annotationXML>
            <emma:emma xmlns:emma="http://www.w3.org/2003/04/emma" version="1.0">
              <emma:interpretation id="{CB22D7C4-2D40-4C35-B1C3-3D5B7A9455A7}" emma:medium="tactile" emma:mode="ink">
                <msink:context xmlns:msink="http://schemas.microsoft.com/ink/2010/main" type="inkWord" rotatedBoundingBox="6141,14466 11829,14291 11862,15353 6174,15528"/>
              </emma:interpretation>
              <emma:one-of disjunction-type="recognition" id="oneOf9">
                <emma:interpretation id="interp45" emma:lang="en-US" emma:confidence="1">
                  <emma:literal>determine</emma:literal>
                </emma:interpretation>
                <emma:interpretation id="interp46" emma:lang="en-US" emma:confidence="0">
                  <emma:literal>determina</emma:literal>
                </emma:interpretation>
                <emma:interpretation id="interp47" emma:lang="en-US" emma:confidence="0">
                  <emma:literal>determini</emma:literal>
                </emma:interpretation>
                <emma:interpretation id="interp48" emma:lang="en-US" emma:confidence="0">
                  <emma:literal>determin</emma:literal>
                </emma:interpretation>
                <emma:interpretation id="interp49" emma:lang="en-US" emma:confidence="0">
                  <emma:literal>determe</emma:literal>
                </emma:interpretation>
              </emma:one-of>
            </emma:emma>
          </inkml:annotationXML>
          <inkml:trace contextRef="#ctx0" brushRef="#br1" timeOffset="3.80476E6">3534 2255 13,'0'0'30,"-2"-23"0,-4 4 0,6 19-18,-15-41-3,13 24-1,-17-12-5,4 8 1,-8-4-2,-3 6 1,-5 2-3,-3 8 1,-6 3 0,-2 8-1,-3 2 0,1 11 0,4 6 1,2 7-2,4 7 2,7 5-2,8 3 2,8 3-2,11 1 2,4-3-1,11-4-1,8-6 2,9-4-1,6-9 0,2-7 0,7-11 0,1-8 0,1-9 0,-3-8 1,0-9-1,-5-5 1,-6-8-1,-5-5-1,-9-4 2,-6-6-1,-9-6 0,-4-7-1,-8-6 1,-2-3 0,-3 1 0,-2 4 0,1 8-1,-1 11 1,0 11 0,1 18-1,12 28 1,-24-6 0,12 29 0,1 15 0,3 13 0,1 10 0,3 11 1,6 4 0,7 5 0,1-1 0,9-4-1,2-5 2,7-9-3,4-9 2,-1-7-1,3-12 0,0-11 1,-1-10-1,5-9 0,0-10 0,3-7 1,-3-8-1,2-7 0,-2-5 1,0-8-2,-7-5 0,-8-1 1,-4 1-1,-6-2 1,-9 7-1,-6 1 1,-8 9-2,-9 9 2,-2 10 0,-5 8 0,-3 12-1,-5 5 1,2 10-1,3 6 1,6 7 0,6 7 0,4 3 0,7 3 0,14 1 0,7-1 0,8-1 1,7-5-1,3-9 0,7-5 0,5-8 0,3-8 1,3-11-1,2-6 0,2-11 0,-5-8 0,3-5 0,-2-8 0,-1-8 0,-5-7 0,-7-6-1,-11-4 1,-4-4-1,-6-5 1,-11-2-1,-6-4 1,-6 4-1,-4 0 0,1 7 1,-4 6 0,1 10 0,1 9-1,3 11 1,-1 10 0,9 19 0,-21 2 0,9 23 0,5 13 1,-3 11-1,3 10 1,1 10 0,6 7 0,4 1 1,9 7-1,4-10 0,2-6-1,6-5 1,5-10-1,-1-7 1,7-10-1,-2-9 1,4-12-1,-2-10 0,4-6 0,0-11 0,0-7-1,4-4 1,-4-7-1,1-4-1,-6-2 2,-1-2-2,-8-2 2,-7 4-1,-7 2 1,-8 3-1,-6 8 1,-6 6 0,8 17 0,-32-13 0,11 17 0,0 7-1,-2 6 1,4 4 0,2 8 0,2 5 1,9 6-1,2 0 2,8 3-2,4 1 1,7 0 0,4-1 0,4-3-1,7-6 1,1-5-1,7-8 1,5-8-1,-1-5 0,0-8 0,2-6-1,-4-9-1,7 3-5,-18-20-11,3 11-13,-13-15-1,0 4 0,-17-16 3</inkml:trace>
          <inkml:trace contextRef="#ctx0" brushRef="#br1" timeOffset="3.805E6">4382 1763 19,'0'0'28,"-8"-19"1,8 19-1,51-28-21,-9 7-3,15 2-1,4-2-1,4-7-9,11 9-19,-2 0-2,-4 3-1,-7-1 0</inkml:trace>
          <inkml:trace contextRef="#ctx0" brushRef="#br1" timeOffset="3.80567E6">5435 1940 1,'0'0'25,"32"-12"2,-32 12 1,27 16-14,-1 16-4,-16 0-3,11 20-1,-10-7 1,8 16-3,-6-6 0,-1 2-3,-3-10 1,-3-3 0,-4-15 0,2-5 0,-4-24 1,-6 19-1,6-19 0,-17-17-1,7-2 1,1-5-2,1-7 1,1-5-2,3-6 1,4-3 1,4 1-2,9 0 0,4 8-1,4-2 0,21 14-7,-12-13-14,27 24-8,-11-6-1,11 12 1</inkml:trace>
          <inkml:trace contextRef="#ctx0" brushRef="#br1" timeOffset="3.80667E6">6140 2008 8,'21'-19'28,"-21"19"-2,21-9 3,-21 9-15,24 9-3,-24-9-3,14 40-3,-11-13 1,5 16-2,-8-3 0,4 8-1,-6-3-1,0-1 0,-2-8-1,0-7 0,-5-8 1,9-21-1,-10 20 0,10-20 0,0 0 0,-13-22 0,13 1-1,2-4 1,2-11-2,3-4 1,5-4-1,5 3 1,2-1-1,2 2 1,4 6-1,3 5 0,-1 12 1,1 11 0,-5 10 0,0 8 0,3 12 1,-10 7-1,-5 3 1,-3 6-1,-3 0 1,-3-2-1,-4-4 1,0-6-1,-9-9 0,11-19 1,-8 21-1,8-21 0,0 0 0,0 0 0,12-28 0,1 9 0,6-10-1,2-1 0,9-2-1,-3-3 1,7 5-2,-1 2 2,-3 5-1,0 2 1,-1 13 0,-6 6 0,1 10 2,-24-8-1,33 34 1,-20-5-1,-2 3 1,-3 2-1,0 2 1,1 0-2,1-2 1,-1-3 1,1-10-2,-10-21 1,30 28-2,-30-28-1,36 2 0,-36-2 0,42-21 0,-23 0 0,6-1 1,-10-11 0,4-3 0,-6-2 2,-3 0 0,-3 2 1,-3 2-1,0 5 2,-4 7-1,0 22 2,0-23 0,0 23 0,0 0 0,15 32 0,-13-7 1,9 7-2,-3 0 2,9 8-2,-5-4 0,5 0-2,0-3 1,0-10-3,6-1-4,-23-22-17,30 12-9,-30-12 1,29-14-2</inkml:trace>
          <inkml:trace contextRef="#ctx0" brushRef="#br1" timeOffset="3.80687E6">7071 1666 45,'0'0'30,"-21"-11"-1,21 11-2,0 0-29,0 0-7,29 25-19,-29-25-1,43 38 0,-16-17-1</inkml:trace>
          <inkml:trace contextRef="#ctx0" brushRef="#br1" timeOffset="3.80767E6">7501 1965 18,'0'0'31,"19"-12"-1,-19 12 2,0 0-16,32 36-7,-32-11 0,11 17-5,-11 0 1,6 7-2,-8-2-1,2 5-1,-4-11 1,1-3-1,-3-11 0,4-6 0,2-21 0,-6 19-1,6-19 1,0 0-1,2-30 0,2 5-1,4-2 0,1-11-1,4 2 0,-1-4 0,7 8-1,-2 0 2,4 7-2,-4 4 2,4 12 0,-21 9 0,36 9 2,-17 6-1,0 2 1,0 6 0,-2 0 0,2 2-1,2-3 2,4-3-2,1-5 1,1-5-1,3-5 0,6-4 0,-1-4 0,6-5 1,-6-3-1,3-7 0,-2-3-1,-4-3 1,-3-4-1,-5-1 2,-3-2-3,-9-2 3,-1 1-2,-11 5 1,-2 1 0,-4 6-1,-7 4 1,-6 6 0,0 7-1,-4 6 1,-1 6-1,-1 5 1,2 8 0,0 3 1,2 7 0,6 5-1,2 2 2,5 2-1,4 0 1,8 0-2,4-3 2,5 1-1,6-7-1,4-3 1,4-7 0,7-2-1,4-7 1,2-7-1,7-5 1,1-5-1,7-7-1,0-5-2,10 11-11,-18-18-17,8 9-1,-17-8-1,0 8-1</inkml:trace>
        </inkml:traceGroup>
        <inkml:traceGroup>
          <inkml:annotationXML>
            <emma:emma xmlns:emma="http://www.w3.org/2003/04/emma" version="1.0">
              <emma:interpretation id="{D4AE2AEF-98BD-4486-A5C5-BE27B87C5B48}" emma:medium="tactile" emma:mode="ink">
                <msink:context xmlns:msink="http://schemas.microsoft.com/ink/2010/main" type="inkWord" rotatedBoundingBox="12703,14669 13519,14644 13553,15743 12737,15768"/>
              </emma:interpretation>
              <emma:one-of disjunction-type="recognition" id="oneOf10">
                <emma:interpretation id="interp50" emma:lang="en-US" emma:confidence="0">
                  <emma:literal>WV</emma:literal>
                </emma:interpretation>
                <emma:interpretation id="interp51" emma:lang="en-US" emma:confidence="0">
                  <emma:literal>how,</emma:literal>
                </emma:interpretation>
                <emma:interpretation id="interp52" emma:lang="en-US" emma:confidence="0">
                  <emma:literal>w.</emma:literal>
                </emma:interpretation>
                <emma:interpretation id="interp53" emma:lang="en-US" emma:confidence="0">
                  <emma:literal>W.</emma:literal>
                </emma:interpretation>
                <emma:interpretation id="interp54" emma:lang="en-US" emma:confidence="0">
                  <emma:literal>Law,</emma:literal>
                </emma:interpretation>
              </emma:one-of>
            </emma:emma>
          </inkml:annotationXML>
          <inkml:trace contextRef="#ctx0" brushRef="#br1" timeOffset="3.81E6">9578 1830 1,'0'0'21,"0"0"2,0 0-4,-2-25-6,2 25-1,0 0-2,0 0-1,0 0-1,0 0 0,0 0-2,6 23-1,-6-23 0,-4 44-1,-2-16-1,6 10 0,-5 4-1,8 5 0,-1-3-1,4 2 0,2-7 0,3-4-1,2-7 1,3-3-1,-16-25 0,34 23 1,-34-23-1,34 3 0,-34-3 0,32-13-1,-32 13 1,27-25-1,-14 8 1,-3-5 0,1-1-2,-3 0 2,3 0-2,-3 4 1,3 2 0,-11 17 1,19-21-2,-19 21 1,19 8 2,-19-8-1,23 32 1,-8-9-2,4 3 3,2 3-3,2-3 3,5 3-2,1-8 0,3-4 0,2-6 0,-1-5 1,3-8-1,-2-4 1,0-7-1,-1-4 1,-5-10-2,1-3 2,-7-8-2,-3-2 2,-7-5-1,-3-3 0,-5-3-1,-2 0 2,-6 3-1,0 1 0,-3 5 1,1 4-2,0 7 2,1 7-2,1 7 0,0 0-3,4 17-8,0 0-18,0 0 0,0 0-1,-6 19-1</inkml:trace>
          <inkml:trace contextRef="#ctx0" brushRef="#br1" timeOffset="3.81077E6">9673 2679 1,'0'0'16,"0"0"6,0 0 1,0 0-9,17-27-3,-17 27-1,23-30 0,2 18-1,-12-10-1,14 8-1,-8-5-2,11 6-1,-9 0-1,7 5-1,-7 2 0,2 14 1,-4 1-1,2 14-1,-4 2 1,4 5-1,-4 5 0,2-1 0,0-2 0,-2-3 0,-3-11 0,-14-18-1,34 12 1,-15-20 0,0-9 0,4-4-1,1-7 0,-1-3 0,4 1-2,-8-4-3,11 21-12,-18-14-14,7 16-1,-14-8 0,-5 19-1</inkml:trace>
        </inkml:traceGroup>
        <inkml:traceGroup>
          <inkml:annotationXML>
            <emma:emma xmlns:emma="http://www.w3.org/2003/04/emma" version="1.0">
              <emma:interpretation id="{6042B557-7546-4851-A2EF-8F97762B41B9}" emma:medium="tactile" emma:mode="ink">
                <msink:context xmlns:msink="http://schemas.microsoft.com/ink/2010/main" type="inkWord" rotatedBoundingBox="14452,14335 17110,14253 17154,15687 14496,15769"/>
              </emma:interpretation>
              <emma:one-of disjunction-type="recognition" id="oneOf11">
                <emma:interpretation id="interp55" emma:lang="en-US" emma:confidence="1">
                  <emma:literal>from</emma:literal>
                </emma:interpretation>
                <emma:interpretation id="interp56" emma:lang="en-US" emma:confidence="0">
                  <emma:literal>fom</emma:literal>
                </emma:interpretation>
                <emma:interpretation id="interp57" emma:lang="en-US" emma:confidence="0">
                  <emma:literal>frown</emma:literal>
                </emma:interpretation>
                <emma:interpretation id="interp58" emma:lang="en-US" emma:confidence="0">
                  <emma:literal>form</emma:literal>
                </emma:interpretation>
                <emma:interpretation id="interp59" emma:lang="en-US" emma:confidence="0">
                  <emma:literal>brom</emma:literal>
                </emma:interpretation>
              </emma:one-of>
            </emma:emma>
          </inkml:annotationXML>
          <inkml:trace contextRef="#ctx0" brushRef="#br1" timeOffset="3.81318E6">11334 2261 1,'0'0'17,"0"0"7,0 0-2,0 0-6,36-21-2,-28 0-1,24 4-2,-13-15-2,21 5 0,-15-15-3,17 2 0,-10-11-3,4-2 0,-7-10-1,1-1-1,-7-7 0,-4-1-1,-2 0 1,-6 4-1,-3 7 0,-4 8 0,-2 11 0,-4 12 0,2 30 0,-10-21-1,10 21 1,-23 30 0,6 4 0,-2 16 1,0 16-1,-2 14 0,-1 11 1,1 15-1,7 5 1,1 6 0,7-1-1,6-4 1,2-9-1,6-6 1,5-14-1,2-9 0,1-15 0,-1-11 1,0-14-1,2-13 0,-17-21 0,34 5 1,-34-5-1,31-37 0,-16 4 0,0-3 0,-5-8 0,-1-7 0,-3-2 0,-6-4-1,-4 2 1,-7-4-1,1 0 0,-7 2 0,0 8-1,-4 1 0,2 12 0,-4 4 1,6 11-1,-2 2 1,19 19-1,-28-15 0,28 15 1,0 0 0,0 0-1,0 0 2,0 0-1,30 15 0,-9-15 1,4-2 0,3-4 0,1-1 0,3-6 0,2-3 0,0-3 1,1-2-1,-1-1 1,0 1 0,-2 2 0,-1 4 0,-5 1 1,1 11-1,-6 3 1,2 11-1,-6 6 0,2 8 0,-4 3 0,-2 6 0,-1 2 0,-1-3-1,-3-3 1,-1-5 0,-3-8 0,-4-17 0,0 0 0,0 0 0,0 0-1,0 0 1,2-21-1,-2 0 1,2-5-2,2-5 1,5-1-1,3-2 0,10 1 0,1-1-1,11 8 0,-3-5-1,18 14-2,-9-4 0,17 16-1,-13-9-1,13 12 1,-15-7 0,9 11 1,-17-6 2,-3 0 3,-5 4 2,-26 0 2,27 0 1,-27 0 0,0 0 1,0 0 0,-21 36 0,6-15-3,7 10 0,-3 1-1,5 6-1,0 0 1,6 0-1,2-2 0,6-2-1,5-7 1,2-6-1,-15-21 1,38 17-1,-17-17 0,2-6 1,-2-7-1,-2-6 1,-2-4-1,-4-8 1,-5 1-1,-8-2 0,-6-1 0,-5-1-1,-6 6 1,-2-1-1,2 8 1,0 2-1,17 19 0,-21-22 0,21 22 1,0 0-1,17-17 1,-17 17-1,40-4 1,-10 6 0,2 3 0,3 9 1,1 5-1,0 7 1,-2 7 0,-5 3 0,-3 3 0,-5 7-1,-6-4 1,-5 0 0,-6-10 0,-1-2 0,-6-7 1,-1-6-2,4-17 2,0 0-1,0 0 0,-23 0 0,23 0-1,-4-38 0,6 12-1,2-7 1,11-3 0,0-4 0,8 2-1,0 6 0,7 4 1,-3 5-1,3 10 1,-3 5-1,-2 14 1,-6 3 0,-4 10-1,-2 2 1,-5 4 0,-1 1 0,-5-1 0,0-2 0,-4-4 0,2-19 1,-5 24-1,5-24 0,0 0 0,0 0 0,0 0 0,19-15-1,0 0 0,5-10-1,7-1 0,1-5-1,10 5 0,-6-5 1,-2 11 0,0 2 2,-9 13 1,-2 16 0,-10 10 1,-1 11 1,-9 6-1,7 10 0,-4-3 0,5 1-1,0-8-1,-1-10-1,11-7-1,-21-21-12,51-3-17,-26-18 0,11-4 0,-6-17-2</inkml:trace>
        </inkml:traceGroup>
        <inkml:traceGroup>
          <inkml:annotationXML>
            <emma:emma xmlns:emma="http://www.w3.org/2003/04/emma" version="1.0">
              <emma:interpretation id="{0E151F16-E08B-4B75-B3A7-5243BB555D2C}" emma:medium="tactile" emma:mode="ink">
                <msink:context xmlns:msink="http://schemas.microsoft.com/ink/2010/main" type="inkWord" rotatedBoundingBox="17812,14279 19932,14213 19961,15131 17840,15196"/>
              </emma:interpretation>
              <emma:one-of disjunction-type="recognition" id="oneOf12">
                <emma:interpretation id="interp60" emma:lang="en-US" emma:confidence="1">
                  <emma:literal>the</emma:literal>
                </emma:interpretation>
                <emma:interpretation id="interp61" emma:lang="en-US" emma:confidence="0">
                  <emma:literal>The</emma:literal>
                </emma:interpretation>
                <emma:interpretation id="interp62" emma:lang="en-US" emma:confidence="0">
                  <emma:literal>they</emma:literal>
                </emma:interpretation>
                <emma:interpretation id="interp63" emma:lang="en-US" emma:confidence="0">
                  <emma:literal>thew</emma:literal>
                </emma:interpretation>
                <emma:interpretation id="interp64" emma:lang="en-US" emma:confidence="0">
                  <emma:literal>then</emma:literal>
                </emma:interpretation>
              </emma:one-of>
            </emma:emma>
          </inkml:annotationXML>
          <inkml:trace contextRef="#ctx0" brushRef="#br1" timeOffset="3.8146E6">14691 2099 29,'0'0'29,"0"0"0,0 0-2,0 0-17,36-15 0,-19-11-3,15 7-2,-1-16-1,7-1-1,0-11-1,2-2 0,-2-12-1,0-6 0,-4-5-1,-4-4 0,-7 0 1,-2 8-2,-8 7 2,-5 10-2,-4 13 1,-6 19-1,2 19 1,0 0 0,-29 53 0,12 2 1,4 13-1,3 10 1,-1 6-1,11 3 1,6-3 0,5-6-1,8-14 0,6-11 1,5-18-1,4-11 1,1-14-1,6-10 1,-6-14-1,6-6 1,-8-15-1,1-5 1,-4-11-1,-5-11 0,-2-11 0,-6-1-1,0 0 1,-7 4 0,1 9 0,-3 10-1,-3 17 0,-5 34 1,0 0 0,-2 17 0,-5 26 0,3 14 0,-2 6 0,1 9 0,1 2 0,2-1 1,4-9-2,0-9 2,0-13-1,1-10 0,1-9 0,-4-23 1,0 0-1,19 6-1,-19-6 1,25-38-1,-6 11-1,2-9 0,7 2 0,-5-6-1,8 10 1,-5-3 0,1 14 0,-1 6 1,-1 15 1,0 9 0,5 10 1,-1 8-1,1 1 1,4 4 0,-1-3 0,5-3 0,0-7-1,2-8 1,-2-9-1,3-6 1,-3-9 0,2-6-1,-5-6 1,-1-7-1,-4-5 0,-7-6-1,-4 1 0,-11-6 0,-1 10-1,-16-2-1,1 13 1,-11 5-1,0 14 1,-6 8 0,-3 15 0,-1 8 1,1 9-1,3 6 2,2 3 0,4 7 0,6-3 1,11 4 0,2-3 1,13 3 0,6-11 0,10-2 0,5-9 1,12-3-1,5-13-1,8-7 0,9-8-1,-3-13-1,9 2-6,-19-20-19,6 3-3,-15-10-2,-12-4 0</inkml:trace>
          <inkml:trace contextRef="#ctx0" brushRef="#br1" timeOffset="3.81487E6">14930 1623 43,'0'0'29,"-7"-19"0,33-4 0,27 6-24,16-14-2,24 5 0,15-6-4,1-8-15,22 4-12,2 1 0,-2-1-2,-13 2-1</inkml:trace>
        </inkml:traceGroup>
        <inkml:traceGroup>
          <inkml:annotationXML>
            <emma:emma xmlns:emma="http://www.w3.org/2003/04/emma" version="1.0">
              <emma:interpretation id="{D7A52006-2E0E-4B07-BE5B-2A62F5E92F90}" emma:medium="tactile" emma:mode="ink">
                <msink:context xmlns:msink="http://schemas.microsoft.com/ink/2010/main" type="inkWord" rotatedBoundingBox="20439,14015 23073,13934 23106,15016 20472,15097"/>
              </emma:interpretation>
              <emma:one-of disjunction-type="recognition" id="oneOf13">
                <emma:interpretation id="interp65" emma:lang="en-US" emma:confidence="1">
                  <emma:literal>flow</emma:literal>
                </emma:interpretation>
                <emma:interpretation id="interp66" emma:lang="en-US" emma:confidence="1">
                  <emma:literal>f low</emma:literal>
                </emma:interpretation>
                <emma:interpretation id="interp67" emma:lang="en-US" emma:confidence="0">
                  <emma:literal>£ low</emma:literal>
                </emma:interpretation>
                <emma:interpretation id="interp68" emma:lang="en-US" emma:confidence="0">
                  <emma:literal>F low</emma:literal>
                </emma:interpretation>
                <emma:interpretation id="interp69" emma:lang="en-US" emma:confidence="0">
                  <emma:literal>fm low</emma:literal>
                </emma:interpretation>
              </emma:one-of>
            </emma:emma>
          </inkml:annotationXML>
          <inkml:trace contextRef="#ctx0" brushRef="#br1" timeOffset="3.81583E6">17317 1797 23,'46'-19'29,"0"0"-1,11-1 0,-4-7-16,17 10-8,-3 2-11,-5-2-19,-3 1-2,-9 1 0,-5 2-1</inkml:trace>
          <inkml:trace contextRef="#ctx0" brushRef="#br1" timeOffset="3.81561E6">17855 1216 16,'-2'-21'28,"-1"-3"1,-7 5-1,-9-12-14,19 31-4,-32-32-2,32 32-2,-40-21-2,21 17 0,-8 1-1,6 8-1,-7 1 0,5 7 0,-4 6 0,5 8-1,-3 7 1,6 12-1,0 7 0,4 9 1,3 7-2,5 7 1,5 4-1,4-1 1,5 1-1,3-4 0,1-4-1,-1-13-1,5 2-1,-13-23-6,13 7-17,-19-20-5,0-2-2,4-23 1</inkml:trace>
          <inkml:trace contextRef="#ctx0" brushRef="#br1" timeOffset="3.81725E6">18011 2006 27,'29'0'28,"1"-5"2,-1-9-2,5 7-15,-11-18-7,13 2-3,-10-5-2,1-3 0,-2-7 0,1-3 0,-5-11 0,2-5 0,2-9-1,-1-6-1,-3-4 0,0-2 0,-4 0 1,-3 6-1,-3 5 0,-5 8 1,-1 16 0,-5 5 0,-5 15 0,5 23 0,-21-15 1,21 15 0,-31 19 0,12 7 0,-5 3 0,3 16 1,-4 3 0,4 11 0,-2 7 0,6 10 0,4 2-1,7 6 1,4-6-1,6-1 0,6-6-1,7-7 1,7-12-1,1-9 1,4-10-1,3-13 0,0-8 1,4-8-1,4-10 0,2-5-1,-2-8 1,2-10-1,-2-3 0,-4-10 0,-2 0 0,-9-7-1,-8 3 2,-8 1-2,-5 7 2,-6 5-1,-5 14 1,7 19-1,-27-1 1,6 20 0,8 11 0,-4 6 0,9 8 0,4 3 0,6-1 0,6-1 1,7-5-1,8-4 0,-2-11 1,7-6 0,-5-10 0,0-7-1,-2-9 1,0-8-1,-6-8 1,-2-6-1,-5-5 0,-8-6-2,-4 0 1,-9-3-1,1 7 0,-9-1 0,4 11 0,-4-1-1,21 27 1,-26-26 0,26 26 1,0 0 0,0 0 0,0 0 0,32-14 0,-11 11 1,6-1 0,3-2 0,4-3 0,2 1-1,-1-1 1,1-1 0,-4 2 1,-2 3-1,-5 1 2,-4 12 0,-21-8 0,25 41 0,-20-10 1,-1 14 0,-6-1-1,6 9 0,-4-3-1,4 1 0,0-11 0,5-4-1,1-12 1,5-6-1,6-11-1,-2-7-1,6-4 0,-3-13-2,9 4-2,-12-21-3,17 11-4,-21-23-1,19 20 0,-22-18 1,14 23 3,-16-11 4,-10 32 5,28-17 5,-28 17 5,17 28 2,-15-5 0,12 19 0,-9-10-2,14 12-2,-9-10-3,11 0-1,-4-15-1,8-2 0,1-15 0,3-4 1,-1-13-1,6-2 1,-9-13 0,7-6-2,-5-14 1,-2-3-1,-8-10 1,0 1-2,-9-5 1,-1 6 0,-7 4-1,-2 8 1,-7 9-1,1 10 0,-3 9-1,-3 2-2,14 19-12,-24-8-15,24 8-1,-27-7 0,27 7-1</inkml:trace>
        </inkml:traceGroup>
      </inkml:traceGroup>
      <inkml:traceGroup>
        <inkml:annotationXML>
          <emma:emma xmlns:emma="http://www.w3.org/2003/04/emma" version="1.0">
            <emma:interpretation id="{810B07EE-5A43-4679-931A-5D7177ECB2DD}" emma:medium="tactile" emma:mode="ink">
              <msink:context xmlns:msink="http://schemas.microsoft.com/ink/2010/main" type="line" rotatedBoundingBox="2806,15975 6031,15603 6205,17114 2980,17485"/>
            </emma:interpretation>
          </emma:emma>
        </inkml:annotationXML>
        <inkml:traceGroup>
          <inkml:annotationXML>
            <emma:emma xmlns:emma="http://www.w3.org/2003/04/emma" version="1.0">
              <emma:interpretation id="{2BDB61B1-9568-4AA8-BB45-FA46BFF09538}" emma:medium="tactile" emma:mode="ink">
                <msink:context xmlns:msink="http://schemas.microsoft.com/ink/2010/main" type="inkWord" rotatedBoundingBox="2806,15975 6031,15603 6205,17114 2980,17485"/>
              </emma:interpretation>
              <emma:one-of disjunction-type="recognition" id="oneOf14">
                <emma:interpretation id="interp70" emma:lang="en-US" emma:confidence="1">
                  <emma:literal>field.</emma:literal>
                </emma:interpretation>
                <emma:interpretation id="interp71" emma:lang="en-US" emma:confidence="0">
                  <emma:literal>field</emma:literal>
                </emma:interpretation>
                <emma:interpretation id="interp72" emma:lang="en-US" emma:confidence="0">
                  <emma:literal>freed.</emma:literal>
                </emma:interpretation>
                <emma:interpretation id="interp73" emma:lang="en-US" emma:confidence="0">
                  <emma:literal>feed.</emma:literal>
                </emma:interpretation>
                <emma:interpretation id="interp74" emma:lang="en-US" emma:confidence="0">
                  <emma:literal>field,</emma:literal>
                </emma:interpretation>
              </emma:one-of>
            </emma:emma>
          </inkml:annotationXML>
          <inkml:trace contextRef="#ctx0" brushRef="#br1" timeOffset="3.81932E6">-258 3704 12,'19'-26'26,"10"-7"1,3 5-7,-5-20-5,16 11-5,-20-17-2,15 11-2,-17-11-2,8 5 0,-14-4-3,0 2 1,-7-3-1,-3 9 0,-5 3-2,0 4 2,-7 4 0,3 9 0,-2 6 0,6 19 0,-11-19-1,11 19 1,0 0 0,-27 29 0,12-8-1,0 13 1,-4 6 1,-4 17 0,-2 9 1,4 14-1,-1 7 1,8 18-1,1 3 0,9 6-1,6 2-1,8-4 1,3-6-2,4-7 2,2-10-1,0-15-1,0-13 2,-2-12-2,-2-11 2,-1-13-1,-14-25 1,32 23-1,-32-23-1,32-11 1,-32 11-1,33-37 2,-18 11-2,-2-8 1,-7-4 0,-6-10 0,-2-3 0,-8-10-1,-5-3 0,-6 3 0,2 2-1,-7 4 1,3 7-1,0 7 1,4 12 0,0 8-1,19 21 1,-25-19 0,25 19 0,0 0 0,0 0 0,0 0 1,0 0-1,31-21 0,-5 14 1,3-7 0,9-3 0,2-4 0,7-3 0,1-3 0,1-1 0,-5-1 0,-2 1 0,-4 3 1,-8 2-1,-5 6 1,-25 17 0,28-23 0,-28 23 0,0 0 1,6 17 0,-12 8-1,-3 4 1,5 9-1,-2 3 1,6 9-1,0-5 0,8 1 0,3-4 0,5-8-1,3-9 0,3-12-1,7-4-3,-10-22-8,17 9-20,-13-17 0,9 0-1,-13-13 0</inkml:trace>
          <inkml:trace contextRef="#ctx0" brushRef="#br1" timeOffset="3.81952E6">337 3294 30,'0'0'29,"0"0"-1,0 0-1,0 0-27,0 0-18,25-4-10,-4 6 1,5 0-2</inkml:trace>
          <inkml:trace contextRef="#ctx0" brushRef="#br1" timeOffset="3.82084E6">818 3885 38,'34'-19'30,"-11"2"1,-2-21-12,21 17-6,-14-21-5,14 12-3,-8-10-1,6 4-2,-9-4 1,-1 6-2,-7-2 0,-4 1-1,-10 3 1,-5 2 0,-6 5 0,-5 2-1,7 23 0,-27-26 1,8 24-1,-2 2 0,0 9 0,-5 6-1,3 2 1,0 6-1,2 2 1,2 2 0,4-1 0,2 5 0,7 1-1,6 0 1,4 0 0,5 1 0,8-3 0,4-3 0,6-5 0,5-3 0,4-7-1,2-8 1,2-8 0,4-6 0,3-7 0,1-7 0,1-5 0,-3-5 0,3-2 0,-3-6 0,-4 0 0,-4-5 0,-8-5 0,-9-1 0,-6-2-1,-9 0 1,-8 0-1,-7 4 2,-3 5-2,-5 10 1,-2 9 0,-2 10 0,0 10-1,-3 9 1,3 11 0,0 6-1,2 9 1,2 9 0,5 2 1,3 11-1,5 5 1,6 2-1,9 4 1,3 1-2,10 1 2,5-2-1,3-2 0,8-6-1,6-9 1,5-8 0,2-6 0,2-7 0,0-10 0,2-9 0,2-12 0,-4-7 0,-3-6 0,-3-3 0,-5-7 1,-4-5-1,-8-6 0,-7 2 0,-12-1 1,-9 1-1,-8 2 0,-9 2 0,-4 3 0,-6 9 1,-4 8-2,-3 9 1,1 9 0,-1 7-1,3 8 1,3 10 0,5 5-1,5 6 0,5 0 1,9 0-1,7-2 1,5-2 0,5-5-1,2-8 1,2-6 0,0-11 0,0-6-1,0-8 1,1-9 0,-6-3 0,1-9 1,-4-3-1,-2-6 0,-3-7 0,-4-5-1,0-5 1,-6-3 0,0-3 0,2-2-1,-2 1 1,0 5-1,2 6 1,0 9 0,0 12 0,0 9 0,0 23 0,0 0 1,0 0 0,-13 40 0,11 0 0,-2 5 2,6 10-1,0 6 1,7 2-1,1 0 0,7-3-1,0-5 1,4-1-1,-2-7-1,2-5 0,-2-10 0,0-5 0,0-8-2,-19-19 0,34 23-7,-34-23-19,21-2-6,-21 2 1,25-16-1</inkml:trace>
          <inkml:trace contextRef="#ctx0" brushRef="#br1" timeOffset="3.82124E6">2998 3600 58,'0'0'35,"0"0"-1,-30-10-1,30 10-33,0 0-31,0 0-2,-6 27-2,6-27-1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9-04T20:41:28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8280 7377 1,'9'-8'18,"-9"8"-3,0 0-4,9-7-3,-9 7-2,14-1-1,-4-1-1,4 3-1,2-1 0,6 1 1,5-1-1,6 3 1,4-4 0,8 5-1,4-5 1,9 3-1,4-3 1,7 0-1,4-2-1,8 1 0,2-3 0,5-1 1,1-1-1,6-1-1,0 0 1,7 0-1,-1-3 1,0 1 0,1-1-1,2 4 0,0-2 0,0 4 0,-1-3-1,-7 5 1,-5-1-1,-4 3 1,-9 0-1,-8 1 0,-10 1 1,-10-1-1,-13 0 1,-7 1-1,-10-2 2,-5 2-1,-15-1 0,13-2-1,-13 2-3,0 0-7,0 0-19,0 0-3,-15 0 1,6-4 0</inkml:trace>
  <inkml:trace contextRef="#ctx0" brushRef="#br0" timeOffset="1627.093">6170 8584 8,'0'0'13,"0"0"-3,11 12-1,-2-5-1,1-4 0,7 7 0,1-6-2,10 5 1,4-6-1,11 5-1,7-7 1,14 5-1,8-5-1,11 2-1,5-2-1,9 1 0,3 1-1,4-2 0,-3 1-1,-6 0 1,-8 1-1,-9 0 1,-11 0-1,-9-1 2,-15-1-1,-11 1 1,-12-2 1,-5 3 0,-15-3-1,12 1 0,-12-1-3,0 0-5,0 0-19,-12 7-4,12-7-1,-12 6-4</inkml:trace>
  <inkml:trace contextRef="#ctx0" brushRef="#br0" timeOffset="10576.6049">15969 3757 10,'4'-10'12,"-4"10"-1,3-19 0,-3 19-2,2-15-1,-2 15 0,0-10-1,0 10-1,0 0 0,3-11 0,-3 11-2,0 0 1,0 0-2,0 0 0,0 0-1,0 0 0,0 0-1,0 0 0,0 0 0,0 0 0,-9 9 0,6 2 1,-2 3-1,3 1 0,-4 6 0,3 0 0,-1 2 0,2 2 0,-1 2-1,3-1 0,1-1 0,0 1 1,3-4-1,0 0 0,2-3 0,-1-4 1,3-2 0,2-3 0,-1-4 0,2-3 0,0-7 0,4-2 1,-2-4-1,4-3 0,-3-5 0,3 1-1,-2-3 1,-1-1-1,-1 0 0,-2-1-1,-2 1 1,-1 0-1,-1 1 1,-1-1-1,0 1 1,-2 1-1,1 3 1,-1 1-1,0 1 1,-1 2 0,0 2 0,-3 10 0,4-14-1,-4 14 1,0 0-1,2-11 0,-2 11 0,0 0 0,0 0 0,3 18 0,-2-4 0,-1 2 1,0 6 0,1 3 0,-1 4 0,1-1 0,-1 5 0,2-3 1,2-1-1,0-3 0,1-5 1,1-4-1,3-3 0,0-4-1,6-3-6,-1-10-17,6-4-1,1-7-1,3-8-1</inkml:trace>
  <inkml:trace contextRef="#ctx0" brushRef="#br0" timeOffset="11499.6577">15939 4418 20,'0'0'17,"0"0"-3,10-8-3,-10 8-3,0 0-2,0 0-1,12 20-1,-9-7 0,2 8 0,-1 1-1,5 7 1,-5 1-2,4 2 0,-4 1 0,2-3-1,-2-2 0,2-4 0,-4-4 0,2-5 1,-4-15 1,4 18 1,-4-18-1,0 0 0,0 0 1,5-20-1,-4 1 0,4 2-1,-2-6-1,4-3 0,0-2-1,1 1 0,0-1 1,-1 5-1,1 1 0,-1 3 0,-1 4 0,-1 2 0,-5 13 0,8-15-1,-8 15 1,0 0-1,13-7-2,-13 7-1,9 3-2,-9-3-5,9 4-14,-9-4-1,0 0-2,8 9 1</inkml:trace>
  <inkml:trace contextRef="#ctx0" brushRef="#br0" timeOffset="12587.72">15911 3518 20,'0'0'18,"-1"-16"1,1 16-6,-15-8-3,-1 5-4,-3 6-2,-6 0-2,-2 3 0,-3 0-2,1 2 1,0 1 0,3 0-1,6-2 1,2-2-1,6 1 1,12-6-2,-12 11 2,12-11-2,0 0 0,0 13 0,0-13 1,0 0-2,11 14 2,-11-14-1,11 11 1,-6 1 0,-2 2 1,-1 8 0,-4 8 1,-1 12 1,-6 10 0,1 14 0,-5 8 0,1 9 0,0 3-1,2 6-2,-1-1 1,4 2-1,2-9 0,3-4-1,-1-6 1,3-4-1,-1-8 0,0-5 2,0-9-1,2-4 0,-1-9 0,1-3 1,0-6-1,1-5 0,0-4 0,0-4 0,1-3-1,-3-10-3,15 13-7,-4-14-14,5-5 1,7-3-3,2-9 7</inkml:trace>
  <inkml:trace contextRef="#ctx0" brushRef="#br0" timeOffset="13368.7647">16362 3547 12,'16'-5'17,"-1"-2"-3,4 0-3,1 2-1,3 0-5,0 4 0,-1 0-2,0 2-1,-2 0-1,-3 2 0,-3 0 0,-3 3 1,-11-6 2,11 20-2,-14-6 3,2 7-3,-6 2 3,4 9-1,-6 3 0,5 8-2,-3 3 0,4 8 0,-1 6-1,4 5 1,0 4-2,1 3 2,2 4-2,0 2 0,2 1 0,0 0 0,1-4-1,1-4 1,0-5-1,0-5 0,-3-7 1,0-9 1,-5-11 0,-1-5 1,-6-9-1,-2-3 1,-4-8-1,-4-2 1,-3-6-1,-3-1 0,-1-1-2,-1-6-3,4 6-5,-4-7-18,8 2 0,2-6-1,7 2 0</inkml:trace>
  <inkml:trace contextRef="#ctx0" brushRef="#br0" timeOffset="13888.7944">17055 3866 21,'-10'18'20,"-2"4"-3,1 13-2,-6 0-3,7 10-2,-6-4-3,7 7-2,-1-6-2,6 2 0,1-6-1,4-3-1,3-5-1,1-5-3,6-2-1,0-9-8,7-2-13,2-8 0,3-4-2,3-7 8</inkml:trace>
  <inkml:trace contextRef="#ctx0" brushRef="#br0" timeOffset="14171.8105">17188 4024 10,'0'0'22,"0"0"-1,0 0-3,9 1-6,3 14-4,-5-3-2,9 9 0,-2-2-2,4 7-1,0-1-1,1 2-2,0-2-4,-2-4-8,0-2-11,-2-3-2,-1-5 0,-3-7 3</inkml:trace>
  <inkml:trace contextRef="#ctx0" brushRef="#br0" timeOffset="14407.824">17413 4060 21,'-17'11'16,"7"3"-2,-6-1-1,0 9-2,-7-3-5,1 7-2,-1 1-8,1 1-16,1-4-2,4 2-1,3-10 8</inkml:trace>
  <inkml:trace contextRef="#ctx0" brushRef="#br0" timeOffset="14668.8389">17594 4315 9,'0'0'21,"-11"14"2,11-14-10,-17 19-7,5-8-3,0 3-6,3-3-16,0 4-3,0-9 0,9-6 14</inkml:trace>
  <inkml:trace contextRef="#ctx0" brushRef="#br0" timeOffset="15135.8657">17684 4006 14,'2'-12'25,"-1"0"0,2 0-9,-3 12-4,0 0-5,17 13-2,-17-13-2,17 25 0,-8-9-2,5 2 1,-1 0-1,2-2-1,-1-3 0,2-4 0,0-5 0,2-7-1,0-2 0,0-8 1,0-2-1,2-3 1,-4 2 0,2 1 0,-4 3 1,0 6 0,-3 5 1,0 13 0,-4 3 1,3 12 0,-3 3-1,2 10 1,-6 2-1,1 8-1,-6-3 1,0 0-1,-8-2-1,-4-6-2,-3 1-4,-13-14-10,1-3-12,-3-11-1,1-9-1,0-12 8</inkml:trace>
  <inkml:trace contextRef="#ctx0" brushRef="#br0" timeOffset="15359.8785">18298 3896 18,'11'30'29,"-9"10"1,-14 9-2,-8 20-22,-17 14-26,-12 20-3,-14 1-6,-6 7-2</inkml:trace>
  <inkml:trace contextRef="#ctx0" brushRef="#br0" timeOffset="52290.9908">6310 9053 8,'8'-14'12,"-8"14"0,4-14-3,-4 3 0,0 11-1,3-26 0,-1 14-1,-3-6-1,2 1-1,-3-5 0,1 1-1,-3-3-2,1 1 1,-2-1-3,2 2 2,-2 0-2,2 4 2,-1 2-2,2 5 1,-1 0 0,3 11-1,-3-11 1,3 11 0,0 0-1,-9 6 0,5 6 1,-3 0 0,1 7 0,-1 3-1,-1 3 1,0 2-1,1-3 2,0 1-2,4-8 0,-1 0 0,2-7 0,2-10 1,-2 11 0,2-11 0,0 0 0,0-18 0,0 4 1,1-5-1,-1-3-2,1-2 0,1-2 0,0 1 0,0 2 0,1 3 0,2 4-1,1 3 0,-6 13 2,16-13-1,-6 12 1,1 3 0,3 4-1,-1 2 1,1 8 2,0 2-2,0 6-4,-4-1-17,2 0-4,-1-1 0,-3-5-2</inkml:trace>
  <inkml:trace contextRef="#ctx0" brushRef="#br0" timeOffset="53274.047">7391 9191 22,'0'0'19,"0"0"-3,0 0-2,-2-23-3,4 12-3,-5-13-2,4 2-2,-4-10-2,2 1 0,-3-6 0,0 2-2,-2 2 1,0 1 1,1 5-1,-2 4 0,2 6-1,0 3 1,5 14 0,-7-14-1,7 14 0,0 0-1,-10 7 0,3 5 0,-1 3 0,-3 5-1,2 2 1,-3 5 0,0 0 1,4-1-1,-1-3 1,2-5 0,2-4 0,3-4 1,2-10 0,0 0 0,0 0 0,0 0 0,-4-19 0,5 5 0,1-4 0,0-2-1,1-2 0,1 1 0,1 1 0,1-1 0,0 6 0,1-2 1,2 7-2,-1-3 2,2 5-2,0 0 2,2 3-1,1 3 0,0 2 0,3 2 1,-3 4-1,4 4 0,-4 2 1,1 4-1,-3 3 0,0 4-1,-2 7-15,-3 0-10,-2-4-2,-1-4 0</inkml:trace>
  <inkml:trace contextRef="#ctx0" brushRef="#br0" timeOffset="64069.6645">4519 10214 13,'0'0'11,"0"0"-2,0 0-1,0 0-1,0 0-1,0 0-2,14 16 1,-1-8 0,4 3-2,6-2 2,5 2-3,6-2 2,2 0-3,7-1 2,1 1-3,5-5 2,1 1-1,3-2-1,3-1 1,-2-2 0,3-2 0,2 2 0,0-1-1,5-1 1,2 0 0,1 0 0,-1 1 0,3 0-1,3 1 2,-1-2-2,5 1 1,0-1 0,5 1 0,3-1 0,2 0 0,3-1-2,2 1 2,6 0-2,-1 0 1,-2 0-1,-2 0 2,4-1-3,-3 1 2,4-1 1,0 0-1,-1-1 0,0 0 1,-1-1-1,2 2 0,-2-2 0,3 1 0,-1-1 0,-2 0 0,0-1 0,1-1-1,-2 0 1,3 2-1,1-2 1,0 1 0,-1 0-1,-1 0 1,-2 1 0,2 2 0,2-1-1,0 1 1,-4-1 0,-2 2 0,0 0 0,1 1-1,3-2 2,-1 1-2,0 1 1,-2-2 0,-1 2 1,2 1-2,-3-1 2,1 1-1,-2 0 0,-1 1 0,-2-1 0,1 1 0,-3 0 1,2-1-1,-1 0 0,3 0 0,-2 0 1,-2 0-1,1 0 0,0-1 1,-1 0-1,0 1 0,-1-1 0,0 0 0,-1 1 0,-2 0 0,1 0-1,-1 0 1,0 1 0,-1-1 0,0 2 0,-2 2 0,-1-1 0,-2 1 0,-3 1 0,-1-1 0,-1 0 0,-2 0-1,-2 1 1,-1 0 1,1-1-1,1 1 0,-1 1 0,1 1 1,-1 0-1,0 0 0,-2 0 0,-1 0 1,0 1-1,3-2 0,1 3 1,0-2-1,2 1 1,-2-1 0,4 2 0,0-4-1,-1 2 1,-1 2-1,1-6 0,1 4-1,0-3 1,2 3 0,-1-3 0,1 3 0,1-2 0,-3 0-1,1-1 1,-1 1 1,-1-2-1,0 1 0,-2-2 0,0 2 1,-3-2-1,0 0 0,-4 0 1,-2-1-1,-3 0 0,-5-1 1,-5-1-1,-2 0 0,-6-2 0,-1 0 1,-4-1-1,-2 1 0,0-1 0,0 1 0,0-1 0,-1 1 1,2 0-1,-2 0 0,0 1 0,-2-1 0,-1 0 0,0 0 0,-2 1 1,-1 0-1,1 1 0,1-2-3,1 9-10,-4-1-11,-2-1-3,-2 2 0,-7-2 9</inkml:trace>
  <inkml:trace contextRef="#ctx0" brushRef="#br0" timeOffset="84856.8536">5399 14386 9,'-12'-3'6,"12"3"-1,0 0 0,-9 0-1,9 0 0,0 0-1,0 0 0,-7 12-1,7-12 0,-3 10-2,3-10 1,-2 14 0,2-14 0,0 17 1,0-17 1,6 16-1,0-4 1,4-6 1,5 2 0,3-4-1,5 2 0,5-3-1,3-1 0,4-2 0,7 1 0,-2-2-1,6 1 0,2 0 0,2 0 0,6-1 0,3 1-1,3-1 1,4 1-1,3-2 1,3 2 0,3-1-1,2 2 1,3-1 1,2 3-1,1-2 1,1 1-1,1 1 1,1 1 0,1 0 0,2 2-1,1-3 1,1 4-1,2-2 1,2 2-1,-2-3-1,3 2 1,1 0-1,0 0 0,-1 0 1,1 1-1,-5 0 0,3 0 0,0-1 0,0 2 0,-2-1 0,-2 0 0,0 0 0,-1 0 0,1-1-1,1 0 1,0 1 0,0-2 0,0 2-1,2 0 0,-2 2 2,0-2-2,5 2 2,-2-1-2,0 0 2,0-1-2,2-1 1,2 0 0,5-1-1,1-2 0,1 2 0,1-3 0,2-1 0,0 0 0,1-1 1,-2-1-1,-4-1 1,0 0 1,-3-2-1,0 1 1,-1-1 0,0 1 0,-2-2 0,1 1-1,-3-1 1,4 0-1,2-1 0,1 0 1,0 0-1,3 1 1,-1-4-1,4 1 1,4 0-1,1 0 1,1-1 0,-2 2 0,1 0 0,1 1 0,2 0 0,-2 2 0,-5 1 0,0 2 0,-5-1-1,1 2 1,-5-1-1,-7 1-1,-2 4-5,-9-3-17,-5 2-1,-9-3-3,-10-3-1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9-04T20:51:18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15018 11890 28,'0'0'25,"0"0"0,-10-7-7,10 7-4,0 0-4,0 0-2,0 0-3,0 0 0,0 0-1,0 0 0,12 7-1,-3-5 0,0-2 0,8 0 0,0-2-1,6 1-1,3-3 1,3 1-1,2-1-1,3 0 1,2 0-1,0 2 1,-1-2-1,-4 2 0,-4 1 0,-4-2 0,-3 2 0,-7 1 0,-4-1 0,-9 1 0,0 0 0,10 1 0,-10-1 0,0 0 0,0 0 0,0 0 0,-3 13 1,3-13-1,-5 13 1,5-13-1,-12 19 1,4-7-1,-5 2 1,-1 4 0,-4 3-1,-1 6 1,-3 3 0,-2 7-1,-2 4 1,0 5-1,2 1 0,-1 0 1,2-1-1,2-3 0,2-3 0,4-5 1,1-5-1,1-5 0,4-4 1,0-5-1,2-2 1,1-3 0,6-11 0,-11 16-1,11-16 1,-9 10-1,9-10 0,0 0 0,-13 13 0,13-13 0,0 0 0,-10 13 0,10-13 0,0 0-1,-9 13 1,9-13-1,0 0 1,0 0-1,-7 10 1,7-10-1,0 0 1,0 0-1,12-2 1,-12 2 1,18-5-1,-3 1 0,3-1 0,4-1 1,3 0-1,2 1 0,3 0 0,-1-1 0,3 3-1,-4-1 1,0 2-1,-4-2-1,-1 4 0,-7-3 0,1 4-1,-8-3-1,3 5-2,-12-3-5,12 0-18,-12 0-1,0 0-1,0 0 0</inkml:trace>
  <inkml:trace contextRef="#ctx0" brushRef="#br0" timeOffset="376.0214">15072 12198 33,'0'0'26,"0"0"0,0 14-9,0-14-4,12 5-4,-2-5-2,8 6-2,3-8-1,7 5-2,2-6-1,3-4-4,9 7-20,-6-11-4,1 3-2,-7-4-1</inkml:trace>
  <inkml:trace contextRef="#ctx0" brushRef="#br0" timeOffset="1248.0713">16694 11881 16,'0'0'25,"0"0"0,11-7-2,-11 7-8,21 2-4,-10-1-1,8 12-2,-2-1-2,6 7-1,-1 4-2,4 3-1,-2 1-1,1 2 0,-1-1 0,-1-2-1,-2-1 0,-3-4 1,-5-4-2,-3-5 0,-1 3-4,-9-15-11,0 0-12,0 0-1,10 6 0,-10-6-1</inkml:trace>
  <inkml:trace contextRef="#ctx0" brushRef="#br0" timeOffset="1847.1056">17197 11857 8,'0'0'23,"0"0"1,-7-11-2,7 11-10,0 0-3,-12 5-4,12-5 0,-8 13-1,8-13-1,-15 18 1,6-4 0,-5 0-1,3 2 0,-3 2-2,1 1 1,0 1-2,2 0 1,-1 0-1,3 1 0,0-2 0,3-2 0,0 1 0,1-2 1,1-1-2,1-1 2,0-1-1,1-2 0,0-1 1,2-10-1,-2 16 1,2-16 0,-1 16 0,2-5 1,-1 0 0,2 6 1,-3 1-1,3 6 1,-3 2 0,2 8-1,-3 0 2,2 3-2,-3 2 1,2-1-2,-2-2 1,1-2-2,1-6 2,-2-2-1,1-8-1,0-1 1,2-17-1,-3 17 1,3-17-1,0 0 1,-3 11-2,3-11-1,0 0-4,0 0-16,0 0-8,2-14-1,-2 14-2</inkml:trace>
  <inkml:trace contextRef="#ctx0" brushRef="#br0" timeOffset="3105.1775">14913 12753 25,'0'0'25,"0"0"0,0 0-5,-10-16-7,10 16-3,0 0-2,0 0-2,0 0-1,0 0-1,0 0 0,14 18 0,-10-6 0,5 6-1,0 4 0,6 10 0,0 3 0,6 7-1,-2 3-1,5 3 0,-2-1 0,1 0 1,0-5-2,-3-3 1,-3-4 0,-2-5-1,-3-6 1,-1-3 0,-4-5 0,0-3-2,0-2 1,-7-11-2,9 13 0,-9-13-3,0 0-5,0 0-16,10-4-6,-12-10 1,2 14 0</inkml:trace>
  <inkml:trace contextRef="#ctx0" brushRef="#br0" timeOffset="3540.2024">15262 12795 3,'-6'-11'23,"6"11"0,-11 4 0,8 6-7,-8-5-3,7 13-1,-11-1-3,7 14 0,-11 0-1,6 13-1,-8-3-1,3 10-1,-7-2-1,2 5-1,-3-7 0,2-2-2,-1-5 1,3-5-2,3-4-1,2-6-2,8 5-7,-4-15-19,13 4-2,0-19 0,-1 19-2</inkml:trace>
  <inkml:trace contextRef="#ctx0" brushRef="#br0" timeOffset="4799.2744">16781 12811 29,'0'0'24,"0"0"0,0 0-6,0 0-5,15-1-5,-4-2-3,4 7 0,3-6-2,6 4 0,2-2-1,3 1-1,3-1-1,2 0 1,-2-1-1,3 0 0,-2-2 0,-2 1 0,-1 0 0,-5-1 0,-5 2 0,-4-1 0,-4 2 0,-12 0 1,12 0-1,-12 0 0,0 0 1,-5 16 0,5-16 0,-15 25 1,1-7 0,0 10 0,-5 2 0,-1 7 1,-4 1-1,-1 7 1,-2 0-1,0 7 0,0-4 0,1 1 0,0-6-1,1 1 0,1-6 1,4-2-2,1-6 1,4-4 0,3-5-1,2-5 0,1-3 0,9-13 0,-6 16 0,6-16 0,0 0-1,0 0-1,19-2 1,-6-6-2,3 2 0,0-7-2,8 6-2,-6-8-4,11 9-4,-11-8-8,6 7-6,-5-3 1,3 1 0</inkml:trace>
  <inkml:trace contextRef="#ctx0" brushRef="#br0" timeOffset="5764.3297">16915 13508 10,'0'0'22,"0"0"0,0 0-4,15-10-3,-8 0-1,13 6-1,-8-8-2,11 6-3,-4-8-1,7 6-2,-1-5-2,4 3-1,0 0-1,0 2 0,-1-2-1,-2 3 1,-4 2-1,-4 0 0,-5 1 1,-2 1-1,-11 3-2,0 0-2,13 0-9,-13 0-15,0 0-1,0 0-1,-10 2-1</inkml:trace>
  <inkml:trace contextRef="#ctx0" brushRef="#br0" timeOffset="6529.3734">14912 13490 39,'0'0'26,"0"0"0,9-1-7,2 14-6,-11-13-4,22 30-3,-8-10-2,8 8 0,-2 0-2,5 4 0,-1-1-1,2 0 0,-2-5-1,0-1 0,-4-4-1,-2-8-2,0 3-8,-18-16-16,23 7 0,-23-7-2,17-12 0</inkml:trace>
  <inkml:trace contextRef="#ctx0" brushRef="#br0" timeOffset="7091.4056">15432 13540 24,'0'0'24,"-15"2"-1,5 5-7,-4-4-6,3 9-3,-6-3-2,5 6 0,-7-2-2,6 3 0,-6-2 0,3 3-1,0-3 0,2-1-1,0-2 0,2 0 0,2-4 0,10-7-1,-15 12 0,15-12 0,-9 5 0,9-5 0,0 0 0,0 0 0,0 0 0,-9 7 0,9-7 1,0 0-1,0 0 1,0 0 1,0 0 0,-3 17 0,3-17 1,-3 20 0,1-8 1,0 8-1,-3 1 0,3 7 1,-4-1-1,3 6-1,-2-1 1,2 3-2,-2-1 1,2-2-2,1-4 2,0-2-2,-1-5 1,2-5 0,0-2-2,1-14 0,-1 16-2,1-16-6,0 0-19,0 0-2,3 12-2,-3-12 0</inkml:trace>
  <inkml:trace contextRef="#ctx0" brushRef="#br0" timeOffset="8025.4589">16831 13570 14,'2'-11'25,"-2"11"0,0 0 0,0 0-8,0 0-3,0 0-4,7 11-2,-1-1-2,7 13-1,0 3-1,7 9 0,-1 4-1,6 5-1,2 2 0,4 3-1,-3-4 0,4 1-1,-1-6 1,-1-1-1,-1-6 1,-3-4-1,-5-5 1,-3-4-1,-4-3-1,-4-6-1,-1-3 0,-9-8-5,10 6-17,-10-6-7,0-16 0,-4-5 0</inkml:trace>
  <inkml:trace contextRef="#ctx0" brushRef="#br0" timeOffset="8383.4794">17317 13560 9,'-15'-1'25,"4"7"1,-1 8-1,-9 0-8,5 20-3,-13-4-2,5 20-1,-13-2-1,6 15-2,-12 3-2,6 8-2,-6-4 0,6 3-3,0-6 1,6-4-4,8-4-1,4-15-4,16 3-22,-5-21-3,14-4 0,-6-22-3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9-04T20:51:39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14540 4869 1,'0'0'17,"-4"-14"1,4 14-3,-5-12-3,5 12-1,0 0 0,0 0-2,-5-13-2,5 13-1,0 0-2,0 0-1,0 0-2,0 0 1,0 0-1,0 0 0,0 0 1,2 15 0,-2-15 0,9 6 0,-9-6 1,20 4-1,-6-5 0,4 1 1,3-4-2,6 2 1,2-3-1,3 2 0,1-2-1,0 1 1,-2 1-1,0 1 0,-4 0 0,-5 1 0,-4 1 0,-5 0 0,-4 1 1,-9-1-1,10 4 1,-10-4-1,0 0 1,3 14 0,-3-14 1,-3 20-1,-1-7 1,-1 5 0,-4 3 0,-4 6-1,-4 3 1,-3 7 0,-8 1 0,-2 7 0,-3 0 0,-1 4-1,-1-1 0,1-1 0,1-3 0,4-3 0,3-4-1,4-4 0,4-5 0,3-5 0,2-2 0,5-4 1,1-5-1,2-1 0,5-11 0,-4 14 0,4-14 0,0 0 1,7 10-1,-7-10 1,13 2-1,-2-2 1,3-4-1,1 2 0,5-3 1,0 0-1,5 1 0,2-1 0,2 0 0,2 1 0,-1 0 0,0 2 0,0 0 0,-2 0 0,-4 1 0,-3 0 0,-3 2-2,-5-1 0,-2 4-2,-11-4-6,16 1-18,-16-1-4,0 0 0,3-14-1</inkml:trace>
  <inkml:trace contextRef="#ctx0" brushRef="#br0" timeOffset="864.0493">16047 5068 16,'8'-14'22,"-8"14"-5,14-10-1,-14 10-3,13-10 0,-13 10-3,13-3-1,-13 3-2,14 7 0,-14-7-1,18 20-2,-9-6 1,5 7-2,1 0 0,3 6-2,3-2 1,1 1-3,2-1 2,-1-6-2,0 0-1,0-7-2,1 3-6,-9-16-18,6 1-2,-8-12 1,1-1-2</inkml:trace>
  <inkml:trace contextRef="#ctx0" brushRef="#br0" timeOffset="1351.0772">16499 4959 24,'-19'19'22,"3"-7"-3,3 10-2,-10-4-3,6 9-5,-7-4-1,7 6-4,-2-5 1,6 4-3,-2-4 1,5 1-2,1-3 0,2 0 1,2-2-1,1-2 1,1-1-1,0-1 1,1-3-1,0 0 0,1-2 0,-1 3 0,-2-1 1,3 4-1,-5-1 1,5 5 0,-4 1 0,3 5-1,-4-2 1,5 3-1,-2-2-1,1 1 1,-1-3-1,1-2 0,1-4 0,-1-4-2,2 3-4,0-17-13,-4 14-10,4-14-2,0 0 0,0 0-1</inkml:trace>
  <inkml:trace contextRef="#ctx0" brushRef="#br0" timeOffset="2325.133">14493 5750 14,'0'0'23,"-4"-13"2,-1 3-7,5 10-2,-5-12-4,5 12-2,0 0-3,0 0-1,-7-11-2,7 11-1,0 0 1,0 0-1,0 0 0,8 19 0,-4-8 1,7 7-2,0 0 2,6 6-2,0 1 0,6 4-2,-2 3 1,3 1-1,-1 1 0,-1 1 1,0-2-2,-3 1 2,-2-1-2,-5-3 2,1-3-1,-3-4 0,-5-3 0,-1-5-1,-4 0 0,-3-4 0,2-1-3,-8-6-1,8 6-8,-13-11-17,14 1-1,-15-6-1,15 6 1</inkml:trace>
  <inkml:trace contextRef="#ctx0" brushRef="#br0" timeOffset="2685.1536">14736 5798 26,'-10'5'25,"1"7"0,-5-3-6,4 13-3,-12-7-3,7 16-2,-10-5-4,7 10-1,-7-2-2,5 6-1,-5 0-1,6 0 0,0 0-2,4-1 0,1-4-1,1-5-2,8 5-11,-6-11-16,9-1-1,-2-11-2,4-12 0</inkml:trace>
  <inkml:trace contextRef="#ctx0" brushRef="#br0" timeOffset="4267.244">16112 5780 3,'0'0'5,"0"0"-2,0 0 0,0 0 0,-6-10 1,6 10 1,0 0 2,0 0 0,0 0 3,-8-11 0,8 11 1,0 0 0,0 0-1,0 0-2,0 0-1,0 0-1,0 0-1,-1-11 0,1 11-2,0 0 1,14 1-1,-4-5 0,7 6 0,1-5 0,9 3-1,3-2-1,5 0-1,0-1 0,2 1 0,-1 1 0,-4 0 0,-4 1 0,-6 0 0,-5 1 0,-6 0 1,-11-1-1,0 0 1,3 15 0,-9-4 0,-4 0-1,-2 4 1,-3 4 0,-2 3 0,-2 5 0,-1 3 0,-3 3 0,-2 2-1,0 1 1,0 3 0,0 1-1,-1-1 1,1 0-1,2-2 1,1-4-1,4-1 0,0-1 0,3-4 1,3-4-2,1-2 2,5-2-1,1-3 0,4-3 0,3-1 0,-2-12 0,16 15 1,-1-13-1,4-1 1,6-3-1,6-3 0,3-3 0,5-2 0,2 0 0,4 0 0,-2-1 0,2 2 0,-1 1 0,-4 1-1,-2 2 1,-4 1 0,-4 2 0,-5 1-1,-3 1 1,-4 0-1,-6 2-1,-2-2 0,0 4-2,-10-4-10,13 1-16,-13-1-1,10-4-1,-10 4-1</inkml:trace>
  <inkml:trace contextRef="#ctx0" brushRef="#br0" timeOffset="5148.2944">14429 6526 27,'3'-13'25,"-3"13"3,7-12-10,4 14-2,-11-2-6,11-2-2,-11 2-2,15 9-2,-7 1-2,5 6-1,1-2 1,4 3-2,1 1 1,4 0-2,-1-1 1,-1-2-2,3-5 0,-5-4-2,4 5-7,-13-10-17,8 0-3,-18-1 1,19-14-1</inkml:trace>
  <inkml:trace contextRef="#ctx0" brushRef="#br0" timeOffset="5595.32">14839 6450 15,'0'0'27,"0"0"-1,0 0-8,-19 0-4,13 12 0,-12-7-5,8 9-2,-11-1-1,5 6-4,-6-2 1,5 4-2,-2-3 1,2 1-3,-1-1 2,3-2-2,0-4 2,4-3-1,3-1 0,-1 0 0,9-8 0,-14 14 0,14-14 0,-9 17 1,5-7-1,0 4 1,-1 3 0,0 6 0,-2 3 0,1 9 0,-1 2 0,2 7 1,-3 4-2,2 1 1,0-2-1,1-2 1,0-3-1,3-5 1,-1-7-2,1-7-1,4 1-3,-2-24-18,-2 24-7,2-24-3,0 0 0</inkml:trace>
  <inkml:trace contextRef="#ctx0" brushRef="#br0" timeOffset="6687.3825">16052 6505 12,'0'0'23,"0"0"-1,0 0-2,0 0-6,0 0-1,0 0-3,20 15-2,-11-11 0,11 10-2,-6-4-2,9 6-2,-3-1 1,4 5-2,2-3 0,1 8 1,-1-1-1,2 4 0,0 3-1,0 2 1,-2 0-1,0 0 1,-3-2-1,-3-4 0,-3-4 0,-4-5 0,-2-5-1,-11-13 0,12 10-3,-12-10-5,0 0-18,-3-22-3,2 12-1,-6-13 0</inkml:trace>
  <inkml:trace contextRef="#ctx0" brushRef="#br0" timeOffset="7115.4069">16484 6501 17,'-1'-13'24,"1"13"-5,0 0-1,-6-14-4,6 14-1,0 0-5,-12 9 0,-1-1-3,2 9 0,-7-1 0,1 11-1,-6 1 0,0 9-1,-5 4 0,3 7-1,-3 1 1,3 3-2,1 0 0,2-1 0,2-3-1,5-5 0,3-4-2,1-10-2,9 4-12,-4-16-15,7-1 0,-1-16-3,0 0 0</inkml:trace>
  <inkml:trace contextRef="#ctx0" brushRef="#br0" timeOffset="38022.1746">3415 12045 6,'0'0'25,"3"-10"1,-3 10-5,0 0-4,0 0-4,0 0-2,14 0-1,-14 0-2,14 16-1,-8-3-1,10 13 0,-3-1-2,9 10 0,-1 4-2,5 3 0,1 0-2,0 1 2,1-2-2,-2-5 0,-2-3 0,-4-6-1,-4-3 0,-7-8-3,0 5-7,-9-21-12,0 16-10,0-16 1,0 0-2</inkml:trace>
  <inkml:trace contextRef="#ctx0" brushRef="#br0" timeOffset="38398.1962">3695 12044 15,'0'0'26,"0"0"-4,0 0-3,-6 22-2,-7-8-3,7 19 0,-11-6-2,4 15-3,-9-4-4,2 9-1,-3-4-2,4 0-1,1-5-1,2-7-4,9 2-7,-2-13-19,12-4-2,-3-16-1,12 8 0</inkml:trace>
  <inkml:trace contextRef="#ctx0" brushRef="#br0" timeOffset="38798.219">3975 12289 13,'-9'7'30,"9"-7"-1,0 0 2,0 0-14,0 0-6,16-1-4,7 2-1,2-6-3,6 1-3,8 3-4,-4-12-13,6 9-13,-4 0-1,-5 2 1,-8 1-2</inkml:trace>
  <inkml:trace contextRef="#ctx0" brushRef="#br0" timeOffset="38964.2285">4140 12514 38,'4'12'32,"7"-7"-1,9-5-1,1-7-24,12-5-15,3 0-17,5-3-3,-2-6-1,-1-1-2</inkml:trace>
  <inkml:trace contextRef="#ctx0" brushRef="#br0" timeOffset="39938.2842">4880 11679 17,'0'0'28,"0"0"-1,14 9-4,-14-9-6,20 24-5,-10-5-1,10 14-4,-1-2 1,6 14-4,3 0 1,5 10-2,1 3-2,2 5 0,0-1 0,0 0 0,1-3-1,-3-6 1,-4-5-1,-6-6 1,-3-9-2,-4-6 1,-4-6-2,-7-10-1,3 5-5,-9-16-7,0 0-17,0 0-1,0 0 3,0 0-3</inkml:trace>
  <inkml:trace contextRef="#ctx0" brushRef="#br0" timeOffset="40402.3109">5371 11662 2,'4'-10'24,"-4"10"-1,0 0-1,-8 3-7,8-3-1,-14 12-3,9 4 0,-12-3 1,5 16-3,-9-1 0,4 16-3,-7 1 0,2 12-1,-3 6-1,1 10-2,-3-1 0,4 2-1,-1-3-1,3-5 1,2-6-2,1-8 1,4-8-2,3-11-1,5-2-3,-3-20-11,9 5-16,0-16 0,0 0-2,0 0 2</inkml:trace>
  <inkml:trace contextRef="#ctx0" brushRef="#br0" timeOffset="41026.3466">4689 12820 22,'18'-6'28,"-5"2"1,1-6-8,14 12-5,-1-13-4,13 10-3,0-7-3,10 5-1,2-4-1,8 5-1,2-3-1,4 3-1,2-1-1,2 0 0,-3 2 0,-6-1-1,-6 1 0,-9-1-2,-8 2 1,-13-3-5,-3 10-10,-22-7-13,0 0-1,0 0 0,-9 3 1</inkml:trace>
  <inkml:trace contextRef="#ctx0" brushRef="#br0" timeOffset="41770.3891">5005 13081 11,'-9'-7'26,"9"7"0,0 0-2,0 0-9,16-2-5,-6-1-3,11 6-2,0-5 0,9 4-1,2-2-2,5 3 0,1-2-1,2 1 0,-2 1-1,-2 0 1,-4 1-1,-6 3 1,-5 0-1,-10 4 2,-8 3-1,-7 4 0,-11 3 1,-5 4-1,-9 5 1,0 5-2,-7 1 1,0 3 0,-3 4 0,3 2 0,-1 1 0,4 1 0,0 1 0,5 0 1,3-2-1,4-3 0,7-5-1,6-1 1,4-7 0,8-6-1,6-5 1,5-5 0,8-5-1,8-4 1,2-5 0,6-5-1,3-3 1,3-2-1,2-3 1,0-1-2,-2-1 0,-3-4-2,0 7-2,-11-11-7,5 14-15,-12-10-5,-1 7-1,-11-5 0</inkml:trace>
  <inkml:trace contextRef="#ctx0" brushRef="#br0" timeOffset="42130.4096">5044 13477 23,'0'0'28,"0"0"1,0 0-9,20 6-4,-6-12-4,14 11-2,2-8-3,15 3-6,14 1-27,5-2-3,4-2-3,2 0-2</inkml:trace>
  <inkml:trace contextRef="#ctx0" brushRef="#br0" timeOffset="75557.3216">7056 12345 25,'11'-2'29,"-11"2"-2,10 4-1,-10-4-12,18 10-2,-6-7-3,9 11-3,2-1-2,8 6 0,1-2-1,6 6-1,0-1 0,2 0-1,-4 1 0,0-1 0,-5-3 0,-6-3 0,-6-3-1,-4-2-1,-5-2-1,-10-9-4,9 12-14,-9-12-9,0 0-2,-15-4 0,15 4 0</inkml:trace>
  <inkml:trace contextRef="#ctx0" brushRef="#br0" timeOffset="75901.3413">7460 12318 14,'0'-17'26,"0"17"1,-3-13 1,3 13-12,0 0-3,0 0-4,0 0-1,-16 10-2,12 13-1,-9-1 0,0 13-1,-9 2 0,0 10 1,-5 0-2,0 2 0,1-4-1,1-2-1,4-5-2,4-9-2,7 0-4,-3-20-17,13-9-7,0 0-1,0 0-1</inkml:trace>
  <inkml:trace contextRef="#ctx0" brushRef="#br0" timeOffset="76391.3693">7317 11947 42,'0'0'29,"0"0"0,0 0 0,0 0-19,0 0-4,0 0-2,3 12-2,-3-12 1,3 16-1,-3-16 0,4 12-1,-4-12 0,0 0 0,0 0-1,12-20 1,-8 6-1,0-1-1,0 0 0,1 2-3,-7-2-12,2 15-14,0 0-1,-11 3-1,0 5-2</inkml:trace>
  <inkml:trace contextRef="#ctx0" brushRef="#br0" timeOffset="79950.5728">8252 12465 9,'8'-5'25,"1"-5"1,4 3-2,3 6-15,1-2-6,2-1-7,6 9-9,-5-1-11,-3 3 1,-4 3-2</inkml:trace>
  <inkml:trace contextRef="#ctx0" brushRef="#br0" timeOffset="80106.5817">8294 12673 30,'-9'11'28,"9"-11"1,0 0-3,9 15-13,-1-22-4,12 2-4,3-3-7,1-11-20,10 4-5,-2-8-3,0-2-1</inkml:trace>
  <inkml:trace contextRef="#ctx0" brushRef="#br0" timeOffset="80709.6162">9232 11639 36,'0'0'27,"-13"-7"-7,10 17-4,-12-4-5,8 16-3,-8 6 0,0 16-4,-5 9 2,1 20-2,-3 13 1,4 13-2,1 10 2,4 9-3,2 0 0,7 4 1,4 0-2,4-7 1,3-9-1,5-8 1,3-8-1,3-7-1,3-12 1,3-10-1,3-12 0,-1-13-2,4-6 0,-3-15-3,3-2-15,-8-20-11,4-2-1,-11-14-1,0-3 0</inkml:trace>
  <inkml:trace contextRef="#ctx0" brushRef="#br0" timeOffset="81285.6493">9509 11839 13,'0'0'29,"0"0"0,-2-14-2,11 23-10,-9-9-5,16 16-3,-7-4-1,10 12-2,-2 0-1,8 11-1,-2-3-1,5 7-1,0-1-1,1 0 0,-2-1-1,-1-5-1,0-2-1,-7-8-2,2 3-3,-11-21-13,7 8-12,-17-12 0,17-5 0,-16-10 0</inkml:trace>
  <inkml:trace contextRef="#ctx0" brushRef="#br0" timeOffset="81652.6703">9905 11787 27,'0'0'27,"0"0"-3,-9-16-8,9 16-5,0 0-3,-10 23-2,-2-10 0,1 13-1,-9-2 0,1 12 1,-8 3-3,3 9 1,-5 0-2,3 3 1,-1 2-2,5-2 0,1-4 0,4-3-1,4-7-2,2-9-1,8 1-7,-6-17-19,13 0-1,-4-12-2,0 0 1</inkml:trace>
  <inkml:trace contextRef="#ctx0" brushRef="#br0" timeOffset="82277.7059">9449 12653 9,'-10'0'27,"10"0"0,-11-2 1,11 2-11,0 0-4,0 0-5,17-2-2,2-3-2,10 4 1,6-6-1,11 3 0,6-4-2,7 1 0,-2-1 0,1 1-1,-2-4 0,-5 3-1,-7 0 0,-9 1-1,-10 1 1,-6 2-1,-6 2-1,-13 2-1,9 4-1,-9-4-7,-6 10-20,-3-3 2,4 6-3,-8-5 2</inkml:trace>
  <inkml:trace contextRef="#ctx0" brushRef="#br0" timeOffset="83125.7544">9429 13092 32,'0'0'27,"0"0"2,0 0-10,0 0-5,0 0-5,18 6-2,-3-9-2,8 5 0,2-7 0,10 3-2,-2-3 0,7 2-2,1-2 0,1 2 0,0-1-1,-3 4 1,-5 1-1,-6 3 0,-4 2 0,-5 2 0,-9 6 0,-6 2 1,-5 5-1,-7 6 0,-8 3 1,-4 4 0,-8 3 0,-3 3-1,-4 1 1,-4 2-1,2 0 1,-2-1 0,5-2-1,2 1 0,5-3 0,5-1 0,4-2-1,6-5 1,4-2 0,4-2 1,4-4-1,6-3 1,4-5 0,5-4 0,5-3 0,5-3 1,3-4-1,7-3 0,3-4 0,3-1-1,-1-2 1,-1-2-1,-2-1 1,-3 1-1,-4 0 1,-5 0-1,-5 0 0,-5 3 0,-3 1-1,-3 0-1,-9 8 0,10-12-2,-10 12-4,0 0-17,0 0-7,3-13-2,-3 13 1</inkml:trace>
  <inkml:trace contextRef="#ctx0" brushRef="#br0" timeOffset="83981.8034">10156 11684 17,'0'0'25,"-10"-11"-6,10 11-4,0 0-4,0 0-3,0 0-1,5 14-2,-5-14 2,16 23-1,-4-3 1,9 13-2,0 3 2,11 15-3,2 10 0,6 15-1,0 9-1,2 10 0,-5 6-1,-1 9 1,-7 7-1,-5 4 0,-10-3 0,-6-5 1,-7-2-1,-6-6 0,-5-10 0,-3-8 0,-5-11 0,-1-9-1,-4-9 1,1-7 0,-3-9-1,2-3 1,3-9-1,3-4 1,1-6-2,0-7 0,6-4-1,-2-7-1,12-2-4,-17-2-18,17 2-6,-12-15-2,12 15 0</inkml:trace>
  <inkml:trace contextRef="#ctx0" brushRef="#br0" timeOffset="85742.9041">9666 11228 11,'0'0'24,"0"0"-4,-5-13-7,5 13-1,0 0-4,0 0-3,-4 14-1,4-14-2,0 19-1,0-9 0,1 2 0,1-1 0,-2-11 0,5 16 1,-5-16 0,0 0 0,10 1 1,-10-1-1,7-12-1,-7 12 1,8-16 0,-8 16-1,6-16-1,-6 16 1,4-11-1,-4 11 0,0 0 0,0 0 0,0 0 0,0 0 0,0 0 0,0 0 0,0 0 0,0 0 0,0 0 0,2 11 0,-2-11 1,0 0 0,0 0-1,9-8 1,-9 8 0,0 0 0,6-13 0,-6 13-1,0 0 1,0 0 0,0 0 0,0 0-1,0 0 1,0 0-1,0 0 0,0 0 0,0 0 0,0 0 0,0 0 0,0 0 0,0 0 0,0 0 1,0 0-1,0 0 0,0 0-1,0 0 0,0 0-1,0 0-3,0 10-9,0-10-15,-2 17 0,2-17-1,-2 17 9</inkml:trace>
  <inkml:trace contextRef="#ctx0" brushRef="#br0" timeOffset="98905.6571">11413 12464 30,'0'0'28,"-6"-13"-5,6 13-6,0 0-7,12-10-3,-12 10-4,23-15-1,-3 7-3,5-5-4,12 9-12,-1-4-10,2 5 0,-3-1-1</inkml:trace>
  <inkml:trace contextRef="#ctx0" brushRef="#br0" timeOffset="99096.668">11532 12673 25,'9'4'28,"-9"-4"-1,17-11-2,-3-1-32,9 4-18,7-3-1,3-6-2,5 0 10</inkml:trace>
  <inkml:trace contextRef="#ctx0" brushRef="#br0" timeOffset="100761.7631">12603 12760 24,'0'0'15,"-10"-3"-1,10 3-3,0 0-2,14 7-2,1-7-2,11 3-1,13-3-1,12 1 0,11-4 0,10 2-1,12-2 0,11-1-1,10 0 1,8-1-1,0-1-1,3 1 1,-1 0 0,7 1 0,-1 1 0,-5 1-1,-6 1 1,-3 4-1,-5 0 0,0 2 1,-2 2-1,-4 0 0,-5 2 0,-3-1 0,-2 2 0,-3-3 0,-1-3 0,-1-1 0,-5-5 1,-3-1-1,-3-5 0,-2-3 0,-5-3 1,-2-2-1,-4-3 1,-4 2-1,-5-2 1,-2 0 0,-5 2 1,-1 2-1,-3 1 0,-1 1 1,-4 1-1,-3 3 0,-3 2 1,-6 2-2,-1 5-6,-9-1-17,-10 1-3,10 0 0,-10 0-3</inkml:trace>
  <inkml:trace contextRef="#ctx0" brushRef="#br0" timeOffset="101745.8194">13966 13382 26,'0'0'23,"-5"-12"2,5 12-6,0 0-5,14 0-5,-5-3-2,9 4-2,5-4-1,9 3 0,4-3-1,6 3 0,2-2-1,2 0 0,2 1-1,-1 2 0,-6 1 0,-3 1-1,-7 2 1,-3 1-1,-8 2 0,-6 1 1,-10 4-1,-9 3 0,-9 3 0,-6 3 0,-8 6-1,-8 0 0,-7 6 0,-8 2 0,-2 5-1,-3-1 1,2-1 0,0 1 0,5 0 0,3-2 1,7-3-1,8-3 1,8-3 1,5-2-2,6-3 2,7 0-1,5-3 1,8-1-1,7-4 2,8-4-1,9-7 0,11 0 0,6-6 0,7-3 1,4-5-1,2-3 1,0-2-1,-2 3 0,-5-2-2,-6 2 2,-6 1-2,-7 1 1,-6 1-2,-6 0 0,-4 6-5,-10-7-11,4 7-8,-14 2-3,12-7 1,-12 7-2</inkml:trace>
  <inkml:trace contextRef="#ctx0" brushRef="#br0" timeOffset="102056.8372">13988 13664 12,'3'12'25,"8"-13"-1,8 4-4,3-9-6,14 8-1,0-11-3,11 7-5,-1-6-3,1-4-11,6 4-14,-3-4-2,-6 3-1,-5-3-1</inkml:trace>
  <inkml:trace contextRef="#ctx0" brushRef="#br0" timeOffset="102541.8651">14806 13216 32,'0'0'23,"17"-16"1,-17 16-9,21-10-4,-12 4-4,6 8-2,-3-2-1,2 8-1,-5 1 1,0 9-3,-7 3 2,-1 5-2,-6 2 2,-4 6-2,-3-1 1,-2 1-1,-2-3 0,3-3-1,0-4 0,5-3 1,6-5-1,9-3 1,7-7 0,8-5 0,8-6 0,8-2-1,4-3-1,1-8-5,7 4-21,-11-8 0,-1 5-2,-13-4-1</inkml:trace>
  <inkml:trace contextRef="#ctx0" brushRef="#br0" timeOffset="103336.9104">12944 11947 10,'13'-9'28,"-13"9"0,12 9-5,-12-9-7,19 33-4,-9-6-5,8 12-1,-1 7-3,6 6 1,2 3-2,5 1-1,0-2 0,1-4 0,-2-8-1,-2-8-2,-1-6-3,-7-14-8,-1 1-15,-18-15-1,17 5 1,-17-5-2</inkml:trace>
  <inkml:trace contextRef="#ctx0" brushRef="#br0" timeOffset="103656.9287">13279 12035 23,'0'0'26,"0"0"1,-15-14-10,13 24-4,-9-2-4,0 17-1,-10 2-3,2 14 1,-7 2-1,-1 9-1,-4 2-1,2 2-2,1-2-1,4-8-3,9 5-10,-3-16-15,11-4-3,-1-16 1,9-2-2</inkml:trace>
  <inkml:trace contextRef="#ctx0" brushRef="#br0" timeOffset="104124.9556">13090 11676 11,'0'0'26,"0"0"-1,0 0 0,0 0-16,5 17-6,-5-17-2,2 12 0,-2-12 0,3 11 1,-3-11-1,0 0 0,0 0 0,0 0-2,2-15 0,-3 4 0,1 11-1,-3-22 0,3 22-1,-4-20-3,4 20-3,0 0-13,0 0 0,0 0-2,0 0 11</inkml:trace>
  <inkml:trace contextRef="#ctx0" brushRef="#br0" timeOffset="104777.9929">13565 12038 10,'0'0'28,"17"-17"-1,-5 5 0,9 7-13,-4-8-6,10 9-2,-4-4-1,5 4-2,-3-1-1,0 5-1,-4 0 1,-4 4-1,-4 2 0,-6 7 0,-8 3 1,-5 8-1,-10 8 0,-4 7 1,-5 5-1,-6 5 0,-2 2-1,2-1 1,2-1-2,3-4 2,4-7-1,6-5 0,5-7 0,6-4 0,6-2 1,6-7-1,4-3 1,6-4 0,5-6 0,4 0 0,2-5 0,3-1 0,1-3-1,1 1 1,-1-1-2,-4-1 0,0 7-4,-7-9-11,6 11-13,-8-7-1,3 4 0,-5-4-1</inkml:trace>
  <inkml:trace contextRef="#ctx0" brushRef="#br0" timeOffset="105070.0097">14323 12317 18,'0'0'27,"0"0"-1,12-6 1,-1-1-16,8 7-6,1-4-1,5 1-2,3 3-12,0-7-14,3 1-2,-4-4-1,-2-1-1</inkml:trace>
  <inkml:trace contextRef="#ctx0" brushRef="#br0" timeOffset="105810.0519">15036 11982 17,'0'0'25,"-15"-10"-1,15 10-4,0 0-6,10-9-4,0 1-3,12 5-3,4-4-1,9 2-1,5-2 0,6 4-1,0-1 0,-1 3 0,-1 2 0,-6 3-1,-6 1 1,-9 6 0,-11 3-1,-10 3 1,-14 6 0,-9 5 0,-10 7-1,-8 4 1,-6 6-1,-2 1 0,1 1 0,1-1 0,6-1-1,6-5 2,8-7-2,7-4 1,8-6 1,6-3 0,8-5 0,8-3 0,6-4 1,6-2-1,5-6 0,5-1 0,4-5 0,5-5-1,1-3-1,-1-4-1,2 2-9,-10-10-16,3 0 0,-10-8-2,-2 4-1</inkml:trace>
  <inkml:trace contextRef="#ctx0" brushRef="#br0" timeOffset="106214.0751">15176 11619 28,'0'0'26,"0"0"-3,-1 20-9,1-20-7,-4 21-3,4-21-1,-4 19-1,4-19 0,-2 12 0,2-12-1,0 0-1,0 0-1,5-21-4,-5 21-6,7-25-10,-4 12-3,0-1-2,0 3 3</inkml:trace>
  <inkml:trace contextRef="#ctx0" brushRef="#br0" timeOffset="106627.0987">15755 11829 33,'0'0'29,"12"-6"0,-1 16-3,-2-7-13,12 15-4,-3-4-4,9 11-1,0 1-2,4 8 0,0-1-1,-1 2 0,-2 0-1,-5-4-2,0 3-3,-9-14-9,-1 6-14,-8-12-1,1-3-1,-6-11 0</inkml:trace>
  <inkml:trace contextRef="#ctx0" brushRef="#br0" timeOffset="106890.1137">16077 11830 19,'0'0'28,"0"0"1,-6 13 1,-7 0-13,2 19-5,-13 0-5,1 21 1,-13 6-4,1 14-3,-1 10-16,-5-4-12,3 5-4,2-9-1,5-5-2</inkml:trace>
  <inkml:trace contextRef="#ctx0" brushRef="#br0" timeOffset="124853.1411">1491 14836 15,'0'0'29,"9"-3"1,5 19-6,-4-8-6,12 21-3,-1-3-6,7 16-1,3 2-3,4 10-2,2 1-2,0 1-1,-1-1-1,-5-5-1,-1-2-2,-12-14-7,4 1-20,-14-14-2,0-4 1,-8-17-2</inkml:trace>
  <inkml:trace contextRef="#ctx0" brushRef="#br0" timeOffset="125126.1567">1832 14855 31,'4'-12'29,"-4"12"2,-7 18-12,-4-3-6,4 17-5,-10 2-3,-1 14-2,-6 6-1,-4 7-2,-2 4-3,-5-9-11,1 5-16,6-13-2,4-6 1,5-17 1</inkml:trace>
  <inkml:trace contextRef="#ctx0" brushRef="#br0" timeOffset="125381.1714">1651 14475 20,'0'0'26,"0"0"-10,0 0-16,-4 13-22,4-13-4,6 13 13</inkml:trace>
  <inkml:trace contextRef="#ctx0" brushRef="#br0" timeOffset="125825.1967">2389 15051 9,'0'0'30,"18"-11"0,-3 10-3,0-9-9,15 9-6,-2-12-4,11 8-4,-1-2-3,2-1-6,6 11-12,-11-5-12,-3 8-1,-11 1 0,-10 8 3</inkml:trace>
  <inkml:trace contextRef="#ctx0" brushRef="#br0" timeOffset="125982.2057">2531 15382 27,'0'0'31,"15"11"1,6-20-2,18 5-15,0-12-7,12-3-13,12 2-23,0-8-3,3 1-1,-5-4-1</inkml:trace>
  <inkml:trace contextRef="#ctx0" brushRef="#br0" timeOffset="130338.4548">4344 14967 18,'0'0'30,"18"-1"0,-4 1 0,-1-8-13,12 11-6,-2-10-3,9 6-3,-2-5-3,4 1-1,0 1-2,-3-4-3,4 3-23,-10-3-2,1 1-1,-8-3 0</inkml:trace>
  <inkml:trace contextRef="#ctx0" brushRef="#br0" timeOffset="130802.4814">5247 14515 39,'0'0'28,"-2"-13"0,2 13-8,-2 17-6,-5-1-5,7 18-3,-7 3 1,5 16-3,-3 4 1,2 12-2,-1 1-1,4 6 0,2-3 0,3-3-2,5-6 0,5-5 0,3-11 0,6-12 0,4-9-2,2-16 0,6-6-4,-7-25-13,7-1-11,-9-15-2,-2-1 0,-13-9 0</inkml:trace>
  <inkml:trace contextRef="#ctx0" brushRef="#br0" timeOffset="130989.4921">5206 14861 21,'24'-20'25,"11"0"0,4-3-1,4-1-21,5 1-12,-2 0-14,2 5-1,-7-2 0</inkml:trace>
  <inkml:trace contextRef="#ctx0" brushRef="#br0" timeOffset="131323.5113">5615 14981 40,'0'0'32,"14"-4"0,-1 15 0,-4-4-18,13 15-6,-3-1-3,9 9-2,-1 2-2,1 1-1,2 2-3,-3-6-2,0 6-6,-11-16-13,4 4-6,-8-14-2,0-1 2</inkml:trace>
  <inkml:trace contextRef="#ctx0" brushRef="#br0" timeOffset="131496.5211">5903 15017 43,'-9'9'29,"-6"10"1,-1 14-1,-11 1-17,3 18-9,-2 12-26,-7 4-4,-3 0-3,2-4-1</inkml:trace>
  <inkml:trace contextRef="#ctx0" brushRef="#br0" timeOffset="133969.6626">6489 14962 13,'0'0'27,"0"0"0,0 0-1,0 0-7,15 8-5,-7-12-3,14 10-2,-2-9-3,9 6-3,0-5-2,1 1-2,2 5-10,-6-10-17,-1 1-2,-6-3 0,-8 2-1</inkml:trace>
  <inkml:trace contextRef="#ctx0" brushRef="#br0" timeOffset="134780.709">7183 14701 25,'0'0'26,"-8"-18"-1,8 18 0,-9-11-10,9 11-2,-2 12-4,4 7-3,-4 4 0,5 10-3,-1 3 1,6 7-1,-1 2 0,3-1-2,3-4-1,3-5 1,-1-11-1,1-5 0,0-13 0,2-10 0,-2-8 0,1-9 0,-1-5 0,-2-2-1,0 0 1,-3 1-1,0 7 0,-3 7 0,-8 13 1,12 6-1,-5 12 0,1 4 1,3 5-1,0 1 1,4 0-1,0-4 2,0-5-1,3-10 0,0-10 1,2-9-1,-4-11 2,1-10-2,-5-8 2,0-9-3,-2-5 0,-4 3 0,-3 4-2,-7 0-3,8 15-15,-9-1-7,6 18-2,-5 3 1,4 11 1</inkml:trace>
  <inkml:trace contextRef="#ctx0" brushRef="#br0" timeOffset="135592.7554">7854 14988 42,'0'0'27,"-9"-11"0,9 11-5,-1 11-8,10 4-6,-2-4-4,5 7 0,1 1-1,4 3-1,2-1-1,1-1 0,0-4-1,-1-4 0,1-4-2,-4-10-1,4-1-3,-8-12-5,7 4-6,-10-14-4,7 6-1,-8-6 0,4 7 2</inkml:trace>
  <inkml:trace contextRef="#ctx0" brushRef="#br0" timeOffset="135972.7772">8128 14993 32,'11'-3'19,"-11"3"2,0 0-1,0 0-1,4 19-2,-4-19-3,-2 19-4,2-19-2,-9 30-2,2-10-3,1 7 0,-2-2-1,0 6-1,-1-3-1,1-3 1,2 1-1,1-5 0,1-5 0,1-3 1,3-13-1,-4 14 0,4-14 1,0 0-1,0 0 0,0 0 0,-5 12 0,5-12 0,-4 13 0,0-2 0,0 5 0,0 0 0,-1 5-1,-2 1 1,0 3 2,0 0-3,-1 1 2,-3-2 0,-3-1 0,-2-4-2,-2-1 0,-5-11-9,8 4-19,-11-18 0,9 4-3,-6-12 1</inkml:trace>
  <inkml:trace contextRef="#ctx0" brushRef="#br0" timeOffset="137365.8568">8430 14410 20,'-5'-13'23,"5"13"-2,0 0-4,-5-11-4,5 11-3,0 0-2,0 0-1,0 0-3,0 0 0,9 0-1,3 3-1,5-2 1,8 3-1,4-3 0,9 2-1,2 1 0,4-1 0,0 1-1,0 2 0,-6 0 0,-3 1 0,-6 1-1,-7 1 2,-6 3-1,-7 5 0,-8 4 1,-8 6 0,-10 5 0,-4 4 0,-6 4 1,-3 5-1,-5 1 1,0-1 0,1-3-1,3-1 0,4-6 0,2-4 0,7-2-2,3-6 2,7-3-2,5-4 1,6 0 0,5-3 0,7-2 0,5-2 1,5-3-1,4-1 1,2-4-1,3-1 0,1-6 1,1 0-1,-4-1 0,-1-1 0,-4 0 0,-5-3-1,-2 5-1,-4-4-3,-2 10-9,-14 0-14,13-11-1,-13 11-1,0 0 1</inkml:trace>
  <inkml:trace contextRef="#ctx0" brushRef="#br0" timeOffset="138188.9039">8449 14690 30,'0'0'26,"12"1"1,-12-1-9,24 0-1,-10-4-3,13 6-6,-2-7-2,9 4-2,-1-3-1,5 0-2,0-2 0,2 0-1,-2 1-1,-3-2-3,2 7-13,-10-9-12,0 7 0,-10-5-2,-2 5 0</inkml:trace>
  <inkml:trace contextRef="#ctx0" brushRef="#br0" timeOffset="140698.0475">7017 14040 2,'0'0'19,"-4"12"1,1-2-5,3-10-2,-12 25-2,3-11 1,1 15-1,-5 0-2,2 18 0,-5 6-2,3 19-1,-5 7 0,7 16-1,-4 11-1,8 9-2,4 8 0,9 0 0,12-4-1,9-10-5,19 1-4,4-20-16,22-7-4,7-19-1,10-15 0</inkml:trace>
  <inkml:trace contextRef="#ctx0" brushRef="#br0" timeOffset="141487.0926">9251 14766 35,'0'0'27,"14"-12"1,0 14-10,-1-8-6,10 8-7,0-3-1,8 4-1,0-1-3,-1-2-4,4 5-13,-8-5-10,0-1-2,-5-3 0</inkml:trace>
  <inkml:trace contextRef="#ctx0" brushRef="#br0" timeOffset="142349.1419">9779 14446 28,'3'-10'25,"-3"10"-3,8-11-6,-8 11-3,0 0-3,0 13-3,2 13-1,-8 1-1,6 12 0,-5 1 0,5 9-2,0 0-1,4 1-1,1-5 0,4-8-1,3-7 1,2-8-1,0-6 0,4-9 1,-1-11-2,1-8 0,-1-5 1,1-6-1,0-2-1,-2-3 0,0 5 0,-4 2 1,0 4-1,-4 7 1,1 10 0,-9 0 0,14 19 1,-8-4-1,3 5 1,0 1 0,3-2 1,-1-1-2,2-6 2,1-8 0,0-11-1,3-4 1,-4-13 0,2-5 0,-3-9-1,-1-8 0,-2-4-1,-3-2-1,-2 10-4,-9-4-12,3 15-10,-5 5-1,1 13 0</inkml:trace>
  <inkml:trace contextRef="#ctx0" brushRef="#br0" timeOffset="143016.18">10255 14812 9,'11'-5'22,"1"1"-3,4 3-6,3-7-2,9 6-2,0-8-2,6 6-3,-1 0-1,1 3-1,-6 0-1,-1 4 2,-10 1 0,-3 9 0,-11 0 0,-4 8 1,-11-3-1,-4 8 0,-9 0 0,-5 5-1,-3 1 0,1-1-1,0-3 0,3-1 1,4-4-1,5 0 0,7-6-1,7-2 2,5-3-2,6-2 1,4-1 0,8-1 0,5-4 1,4 1-1,5-4 0,2 0-1,0-2 1,0-1-1,-2-3 0,-5-1-1,-1 3-2,-9-10-8,3 8-18,-11-5-1,2 1 0,-7-4-1</inkml:trace>
  <inkml:trace contextRef="#ctx0" brushRef="#br0" timeOffset="143427.2036">10767 14166 24,'0'0'28,"20"13"1,-11 2-11,11 17-4,-6 3-5,10 13-2,-3 2-4,5 5 0,-1-4-2,0-1 1,-4-7-3,0-8 0,-3-7-2,-6-14-6,6-3-18,-10-13-2,2-3 0,-3-13-1</inkml:trace>
  <inkml:trace contextRef="#ctx0" brushRef="#br0" timeOffset="143862.2284">11269 14200 10,'-9'0'24,"-1"5"1,-1 4-5,-1 10-9,-5-2-6,0 8-1,-2 3-2,-1 2 0,1 2-1,1 0 1,1-1-2,2-3 1,4-3-1,1-4 1,3-3-1,3-4 0,1-3 0,3-11 0,-2 18 1,3-6 1,-1-1 0,1 8 1,-2-1 1,3 10 0,-4 1 0,4 8 0,-3-1 0,4 6-2,-3-2 0,2 0-1,-1-4 0,0-2 0,0-9-1,-1-6 0,0-3-2,0-16-11,0 0-16,0 0-1,-9-10-1,5-10 0</inkml:trace>
  <inkml:trace contextRef="#ctx0" brushRef="#br0" timeOffset="144213.2485">11444 13956 29,'9'14'29,"4"13"-3,-7 2-6,10 22-4,-8 4-6,5 21-3,-7 7-3,-1 12-1,-8 3-1,-7 5-2,-6 8-5,-16-6-23,-3 5-2,-13-13-3,-6-7 1</inkml:trace>
  <inkml:trace contextRef="#ctx0" brushRef="#br0" timeOffset="156173.9326">4321 14165 9,'2'-11'23,"0"-1"-4,-5-4-1,6 5-2,-9-8-2,6 9-2,-11-8-2,5 8-3,-9-2-1,-1 10-2,-6 2-1,0 10 0,-5 5-2,3 10 1,3 6-2,1 10 0,5 5 0,6 6 0,5 2-1,4 0 1,4-1-1,0-3 1,-1-2-1,-1-5 1,-2-3 0,-6-5 0,-4-3 1,-6-4-2,-4-3 2,-1-1-2,-6-3 1,-1-4-1,-1-3 0,0-6 0,2-3-1,4-5 2,5-2-2,1-5 0,17 7 0,-14-19 0,14 19 0,9-20 0,4 12-1,1 0 1,4 4 1,0 2 0,2 7 0,-1 4 0,-1 9 0,-4 8 2,-2 11-1,-3 13 1,-5 15-1,-2 12 2,-6 7-1,-2 4 1,-4 1-1,2-2 1,-4-5-1,2-9 0,0-14 0,6-11-1,1-10 1,4-5-1,5-8 0,5-8-1,10-2-3,0-15-8,11 3-16,3-4 1,3-6-2,0-1 0</inkml:trace>
  <inkml:trace contextRef="#ctx0" brushRef="#br0" timeOffset="158449.0628">12079 13903 14,'-3'-15'24,"-4"-1"-4,2 5-3,-10-4-5,6 9-2,-9-2-2,4 13-1,-6 4-3,1 12 0,-4 8-1,4 11-2,0 6 0,4 9-1,4 4 1,4 3-1,7 2 0,7-1 0,5-4-1,3-7 1,2-6 0,1-10 0,0-8 0,-2-10 0,-3-11-1,-3-9 1,-3-10 0,-3-6 0,-4-3 1,-2-3-1,-3 2 1,0 4-1,-5 6 1,-1 11-1,0 10 1,-2 11-1,3 9 0,2 10 0,4 5 0,1 4 0,3 6 0,3 0-1,1 0 2,2 0-1,-2 1 0,-2-1 0,-3 1 0,-5-3 1,-3-7-1,-4-3 0,-4-7 1,-3-8-1,-3-9 1,-3-13-2,1-2-2,-3-15-7,7 4-17,-4-7-2,7 3 0,-1-2-1</inkml:trace>
  <inkml:trace contextRef="#ctx0" brushRef="#br0" timeOffset="170732.7654">12385 14175 20,'0'0'24,"14"-9"-3,1 8-4,-6-10-3,8 9-3,-5-8-3,9 4-3,1-5 0,7 2-2,2-2-1,4 2 0,4 1-1,2-1 0,3 3 0,-3 0 0,-4 4-1,-4 4 0,-6 0 1,-6 5-1,-6 3 1,-7 5 0,-9 0 0,-3 7 0,-9 0 0,-2 4 0,-4 3 0,-3 3 0,-4 1-1,0 3 1,-3 2-1,0 2 1,-1 1-1,-4 2 1,1-1-2,1 1 1,1-1 1,2-1-2,2-1 1,2-3-1,4-1 2,4-3-2,5-3 2,2-2-1,3-3-1,2-3 2,3-6-2,2-2 2,0-2-1,3-2 1,-3-10-1,13 17 2,-3-13-1,5 3 0,5-1 1,7-1 0,4-2 0,8 1 0,6-2-1,8 1 1,4-1-1,1 0 0,-2 1 0,-3-1-1,-6 0 1,-8 2-1,-8-2 1,-11 0 0,-6 0-1,-14-2 1,11 2-1,-11-2 0,0 0-2,0 0-2,11 28-20,-11-28-8,8 22-1,-5-11-2</inkml:trace>
  <inkml:trace contextRef="#ctx0" brushRef="#br0" timeOffset="173432.9198">12505 14533 12,'0'0'20,"0"0"-3,10-3-2,-10 3-4,0 0 0,0 0-3,0 0 0,-9-4-3,9 4-1,0 0 0,0 0-1,0 0-1,6 12 0,-6-12 1,10 9 0,-10-9 0,17 7 0,-5-6-1,5 2 0,1-4 0,4 1 0,-1-3-1,3 0 1,-1 0-2,-2-1 1,0 2-1,-4 0-1,-1 3-4,-16-1-11,19-1-12,-19 1-1,0 0-1,0 0-2</inkml:trace>
  <inkml:trace contextRef="#ctx0" brushRef="#br0" timeOffset="175144.0177">14096 14592 32,'0'0'26,"0"0"-1,13 2-7,-13-2-7,24-2-1,-11-4-1,15 7-2,-4-6-1,10 2-2,-1-3 0,9 1-1,-2-2-2,3 0 0,-2 0-1,-2-2-2,1 11-7,-12-8-19,3 10-2,-17-2-1,-4 5-2</inkml:trace>
  <inkml:trace contextRef="#ctx0" brushRef="#br0" timeOffset="182125.417">15778 13924 35,'0'0'25,"5"-21"-2,-5 21-4,-2-18-5,2 18-4,-7-14-3,7 14-1,-16-13-2,6 9-1,-6 1 0,0 3-1,-3 0-1,0 5 0,-2 0 0,1 5-1,1-1 0,2 4 0,3 0 0,4 2-1,5 0 2,3 3-2,4 1 2,2 5-2,5 3 2,1 5-1,2 5 0,-2 6 0,0 5 0,-2 6 1,-5 5-2,-3 0 2,-7 1-1,-4-2 0,-5-3 0,-6-4 1,-3-7 0,-3-9-1,-1-8 2,0-8-2,2-8 0,4-6 0,4-9 0,7-5-1,6-6 0,5-4 0,8-3 0,3 0 0,6 0 0,1 5 1,4 5 0,0 8 0,-1 9 0,-1 13 0,-2 11 1,-3 13 0,-2 11 0,-2 13 0,-5 11 0,1 7 0,-2 3 0,1-3-1,2-3-1,0-9 0,7-7-3,1-23-15,12-3-10,0-24-2,11-8 0,0-18-2</inkml:trace>
  <inkml:trace contextRef="#ctx0" brushRef="#br0" timeOffset="183165.4764">15928 14519 23,'0'0'25,"0"0"0,0 0-4,-9-9-5,9 9-3,0 0-5,13 9-2,-13-9 0,24 3-1,-7-5 0,11 3-2,2-3-1,5-1 0,1-1-1,3-2-1,-2 1 0,-1-1-2,-2 5-3,-11-8-10,0 15-14,-11-6-1,-1 8 0,-11-8-2</inkml:trace>
  <inkml:trace contextRef="#ctx0" brushRef="#br0" timeOffset="185101.5872">16707 14030 10,'0'0'20,"4"-11"-2,-4 11-4,0 0-1,4-16-1,-4 16-2,0 0-1,0 0-2,0 0 0,0 0-1,-2 15 0,2 6-2,-7 1 1,2 13-1,-5 5-1,4 12 0,-2 8-1,3 5-1,1 1-1,4-2 1,2-2-1,5-6 1,2-7-1,3-10 0,3-11 1,2-9-2,3-11 0,1-10-2,5-4-1,-3-16-5,7 4-15,-9-13-6,0 0 1,-6-8-2</inkml:trace>
  <inkml:trace contextRef="#ctx0" brushRef="#br0" timeOffset="185381.6032">16673 14227 18,'1'-14'25,"-1"14"1,10-14-5,-3 1-7,11 7-4,-4-7-4,10 5-2,0-2-1,5 1-2,0 2-5,-2-3-12,3 6-10,-3 2 0,-3 3-1</inkml:trace>
  <inkml:trace contextRef="#ctx0" brushRef="#br0" timeOffset="185937.635">16978 14479 23,'0'0'22,"0"0"-1,4-13-8,3 3-4,6 4-3,3-6-1,4 3-2,3-2 1,2 4-1,1 1 0,0 8 0,-4 0 0,-2 11 0,-6 1-1,-4 10 1,-9 1 0,-4 9-1,-10-2 1,-3 8-1,-9-1 0,0 5 0,-3-3-1,2 0 0,1-5 0,6-1 0,3-5 0,8-1-1,7-7 1,8-3 0,8-6 0,7-2 0,8-6 0,8-2 1,4-4-1,5-3-1,2-1-3,-4-9-17,8 9-9,-8-7-1,-3 5-2</inkml:trace>
  <inkml:trace contextRef="#ctx0" brushRef="#br0" timeOffset="190658.9051">17781 14414 33,'0'0'28,"3"-13"0,5 15-8,-8-2-9,27-9-3,-8 1-2,11 8-1,2-7-2,10 5-1,0-3 0,5 2-1,-6-3 0,-1 4-1,-6-1 0,-6-1-3,-4 8-6,-11-8-19,-3 6-2,-10-2 0,0 0-1</inkml:trace>
  <inkml:trace contextRef="#ctx0" brushRef="#br0" timeOffset="191101.9303">18692 13886 22,'1'-14'28,"-1"14"-1,0 0-7,-3-11-3,3 11-4,-5 14-4,3 7-2,-10 5 1,1 17-4,-8 10 1,2 22-1,-4 13-1,2 15-1,3 6 1,6 3-2,7-4-1,10-4 1,8-7-2,10-17-1,11-9-1,1-25-15,9-3-15,-4-18 0,1-6-2,-9-10-1</inkml:trace>
  <inkml:trace contextRef="#ctx0" brushRef="#br0" timeOffset="200909.4913">18911 14062 11,'0'0'22,"0"0"3,0 0-6,0 0-5,-3 13-3,-1-1-3,6 9-2,-4-1-1,5 8 0,-3-2-3,2 5-1,1-4 0,1-3-1,0-4 0,1-2 1,0-8 0,-5-10 0,16 5-1,-5-13 1,-1-6-1,3-4 1,1 0-1,-3-3-1,2 3 1,-4 1-1,-1 6 0,-8 11 1,13 0-1,-10 10 1,1 8-1,1 3 0,2 3 1,1 0 0,3 0 0,3-3 0,-1-6 0,5-4 1,-1-11 0,4-7 0,-2-11 0,2-3 0,-3-11 0,2-5 0,-2-7 0,0-1 0,-4-2-1,-1 4 0,-5 4-1,-2 4-1,0 12-7,-9 1-8,3 22-11,0 0-1,-11-3 1</inkml:trace>
  <inkml:trace contextRef="#ctx0" brushRef="#br0" timeOffset="201317.5146">19373 14310 28,'14'2'29,"-3"0"-1,7 11-5,-7-2-9,13 13-6,-6-3-3,9 8-2,-4-1-2,0 0-1,1 0-1,-5-7-3,3 3-5,-11-14-19,4-3 0,-15-7-2,12-9 1</inkml:trace>
  <inkml:trace contextRef="#ctx0" brushRef="#br0" timeOffset="201549.5279">19629 14250 12,'-17'11'28,"3"3"0,-2 9 0,-7 2-13,4 17-5,-8-3-4,2 11-2,-2-1-4,1-4-9,11 1-18,-2-8-1,8-10-1,2-9-1</inkml:trace>
  <inkml:trace contextRef="#ctx0" brushRef="#br0" timeOffset="202014.5545">19841 13758 20,'0'0'28,"13"17"0,-3 3-3,-2-4-13,11 13 0,-5-5-7,7 5-2,0-3-2,0-3-1,2-3-3,-4-9-5,6 0-18,-8-7-3,1-3 2,-5-7-3</inkml:trace>
  <inkml:trace contextRef="#ctx0" brushRef="#br0" timeOffset="202534.5842">20244 13734 18,'0'0'24,"-15"7"0,2-4-7,6 13-4,-10-7-4,5 12-1,-5-3-3,4 7 0,-3-4-2,4 6 0,-1-6-1,4 3 0,1-6-1,2 0 0,1-4 1,3-1-1,2-13 1,-3 16-2,3-16 2,-1 12-2,1-12 2,-1 13-1,1-13 0,-1 23-1,-1-8 1,0 6 0,0 2 0,0 5 0,-1 4-1,0 1 1,0-2-1,1 1 0,1-2 0,0-3 1,0-4-1,1-4-1,1-2-1,-1-17-1,2 20-4,-2-20-21,0 0-2,0 0 0,2-14-1</inkml:trace>
  <inkml:trace contextRef="#ctx0" brushRef="#br0" timeOffset="203305.6283">20450 14103 8,'0'0'28,"9"4"0,-9-4 0,26 2-13,-15-9-4,13 7-3,-6-9-4,8 2-1,-3-2-4,-3-5-9,1 6-19,-6-3 1,-3 1-3,-12 10 0</inkml:trace>
  <inkml:trace contextRef="#ctx0" brushRef="#br0" timeOffset="203901.6625">20840 13863 18,'0'0'29,"0"0"-1,0 0-5,-2 15-8,4 9-4,-9 0-4,9 9-2,-3 4-1,5 5-2,0-4 1,3 1-3,0-7 2,5-4-2,1-8 1,0-9-1,3-9 0,0-9 0,1-7 0,0-7-1,2-3 0,-1-3 1,0 2-1,-4 3-1,-2 7 1,-1 6 1,-1 12-1,-2 10 0,1 8 1,0 5-1,1 4 1,0 1-1,2 0 1,2-4 1,-3-9 0,4-6 0,-2-12 0,1-9 1,-1-12-1,-1-7 1,0-11-3,-2-5 1,-1-2-2,-4 0 0,1 7-4,-10-2-19,7 17-6,-8 3 0,5 21 1</inkml:trace>
  <inkml:trace contextRef="#ctx0" brushRef="#br0" timeOffset="204373.6894">21340 14151 13,'0'0'30,"-5"-15"0,5 15-1,0 0-12,-5 10-7,1 1-5,6 9-2,-1-1-2,3 7 1,1-1-1,3-2 0,1-2-1,3-3 0,2-9 1,0-4-1,2-9 0,0-5 0,1-4 1,-3-2-1,-2 1 0,-1 0 0,-11 14 0,13-9 1,-10 20 1,0 13-1,-3 13 0,0 9 1,1 7 0,-1 5 0,-2 1 0,-1-2 0,-3-8-1,-3-6 1,-5-13 0,-1-9-1,-5-8-3,-3-15-3,7 2-20,-8-23-8,8-1 0,-3-18-3</inkml:trace>
  <inkml:trace contextRef="#ctx0" brushRef="#br0" timeOffset="204750.7111">21711 13719 13,'0'0'29,"9"1"3,-9-1-7,22 33-8,-15-11-4,16 21-3,-4 0-3,11 17-3,1 0 0,4 5-3,0-2 0,1-2-1,-1-8-1,-4-7-1,-4-6-2,-9-16-3,5-1-21,-23-23-5,18 0 0,-19-18 0</inkml:trace>
  <inkml:trace contextRef="#ctx0" brushRef="#br0" timeOffset="205025.7268">22011 13801 33,'-6'10'32,"-7"2"-2,3 18-11,-15-5-5,6 20-6,-11-2 0,5 14-3,-6-1-1,6 4-2,2 1-1,2-4-3,12 5-6,-6-19-19,15 3-5,-3-19-1,10-6-1</inkml:trace>
  <inkml:trace contextRef="#ctx0" brushRef="#br0" timeOffset="205701.7655">22215 13431 32,'7'-14'31,"3"15"-2,-10-1-9,15 12-5,-11 6-6,11 24-1,-8 12-2,4 18-1,-5 12-1,2 18-1,-6 10-2,-4 14 0,-6 5-2,-7-4-1,-6 0-5,-17-16-21,2 0-6,-15-21-2,-3-8 0</inkml:trace>
  <inkml:trace contextRef="#ctx0" brushRef="#br0" timeOffset="212747.1683">22799 13382 5,'2'-24'26,"-3"12"-1,1 12-7,-6-26-2,6 26-6,-10-20-2,10 20-3,-16-7 0,5 14-2,-6 3 0,-2 10-1,-2 5-1,-2 10 0,0 5-2,0 10 2,2 5-1,5 4 0,4 4 0,5 1 0,6 1 1,6-4-1,5 1 1,2-3-1,5-8 1,1-3-1,1-5 1,-1-6-1,-1-5 0,-1-5 0,-6-9 0,0-5 0,-10-13 0,11 7 0,-11-7 0,1-15 1,-3 2 0,-3 0 0,-3-1 0,-2 4-1,-2 4 1,-3 8 0,-2 9-1,-1 12 0,1 11 0,0 12 0,2 9 0,5 5 0,1 7-1,3-1 1,3 0 1,1-3-1,1-7 1,0-7 0,-3-8 1,0-6-1,-5-9 1,-1-3-2,-5-8 1,-2-5-1,-2-6 0,-4-4 0,2-3-2,-4-2-1,7 7-11,-7-9-17,9 7-1,-3-2 0,7 5 1</inkml:trace>
  <inkml:trace contextRef="#ctx0" brushRef="#br0" timeOffset="215666.3353">23035 13698 10,'0'0'25,"11"-7"-2,1 14-5,-12-7-3,21 18-4,-13-6-2,13 20 0,-3-2-2,8 15-1,-5 2 0,11 12-2,-6 0-1,10 8-1,2 2-1,2 2 0,-1 0 0,0-2-1,-4-7 0,-2-6 0,-5-8 0,-9-10 0,-6-7-1,-5-12 0,-4-4-2,-4-15-3,0 15-11,-11-21-16,11 6 0,-18-17-1,11 5 12</inkml:trace>
  <inkml:trace contextRef="#ctx0" brushRef="#br0" timeOffset="216064.3581">23630 13668 31,'-17'11'29,"-2"2"-6,4 21-6,-17-2-6,3 19-2,-13 4-1,1 18-2,-9 1-1,7 11-1,-4 0 0,4 3-2,1-5-2,7-5 0,6-7-3,4-15-3,16-1-20,-8-21-7,13-8 0,-6-19-2</inkml:trace>
  <inkml:trace contextRef="#ctx0" brushRef="#br0" timeOffset="218782.5136">3709 16208 1,'20'1'4,"-7"0"4,5 0-1,0 0 2,0-1-2,3 3 2,-1-6 0,6 6 0,-3-6-1,7 7 0,-1-4-3,8 3-1,2-1-1,7 0-2,4-2 0,4 2 0,4-3 0,6 1 0,0-2-1,4 1 0,2-2 1,4 0-1,1-1 0,4 1 1,0-2-1,4-1 1,4 0 0,-1 0-1,6-4 1,-2 3-2,4-4 3,3 6-3,1-4 2,2 4-2,5-4 2,1 4-2,5 0 3,2 0-2,3-2 1,3 0 0,6 1-1,-1-1 1,4 0 0,2 0 0,3 2-1,2-1 1,1-1-1,2 2 1,1-2 0,3 2 1,-1-3-2,1 2 2,-4-1-1,5 3 0,-3-2 0,1 1 0,-3 1 0,5 1 0,0 0 0,2 3-1,1-3 0,6 2 0,3-1-1,4 0 1,6-3-1,-1 0 1,5 1-1,3-3 1,0 0 0,-5-2 0,-2 2 0,-1-1 0,-3 1 1,-1 1-1,-6-2 1,-1 1-1,-1 0 1,3 3 1,-3-2-1,3 0 1,2 1-1,3 2 1,3-1 0,3 2 0,2-2-1,3 2 1,2 0-1,2 0 0,-5-2 1,1 0-2,-4 1 1,3-1 0,-6 0-1,-1 0 1,0-1-1,3 2 0,2 1-1,1 0 2,4 1-2,0 0 1,6 1-1,4 0 1,2-1-1,-2 1 1,0-1 0,1-2 0,-1 1 1,-2-1-1,-2-2 0,-1 0 1,-1-2 0,2 1 0,0-2-1,1 0 1,-2 0 0,6 0-1,-1-2 1,1 1-1,0 0 0,2-1 0,1 1 0,-1 1 0,2-1 0,-3-1 0,0-1-1,2-1 1,0-1 0,-3-1-1,-3-3 2,3-2-1,-1-2-1,1 1 1,-3-2 0,-1 2 1,-4-2-1,0 1 1,-3 1-1,-4 1 1,-7-1 0,-3 3 0,-6-2 0,-6 3-1,-10-2 1,-5 3-1,-13 0 1,-6 1-1,-11 1 0,-10 2-1,-11 4-2,-11-5-2,0 17-17,-16-15-13,-12 10 0,-14-7-2</inkml:trace>
  <inkml:trace contextRef="#ctx0" brushRef="#br0" timeOffset="220217.5957">12124 16202 13,'-24'2'10,"0"-3"-1,6 5 1,-1-7 0,6 7 0,-4-8-1,9 9-1,-4-7 0,12 2-1,-14 1-1,14-1-2,0 0 0,-8 6-1,8-6 0,0 0 0,0 10 0,0-10 0,11 11 0,2-3 0,4-7-1,11 7 1,7-8-1,10 0 0,9-1-1,8-3 0,6 3 1,6-3-2,1 4 1,0 2 0,-3 0-1,-5 3 1,-7 0-1,-6 3 1,-10-2-1,-9 6 0,-11-2 2,-12 4-3,-13 4 3,-12 6-3,-10 4 2,-9 7-1,-8 7 1,-8 6-2,-5 2 0,-3 1 1,-2 2-1,-2-3 1,1-1-1,1-4 2,2-6-1,7-3 0,6-5 0,6-5 1,8-2-1,8 1 1,11 0-1,8-2 0,7-2 0,12 1 1,9-2-1,11-2 1,9-2 0,8-5 1,9-6-1,6 0 0,5-4 0,2-1 0,-1-3 0,-2-1-1,-6 0 0,-5-3-1,-8 1-1,-10-6-2,-6 7-1,-15-10-4,2 14-10,-19-13-13,-6 14 2,3-26-3,-8 15 10</inkml:trace>
  <inkml:trace contextRef="#ctx0" brushRef="#br0" timeOffset="220626.6191">12286 16721 8,'0'0'30,"0"0"1,14-2-1,3-5-12,20 14-9,1-8-3,15 8-1,3-7-1,10 2-2,1-1-1,2-3-2,1 2-2,-8-11-4,2 14-11,-16-17-12,-2 7 0,-15-11 0,-7 9 6</inkml:trace>
  <inkml:trace contextRef="#ctx0" brushRef="#br0" timeOffset="221132.6481">13129 16160 23,'-2'-13'25,"2"-2"-1,0 15-7,6-19-6,4 14-4,-3-5-1,8 6-1,-3-5 0,5 8-1,-3-3 1,3 7-2,-5 1 0,4 8-1,-7 3 0,0 11 0,-4 2-1,-2 7 1,-6 1 0,-1 4-1,-5 0 0,-1-2 0,-1-4-1,-1-5 0,2-4 1,5-4-2,2-5 1,6-3 0,7-7 0,9-6-1,11-3-2,8-12-16,19 3-11,6-12 0,19-1-3</inkml:trace>
  <inkml:trace contextRef="#ctx0" brushRef="#br0" timeOffset="244240.9697">2428 17486 32,'-11'-1'32,"11"1"-4,0 0-6,0-11-6,0 11-4,0 0-3,0 0-4,0 0-1,14-8-1,0 8-1,4-1 0,4 1-2,9-3-2,1-1-5,10 6-18,-9-7-9,3 1-1,-8-1 1</inkml:trace>
  <inkml:trace contextRef="#ctx0" brushRef="#br0" timeOffset="244457.9821">2523 17576 35,'-10'4'35,"-1"-4"-1,11 0 1,-14-2-19,14 2-8,9 0-4,1 1-2,2 2-1,7-7-3,7 6-7,-4-9-22,13-5-3,-5-5-2,6-3 0</inkml:trace>
  <inkml:trace contextRef="#ctx0" brushRef="#br0" timeOffset="247540.1584">4139 17491 18,'-4'-12'23,"4"12"-3,0 0-2,0 0-3,-2-13-2,2 13-1,0 0-3,0 0-1,0 0-2,10-6 0,-10 6-2,15 1 0,-5-1 0,8 1-1,2-2-1,8 1 0,4-1 0,5 0 0,4-3-1,3 2 0,0-3 0,-1 0-2,-3 1 0,-8-2-7,4 9-21,-18-9-5,-2 2-2,-16 4 0</inkml:trace>
  <inkml:trace contextRef="#ctx0" brushRef="#br0" timeOffset="248254.1993">5014 17066 11,'-5'-16'27,"5"16"0,0-10-3,-7-2-7,7 12-3,0 0-3,-3 13-2,3-13-2,-6 35 0,0-5-2,4 14-2,-2 2 1,3 8-3,1-3 1,2 1-2,2-2 1,3-7-1,5-4 0,1-9 1,2-8-1,2-9 1,2-7-1,-1-8-1,5-5-1,-4-9-3,5 1-5,-13-9-17,9 0-7,-9-6 0,1 4 0</inkml:trace>
  <inkml:trace contextRef="#ctx0" brushRef="#br0" timeOffset="248482.2124">5005 17256 10,'5'-11'26,"6"0"0,4-1-6,-3-7-8,10 5-2,-4-3-5,6 1-1,-3 6-10,0-3-19,-6 4 1,0 3-3,-7 1 1</inkml:trace>
  <inkml:trace contextRef="#ctx0" brushRef="#br0" timeOffset="248833.2324">5269 17396 18,'14'-6'32,"-14"6"1,15 2-1,-15-2-11,24 14-6,-13-2-6,14 8-2,-5 3-3,7 0-1,-2 3-2,-1-2-1,1-1-1,-4-5-2,-2 1-4,-9-8-9,5-4-18,-15-7 0,12-1-1,-12-10 1</inkml:trace>
  <inkml:trace contextRef="#ctx0" brushRef="#br0" timeOffset="249039.2442">5512 17352 28,'0'0'31,"-15"8"2,6 6-1,-4-4-15,3 17-9,-9 0-5,1 9-3,3 10-15,-3-4-16,1-3-2,4-2 0,0-8 0</inkml:trace>
  <inkml:trace contextRef="#ctx0" brushRef="#br0" timeOffset="263012.0434">4998 17919 10,'0'0'28,"0"0"0,0 0-5,0 0-9,0 0-3,0 0-1,0 0 0,0 0-3,0 0 1,0 0-1,48-44-1,-48 44-1,55-3-1,-55 3-1,81 8-1,-31-4 1,8 1-2,4-3 0,3 3-1,4 0 0,-1 1 1,-3-1-1,-7-3 0,-8 3 0,-6-4 0,-44-1 0,64 6 0,-64-6 0,0 0-1,43 1 0,-43-1 0,0 0-1,0 0-6,0 0-18,0 0-9,0 0 0,0 0-1</inkml:trace>
  <inkml:trace contextRef="#ctx0" brushRef="#br0" timeOffset="263900.0942">5219 18357 22,'0'0'31,"0"0"-3,0 0-10,0 0-5,0 0-3,0 0-3,0 0 0,0 0-1,0 0 0,0 0-1,0 0-1,0 0-1,46-42-1,-46 42 0,60-19-2,-60 19 0,73-19 1,-73 19-2,75-10 1,-75 10 0,61 4-1,-61-4 2,41 17-1,-41-17 0,0 0 0,20 52-1,-20-52 1,-10 55 0,10-55 0,-27 70 0,27-70 0,-41 87-1,17-41 1,-1 3-1,-3 0 2,28-49-2,-47 87 1,47-87-2,-34 80 1,34-80 1,-19 66-1,19-66 0,-5 49 0,5-49 0,0 0 1,21 52 0,-21-52 0,0 0-1,53 18 2,-53-18 0,58-10 0,-58 10 1,65-28-1,-65 28 0,66-38-1,-66 38 0,62-43-1,-62 43-1,52-42-2,-52 42-4,44-33-9,-44 33-16,0 0-3,51-40-1,-51 40 16</inkml:trace>
  <inkml:trace contextRef="#ctx0" brushRef="#br0" timeOffset="264350.1199">5298 18671 18,'0'0'35,"0"0"-4,0 0-7,57 50-5,-57-50-6,45-1-4,-45 1-2,61-17-2,-61 17-2,74-28-1,-35 13 0,0 1-2,-39 14-2,65-26-4,-65 26-15,55-8-15,-55 8-2,0 0 0</inkml:trace>
  <inkml:trace contextRef="#ctx0" brushRef="#br0" timeOffset="277877.8937">6806 17748 39,'-6'-11'34,"6"11"0,-1-15 0,1 15-14,14-23-10,-2 16-4,9 0-2,4-2-1,6 0 0,0-1-2,3 3 0,-2 2-1,-1-1-1,-2 2-1,-6 2-3,3 12-14,-15 0-15,3-2-1,-14-8-1,11 5 0</inkml:trace>
  <inkml:trace contextRef="#ctx0" brushRef="#br0" timeOffset="278731.9426">7498 17486 24,'0'-12'29,"-1"0"1,-1-2-5,2 14-10,-1-16-4,1 16-4,0 0-1,0 0-2,0 0-1,9 23 0,-6-3-2,1 8 1,1 0 0,3 6 0,-1 0-1,1-2-1,3-4 0,-2-3 0,3-5-1,-1-8 1,0-9-1,1-7 1,-1-7-1,-1-6 0,-2-6 2,2-7-2,-2-1 1,-2-3-1,0 5 1,1 4 0,-1 6 0,-6 19 1,14-4-1,-4 19 1,2 8 0,2 10 0,3 3 0,-17-36 0,43 76 0,-43-76-1,45 61 1,-45-61-1,45 29 1,-20-30 0,-4-15 0,-3-7-1,2-12 1,-4-8-1,-2-5-1,-3-4-2,2 8-6,-13-4-21,6 15-3,-5 0 1,3 14-3</inkml:trace>
  <inkml:trace contextRef="#ctx0" brushRef="#br0" timeOffset="279272.9735">8206 17557 55,'0'0'34,"0"0"0,0 0-9,-4 12-14,11 4-6,-4 5-2,6 2-1,-1 2-2,4-2-1,-12-23 0,24 36 1,-11-26 0,0-7 0,-1-6 0,0-7 0,1-7 0,-3-3 0,-1-3 0,1-1 1,-2 2-1,-2 6 0,-6 16 2,13-13-1,-7 24 1,-6-11 0,14 57-1,-14-57 0,15 97 0,-9-37 0,-3 5-1,-3 1 1,-6-3-1,-5-5 0,-3-5 1,14-53 0,-40 77-1,40-77-3,-50 37-18,50-37-13,-59 5-4,59-5-1,-50-23-1</inkml:trace>
  <inkml:trace contextRef="#ctx0" brushRef="#br0" timeOffset="284270.2593">9257 17587 13,'0'0'28,"0"0"0,-4-10-6,4 10-5,0 0-5,14-8-2,-14 8-3,22-4-1,-7 2-1,11 2-1,2-5-2,7 2 0,0-3-1,2 1-1,-2-1 1,-2-1-1,-4 2 0,-5-1-1,-6 2 0,-7 2-2,-2 5-4,-9-3-4,0 0-13,-5 14-8,5-14 0,-18 7-1</inkml:trace>
  <inkml:trace contextRef="#ctx0" brushRef="#br0" timeOffset="284622.2795">9451 17396 26,'0'0'29,"-1"-18"0,1 18-6,-3-12-5,3 12-5,0 0-3,0 0-2,0 0-2,2 14-1,-4 4-3,4 7 1,-2 5-2,4 3-1,0 5-1,-2 0-1,5 8-8,-7-46-19,5 75-5,-5-75-1,8 46 0</inkml:trace>
  <inkml:trace contextRef="#ctx0" brushRef="#br0" timeOffset="285417.3249">9903 17430 37,'-6'-13'32,"6"13"-1,-13-19-10,13 19-7,-3-14-5,3 14-2,0 0-2,2 21-1,-2-3-2,5 4 0,-2 6-2,3 4 2,0-1-2,2 1 0,1-2 0,1-7 0,-2-2 0,2-6 0,0-9 0,1-5 0,-2-5 0,1-7 0,-1-5 1,0-2-1,-2 1 0,0-1 0,-1 6 0,-6 12-1,8-12 1,-8 12-1,12 15 1,-1 0-1,3 3 0,4 4 1,5 0-1,2-2 1,2-4-1,1-5 1,1-11 0,0-7 1,-1-12-1,-2-9 0,-2-8 1,-3-4-1,-2-6 1,-2-3-1,-4 3 1,-3 5-1,-3 7-1,-6 6-3,-1 28-7,-3-17-19,3 17-5,-6 13 1,6 3-2</inkml:trace>
  <inkml:trace contextRef="#ctx0" brushRef="#br0" timeOffset="286381.3801">10506 17648 27,'0'0'31,"0"0"1,-13-14-13,13 14-5,0 0-5,12-9-3,-12 9-2,17-10 0,-5 5-1,8 1-1,2-1 0,2 1-1,0 0 0,1 3 0,0 1-1,-4 2 0,-2 5 0,-6 2 1,-4 3-1,-5 4 0,-4-16 0,-6 47 0,6-47 0,-25 63 2,25-63-3,-38 73 1,38-73-1,-41 71 2,41-71 1,-36 57-1,36-57 1,0 0-3,-29 54 3,29-54 0,0 0 0,0 0-3,0 0 2,0 0-1,48 31 0,-48-31 1,43-1-1,-43 1-1,49-8 1,-49 8 1,45-9-1,-45 9-1,0 0 1,46-14-1,-46 14 0,0 0-1,0 0-7,0 0-15,0 0-13,0 0 1,0 0-2</inkml:trace>
  <inkml:trace contextRef="#ctx0" brushRef="#br0" timeOffset="287972.4711">10979 17133 11,'0'0'27,"0"0"-5,0 0-4,1-13-5,9 16-1,-10-3-1,13 0-2,-13 0-1,24 10-2,-10 0-1,9 6-2,-2 2 2,6 4-4,2 1 2,3 2-3,-2 0 2,1-3-2,-3 1 1,-2-5-1,-5-3-2,-4-4 0,-3 1-3,-14-12-3,17 18-9,-17-18-17,0 0-1,0 0 1,-1-10 15</inkml:trace>
  <inkml:trace contextRef="#ctx0" brushRef="#br0" timeOffset="288574.5055">11442 17080 19,'-3'-12'28,"3"12"-6,0 0-6,0 0-5,0 0-1,0 0-3,-3 10-1,3-10 0,-2 18-2,2-18 1,-6 23-1,0-6 1,3 4-4,-4 2 3,1 3-3,-1 2 2,2 2-3,-2-1 3,0 0-3,1-3 0,1-1 1,1-6-1,1 0 0,0-5 0,2-2 0,1-12 0,-2 13 0,2-13 0,0 0 0,1 12 0,-1-12 0,0 0 0,0 0 0,2 12 0,-2-12 0,0 0 0,3 13 0,-3-13 0,0 12 1,0-12-1,1 17 0,-1-17 0,0 20 0,0-6 0,0-2 0,-1 2 0,1-3 0,0 2 0,0 0 0,0-2 0,0-11-1,0 16 0,0-16-3,3 20-14,-3-20-17,0 0 1,0 0-2,-5-20 9</inkml:trace>
  <inkml:trace contextRef="#ctx0" brushRef="#br0" timeOffset="301400.2391">11219 18032 22,'0'0'19,"0"0"-1,0 0-2,0 0-3,0 0-2,0 0-3,0 0-1,0 0-2,0 0 0,0 0-2,0 0 0,0 0 0,0 0-1,0 0 1,0 0-1,0 0 0,0 0-1,0 0 1,0 0-1,0 0 0,52-2 0,-52 2-1,45-3 0,-45 3 1,60-3-2,-60 3 1,70-5 1,-70 5-1,75-2 0,-75 2 0,68-5 0,-68 5 0,54-1 1,-54 1-1,0 0 0,47-6 0,-47 6-1,0 0 2,0 0-1,0 0 0,0 0 0,0 0 0,44-7-1,-44 7 1,0 0 2,0 0-2,0 0 0,0 0 0,0 0 0,43-10 0,-43 10 0,0 0 0,0 0-1,0 0 1,0 0-3,0 0-1,0 0-5,0 0-21,0 0-5,0 0 0,0 0 2</inkml:trace>
  <inkml:trace contextRef="#ctx0" brushRef="#br0" timeOffset="302905.3252">11191 18480 1,'0'0'34,"0"0"0,0 0-6,-39-4-12,39 4-5,0 0-4,0 0-1,0 0-3,0 0-1,0 0 0,0 0-1,0 0 0,0 0 0,0 0 0,0 0-2,0 0 3,0 0-2,0 0 1,0 0-1,0 0 0,0 0 1,0 0-1,0 0 2,0 0-2,0 0 0,0 0 0,0 0 1,0 0-1,0 0 0,0 0 1,0 0-1,0 0-1,0 0 2,0 0-1,0 0 0,0 0 1,0 0-1,0 0-1,0 0 2,0 0 0,0 0-2,0 0 1,0 0 0,0 0 0,0 0 0,0 0 0,0 0 0,0 0 1,0 0 0,0 0 0,0 0 0,0 0-1,46-47 2,-46 47-2,0 0 0,0 0 0,46-18 0,-46 18 0,0 0 0,48-10 0,-48 10-1,40-11 1,-40 11 0,41-7-1,-41 7 1,43-8 0,-43 8 0,43-1-1,-43 1 2,41 2-1,-41-2 0,0 0 0,46 13-1,-46-13 1,0 0 0,0 0-1,0 0 2,0 0-1,22 54-2,-22-54 2,0 0 0,-34 62 1,34-62-1,-40 56-1,40-56 0,-52 63 1,52-63 1,-53 64-1,53-64 0,-48 57-1,48-57 1,-43 54 0,43-54-1,0 0 1,-43 63-1,43-63 1,0 0-1,0 0 1,-21 47-1,21-47 1,0 0 0,0 0 0,0 0 0,0 0 1,53 25 1,-53-25-1,42-8 1,-42 8-1,60-16-1,-60 16 2,69-19 0,-69 19-1,76-27 0,-76 27-1,73-26 1,-73 26-1,64-24 1,-64 24-1,50-23-1,-50 23-1,0 0-2,52-18-4,-52 18-11,0 0-17,0 0-3,0 0 0,40-25 21</inkml:trace>
  <inkml:trace contextRef="#ctx0" brushRef="#br0" timeOffset="303361.3512">11260 18693 8,'0'0'36,"0"0"2,0 0-9,0 0-12,0 0-5,62-7-2,-62 7-3,55 8-3,-55-8-2,79 14-3,-27-8-12,-3 1-23,10-13-2,1-8-1,2-12 4</inkml:trace>
  <inkml:trace contextRef="#ctx0" brushRef="#br0" timeOffset="309232.687">13617 17949 34,'0'0'36,"0"0"-1,0 0-2,40 39-25,-40-39-40,0 0-2,0 0-1,52 0 1</inkml:trace>
  <inkml:trace contextRef="#ctx0" brushRef="#br0" timeOffset="309404.6968">14290 17816 47,'61'11'36,"-61"-11"-2,0 0-4,0 0-43,42 15-20,-42-15-1,0 0-1</inkml:trace>
  <inkml:trace contextRef="#ctx0" brushRef="#br0" timeOffset="309564.7061">15037 17659 56,'31'3'32,"-7"-3"-9,-1-3-22,3-3-35,12-2-2,8-6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4:56:37.6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C928FE-5988-4C47-8FEB-B12366187071}" emma:medium="tactile" emma:mode="ink">
          <msink:context xmlns:msink="http://schemas.microsoft.com/ink/2010/main" type="inkDrawing" rotatedBoundingBox="6075,8531 13638,8280 13672,9315 6110,9565" semanticType="callout" shapeName="Other">
            <msink:sourceLink direction="with" ref="{5DCFB7BF-EDC1-49EA-8831-0EDD6041A034}"/>
            <msink:sourceLink direction="with" ref="{9622C835-A8FF-4C9C-B1C9-E469BC687269}"/>
          </msink:context>
        </emma:interpretation>
      </emma:emma>
    </inkml:annotationXML>
    <inkml:trace contextRef="#ctx0" brushRef="#br0">0 341 1,'0'0'10,"0"0"-3,0 0-2,0 0-1,0 0-1,0 0 0,0 0 0,0 0-1,0 0 1,0 0 0,0 0 1,16 17-1,-16-17-1,0 0 1,13 28 0,-13-28-1,17 27 1,-17-27-2,25 24 0,-25-24 1,34 27-1,-15-14 0,0 1 0,2-3-1,0 0 1,-2-1 0,2 1 0,-2-1 0,0-1 0,-19-9 0,36 16 0,-36-16-1,32 13 1,-32-13-1,29 13 0,-29-13 0,28 11 1,-28-11-1,27 12 0,-27-12 0,30 11 1,-30-11-1,29 12 0,-29-12 0,28 9 0,-28-9 0,27 10 1,-27-10-1,23 9 0,-23-9 0,24 10 1,-24-10-1,23 7 0,-23-7 0,23 10 0,-23-10 1,23 7-1,-23-7 2,26 10-2,-26-10 1,27 13 0,-27-13 0,27 13 0,-27-13-1,28 16 0,-28-16 0,27 15 1,-8-9-1,-19-6 0,32 9 1,-32-9-1,34 11 0,-15-9 0,-19-2 0,31 12 0,-31-12 0,30 9 0,-30-9 0,27 12-1,-27-12 1,24 11 0,-24-11 0,27 10 0,-27-10 0,32 7 0,-32-7 0,33 6 0,-33-6 0,32 4 0,-32-4 0,34 3 0,-34-3 0,32 6 0,-13-4 0,0 2 0,2 0 0,-2-3 1,6 3-1,-2 0 0,0 0 0,3-2 0,-1 2 0,0-3 0,-1 1 0,-1 0 0,0 0 0,-2 0 0,2 2 0,-2-2 0,0 2 0,-2-1 0,0 1 1,5-2-1,-5 2 0,2 0 0,-2-1 0,0 3 0,-19-6 0,34 8 0,-34-8 0,31 11 0,-31-11 0,34 12-1,-34-12 1,34 11 1,-34-11-2,33 13 1,-14-7 1,0 0-1,-19-6 0,36 11 0,-36-11 0,36 11 0,-36-11 0,36 12 0,-17-5 0,0-1 0,0 0 0,0 0 0,4-1 0,-2 1 0,5-2 0,-1 1 0,0-1 0,1-2 0,1 2 0,3 0 0,-5 0 0,2-1 0,1 3 0,-1-2 0,5 0 1,0-1-1,1 1 0,1 0 0,2-2 1,0 0-1,0 0 0,-2 0 0,4-2 1,-5 0-1,3 1 0,-2-1 0,0 2 0,-1-2 0,3 0 0,-2 2 1,0-2-1,4 0 0,-4 0 0,1 2 0,1-2 0,2 0 1,-2 0-1,2 2 0,-2-2 0,-2 2 0,0-2 0,-1 0 1,-3 0-1,2 0 0,-3 0 0,1 0 0,1 0 0,1 0 0,0 0 1,1 0-1,3-2 0,0 2 0,0 0 0,0-2 0,-2 0 0,2 0 0,-3-1 0,1 1 0,0 0 1,0 0-1,1 0 0,-1 0 0,4 0 0,-2 0 0,4 0 1,0 1-1,3-1 0,-1 2 0,0-2 0,0 0 0,0 2 0,3-2 1,-5-2-1,4 2 1,-2-2-1,3 3 1,-5-3-1,4 0 1,-6-2 0,4 2 0,-2 1-1,0-1 1,-4-2-1,4 2 1,-2-1-1,2-1 1,-2 2 0,5 0-1,-5-1 0,0 1 1,2 0-1,-4 0 0,4 0 0,-7 3 0,1-3 1,2 0-1,-2 0 0,-2 0 0,1 1 0,-1-1 0,0 2 0,-1 2 0,3-2 0,-4 0 0,1 2 0,1-2 1,-3 0-1,3 2 0,-2-4 0,1 1 0,-3-1 0,3-2 0,-3 2 1,1 1-1,1-3 0,-1 0 0,1 2 0,-1 1 0,1-1 0,0 2 0,1-2 0,-3 0 0,1 0 0,-3 3 0,1-3 0,-2 0 0,1 0 0,-1 0 0,-6 1 0,4-1 1,-2-2-1,0 0 0,0 1 0,1 1 1,-1-4-1,0 3 0,2-1 0,-2 0 0,0 0 0,0 1 0,0-1 0,3-1 1,-3-1-1,2 2 0,-2-1 0,4-1 0,-1 0 0,1-1 0,0-1 0,3 1 1,-3-1-1,2-1 1,1 2 0,-1-3-1,-1-1-1,-1 3 2,-2-3-2,0 4 0,-2-5 0,1 5 1,-3-5-1,0 3 1,0 2 0,-19 9 0,31-23 0,-31 23 1,30-21-1,-30 21 0,25-21 0,-25 21 0,23-19 0,-23 19 0,21-19 0,-21 19 0,21-15 0,-21 15 0,0 0 1,26-23-1,-26 23 0,0 0 0,21-25 0,-21 25 0,17-17 0,-17 17 0,19-21 0,-19 21 0,19-19 0,-19 19 0,19-21 0,-19 21 0,17-17 0,-17 17 0,0 0 0,17-21 0,-17 21 0,0 0 0,10-19 0,-10 19 0,0 0 1,9-17-1,-9 17 0,0 0 0,0 0 0,6-17 0,-6 17 1,0 0-1,0 0 0,6-17 0,-6 17 0,0 0 0,0 0 0,4-19 0,-4 19 1,0 0-1,5-17 0,-5 17 0,0 0 0,0 0 0,4-17 0,-4 17 0,0 0 0,0 0 0,4-17 0,-4 17 0,0 0 0,2-17 0,-2 17 0,0 0 0,0 0 0,7-17 0,-7 17 0,0 0 0,0 0 0,0 0 0,0 0 0,0 0 0,8-17 0,-8 17-1,0 0 2,0 0-1,0 0 0,0 0 0,0 0 0,8-17 0,-8 17 0,0 0 0,0 0 0,0 0 0,0 0 0,0 0 0,0 0 0,0 0 0,0 0 0,0 0 0,0 0 0,0 0 0,0 0 0,0 0 0,0 0 0,0 0 0,0 0 0,0 0 0,0 0 0,0 0 0,0 0 0,0 0 0,0 0 0,0 0 0,0 0 0,0 0 0,0 0 0,0 0 0,0 0 0,0 0 0,0 0 1,0 0-1,0 0 0,0 0 0,0 0 0,0 0 0,0 0 0,0 0 0,0 0 0,0 0 0,0 0 0,0 0 0,0 0 0,0 0 0,0 0 0,0 0 0,0 0 0,0 0 0,0 0 0,0 0 0,0 0 0,0 0 0,0 0 0,0 0 0,7-19 1,-7 19-1,0 0 0,0 0 0,2-19 0,-2 19 0,0 0 0,2-23 0,-2 23 0,0 0 0,2-23 0,-2 23 0,0 0 0,0-19 0,0 19 0,0 0 0,0 0 0,0 0 0,0 0 0,6-17 0,-6 17 0,0 0 0,0 0 0,3-17 0,-3 17 0,0 0 0,0 0 0,0 0 0,4-17 0,-4 17 0,0 0 0,0 0 0,0 0 0,0 0-2,-4 17-5,4-17-21,-13 19-1,13-19 0,-17 26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4:57:29.31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224317A-0F41-4F1E-BDDD-1657C5D34A54}" emma:medium="tactile" emma:mode="ink">
          <msink:context xmlns:msink="http://schemas.microsoft.com/ink/2010/main" type="writingRegion" rotatedBoundingBox="18417,9266 23501,9109 23523,9839 18439,9996"/>
        </emma:interpretation>
      </emma:emma>
    </inkml:annotationXML>
    <inkml:traceGroup>
      <inkml:annotationXML>
        <emma:emma xmlns:emma="http://www.w3.org/2003/04/emma" version="1.0">
          <emma:interpretation id="{0B6CB5E8-F546-48CD-843A-2FB0A54F62E4}" emma:medium="tactile" emma:mode="ink">
            <msink:context xmlns:msink="http://schemas.microsoft.com/ink/2010/main" type="paragraph" rotatedBoundingBox="18417,9266 23501,9109 23523,9839 18439,9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796771-7B20-40D9-8E2C-D95F6EFA087C}" emma:medium="tactile" emma:mode="ink">
              <msink:context xmlns:msink="http://schemas.microsoft.com/ink/2010/main" type="line" rotatedBoundingBox="18417,9266 23501,9109 23523,9839 18439,9996"/>
            </emma:interpretation>
          </emma:emma>
        </inkml:annotationXML>
        <inkml:traceGroup>
          <inkml:annotationXML>
            <emma:emma xmlns:emma="http://www.w3.org/2003/04/emma" version="1.0">
              <emma:interpretation id="{958C0052-38B7-49BE-951E-7C103CC8A897}" emma:medium="tactile" emma:mode="ink">
                <msink:context xmlns:msink="http://schemas.microsoft.com/ink/2010/main" type="inkWord" rotatedBoundingBox="18417,9266 23501,9109 23523,9839 18439,9996"/>
              </emma:interpretation>
              <emma:one-of disjunction-type="recognition" id="oneOf0">
                <emma:interpretation id="interp0" emma:lang="en-US" emma:confidence="0">
                  <emma:literal>rotation</emma:literal>
                </emma:interpretation>
                <emma:interpretation id="interp1" emma:lang="en-US" emma:confidence="0">
                  <emma:literal>ROTATI on</emma:literal>
                </emma:interpretation>
                <emma:interpretation id="interp2" emma:lang="en-US" emma:confidence="0">
                  <emma:literal>R0TAT1 on</emma:literal>
                </emma:interpretation>
                <emma:interpretation id="interp3" emma:lang="en-US" emma:confidence="0">
                  <emma:literal>Rotation</emma:literal>
                </emma:interpretation>
                <emma:interpretation id="interp4" emma:lang="en-US" emma:confidence="0">
                  <emma:literal>ROTATE on</emma:literal>
                </emma:interpretation>
              </emma:one-of>
            </emma:emma>
          </inkml:annotationXML>
          <inkml:trace contextRef="#ctx0" brushRef="#br0">12045-231 3,'0'0'13,"0"0"-2,0 0-2,0 0 0,0 0-1,0 0 1,-13 17-1,13-17 0,-4 28 0,-6-11 0,14 18-2,-11-5-1,12 16-1,-10-1-1,12 6-1,-7-1-1,6-3 0,-4-7-1,5 0 1,-5-13-1,0-3 1,-2-6 1,0-18 0,-4 17 0,4-17 0,0 0 0,0 0 0,-22-12 0,22 12 0,-14-32-1,9 7 0,-1-7 0,0-4-1,2-6 1,1-5-1,1-5 0,2 3 0,2 1 1,3 1-1,3 1 0,5 6 0,6 3 0,4 6-1,4 3 1,7 3 0,4 4 0,2 6 0,5 3-1,-3 5 1,0 5 0,-2 4-1,-6 7 1,-3 7 0,-5 3 0,-7 5-1,-7 3 1,-5 3 0,-9 1 0,-7-3 0,-8 2 0,-6-3 0,-6 0 0,-5-3 1,-6-1-1,0-4 0,-3 0 0,3 0 0,4-6 0,5-1 0,3-5 1,9-3-1,19-4-1,-25 8 1,25-8 0,0 0 0,0 0 0,0 0 0,13 23 1,-13-23-1,36 24 1,-11-3 1,0-2-1,9 4 0,-2 0 0,1 1 0,1-1-1,-2 0 1,-3-6-1,-1 0 1,-7-3-1,0-5 1,-21-9 0,32 11 0,-32-11-1,21 0-2,-21 0-2,0 0-6,23-13-20,-23 13-1,6-23 0,-8 2 0</inkml:trace>
          <inkml:trace contextRef="#ctx0" brushRef="#br0" timeOffset="444.025">12927-212 19,'0'0'28,"15"-25"-1,-15 25 1,0 0-20,-6-21-3,6 21 0,0 0-2,-24 14 1,24-14-1,-27 26 0,8-5 0,8 11 0,-3 4-2,7 8 1,1 2-2,8 3 1,4-2-1,7 3 1,4-8-1,4-8 1,2-9-1,5-10 0,1-10 1,1-6-1,-3-11 0,1-7 1,-7-7-1,-7-7 1,-3-7-1,-9-5 1,-8-3-1,-11 1 0,-4-1 0,-7 3-1,3 11-1,-9-6-5,34 40-11,-42-27-12,42 27-1,-27-15 0,27 15 3</inkml:trace>
          <inkml:trace contextRef="#ctx0" brushRef="#br0" timeOffset="824.0467">13353-241 4,'-27'6'25,"27"-6"0,0 0 0,0 0-13,0 0-5,0 0-1,46-4-2,-20-1 0,18 5 0,-4-8 0,13 6-2,-3-4 0,3 3-2,-4 3-2,-9-8-6,4 8-16,-14 0-3,-9 2-1,-21-2 0</inkml:trace>
          <inkml:trace contextRef="#ctx0" brushRef="#br0" timeOffset="1088.0618">13619-226 33,'0'0'29,"0"0"0,0 0-10,-2 31-11,-6-10-2,8 17-2,-9 0-1,7 11 0,-4 1-2,4 3 1,-3-6-2,5-1 1,3-10-3,-8-10-2,16 3-8,-11-29-17,-4 19 1,4-19-2,0 0 1</inkml:trace>
          <inkml:trace contextRef="#ctx0" brushRef="#br0" timeOffset="1712.0978">14067-282 28,'0'0'25,"0"0"1,0 0-11,0 0-7,2 22-2,4 3-1,-12 0 0,10 16 1,-10-3-2,8 12 0,-4-6-2,4 3 1,-4-3-2,2-3 0,-2-10 0,2-5 0,0-26 0,0 29 0,0-29 0,0 0 0,0 0 0,0 0 0,-7-21 0,7 4 0,-2-8-1,2-9 0,2-6 0,0-5-1,3-5 1,-1-3-1,6 2 1,-1-1-1,6 5 0,-1 7 0,3 10 1,2 5-1,0 8 0,0 7 1,0 9-1,0 6 1,0 10-1,-4 8 1,2 10 0,0 5 0,0 11 0,2 2 0,2 4 0,0 0 1,0-3-1,0-7 0,-2-5 0,-4-8-1,4-5-3,-19-27-4,21 25-21,-21-25 0,0 0-1,0 0 0</inkml:trace>
          <inkml:trace contextRef="#ctx0" brushRef="#br0" timeOffset="1960.1117">14130-60 15,'0'0'25,"0"0"0,19 15 0,2-11-21,2-4-3,9 0 1,2 0-1,2-4-1,6-2 1,-2 1-3,6 1-4,-10-2-18,0-7 0,-2 5-1,-7-9 8</inkml:trace>
          <inkml:trace contextRef="#ctx0" brushRef="#br0" timeOffset="2329.1332">14651-301 28,'17'-19'29,"-17"19"0,34-12 0,-34 12-21,53-7-2,-22 3-3,11 6-1,-1-4-1,7 4 1,-4-2-1,1 0-1,-3 0 0,-2 0-1,-4 3-4,-15-10-9,2 9-15,-23-2 0,0 0 0,0 0-1</inkml:trace>
          <inkml:trace contextRef="#ctx0" brushRef="#br0" timeOffset="2593.1479">14961-341 23,'3'17'30,"-3"-17"0,-3 34-1,14-4-21,-19 3-1,16 14 0,-12 2-4,8 10 0,-2-2-2,2-2 0,1-7 0,-1-3-1,2-10 0,-4-11-2,7-1-6,-9-23-21,0 0 0,0 0-2,0-17 1</inkml:trace>
          <inkml:trace contextRef="#ctx0" brushRef="#br0" timeOffset="2891.1653">15434-341 31,'0'0'29,"2"24"1,-4-1-1,-8 4-23,7 13-2,-7-1-1,8 11-1,-5-5-1,7 1-1,0-6-1,-2-10-4,11 6-10,-7-15-14,-2-21 0,0 0-1,23 12 5</inkml:trace>
          <inkml:trace contextRef="#ctx0" brushRef="#br0" timeOffset="3312.1893">16002-330 18,'-19'-9'30,"0"10"-1,-9 1 1,1 12-14,-11-3-11,13 14-1,-9 1-2,4 8 1,3 4-1,10 6 0,4 4-1,13 1 0,5-3 0,9 1 1,5-7-2,9-4 1,-1-11 0,5-8-1,2-10 1,4-8-1,-5-13 0,1-9 0,-6-9 0,-7-10 0,-4-5 0,-9-8 0,-10-4-1,-15-4-1,-2 4 0,-11 1-2,9 16-4,-21-4-18,17 18-4,-5 3 0,30 25-1</inkml:trace>
          <inkml:trace contextRef="#ctx0" brushRef="#br0" timeOffset="4055.2319">16371-338 6,'0'0'25,"-25"-17"0,25 17 0,0 0-16,0 0-3,-15 21 0,15-21-1,-6 38 0,1-15 1,10 11-1,-5 2 0,8 10-1,-4-1-1,7 5-1,-3-6-2,3-5 1,-5-3 0,3-5 0,-5-10 0,-4-21 0,8 17 0,-8-17 0,0 0 0,9-29 0,-9 3 0,2-8-1,0-8 1,0-4-1,0-3 0,0-1-1,3 1 1,-1 7-1,4 8 0,-1 6 0,5 9 0,-12 19 0,21-16 0,-21 16 0,28 23 1,-13 2-1,1 9 0,1 10 1,0 7-1,4 4 1,5 4 0,-5-2 0,6-6-1,1-5 2,-3-10-2,0-9 2,-2-14-1,3-9 0,-7-10 1,2-11-1,-2-12 1,-2-12-1,-2-5 1,1-11-1,-1-6 1,0-3-1,-2-4 2,-1 5-2,1 4 2,0 12-1,-3 1 0,3 10 0,-3 10-1,-1 7 1,-9 21-1,12-27-1,-12 27-1,0 0-5,19-7-23,-19 7-1,0 0 0,-19 19-1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4:57:27.15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DCFB7BF-EDC1-49EA-8831-0EDD6041A034}" emma:medium="tactile" emma:mode="ink">
          <msink:context xmlns:msink="http://schemas.microsoft.com/ink/2010/main" type="inkDrawing" rotatedBoundingBox="14138,7996 23843,8190 23820,9335 14115,9142" shapeName="Other">
            <msink:destinationLink direction="with" ref="{17C928FE-5988-4C47-8FEB-B12366187071}"/>
          </msink:context>
        </emma:interpretation>
      </emma:emma>
    </inkml:annotationXML>
    <inkml:trace contextRef="#ctx0" brushRef="#br0">0 0 3,'0'0'4,"0"0"0,0 0-1,0 0 1,0 0 0,0 0 1,0 0-1,0 0 1,0 0 0,0 0-1,0 0 0,15 21-1,-15-21 0,21 17-1,-21-17 1,31 23-2,-10-10 1,1-2-1,-1 3 0,6-3 0,-2 2 1,1-3-1,-3 3 1,0-1 0,-2-1-1,0 0 1,0 1-1,-2-1 1,0 1-1,-19-12-1,38 20 1,-38-20-1,34 23 1,-34-23-1,36 27 1,-36-27 0,36 28-1,-17-14 1,2 3 0,0-6 1,4 4-1,-1-5 0,1-1 0,-2-1 0,5-1-1,-5-1 1,2 0 0,-2-2-1,3 3 1,-1 1-1,0 1 0,1 1 1,3 3-1,-1-1 0,1 1 1,1 0-1,1 0 0,-1-3 0,2 3 1,-3-3-1,-1-1 0,1 1 0,-4-1 0,5 3 0,-5-3 1,3 2-1,-3 1 0,3-1 0,-3 3 0,2-1 0,3 0 1,1 0-1,-1 1 0,4-1 0,0 2 0,-1-1 0,1-1 1,0-2-1,0 2 0,-3-1 0,1-1 0,0 1 0,-1-3 0,1 3 2,0-1-2,-3 0 1,3 3 0,-1-1 0,1 0 0,0 1 1,-3 1-2,3-2 0,0 0 0,3-1 0,-1-1 0,4-3 0,4 1 0,1-1 1,3-2-1,0-3 1,5 3-1,-4 0 0,3-2 1,3-1-1,-2 1 0,6 0 0,-3 0 0,8-1 0,-1 1 0,2-2 0,3 0 1,-3 0-1,4 2 0,-3-4 0,3 4 0,-8-4 0,3 1 0,-3 3 0,-5-2 0,1 0 0,0 0 1,-2 0-1,0-2 0,2 2 0,-1 0 1,1-2-1,2 2 0,0-1 0,-2 1 0,6 0 0,1 2 0,3-2 0,-2 4 0,3-3 0,-1 3 0,3 0 0,-3-2 0,-4-1-1,0 3 2,-4-4-1,0 0 0,0-2 1,3 0-1,-6-2 0,3 2 1,-2-2 0,2 2-1,-2-2 1,4 4-1,-6-2 1,2 0-1,2 0 0,-2 0 1,2 0-1,0 2 1,-3-4 0,3 2-1,0-2 1,-4 2 0,0-2-1,2 0 1,-7 1 0,1-3-1,-5 2 0,1-2 1,-5 0-1,0 2 0,2-1 0,-2-1 0,0 0 0,2 0 0,-2 0 0,3 1 0,-3 1 0,4-2 0,0 2 0,1-2 0,3 2 0,3-2 1,2 1-1,1 1 0,6-2 0,1 0 0,0-2 1,0 3-1,0-3 0,-2 0 0,1 1 1,-3-1-1,-5-2 0,-1 3 0,-5-3 0,1 0 0,1-1 0,3-2 1,-2 1-1,1-3 0,1 1 0,-1-1 0,3 2 0,-2-1 0,-5-1 0,1 0-1,-1 1 1,-2 1 0,-1-2 0,-1 1-1,0-1 1,0 0 0,1 1 0,-1 1 0,0-1 0,0-1 0,0 4 0,3-5 0,-3 3 1,2 0-2,-2-1 2,1-1-2,-3 1 2,-2 1-1,0-2 0,-2 1 0,-1-1 0,1 0 0,6-2 0,1-1 0,1-1 0,5-2 0,3 2 0,1-4 0,4 0 0,-2 1 0,0-1 0,-5 0 0,-5-2 1,-1 2-1,-8-2 1,-7 2-1,-3 0 1,-7-1-1,-2 1 1,-5 2-1,3 2 1,-4-2-1,1 0 0,1 2 0,0 0 1,-13 17-1,17-31 0,-17 31 0,10-26 1,-10 26-1,4-19 0,-4 19 0,0 0 0,0 0 0,0 0 0,0 0 1,0 0-2,0 0 1,0 0 0,0 0 0,0 0 0,0 0 0,0 0 0,0 0-3,0 0-6,0 0-19,0 0-2,0 0 0,0 0-1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5-15T04:56:43.9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CF87DE4-2C4F-4912-BE13-357107E5C5B2}" emma:medium="tactile" emma:mode="ink">
          <msink:context xmlns:msink="http://schemas.microsoft.com/ink/2010/main" type="writingRegion" rotatedBoundingBox="6479,9094 23900,9817 23809,12011 6388,11288"/>
        </emma:interpretation>
      </emma:emma>
    </inkml:annotationXML>
    <inkml:traceGroup>
      <inkml:annotationXML>
        <emma:emma xmlns:emma="http://www.w3.org/2003/04/emma" version="1.0">
          <emma:interpretation id="{1ABC8114-C9F5-4D94-B9EF-361C8CD57645}" emma:medium="tactile" emma:mode="ink">
            <msink:context xmlns:msink="http://schemas.microsoft.com/ink/2010/main" type="paragraph" rotatedBoundingBox="6479,9094 23900,9817 23809,12011 6388,11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EFE07E-9FFD-46A2-94EE-0ECA68DF28E1}" emma:medium="tactile" emma:mode="ink">
              <msink:context xmlns:msink="http://schemas.microsoft.com/ink/2010/main" type="line" rotatedBoundingBox="6479,9094 23900,9817 23843,11187 6423,10464"/>
            </emma:interpretation>
          </emma:emma>
        </inkml:annotationXML>
        <inkml:traceGroup>
          <inkml:annotationXML>
            <emma:emma xmlns:emma="http://www.w3.org/2003/04/emma" version="1.0">
              <emma:interpretation id="{9622C835-A8FF-4C9C-B1C9-E469BC687269}" emma:medium="tactile" emma:mode="ink">
                <msink:context xmlns:msink="http://schemas.microsoft.com/ink/2010/main" type="inkWord" rotatedBoundingBox="6449,9536 15906,9426 15916,10276 6459,10386">
                  <msink:destinationLink direction="with" ref="{17C928FE-5988-4C47-8FEB-B12366187071}"/>
                </msink:context>
              </emma:interpretation>
              <emma:one-of disjunction-type="recognition" id="oneOf0">
                <emma:interpretation id="interp0" emma:lang="en-US" emma:confidence="0.5">
                  <emma:literal>TRANSLATIONAL</emma:literal>
                </emma:interpretation>
                <emma:interpretation id="interp1" emma:lang="en-US" emma:confidence="0">
                  <emma:literal>Transnational</emma:literal>
                </emma:interpretation>
                <emma:interpretation id="interp2" emma:lang="en-US" emma:confidence="0">
                  <emma:literal>Translational</emma:literal>
                </emma:interpretation>
                <emma:interpretation id="interp3" emma:lang="en-US" emma:confidence="0">
                  <emma:literal>transnational</emma:literal>
                </emma:interpretation>
                <emma:interpretation id="interp4" emma:lang="en-US" emma:confidence="0">
                  <emma:literal>Transactional</emma:literal>
                </emma:interpretation>
              </emma:one-of>
            </emma:emma>
          </inkml:annotationXML>
          <inkml:trace contextRef="#ctx0" brushRef="#br0">18 101 23,'0'0'14,"-21"4"-1,21-4 1,0 0-2,0 0-2,0 0-1,0 0-3,0 0 0,0 0-2,17-17-1,-17 17 0,27-8 0,-1 8-1,-3-7 1,13 3-1,0-2 0,8 2 0,2-1-1,5 1 0,4-2-1,0 0 1,-2 3-1,-1-1 0,-3-2 1,-3 2-1,-8-1 0,-2-1 0,-11 4 1,-6-2-1,-19 4-1,26-5 1,-26 5-2,0 0 0,0 0-2,0 0-3,2 17-5,-2-17-10,-23 4-8,23-4-1,-30 7 7</inkml:trace>
          <inkml:trace contextRef="#ctx0" brushRef="#br0" timeOffset="440.0249">489 88 1,'0'0'17,"0"0"10,0 0 1,0 0-17,2 26-2,-2-26 0,8 46-1,-12-17-1,15 14-1,-11-3-2,10 8 0,-10-7-2,9 3 1,-7-6-2,0 2 0,0-6 1,0 0-1,-2-5 0,-2-1 0,0-3 0,0 0-1,0-4 0,2-21-2,-2 28-4,2-28-4,0 0-19,0 0-2,0 0-2,0 0 2</inkml:trace>
          <inkml:trace contextRef="#ctx0" brushRef="#br0" timeOffset="1364.0778">934 208 1,'-4'26'18,"2"-7"10,0 2 0,-9-4-17,17 21-1,-12-11-2,14 13-1,-12-6-2,13 6-1,-7-8 0,6 2-1,-4-9 0,3 1-1,-7-26 0,8 33 0,-8-33-1,0 0 0,0 0 0,0 0 0,0 0-1,0 0 0,7-23 0,-7 0 0,-3-5-1,-1-7 1,2-6-1,-2-9 0,2-1 0,-2 0 1,1-4 0,3 1 0,3 1 0,1 2 0,2 5 0,5 3 0,3 7 0,5 7-1,3 3 1,1 7 0,6 5-1,5 5 1,2 9-1,0 5 1,-2 11 0,-3 1 0,3 11-1,-7 3 1,-5 7 0,-8 1 1,-7-1-1,-9 2 0,-7-5 0,-6-1 0,-8-6 0,-4-3 1,-3-4-1,-4-2 0,-2-4 0,7-2 0,2-3 0,3-3 0,24-7 0,-29 12 0,29-12 0,0 0 0,0 0-1,0 0 1,0 0 0,0 0 0,31 23 1,-9-12 0,1 0 0,6 8 1,3 0-1,2 4 0,-5 2 2,3 1-1,-5-1 0,-1-2-1,-7-2 1,0-2-1,-9-2 0,-10-17 0,19 21-1,-19-21 1,0 0-1,0 0-1,13 17 0,-13-17-3,0 0-6,0 0-21,-2-17-2,-2-2-1,6-2 1</inkml:trace>
          <inkml:trace contextRef="#ctx0" brushRef="#br0" timeOffset="2036.1165">1738 103 1,'0'0'20,"0"0"8,-15 32-3,15-32-12,-14 50-1,-1-26-1,19 22-2,-12-8-2,12 13-2,-8-3-2,8 3 0,-4-3 0,4-5-2,0-7 1,-2-2-1,0-9 1,1-6-1,-3-19 1,4 17-1,-4-17-1,0 0 1,0 0-1,-4-28 0,1 3-1,-1-3 0,2-12 0,-2-8 0,0-5-1,2-6 1,-1 0-1,1-1 1,4 4 1,3-1-1,1 8 1,2 3-1,3 10 1,4 4 0,4 7-1,-2 8 1,4 8-1,2 9 1,0 9 0,0 12 1,3 8-1,1 12 1,-6 5 0,7 11 1,-7 0-1,2 6 1,-4-4-2,2-4 1,-4 0 1,0-4 0,-2-9-1,-3-4 0,-1-8 1,-1-3-2,-1-6 1,-9-21-2,12 26-2,-12-26-4,0 0-18,0 0-8,0 0 0,-6-17-1</inkml:trace>
          <inkml:trace contextRef="#ctx0" brushRef="#br0" timeOffset="2289.131">1778 456 1,'0'0'23,"0"0"2,0 0 1,23-30-19,-4 26-3,-19 4 0,40-9 0,-21 3 0,11 0-1,-5-1 0,11-1-2,-4 0-2,-3-5-8,9 2-17,-6 3-2,-5-1 1,-1 3 14</inkml:trace>
          <inkml:trace contextRef="#ctx0" brushRef="#br0" timeOffset="3147.1799">2399 162 14,'0'0'28,"0"0"1,0 0-10,-11 21-9,19 4-1,-14-8 0,17 17-1,-16-6-2,14 16-1,-5-8-1,7 13-1,-1-7 0,1 2-1,-1-6 0,-1-4-1,1-5 1,-1-5-1,-3-5 1,-6-19-1,6 19-1,-6-19 1,0 0-1,0 0 1,0 0 0,-8-17-1,0-2-1,1-7 1,-1-9-1,-1-4 1,3-9-1,-2-3 0,1-1 0,3 3 0,6 0 1,0 3 0,5 4 0,1 6 0,3 8-1,1 5 1,-12 23 0,26-29-1,-26 29 1,29-7 0,-29 7-1,30 21 1,-13 0 0,-1 5 0,1 8 0,2 8 0,5 4 0,-3 3 1,2 1-1,2-3 0,-2 1 1,1-5 0,-5-7 0,0-5-1,-3-9 2,-3-3-2,-13-19 2,19 18-2,-19-18 0,17-21 0,-11 2-1,3-8 2,-5-5-2,2-8 1,-1-6-1,-1-1 1,-2-1 0,0 3 0,0-1 0,0 4 0,0 4 0,-2 6-1,5 7 0,-5 1 0,0 24-4,2-33-7,-2 33-21,0 0 0,0 0-1,0 0 0</inkml:trace>
          <inkml:trace contextRef="#ctx0" brushRef="#br0" timeOffset="3868.2213">3500 88 7,'0'0'26,"0"0"1,-21 4-8,0-12-7,21 8-2,-25 0-2,25 0 1,-28 2-3,28-2 0,-34 9-2,34-9-1,-35 12-1,16-3-1,-5-1 0,5 3 0,19-11-1,-31 23 0,31-23 0,-23 25 0,23-25 0,-13 26-1,13-26 1,-4 29 0,4-29 0,4 28 0,4-10-1,-8-18 1,24 28 0,-8-11 0,6-2 0,3 0 0,2 3 0,3-1 0,-1 0 1,-1 2-1,1 0 0,-3 0 0,-3 4 2,-4-1-1,-4-1 0,-5 2 1,-8-4 0,-2 2 0,-10-4 1,-1 2-2,-8-10 1,19-9-1,-40 21 0,19-11 0,-4-4-1,4-1 1,-1-3-1,3-2 0,-4 0 1,0-4-1,2 1 0,2-3-1,0 0 0,0-3-1,19 9-2,-34-23-5,34 23-19,0 0-6,0 0 1,-15-23 0</inkml:trace>
          <inkml:trace contextRef="#ctx0" brushRef="#br0" timeOffset="4504.2573">3762 56 1,'0'0'15,"21"-19"12,-21 19-1,21 11-11,-21-11-3,0 28-3,-10-10-1,16 20 0,-17-6-2,16 15-1,-14-3-1,11 9 0,-6-7-2,4 3 0,-2-5 0,2 0-1,0-10 1,2-2-1,2-9 1,3-2-1,-7-21 1,29 22-1,-8-20 0,11-2-1,4-5 1,2-7-1,6-1 0,2-2 0,1 0-1,-3 1 1,-2 1-1,-6 0 1,-4 3 0,-5 6-1,-8 1 1,-19 3-2,28 3 0,-28-3-4,6 18-10,-6-18-16,0 0-1,-32 17 0,32-17 3</inkml:trace>
          <inkml:trace contextRef="#ctx0" brushRef="#br0" timeOffset="5136.2934">4492 152 1,'0'0'24,"21"-15"4,-21 15-3,0 0-10,9 27-1,-9-27-3,-3 49-2,-5-22-1,14 17-2,-10-7-2,10 9-1,-1-2-1,1-2 0,-2-8-1,0-4 0,1-7 1,-1-4-2,-4-19 2,2 23-2,-2-23 1,0 0-1,-4-29 0,2 10 0,2-7 0,-2-7 0,-1-8-1,1-9 0,2 1 1,0-4-1,7 1 1,-1-3-1,2 6 1,5 3-1,2 8 1,2 4-1,2 9 1,0 5 0,2 8-1,2 8 1,0 12 0,3 7 1,-1 10-1,2 11 0,-1 6 1,1 7-1,1 6 1,-5 2-1,0-4 1,-2 0-1,-2-3 1,-4-8-1,-2-6 1,-3-2-1,-4-7 1,-1-7-2,-1-1-1,-4-19-4,2 31-9,-2-31-17,0 0-1,-34 0-1,34 0 1</inkml:trace>
          <inkml:trace contextRef="#ctx0" brushRef="#br0" timeOffset="5416.3096">4528 363 1,'0'0'19,"-19"2"7,19-2 0,0 0-17,0 0 0,36 15 0,-36-15 0,42 4 0,-19-8-2,19 8-2,-4-8-1,9 4-1,-1-3-3,3-5-1,4 8-4,-13-15-7,15 9-17,-15-3-2,0 1 1,-11-3 3</inkml:trace>
          <inkml:trace contextRef="#ctx0" brushRef="#br0" timeOffset="5737.3282">5131 92 28,'0'0'29,"45"-16"-4,-7 16-7,-11-15-6,24 13-3,-11-13-3,15 9-1,-7-7-2,9 6-1,-8-3 0,-3 4-2,-6 5-1,-8-7-3,2 16-5,-34-8-15,19 1-6,-19-1-1,0 0 0</inkml:trace>
          <inkml:trace contextRef="#ctx0" brushRef="#br0" timeOffset="6060.3467">5549 25 7,'0'0'27,"-19"-2"1,19 2 1,13 17-19,-13-17-1,8 29 1,-8-29-1,15 55 1,-13-23-2,13 20-2,-9-5-1,7 12-1,-4 0-1,1 0-1,-1-4-1,-3-6 0,-2-9 0,0-6 0,1-7-1,-5-10-1,0-17-1,0 0-2,0 0-2,0 0-10,-15-21-19,6-9 1,7-1 0,-4-11 0</inkml:trace>
          <inkml:trace contextRef="#ctx0" brushRef="#br0" timeOffset="6408.3666">5927 38 8,'23'-5'30,"-23"5"1,21 9-5,3 20-9,-24-29-3,21 55-3,-21-23-3,12 19-2,-10-5-2,7 9 0,-7-7-2,6 5-1,-3-8 0,1-1 0,-2-8 0,0-5-1,3-3 0,-5-9-2,4 2-2,-6-21-6,11 19-18,-11-19-5,0 0-2,0 0 1</inkml:trace>
          <inkml:trace contextRef="#ctx0" brushRef="#br0" timeOffset="6907.3951">6708 175 1,'19'-9'25,"-19"9"3,4-27 2,-4 27-16,-27-23-2,27 23-2,-53-15-1,28 17-2,-18-11-1,16 14-1,-13-3-1,10 10-1,-3-1-1,5 8 0,-4 2-1,9 7 1,0 3-1,8 5 0,5 2-1,10 2 1,6 1-1,9 3 0,10-4 1,7-2-1,6-9 1,2-5-1,2-7 1,2-5-1,1-14 0,-5-11 1,-2-8-2,-2-8 1,-7-7 0,-6-8 0,-6-7-1,-8-6 1,-9-2-1,-9-2 0,-10 3 0,-8 2-1,-3 15-1,-16-1-4,16 34-9,-16-3-18,12 19 1,-6-1-1,17 14 1</inkml:trace>
          <inkml:trace contextRef="#ctx0" brushRef="#br0" timeOffset="7624.4357">7290 160 1,'15'-17'14,"-15"17"12,0 0 2,-34-25-16,34 25 0,-31-4-1,31 4-2,-34 6 1,34-6 0,-23 23-4,23 2-1,-7-3-2,10 15 0,-1 1-1,6 5-1,3 3 0,1 3-1,3-3 1,0-3 0,-5-8 0,5-7 0,-9-7 0,3-4 0,-9-17 1,0 0-1,6-21 0,-10-5-1,-4-9 1,1-6-1,-3-11-1,1-8 1,-1-5-1,1 0 0,5 3 1,4 1-1,2 8 0,4 5 0,5 10 1,4 10-1,-15 28 1,36-19-1,-13 30 1,4 10 0,5 11 0,4 10 0,2 9 0,4 3 1,2 3-1,1-2 0,1-6 0,-4-7 0,-4-8 1,-6-5-1,-9-10 1,-2-6-1,-21-13 1,21 0-1,-21 0 1,3-27-1,-10 1 1,3-7-1,-4-8 0,1-9 0,1-5 0,2-4 0,2 0 0,2 4 0,2 6-1,-2 5-1,8 16-2,-12-1-5,23 29-12,-19 0-12,0 0 0,19 6-1</inkml:trace>
        </inkml:traceGroup>
        <inkml:traceGroup>
          <inkml:annotationXML>
            <emma:emma xmlns:emma="http://www.w3.org/2003/04/emma" version="1.0">
              <emma:interpretation id="{AD4C7BBA-2C8F-41C2-84E8-EDB9EDB673F4}" emma:medium="tactile" emma:mode="ink">
                <msink:context xmlns:msink="http://schemas.microsoft.com/ink/2010/main" type="inkWord" rotatedBoundingBox="17847,9909 23886,10160 23843,11187 17804,10936"/>
              </emma:interpretation>
              <emma:one-of disjunction-type="recognition" id="oneOf1">
                <emma:interpretation id="interp5" emma:lang="en-US" emma:confidence="0">
                  <emma:literal>component</emma:literal>
                </emma:interpretation>
                <emma:interpretation id="interp6" emma:lang="en-US" emma:confidence="1">
                  <emma:literal>com PONE NT</emma:literal>
                </emma:interpretation>
                <emma:interpretation id="interp7" emma:lang="en-US" emma:confidence="0">
                  <emma:literal>COMPONENT</emma:literal>
                </emma:interpretation>
                <emma:interpretation id="interp8" emma:lang="en-US" emma:confidence="0">
                  <emma:literal>Component</emma:literal>
                </emma:interpretation>
                <emma:interpretation id="interp9" emma:lang="en-US" emma:confidence="0">
                  <emma:literal>components</emma:literal>
                </emma:interpretation>
              </emma:one-of>
            </emma:emma>
          </inkml:annotationXML>
          <inkml:trace contextRef="#ctx0" brushRef="#br1" timeOffset="53288.0478">11783 741 6,'0'0'15,"0"0"0,0 0-3,-17-24-1,17 24-2,0 0-1,-10-19-1,10 19 0,0 0-1,-25-25-1,25 25 0,-19-13-1,19 13 0,-26-8 0,26 8-1,-31-4-1,31 4 0,-38 4 0,38-4 0,-43 15 0,24-3 0,-4-1-1,2 6 1,-2 2 0,4 4-1,-4 0 1,6 3-1,0 5 0,2 5 0,0-2 0,5 4 0,1 2-1,7 2 1,0-3 0,6 1-1,1-2 1,3-5 0,5-3-1,4-2 1,-1-7-1,8-5 1,-1-5-1,2-5 1,3-4-1,1-4 1,1-6-1,-3 0 1,1-1-1,-5-2 1,0 1-1,-2-1 0,-2 1-1,-19 10 0,32-15-1,-32 15-2,27-8-6,-27 8-21,0 0 0,11-19 0,-11 19-1</inkml:trace>
          <inkml:trace contextRef="#ctx0" brushRef="#br1" timeOffset="53940.0852">12281 736 2,'0'0'23,"0"0"0,-21-21-6,21 21-4,-21-4-3,21 4-1,-27 6-2,27-6-1,-34 13 0,34-13 0,-42 21-1,23-2-2,-9 0 0,7 5 0,-2 5-2,4 3 1,4 2-1,7 4-1,6 0 1,6-3-1,9 1-1,6-6 2,6-7-1,6-6 0,5-6 0,2-11 1,0-5 0,2-5-1,-4-9 1,0-2 0,-8-9 0,-5-1-1,-8-7 1,-9 2 0,-8-2 0,-7-2-1,-8 3 1,-4 2-1,-2 7 0,-4 3-3,27 25-4,-47-28-12,47 28-12,-23-8 1,23 8-1,0 0 3</inkml:trace>
          <inkml:trace contextRef="#ctx0" brushRef="#br1" timeOffset="54704.1285">12630 764 19,'0'0'27,"0"0"2,0 0-1,-28-15-18,28 32-3,-13 0 0,13 12-3,-12 1 0,12 10 0,-4-2-2,6 4 0,-2-3-1,6-2 0,-2-7 0,0-5 0,-4-25-1,11 28 1,-11-28 1,0 0-1,0 0 0,0 0 0,2-21 0,-4 0-1,-2-7 1,2-4-1,-3-8 0,5 0 0,0-4 1,5-1-2,1 1 2,2 6-2,7 6 1,4 3 0,0 8 0,4 6-1,1 5 1,-3 7 0,2 6-1,0 7 1,-2 3-1,-4 8 1,0 2 0,-2 4 0,0 1 0,-5-3 0,-1-2 0,-1-4 0,-8-19 0,6 24 1,-6-24 0,0 0-1,0 0 1,0 0-1,-2-21 0,2 21 1,7-36-1,1 10 0,3-1 0,3 0 0,3 3 0,4-1 0,0 6-1,3 4 1,-1 7 0,0 6 0,-4 10 0,-19-8 0,32 40 1,-20-8-1,-3 10 1,-3 7-1,0 3 1,-1 1-1,-3 2 0,0-4 0,-4-5 0,-2-10-2,1 4-4,3-40-9,-19 36-16,19-36-1,0 0 0,-21 5 0</inkml:trace>
          <inkml:trace contextRef="#ctx0" brushRef="#br1" timeOffset="55261.1604">13598 663 17,'0'0'28,"0"0"0,0 0 2,-4 21-20,-9-4-3,13 16-1,-10-3 0,10 18 0,-7-5-2,12 8-1,-3 1-2,6-5 0,-2-5 0,7-6 0,-7-9 0,5-6 0,-11-21 0,0 0 0,0 0 0,0 0 0,2-35 0,-6 5 0,0-8-1,-1-6 0,3-7-1,0-2 0,9 2 1,-1-3-1,9 7 0,4-2-1,6 9-1,2 2 2,7 11-1,-2 6 1,4 8-1,-5 5 1,-1 12 1,-5 9 0,-2 8 2,-8 4-2,-4 3 2,-7 3-1,-8-1 1,-5 3-1,-8-11 0,-4 1 0,-8-6-1,-3-3 0,1 1-2,-14-15-8,20 5-20,-13-8 0,8 3-2,-1-10 1</inkml:trace>
          <inkml:trace contextRef="#ctx0" brushRef="#br1" timeOffset="55745.1885">14269 730 22,'0'0'28,"-21"-2"1,21 2 0,-36 0-19,36 0-2,-31 21-2,20-2-2,-8 2 0,9 11-1,-3 2 0,7 8-1,1 0-1,10 3 0,1-1 0,7 0-1,1-8 1,3-6-1,2-11 1,4-7-1,-2-11 1,3-8-1,-1-14 1,2-6-1,-4-12 1,-2-7 0,-6-7-1,-5-2 1,-8 0-1,-8 1 0,-9 1 1,-6 10-2,-2 8 1,-7 7-2,4 15-2,-7-3-6,35 16-13,-32 4-8,32-4-1,0 0 0</inkml:trace>
          <inkml:trace contextRef="#ctx0" brushRef="#br1" timeOffset="56404.2258">14696 703 13,'0'0'28,"0"0"1,0 0 0,-24-23-15,24 23-4,0 0-1,-6 25-3,6-25-1,-13 44-1,7-16-1,8 14 1,-4 0-2,8 2-1,-1-1 0,3-3-1,-2-6 0,3-3 1,-5-10-1,-4-21 1,0 0 0,0 0 0,0 0 0,0 0-1,8-42 1,-8 10-1,-2-10 1,0-2-1,2 0 0,2-3 0,0 5 0,1 6-1,3 6 1,2 9 0,-8 21-1,24-17 1,-24 17-1,29 13 1,-8 8-1,-2 5 1,2 11 0,5 2 0,-1 3-1,0 2 1,-2 0 0,1-8 0,-7-6 0,-1-7 0,-16-23 0,24 15 1,-24-15-1,17-27 1,-13-1-1,0-6 1,0-8-1,0-7 1,1-5-1,-3-3 0,2 4-1,-2 2 0,7 11-3,-12-5-4,24 22-24,-16-2 0,-5 25-1,23-11 0</inkml:trace>
          <inkml:trace contextRef="#ctx0" brushRef="#br1" timeOffset="56755.2462">15362 597 13,'-21'13'29,"21"-13"0,-25 23 1,2-12-20,23 22 0,-21-11-1,21 20-2,-15-6 0,19 10-2,0-4-2,11 1-2,-2-5 0,6-2 0,-2-5-1,6-6 1,0-8-1,4-8 0,-1-5 1,3-4-1,5-6 0,0-3 0,6-3-3,-6-9-2,14 14-7,-22-14-19,9 0-1,-16-4 0,0 6-1</inkml:trace>
          <inkml:trace contextRef="#ctx0" brushRef="#br1" timeOffset="57185.2704">15415 622 24,'0'0'27,"0"0"0,-10-21 0,10 21-20,42-12-6,-6 10-3,2-7-7,17 3-17,-3 2-1,1-1-1,2 3 8</inkml:trace>
          <inkml:trace contextRef="#ctx0" brushRef="#br1" timeOffset="57013.2606">15436 777 34,'0'0'30,"-21"-3"1,21 3-2,0 0-21,0 0-4,23-16-2,3 16-2,3-3 1,7 1-1,6-2 0,-2-4-5,15 14-6,-23-10-18,6 0-1,-15-1 1,-23 5-2</inkml:trace>
          <inkml:trace contextRef="#ctx0" brushRef="#br1" timeOffset="57833.3078">16006 679 11,'0'0'28,"0"0"0,-21-6 1,21 6-19,0 0-1,8 36-1,-14-19 0,17 17-1,-14-3-2,16 9-1,-7 1-2,7 3 0,-7-8-1,5 0-1,-5-13 1,1 2 0,-7-25 0,4 19 0,-4-19 0,0 0-1,-6-29 1,1 6 0,3-5 0,-2-8-1,2-6 0,4-4 0,2 1 0,5 1-1,1 6 1,3 4 0,4 7-1,2 8 0,2 10 0,-2 7 1,4 11-1,-2 9 1,5 6-1,-1 9 1,7 5-1,-3 3 1,3 3 0,1-2 0,-1-6 0,-2-8 0,-7-5 1,-2-10-1,-21-13 1,27-3 0,-18-14-1,-3-4 1,-2-12 0,1-1 0,-3-8 0,-2-3-1,0 1 0,-2-3 1,0 3-2,2 6 2,0 6-2,0 5 0,0 27-4,6-34-5,17 36-22,-23-2 0,28 11-1,-28-11-1</inkml:trace>
          <inkml:trace contextRef="#ctx0" brushRef="#br1" timeOffset="58169.3269">16949 599 11,'0'0'29,"-14"-17"1,14 17 1,0 0-16,27-10-4,-27 10-4,42-15-2,-14 6-2,12 5 0,-4-8-1,10 9 0,-2-9-1,5 8 0,-7 1 0,0-1-2,-4 4-1,-12-8-4,10 21-9,-36-13-17,0 0 1,0 0-2,-11 19 2</inkml:trace>
          <inkml:trace contextRef="#ctx0" brushRef="#br1" timeOffset="58433.3422">17171 570 47,'0'0'33,"-11"25"0,14 5-8,-18-9-17,23 21-2,-16-4-2,12 11 0,-4 1-2,6 3 0,1-2 0,1 1-1,-4-9 0,5-5 0,-3-7-1,-2-9 0,0-3-2,-4-19-1,11 25-20,-11-25-11,-2-19 0,-7-2-1</inkml:trace>
        </inkml:traceGroup>
      </inkml:traceGroup>
      <inkml:traceGroup>
        <inkml:annotationXML>
          <emma:emma xmlns:emma="http://www.w3.org/2003/04/emma" version="1.0">
            <emma:interpretation id="{530D3ECD-6EF9-41EC-B22D-82086C9923FA}" emma:medium="tactile" emma:mode="ink">
              <msink:context xmlns:msink="http://schemas.microsoft.com/ink/2010/main" type="line" rotatedBoundingBox="7330,10601 14036,10496 14049,11314 7343,11419"/>
            </emma:interpretation>
          </emma:emma>
        </inkml:annotationXML>
        <inkml:traceGroup>
          <inkml:annotationXML>
            <emma:emma xmlns:emma="http://www.w3.org/2003/04/emma" version="1.0">
              <emma:interpretation id="{4E5BB61F-355B-44CD-A786-D579480C1BED}" emma:medium="tactile" emma:mode="ink">
                <msink:context xmlns:msink="http://schemas.microsoft.com/ink/2010/main" type="inkWord" rotatedBoundingBox="7330,10601 14036,10496 14049,11314 7343,11419"/>
              </emma:interpretation>
              <emma:one-of disjunction-type="recognition" id="oneOf2">
                <emma:interpretation id="interp10" emma:lang="en-US" emma:confidence="0">
                  <emma:literal>COMPONENT</emma:literal>
                </emma:interpretation>
                <emma:interpretation id="interp11" emma:lang="en-US" emma:confidence="1">
                  <emma:literal>com PONE NT</emma:literal>
                </emma:interpretation>
                <emma:interpretation id="interp12" emma:lang="en-US" emma:confidence="0">
                  <emma:literal>COMPONENT T</emma:literal>
                </emma:interpretation>
                <emma:interpretation id="interp13" emma:lang="en-US" emma:confidence="0">
                  <emma:literal>COMPONEN T</emma:literal>
                </emma:interpretation>
                <emma:interpretation id="interp14" emma:lang="en-US" emma:confidence="0">
                  <emma:literal>COMPONENTS</emma:literal>
                </emma:interpretation>
              </emma:one-of>
            </emma:emma>
          </inkml:annotationXML>
          <inkml:trace contextRef="#ctx0" brushRef="#br0" timeOffset="14739.8431">2171 1117 1,'0'0'17,"0"0"7,-19-17 1,19 17-16,-19-7-1,19 7-1,-26-2-1,5-2 1,21 4-1,-36 8-1,36-8 1,-40 24-1,21-3-1,-6-4-1,6 12-1,-2-1 0,0 12 0,2 0 0,6 4-1,3 1 0,5 3 0,3-3-1,9 1 1,3-4 0,13-2-2,1-8 2,3-4-2,5-7 2,1-4-2,1-9 2,2-4-1,-2-8 1,0-6 1,-5-5-2,-1-6 2,-3-5-1,-4-7 0,-4-5 0,-4-3-1,-7-7 1,-6-5-1,-4-4 0,-9-2 0,-4 0 1,-4 4-1,-6 2 0,-1 7 0,1 8 0,-1 6-1,5 15-2,-2 2-2,25 15-9,-30 13-18,30-13-1,-12 29 0,14-7-1</inkml:trace>
          <inkml:trace contextRef="#ctx0" brushRef="#br0" timeOffset="13919.7962">1373 1188 2,'0'0'24,"6"-29"-6,-6 29-2,0-21-3,0 21-1,-6-21-2,6 21-1,-11-22-1,11 22-2,-12-18 0,12 18-2,-21-13-1,21 13-1,-34 2 0,11 4-1,-5 5 0,-3 4 0,-3 4 0,-2 6 1,-2 5-2,0 3 2,0 5-2,4 3 1,3-1 0,5 4 0,3-2 0,8 0-1,5-4 1,5 0 0,8-6 0,7-2-1,3-5 1,8-2 0,2-8-1,2-4 1,7-3 0,6-6 0,2-4-1,0-4 1,2-1-1,-4-5 0,-2 1 0,-2-2-1,-4 3-1,-11-5-2,4 15-5,-23 0-9,0 0-13,13-17-2,-13 17 1,0 0 7</inkml:trace>
          <inkml:trace contextRef="#ctx0" brushRef="#br0" timeOffset="15647.8948">2548 1207 9,'0'0'28,"-10"-25"0,10 25 1,-15-31-18,15 31-3,0 0-1,0 0-2,4-20-1,-4 20 0,0 0 0,7 32 0,-12-9 0,10 13-1,-10 2 0,12 11-1,-7 4-1,8 0 0,-1-1-1,3-5 1,-1-7-1,-1-9 1,-2-9-1,-6-22 1,11 21 0,-11-21-1,0 0 1,-4-30-1,-1 5 1,-1-7-1,0-8 0,-3-4 0,5-7 0,-2-4-1,4-2 1,2 4 0,6 3 0,0 5-1,7 7 1,2 6 0,4 9-1,0 9 1,0 9-1,0 5 1,0 11 0,0 8 0,0 12 0,0 5 0,0 3 0,-2 7 0,-1-2 0,-1-1 0,-2-6 0,-3-7 1,-3-9-1,-7-21 0,4 17 0,-4-17 0,0 0 1,-11-23-1,9 4 0,0-6 0,2-7 0,4-6 0,5-2 0,1 0 0,5-3 0,4 5 0,0 4 0,0 7 0,2 8 0,-2 8-1,0 11 1,0 7 0,-4 14 1,-2 9-1,-3 14 0,-1 9 1,-3 10 0,-2 3 0,-2 3-1,-2-3 1,-2-7-1,-2-8 1,2-9-2,-2-11 0,6-9-3,-2-22-3,2 23-18,-2-23-9,0 0 2,0-17-2</inkml:trace>
          <inkml:trace contextRef="#ctx0" brushRef="#br0" timeOffset="16279.9312">3538 1047 27,'0'0'29,"0"0"2,0 0-12,0 32-8,-17-7-1,19 17-2,-12-2-3,12 11 0,-6-4-2,10 9-1,-2-9-1,5-1 1,-5-8-2,4-6 1,-3-9-1,1-4 1,-6-19 0,2 17 0,-2-17-1,0 0 1,-13-21-1,5 2 0,-5-10 1,3-3-1,-3-10-1,0-7 1,3-4 0,1-2-1,5 0 1,2-1 0,8 5-1,5 2 1,4 7-1,6 6 0,2 7 1,5 7-1,1 6 1,3 7-1,-1 9 1,-1 9-1,-1 9 1,-1 4 0,-1 11-1,-3 5 1,-5 5 0,-9-1 1,-4-2-1,-6-2 1,-10-6-1,-7-1 1,-10-9-1,-3-4 0,-4-7 0,-4-5-1,4 3-3,-8-18-6,17 5-21,-11-6-1,11 3 0,-1-8 0</inkml:trace>
          <inkml:trace contextRef="#ctx0" brushRef="#br0" timeOffset="16844.9635">4262 1146 23,'0'0'29,"0"0"0,11-19-8,-11 19-9,0 0-1,-22 23-3,-1-12-2,8 16-1,-10-3-2,8 16 1,-6-2-2,8 8 1,3-1-2,7 3 0,5-6-1,7-3 1,3-6-1,5-9 0,2-5 1,6-7-1,0-10 1,5-4-1,-1-8 0,3-3 0,-1-6 0,1-4 0,-3-5 0,-6-6-1,-4-3 1,-6-6 0,-9-3-1,-8-3 0,-9 1 1,-8 1-1,-7 7-1,-6 4-1,5 15-2,-16-4-4,24 29-9,-15-6-14,17 12 0,-2-5 0,23-5 9</inkml:trace>
          <inkml:trace contextRef="#ctx0" brushRef="#br0" timeOffset="17520.0021">4686 1095 21,'0'0'29,"0"0"1,0 0 0,-19 15-21,19 13-2,-8-3-1,10 15-1,-8-4 0,10 13-1,-2-5-1,6 7-1,1-7-1,1-4 1,-1-6-2,-1-6 1,-1-7 0,-7-21 0,8 23 0,-8-23 0,0 0 0,0 0 0,-15-28-1,7 5 1,-3-9-2,-1-10 1,1-10-1,0-4 0,3-5 0,2 2 0,1 6 0,5 3 0,5 10 0,1 12 0,-6 28 0,19-17 0,-19 17 1,34 30-1,-13 1 1,2 10-1,0 9 1,1 5 0,3 2 0,-2 0 0,1-4 0,-3-7 1,-2-8-1,-6-8 0,-1-11 1,-14-19-1,22 11 1,-22-11-1,19-22 0,-13-1 1,0-11-1,5-8 0,-3-8 0,1-8 0,-5-3 0,2-2-1,1 4 1,-3 2-1,4 12-1,-8-1-5,17 25-11,-13 0-13,-4 21-1,11-21 0,-11 21 4</inkml:trace>
          <inkml:trace contextRef="#ctx0" brushRef="#br0" timeOffset="17964.0275">5355 1024 8,'0'0'30,"0"0"0,11 21 0,-9 10-13,-13-11-7,20 24-1,-16-2-2,16 13-1,-11-2-3,12 8 0,-3-8-1,5 2 1,1-11-2,6-2 1,-4-10-1,6-5 0,-2-8 0,6-8 0,0-5-1,3-6 1,4-6-1,1-4-1,1-3 0,0-4-1,6 4-2,-15-14-5,20 16-17,-22-12-7,0 10 1,-15-8-2</inkml:trace>
          <inkml:trace contextRef="#ctx0" brushRef="#br0" timeOffset="18221.0421">5450 1368 30,'0'0'28,"0"0"1,0 0-1,19-4-21,-19 4-5,47-7 0,-16 1-1,7 2 0,2-2-1,5-1 0,-1 5-4,-10-9-5,8 7-19,-13 0-1,-29 4 1,26-8-1</inkml:trace>
          <inkml:trace contextRef="#ctx0" brushRef="#br0" timeOffset="18431.0541">5494 1096 38,'0'0'30,"-4"-30"0,4 30-1,15-30-24,6 20-4,2 1 0,3-3-3,5 12-2,-5-11-5,10 7-20,-7 2 0,-2 2-1,-1 2 1</inkml:trace>
          <inkml:trace contextRef="#ctx0" brushRef="#br0" timeOffset="19204.0984">6064 1108 13,'0'0'28,"21"24"0,-21-24 1,19 42-18,-23-23-2,21 19 0,-17-4-4,13 14 0,-7-8-1,7 7 0,-7-7-2,5 2 1,-7-6-2,2-6 1,-2-5-1,-2-6 0,-2-19 0,0 21 1,0-21-2,0 0 1,-12-19 0,8 0-1,-3-6 1,3-7-1,0-8 0,0-7 0,1-6 0,1-1-1,4-1 1,1 6-1,3 1 1,-2 8-1,7 8 1,-3 6-1,5 9 1,-13 17-1,23-14 1,-23 14-1,30 10 1,-30-10 0,35 38-1,-16-8 1,2 6 0,5 6 0,-1 0 0,-2 3 0,3-3 0,-3-4 0,0-8 1,-2-5-1,-4-8 0,-17-17 1,25 14-1,-25-14 0,24-18 1,-16 1-1,-2-7 1,5-5-1,0-9 0,-3-4 0,0-3 1,-1-1-2,-3 3 2,0-3-2,0 6 1,-4 4-1,2 9 0,-8 1-4,6 26-6,-2-17-21,2 17 0,0 0-1,0 0 0</inkml:trace>
          <inkml:trace contextRef="#ctx0" brushRef="#br0" timeOffset="19593.1203">7016 996 28,'0'0'30,"0"0"0,30-2 0,-30 2-24,38-6-1,-13 2-1,15 8-1,-6-6-1,10 6 1,-2-2-1,7 0-1,-3 0 0,3 0-1,-5 0-1,-8-6-3,10 11-6,-27-9-18,7 4-3,-26-2 0,0 0 0</inkml:trace>
          <inkml:trace contextRef="#ctx0" brushRef="#br0" timeOffset="19925.1393">7341 1051 1,'0'0'26,"2"21"3,-2-21 1,-6 23-16,14 14 0,-18-12-2,18 26-2,-16-9-2,16 17-1,-12-8-2,8 10 0,-4-10-3,4-3 1,-2-8-2,3-6 0,-5-9-1,2-6 1,-2-19-1,0 19-1,0-19-1,0 0-3,0 0-14,-2-21-15,2 21 1,-7-44-2,7 18 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E8242-7F6F-46BA-B2C9-D5304C71A727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25A06-7196-4529-9EF6-FD702106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02756" indent="-270291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081164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513629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1946095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212D46-872D-43AE-963D-BE92A9EF56F4}" type="slidenum">
              <a:rPr lang="en-US" altLang="zh-CN" sz="1200">
                <a:solidFill>
                  <a:schemeClr val="tx1"/>
                </a:solidFill>
                <a:ea typeface="宋体" charset="-122"/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02756" indent="-270291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081164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513629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1946095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FC5A83-7E5B-473C-959B-05EA210ABD3F}" type="slidenum">
              <a:rPr lang="en-US" altLang="zh-CN" sz="1200">
                <a:solidFill>
                  <a:schemeClr val="tx1"/>
                </a:solidFill>
                <a:ea typeface="宋体" charset="-122"/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02756" indent="-270291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081164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513629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1946095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D67007-5B1A-492A-B874-359C90372219}" type="slidenum">
              <a:rPr lang="en-US" altLang="zh-CN" sz="1200">
                <a:solidFill>
                  <a:schemeClr val="tx1"/>
                </a:solidFill>
                <a:ea typeface="宋体" charset="-122"/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02756" indent="-270291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081164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513629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1946095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33BC183-2621-43CA-9E5E-7B351EB417E1}" type="slidenum">
              <a:rPr lang="en-US" altLang="zh-CN" sz="1200">
                <a:solidFill>
                  <a:schemeClr val="tx1"/>
                </a:solidFill>
                <a:ea typeface="宋体" charset="-122"/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02756" indent="-270291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081164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513629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1946095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22E572-7BEE-43C1-A90D-5951843B77B1}" type="slidenum">
              <a:rPr lang="en-US" altLang="zh-CN" sz="1200">
                <a:solidFill>
                  <a:schemeClr val="tx1"/>
                </a:solidFill>
                <a:ea typeface="宋体" charset="-122"/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02756" indent="-270291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081164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513629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1946095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D29C799-CE1E-476C-8C15-B7B54B1FA45B}" type="slidenum">
              <a:rPr lang="en-US" altLang="zh-CN" sz="1200">
                <a:solidFill>
                  <a:schemeClr val="tx1"/>
                </a:solidFill>
                <a:ea typeface="宋体" charset="-122"/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02756" indent="-270291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081164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513629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1946095" indent="-216233" defTabSz="914485" eaLnBrk="0" hangingPunct="0"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B318A9-72F2-4753-80ED-571637B785B0}" type="slidenum">
              <a:rPr lang="en-US" altLang="zh-CN" sz="1200">
                <a:solidFill>
                  <a:schemeClr val="tx1"/>
                </a:solidFill>
                <a:ea typeface="宋体" charset="-122"/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1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6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4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4E03-0DCE-4297-9F43-165B208D8F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CA50-38DD-42A6-A199-5FCE93C7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0.xml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customXml" Target="../ink/ink6.xml"/><Relationship Id="rId4" Type="http://schemas.openxmlformats.org/officeDocument/2006/relationships/image" Target="../media/image90.emf"/><Relationship Id="rId5" Type="http://schemas.openxmlformats.org/officeDocument/2006/relationships/customXml" Target="../ink/ink7.xml"/><Relationship Id="rId6" Type="http://schemas.openxmlformats.org/officeDocument/2006/relationships/image" Target="../media/image10.emf"/><Relationship Id="rId7" Type="http://schemas.openxmlformats.org/officeDocument/2006/relationships/customXml" Target="../ink/ink8.xml"/><Relationship Id="rId8" Type="http://schemas.openxmlformats.org/officeDocument/2006/relationships/image" Target="../media/image11.emf"/><Relationship Id="rId9" Type="http://schemas.openxmlformats.org/officeDocument/2006/relationships/customXml" Target="../ink/ink9.xml"/><Relationship Id="rId10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5.xml"/><Relationship Id="rId12" Type="http://schemas.openxmlformats.org/officeDocument/2006/relationships/image" Target="../media/image19.emf"/><Relationship Id="rId13" Type="http://schemas.openxmlformats.org/officeDocument/2006/relationships/customXml" Target="../ink/ink16.xml"/><Relationship Id="rId14" Type="http://schemas.openxmlformats.org/officeDocument/2006/relationships/image" Target="../media/image20.emf"/><Relationship Id="rId15" Type="http://schemas.openxmlformats.org/officeDocument/2006/relationships/customXml" Target="../ink/ink17.xml"/><Relationship Id="rId16" Type="http://schemas.openxmlformats.org/officeDocument/2006/relationships/image" Target="../media/image21.emf"/><Relationship Id="rId17" Type="http://schemas.openxmlformats.org/officeDocument/2006/relationships/customXml" Target="../ink/ink18.xml"/><Relationship Id="rId18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customXml" Target="../ink/ink11.xml"/><Relationship Id="rId4" Type="http://schemas.openxmlformats.org/officeDocument/2006/relationships/image" Target="../media/image15.emf"/><Relationship Id="rId5" Type="http://schemas.openxmlformats.org/officeDocument/2006/relationships/customXml" Target="../ink/ink12.xml"/><Relationship Id="rId6" Type="http://schemas.openxmlformats.org/officeDocument/2006/relationships/image" Target="../media/image16.emf"/><Relationship Id="rId7" Type="http://schemas.openxmlformats.org/officeDocument/2006/relationships/customXml" Target="../ink/ink13.xml"/><Relationship Id="rId8" Type="http://schemas.openxmlformats.org/officeDocument/2006/relationships/image" Target="../media/image17.emf"/><Relationship Id="rId9" Type="http://schemas.openxmlformats.org/officeDocument/2006/relationships/customXml" Target="../ink/ink14.xml"/><Relationship Id="rId10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4" Type="http://schemas.openxmlformats.org/officeDocument/2006/relationships/image" Target="../media/image19.emf"/><Relationship Id="rId5" Type="http://schemas.openxmlformats.org/officeDocument/2006/relationships/customXml" Target="../ink/ink20.xml"/><Relationship Id="rId6" Type="http://schemas.openxmlformats.org/officeDocument/2006/relationships/image" Target="../media/image23.emf"/><Relationship Id="rId7" Type="http://schemas.openxmlformats.org/officeDocument/2006/relationships/customXml" Target="../ink/ink21.xml"/><Relationship Id="rId8" Type="http://schemas.openxmlformats.org/officeDocument/2006/relationships/image" Target="../media/image24.emf"/><Relationship Id="rId9" Type="http://schemas.openxmlformats.org/officeDocument/2006/relationships/customXml" Target="../ink/ink22.xml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customXml" Target="../ink/ink28.xml"/><Relationship Id="rId12" Type="http://schemas.openxmlformats.org/officeDocument/2006/relationships/image" Target="../media/image29.emf"/><Relationship Id="rId13" Type="http://schemas.openxmlformats.org/officeDocument/2006/relationships/customXml" Target="../ink/ink29.xml"/><Relationship Id="rId14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customXml" Target="../ink/ink24.xml"/><Relationship Id="rId4" Type="http://schemas.openxmlformats.org/officeDocument/2006/relationships/image" Target="../media/image10.emf"/><Relationship Id="rId5" Type="http://schemas.openxmlformats.org/officeDocument/2006/relationships/customXml" Target="../ink/ink25.xml"/><Relationship Id="rId6" Type="http://schemas.openxmlformats.org/officeDocument/2006/relationships/image" Target="../media/image11.emf"/><Relationship Id="rId7" Type="http://schemas.openxmlformats.org/officeDocument/2006/relationships/customXml" Target="../ink/ink26.xml"/><Relationship Id="rId8" Type="http://schemas.openxmlformats.org/officeDocument/2006/relationships/image" Target="../media/image27.emf"/><Relationship Id="rId9" Type="http://schemas.openxmlformats.org/officeDocument/2006/relationships/customXml" Target="../ink/ink27.xml"/><Relationship Id="rId10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3.emf"/><Relationship Id="rId5" Type="http://schemas.openxmlformats.org/officeDocument/2006/relationships/customXml" Target="../ink/ink2.xml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e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Perspective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7056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a moving camera reveals scene depth and </a:t>
            </a:r>
            <a:r>
              <a:rPr lang="en-US" dirty="0" err="1" smtClean="0"/>
              <a:t>egomotion</a:t>
            </a:r>
            <a:r>
              <a:rPr lang="en-US" dirty="0" smtClean="0"/>
              <a:t> parameters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Jitendra Malik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UC Berkeley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Optical Flow Equations</a:t>
            </a:r>
          </a:p>
        </p:txBody>
      </p:sp>
      <p:pic>
        <p:nvPicPr>
          <p:cNvPr id="7171" name="Content Placeholder 3" descr="Screen shot 2012-01-26 at 12.04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-26076" r="-188" b="-25210"/>
          <a:stretch/>
        </p:blipFill>
        <p:spPr>
          <a:xfrm>
            <a:off x="381000" y="1828800"/>
            <a:ext cx="8229600" cy="142584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188477" y="2981605"/>
              <a:ext cx="2721240" cy="419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1997" y="2969725"/>
                <a:ext cx="273960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/>
              <p14:cNvContentPartPr/>
              <p14:nvPr/>
            </p14:nvContentPartPr>
            <p14:xfrm>
              <a:off x="6634477" y="3280405"/>
              <a:ext cx="1826280" cy="307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1877" y="3269605"/>
                <a:ext cx="18496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178" name="Ink 7177"/>
              <p14:cNvContentPartPr/>
              <p14:nvPr/>
            </p14:nvContentPartPr>
            <p14:xfrm>
              <a:off x="5088997" y="2918965"/>
              <a:ext cx="3494880" cy="406080"/>
            </p14:xfrm>
          </p:contentPart>
        </mc:Choice>
        <mc:Fallback xmlns="">
          <p:pic>
            <p:nvPicPr>
              <p:cNvPr id="7178" name="Ink 717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82517" y="2912485"/>
                <a:ext cx="351432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94" name="Ink 7193"/>
              <p14:cNvContentPartPr/>
              <p14:nvPr/>
            </p14:nvContentPartPr>
            <p14:xfrm>
              <a:off x="2323837" y="3435565"/>
              <a:ext cx="6268680" cy="659520"/>
            </p14:xfrm>
          </p:contentPart>
        </mc:Choice>
        <mc:Fallback xmlns="">
          <p:pic>
            <p:nvPicPr>
              <p:cNvPr id="7194" name="Ink 719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3037" y="3422245"/>
                <a:ext cx="629136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/>
              <p14:cNvContentPartPr/>
              <p14:nvPr/>
            </p14:nvContentPartPr>
            <p14:xfrm>
              <a:off x="639757" y="4423424"/>
              <a:ext cx="8432640" cy="18860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717" y="4410824"/>
                <a:ext cx="8460720" cy="191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flow for pure translation</a:t>
            </a:r>
          </a:p>
        </p:txBody>
      </p:sp>
      <p:pic>
        <p:nvPicPr>
          <p:cNvPr id="8195" name="Content Placeholder 3" descr="Screen shot 2012-01-26 at 12.05.1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13" b="64127"/>
          <a:stretch/>
        </p:blipFill>
        <p:spPr>
          <a:xfrm>
            <a:off x="457200" y="1600201"/>
            <a:ext cx="8229600" cy="1747434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Optical flow for pure translation along Z axis</a:t>
            </a:r>
          </a:p>
        </p:txBody>
      </p:sp>
      <p:pic>
        <p:nvPicPr>
          <p:cNvPr id="8195" name="Content Placeholder 3" descr="Screen shot 2012-01-26 at 12.05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13" b="-12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285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Optical flow for pure translation along Z-axis</a:t>
            </a:r>
          </a:p>
        </p:txBody>
      </p:sp>
      <p:pic>
        <p:nvPicPr>
          <p:cNvPr id="9219" name="Content Placeholder 3" descr="Screen shot 2012-01-26 at 12.05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70" r="-13670"/>
          <a:stretch>
            <a:fillRect/>
          </a:stretch>
        </p:blipFill>
        <p:spPr/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17037" y="1453045"/>
              <a:ext cx="625680" cy="2174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17" y="1444405"/>
                <a:ext cx="650880" cy="21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533557" y="1481845"/>
              <a:ext cx="174600" cy="824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2757" y="1472485"/>
                <a:ext cx="19692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1716157" y="1597405"/>
              <a:ext cx="214920" cy="714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1117" y="1592005"/>
                <a:ext cx="23004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216" name="Ink 9215"/>
              <p14:cNvContentPartPr/>
              <p14:nvPr/>
            </p14:nvContentPartPr>
            <p14:xfrm>
              <a:off x="1566037" y="1410925"/>
              <a:ext cx="205200" cy="873720"/>
            </p14:xfrm>
          </p:contentPart>
        </mc:Choice>
        <mc:Fallback xmlns="">
          <p:pic>
            <p:nvPicPr>
              <p:cNvPr id="9216" name="Ink 92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55237" y="1403725"/>
                <a:ext cx="22320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220" name="Ink 9219"/>
              <p14:cNvContentPartPr/>
              <p14:nvPr/>
            </p14:nvContentPartPr>
            <p14:xfrm>
              <a:off x="1992997" y="1412005"/>
              <a:ext cx="179640" cy="895680"/>
            </p14:xfrm>
          </p:contentPart>
        </mc:Choice>
        <mc:Fallback xmlns="">
          <p:pic>
            <p:nvPicPr>
              <p:cNvPr id="9220" name="Ink 921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7957" y="1400845"/>
                <a:ext cx="19548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224" name="Ink 9223"/>
              <p14:cNvContentPartPr/>
              <p14:nvPr/>
            </p14:nvContentPartPr>
            <p14:xfrm>
              <a:off x="822277" y="1480765"/>
              <a:ext cx="668160" cy="895320"/>
            </p14:xfrm>
          </p:contentPart>
        </mc:Choice>
        <mc:Fallback xmlns="">
          <p:pic>
            <p:nvPicPr>
              <p:cNvPr id="9224" name="Ink 92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197" y="1472845"/>
                <a:ext cx="68544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238" name="Ink 9237"/>
              <p14:cNvContentPartPr/>
              <p14:nvPr/>
            </p14:nvContentPartPr>
            <p14:xfrm>
              <a:off x="183277" y="3037405"/>
              <a:ext cx="1863360" cy="318240"/>
            </p14:xfrm>
          </p:contentPart>
        </mc:Choice>
        <mc:Fallback xmlns="">
          <p:pic>
            <p:nvPicPr>
              <p:cNvPr id="9238" name="Ink 923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3557" y="3026965"/>
                <a:ext cx="18763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276" name="Ink 9275"/>
              <p14:cNvContentPartPr/>
              <p14:nvPr/>
            </p14:nvContentPartPr>
            <p14:xfrm>
              <a:off x="393517" y="3775405"/>
              <a:ext cx="1179720" cy="475920"/>
            </p14:xfrm>
          </p:contentPart>
        </mc:Choice>
        <mc:Fallback xmlns="">
          <p:pic>
            <p:nvPicPr>
              <p:cNvPr id="9276" name="Ink 927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2717" y="3763885"/>
                <a:ext cx="1193760" cy="500760"/>
              </a:xfrm>
              <a:prstGeom prst="rect">
                <a:avLst/>
              </a:prstGeom>
            </p:spPr>
          </p:pic>
        </mc:Fallback>
      </mc:AlternateContent>
      <p:sp>
        <p:nvSpPr>
          <p:cNvPr id="9343" name="TextBox 9342"/>
          <p:cNvSpPr txBox="1"/>
          <p:nvPr/>
        </p:nvSpPr>
        <p:spPr>
          <a:xfrm>
            <a:off x="0" y="5808493"/>
            <a:ext cx="8924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The optical flow vector is a scalar multiple of the position vector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Scale Factor Ambiguity</a:t>
            </a:r>
          </a:p>
        </p:txBody>
      </p:sp>
      <p:pic>
        <p:nvPicPr>
          <p:cNvPr id="9219" name="Content Placeholder 3" descr="Screen shot 2012-01-26 at 12.05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70" r="-13670"/>
          <a:stretch>
            <a:fillRect/>
          </a:stretch>
        </p:blipFill>
        <p:spPr/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220" name="Ink 9219"/>
              <p14:cNvContentPartPr/>
              <p14:nvPr/>
            </p14:nvContentPartPr>
            <p14:xfrm>
              <a:off x="1992997" y="1412005"/>
              <a:ext cx="179640" cy="895680"/>
            </p14:xfrm>
          </p:contentPart>
        </mc:Choice>
        <mc:Fallback xmlns="">
          <p:pic>
            <p:nvPicPr>
              <p:cNvPr id="9220" name="Ink 92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7957" y="1400845"/>
                <a:ext cx="195480" cy="915480"/>
              </a:xfrm>
              <a:prstGeom prst="rect">
                <a:avLst/>
              </a:prstGeom>
            </p:spPr>
          </p:pic>
        </mc:Fallback>
      </mc:AlternateContent>
      <p:sp>
        <p:nvSpPr>
          <p:cNvPr id="9343" name="TextBox 9342"/>
          <p:cNvSpPr txBox="1"/>
          <p:nvPr/>
        </p:nvSpPr>
        <p:spPr>
          <a:xfrm>
            <a:off x="0" y="5808493"/>
            <a:ext cx="892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However we can compute the time to contact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237" name="Ink 9236"/>
              <p14:cNvContentPartPr/>
              <p14:nvPr/>
            </p14:nvContentPartPr>
            <p14:xfrm>
              <a:off x="117397" y="1410925"/>
              <a:ext cx="1813680" cy="3908899"/>
            </p14:xfrm>
          </p:contentPart>
        </mc:Choice>
        <mc:Fallback xmlns="">
          <p:pic>
            <p:nvPicPr>
              <p:cNvPr id="9237" name="Ink 923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077" y="1403725"/>
                <a:ext cx="1837080" cy="3929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272" name="Ink 9271"/>
              <p14:cNvContentPartPr/>
              <p14:nvPr/>
            </p14:nvContentPartPr>
            <p14:xfrm>
              <a:off x="582157" y="4635445"/>
              <a:ext cx="1883520" cy="711739"/>
            </p14:xfrm>
          </p:contentPart>
        </mc:Choice>
        <mc:Fallback xmlns="">
          <p:pic>
            <p:nvPicPr>
              <p:cNvPr id="9272" name="Ink 927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6397" y="4622125"/>
                <a:ext cx="1902600" cy="73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274" name="Ink 9273"/>
              <p14:cNvContentPartPr/>
              <p14:nvPr/>
            </p14:nvContentPartPr>
            <p14:xfrm>
              <a:off x="167437" y="3256285"/>
              <a:ext cx="1971720" cy="1188019"/>
            </p14:xfrm>
          </p:contentPart>
        </mc:Choice>
        <mc:Fallback xmlns="">
          <p:pic>
            <p:nvPicPr>
              <p:cNvPr id="9274" name="Ink 927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0597" y="3245845"/>
                <a:ext cx="1991160" cy="12103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11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flow for general translation</a:t>
            </a:r>
          </a:p>
        </p:txBody>
      </p:sp>
      <p:pic>
        <p:nvPicPr>
          <p:cNvPr id="8195" name="Content Placeholder 3" descr="Screen shot 2012-01-26 at 12.05.1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t="17666" r="16557" b="64765"/>
          <a:stretch/>
        </p:blipFill>
        <p:spPr>
          <a:xfrm>
            <a:off x="0" y="1828800"/>
            <a:ext cx="8690676" cy="853698"/>
          </a:xfrm>
        </p:spPr>
      </p:pic>
      <p:sp>
        <p:nvSpPr>
          <p:cNvPr id="2" name="TextBox 1"/>
          <p:cNvSpPr txBox="1"/>
          <p:nvPr/>
        </p:nvSpPr>
        <p:spPr>
          <a:xfrm>
            <a:off x="990600" y="306866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When is this (0,0)?</a:t>
            </a:r>
            <a:r>
              <a:rPr lang="en-US" sz="3600" dirty="0" smtClean="0"/>
              <a:t> </a:t>
            </a:r>
            <a:endParaRPr 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99680" y="3663360"/>
              <a:ext cx="7362720" cy="2619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3920" y="3657240"/>
                <a:ext cx="7377840" cy="26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97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respect to the FOE, the flow vectors are radially outward</a:t>
            </a:r>
          </a:p>
        </p:txBody>
      </p:sp>
      <p:pic>
        <p:nvPicPr>
          <p:cNvPr id="10243" name="Content Placeholder 3" descr="Screen shot 2012-01-26 at 12.06.1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97" r="-19397" b="723"/>
          <a:stretch/>
        </p:blipFill>
        <p:spPr>
          <a:xfrm>
            <a:off x="457200" y="1600201"/>
            <a:ext cx="8229600" cy="425815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Optical Flow Equations</a:t>
            </a:r>
          </a:p>
        </p:txBody>
      </p:sp>
      <p:pic>
        <p:nvPicPr>
          <p:cNvPr id="7171" name="Content Placeholder 3" descr="Screen shot 2012-01-26 at 12.04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-26076" r="-188" b="-25210"/>
          <a:stretch/>
        </p:blipFill>
        <p:spPr>
          <a:xfrm>
            <a:off x="381000" y="1828800"/>
            <a:ext cx="8229600" cy="142584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6634477" y="3280405"/>
              <a:ext cx="1826280" cy="307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1877" y="3269605"/>
                <a:ext cx="18496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178" name="Ink 7177"/>
              <p14:cNvContentPartPr/>
              <p14:nvPr/>
            </p14:nvContentPartPr>
            <p14:xfrm>
              <a:off x="5088997" y="2918965"/>
              <a:ext cx="3494880" cy="406080"/>
            </p14:xfrm>
          </p:contentPart>
        </mc:Choice>
        <mc:Fallback xmlns="">
          <p:pic>
            <p:nvPicPr>
              <p:cNvPr id="7178" name="Ink 717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2517" y="2912485"/>
                <a:ext cx="351432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194" name="Ink 7193"/>
              <p14:cNvContentPartPr/>
              <p14:nvPr/>
            </p14:nvContentPartPr>
            <p14:xfrm>
              <a:off x="2188477" y="2981605"/>
              <a:ext cx="2721240" cy="989280"/>
            </p14:xfrm>
          </p:contentPart>
        </mc:Choice>
        <mc:Fallback xmlns="">
          <p:pic>
            <p:nvPicPr>
              <p:cNvPr id="7194" name="Ink 719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1997" y="2969725"/>
                <a:ext cx="2739600" cy="10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2323837" y="3435565"/>
              <a:ext cx="6268680" cy="459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3037" y="3422245"/>
                <a:ext cx="62913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169" name="Ink 7168"/>
              <p14:cNvContentPartPr/>
              <p14:nvPr/>
            </p14:nvContentPartPr>
            <p14:xfrm>
              <a:off x="6413077" y="3660925"/>
              <a:ext cx="1579680" cy="279360"/>
            </p14:xfrm>
          </p:contentPart>
        </mc:Choice>
        <mc:Fallback xmlns="">
          <p:pic>
            <p:nvPicPr>
              <p:cNvPr id="7169" name="Ink 716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99757" y="3655885"/>
                <a:ext cx="15966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173" name="Ink 7172"/>
              <p14:cNvContentPartPr/>
              <p14:nvPr/>
            </p14:nvContentPartPr>
            <p14:xfrm>
              <a:off x="978157" y="3435565"/>
              <a:ext cx="7794360" cy="2853019"/>
            </p14:xfrm>
          </p:contentPart>
        </mc:Choice>
        <mc:Fallback xmlns="">
          <p:pic>
            <p:nvPicPr>
              <p:cNvPr id="7173" name="Ink 71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3477" y="3422965"/>
                <a:ext cx="7803720" cy="28800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55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Translation along Z-axis towards a wall ed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3"/>
          <a:stretch/>
        </p:blipFill>
        <p:spPr bwMode="auto">
          <a:xfrm rot="-60000">
            <a:off x="349567" y="-666614"/>
            <a:ext cx="8061325" cy="745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Optical flow for points on a r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536575" y="-604838"/>
            <a:ext cx="8069263" cy="80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Pinhole Camera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590674"/>
            <a:ext cx="8792803" cy="46393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275840" y="3089025"/>
              <a:ext cx="454680" cy="398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440" y="3074985"/>
                <a:ext cx="4741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116000" y="2595465"/>
              <a:ext cx="187560" cy="929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8720" y="2578545"/>
                <a:ext cx="222840" cy="957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/>
          <p:cNvSpPr txBox="1"/>
          <p:nvPr/>
        </p:nvSpPr>
        <p:spPr>
          <a:xfrm>
            <a:off x="1568449" y="27196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8205" y="25350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96401" y="4810454"/>
                <a:ext cx="4481658" cy="792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𝑓𝑋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      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𝑓𝑌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01" y="4810454"/>
                <a:ext cx="4481658" cy="79207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08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Translation along X-axis in front of a w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-604838"/>
            <a:ext cx="8069263" cy="80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Rotation about Z-axis in front of a w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-604838"/>
            <a:ext cx="8061325" cy="80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4" descr="Rotation about Y-axis in front of a w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536575" y="-604838"/>
            <a:ext cx="8069263" cy="80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Suppose the camera moves with respect to the world…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724400"/>
              </a:xfrm>
            </p:spPr>
            <p:txBody>
              <a:bodyPr/>
              <a:lstStyle/>
              <a:p>
                <a:r>
                  <a:rPr lang="en-US" dirty="0" smtClean="0"/>
                  <a:t>When a point (X,Y,Z) in the world moves relative to the camera, its projection in the image (</a:t>
                </a:r>
                <a:r>
                  <a:rPr lang="en-US" i="1" dirty="0" err="1" smtClean="0"/>
                  <a:t>x,y</a:t>
                </a:r>
                <a:r>
                  <a:rPr lang="en-US" dirty="0" smtClean="0"/>
                  <a:t>) moves as well.</a:t>
                </a:r>
              </a:p>
              <a:p>
                <a:r>
                  <a:rPr lang="en-US" dirty="0" smtClean="0"/>
                  <a:t>This movement in the image plane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optical flow</a:t>
                </a:r>
                <a:r>
                  <a:rPr lang="en-US" dirty="0" smtClean="0"/>
                  <a:t>. Suppose the point (</a:t>
                </a:r>
                <a:r>
                  <a:rPr lang="en-US" i="1" dirty="0" err="1" smtClean="0"/>
                  <a:t>x,y</a:t>
                </a:r>
                <a:r>
                  <a:rPr lang="en-US" dirty="0" smtClean="0"/>
                  <a:t>) moves to 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+∆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+∆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) in time ∆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                     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b="0" dirty="0" smtClean="0"/>
                  <a:t> ,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724400"/>
              </a:xfrm>
              <a:blipFill rotWithShape="1">
                <a:blip r:embed="rId2"/>
                <a:stretch>
                  <a:fillRect l="-1614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5562600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are the two components of the optical flow at (</a:t>
            </a:r>
            <a:r>
              <a:rPr lang="en-US" sz="3200" i="1" dirty="0" err="1" smtClean="0"/>
              <a:t>x,y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349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Gibson’s example I:</a:t>
            </a:r>
            <a:br>
              <a:rPr lang="en-US" dirty="0" smtClean="0"/>
            </a:br>
            <a:r>
              <a:rPr lang="en-US" dirty="0" smtClean="0"/>
              <a:t>Optical flow for a pilot landing a plane</a:t>
            </a:r>
            <a:endParaRPr lang="en-US" dirty="0"/>
          </a:p>
        </p:txBody>
      </p:sp>
      <p:pic>
        <p:nvPicPr>
          <p:cNvPr id="12292" name="Picture 4" descr="gibson-fo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1" y="1483963"/>
            <a:ext cx="892386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Gibson’s example II:</a:t>
            </a:r>
            <a:br>
              <a:rPr lang="en-US" dirty="0" smtClean="0"/>
            </a:br>
            <a:r>
              <a:rPr lang="en-US" sz="4000" dirty="0" smtClean="0"/>
              <a:t>Optical </a:t>
            </a:r>
            <a:r>
              <a:rPr lang="en-US" sz="4000" dirty="0"/>
              <a:t>f</a:t>
            </a:r>
            <a:r>
              <a:rPr lang="en-US" sz="4000" dirty="0" smtClean="0"/>
              <a:t>low from the side window of a car</a:t>
            </a:r>
            <a:endParaRPr lang="en-US" sz="4000" dirty="0"/>
          </a:p>
        </p:txBody>
      </p:sp>
      <p:pic>
        <p:nvPicPr>
          <p:cNvPr id="13316" name="Picture 4" descr="gibson-fo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593138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equation relating optical flow field to scene depth Z(</a:t>
            </a:r>
            <a:r>
              <a:rPr lang="en-US" dirty="0" err="1" smtClean="0"/>
              <a:t>x,y</a:t>
            </a:r>
            <a:r>
              <a:rPr lang="en-US" dirty="0" smtClean="0"/>
              <a:t>) and the motion of the camera t,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The translational component of the flow field is the more important one – it is what tells Z(</a:t>
            </a:r>
            <a:r>
              <a:rPr lang="en-US" dirty="0" err="1" smtClean="0"/>
              <a:t>x,y</a:t>
            </a:r>
            <a:r>
              <a:rPr lang="en-US" dirty="0"/>
              <a:t>) and the </a:t>
            </a:r>
            <a:r>
              <a:rPr lang="en-US" dirty="0" smtClean="0"/>
              <a:t>translation t</a:t>
            </a:r>
          </a:p>
          <a:p>
            <a:r>
              <a:rPr lang="en-US" dirty="0" smtClean="0"/>
              <a:t>The rotational component of the flow field reveals information about </a:t>
            </a:r>
            <a:r>
              <a:rPr lang="el-GR" dirty="0" smtClean="0"/>
              <a:t>ω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26840" y="1256760"/>
              <a:ext cx="4965480" cy="4050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1080" y="1249560"/>
                <a:ext cx="497808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43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a point X in the scene move?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65080" y="4264560"/>
              <a:ext cx="869400" cy="930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4640" y="4256640"/>
                <a:ext cx="882720" cy="9442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Screen Shot 2015-02-02 at 11.51.29 AM.pn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23" b="-20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013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Now consider the effect of projection…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6760" y="1736280"/>
              <a:ext cx="8159040" cy="5121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080" y="1725840"/>
                <a:ext cx="8166960" cy="5142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 descr="Screen Shot 2013-09-17 at 9.06.27 AM.pn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02" b="-25302"/>
          <a:stretch>
            <a:fillRect/>
          </a:stretch>
        </p:blipFill>
        <p:spPr>
          <a:xfrm>
            <a:off x="457200" y="3810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54698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consider the effect of projection…</a:t>
            </a:r>
          </a:p>
        </p:txBody>
      </p:sp>
      <p:pic>
        <p:nvPicPr>
          <p:cNvPr id="3" name="Content Placeholder 2" descr="Screen Shot 2015-02-02 at 9.20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94" r="-48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758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327</Words>
  <Application>Microsoft Macintosh PowerPoint</Application>
  <PresentationFormat>On-screen Show (4:3)</PresentationFormat>
  <Paragraphs>41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Dynamic Perspective</vt:lpstr>
      <vt:lpstr>The Pinhole Camera</vt:lpstr>
      <vt:lpstr>Suppose the camera moves with respect to the world…</vt:lpstr>
      <vt:lpstr>Gibson’s example I: Optical flow for a pilot landing a plane</vt:lpstr>
      <vt:lpstr>Gibson’s example II: Optical flow from the side window of a car</vt:lpstr>
      <vt:lpstr>Outline </vt:lpstr>
      <vt:lpstr>How does a point X in the scene move?</vt:lpstr>
      <vt:lpstr>Now consider the effect of projection…</vt:lpstr>
      <vt:lpstr>Now consider the effect of projection…</vt:lpstr>
      <vt:lpstr>The Optical Flow Equations</vt:lpstr>
      <vt:lpstr>Optical flow for pure translation</vt:lpstr>
      <vt:lpstr>Optical flow for pure translation along Z axis</vt:lpstr>
      <vt:lpstr>Optical flow for pure translation along Z-axis</vt:lpstr>
      <vt:lpstr>Scale Factor Ambiguity</vt:lpstr>
      <vt:lpstr>Optical flow for general translation</vt:lpstr>
      <vt:lpstr>With respect to the FOE, the flow vectors are radially outward</vt:lpstr>
      <vt:lpstr>The Optical Flow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Perspective</dc:title>
  <dc:creator>malik</dc:creator>
  <cp:lastModifiedBy>Jitendra Malik</cp:lastModifiedBy>
  <cp:revision>25</cp:revision>
  <dcterms:created xsi:type="dcterms:W3CDTF">2012-05-14T06:17:21Z</dcterms:created>
  <dcterms:modified xsi:type="dcterms:W3CDTF">2015-02-02T19:53:07Z</dcterms:modified>
</cp:coreProperties>
</file>