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8" r:id="rId4"/>
    <p:sldId id="261" r:id="rId5"/>
    <p:sldId id="262" r:id="rId6"/>
    <p:sldId id="263" r:id="rId7"/>
    <p:sldId id="271" r:id="rId8"/>
    <p:sldId id="264" r:id="rId9"/>
    <p:sldId id="266" r:id="rId10"/>
    <p:sldId id="268" r:id="rId11"/>
    <p:sldId id="272" r:id="rId12"/>
    <p:sldId id="274" r:id="rId13"/>
    <p:sldId id="265" r:id="rId14"/>
    <p:sldId id="270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4-26T04:37:05.743"/>
    </inkml:context>
    <inkml:brush xml:id="br0">
      <inkml:brushProperty name="width" value="0.10583" units="cm"/>
      <inkml:brushProperty name="height" value="0.10583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8280-3175 2,'0'0'1,"0"0"-1,8-16-2,-8 16 2,0 0 0,25-3 0</inkml:trace>
  <inkml:trace contextRef="#ctx0" brushRef="#br1" timeOffset="1.02017E6">15039-6111 1,'0'0'1,"-15"-34"21,15 34 1,-41-3-17,10 10-3,2 7-1,-6 5-2,1 2 1,-10 9 1,1 5 1,-12 5 0,-3 11 1,-18 5-1,-7 12 2,-23 2-1,-10 13 0,-20 6 0,-8 4-4,-8-6 2,8-1-1,4-14 2,17-9-1,18-16 2,33-12-2,26-31 1,46-4 2,7-42-2,34 3 1,12-5-3,3 2 1,-1 0-2,-7 7 2,-21 21-3,-27 14-1,-40 46 1,-36 12-1,-33 22 1,-33 20-2,-27 24 2,-26 15-1,-15 11 1,-6 3 1,-4 2-1,4-1 1,6-5-1,19-9 1,20-12 0,21-11 0,22-15 0,23-11 1,21-12-1,24-9 0,21-11 0,14-4 0,11 1 0,0 0-2,9 2 1,-5-1-2,0 10 2,-5-2-2,-3 6 1,-11 7-1,0 2 1,-2 2 1,0 6 0,1-2 1,5-2 0,8 0 1,9-2 0,12-1 0,11-11 1,14-2-1,16-9 1,15-3-1,12-6 1,12-3-1,8-7 0,3-3-1,4-2 0,-2-2 0,-9 7-1,-10-1 1,-8 5-1,-12 1 0,-11 4 0,-6 2 1,-8 0-1,-4-2 1,2-4 0,6-3 0,10-10 0,11-6 1,10-10 0,16-7 0,15-8 0,12-6-1,10-5 2,7-4-2,-2 0 0,1-2 0,-1 4-1,-11 1-1,-8 8 1,-17 3-1,-11 12 1,-14 11 0,-11 19 1,-11 21 0,-8 15 1,-4 21 0,2 13 0,6 10 1,10 6-1,11-4 1,14-12-2,13-15 2,11-19-2,9-16 2,7-24-3,7-20 1,2-17-1,-3-15-2,7-10 0,-9-18-1,7 2 0,-14-13-2,-2 13 3,-16-4-1,-7 16 2,-14 11 3,-18 17 2,-1 29 2,-16 15-2,3 30 1,-3 8 0,14 21 0,0-3-1,15 5-1,12-9-2,13-17-1,18-14 1,12-28-1,7-20 0,2-22-2,12-14 0,-4-18-1,4-10 0,-9-15 1,-3-2 0,-13-5 1,0 3 1,-8 5 1,-8 5 1,-8 6 1,-11 7 0,-2 13 1,-10 2 0,-2 5-1,-6-1 0,4 3 0,-4-9 0,6-3 0,1-11-1,8-10 0,5-9 0,8-13 0,-1-8-1,2-16 0,1-12 0,-3-14 0,-1-14 0,-10-7-1,-10-5 1,-8-2-1,-11 1 0,-14 10 0,-6 13 1,-10 16 0,-7 16 0,-4 18 1,-8 15-1,2 13 1,-2 8 0,6 2 0,5 1 0,11-1 0,7-3 0,8-6-1,10-7 0,7-3 1,8-5-1,3-1 0,-1-3-1,-4 0 1,-2-5-2,-7-1 1,-4-1-2,-12-10 2,-4-1-2,-12-5 2,-3 2 0,-6 2 2,-9 5 0,-4 7 0,-7 5 2,6 16 0,-15 4 0,9 17 1,-10-2-1,7 16 0,-9-2-1,22 23 0,-39-24 0,14 20-2,-2 1 1,-6 3-1,-6-2 0,-2-2-1,-4 1 1,1-6 0,-3-5 0,-2-9 0,3-6-1,1-8 1,2-5-1,0-7 1,4-7 0,-2-6 0,3-1-1,3 2 1,-4 2 0,0 1 1,-4 5-1,-2 9 0,-7 8 0,-3 11 0,-5 8 0,-6 10 0,-2 8 0,-6 10 0,0 6 0,0 6 0,4 2 0,4-1 0,3 1 0,11-6 0,9-7 0,8-7 0,8-10 0,7-11 0,9-12 0,1-8 0,8-13 0,0-7 0,0-11 1,-2-1-2,-6-4 1,-1-3 1,-9-1-2,-3 5 2,-6 2-2,-8 6 2,-8 4-2,-4 3 2,-3 5 0,-8 5-1,-5 6 0,1 0 0,-4 3 0,0 2 0,0 4 1,2 1-2,0 0 1,3 4 0,3 1 0,-4-1-1,4 3 0,-5-1-1,7-1 0,-4-1 1,3 0-1,-3-6 0,4 6 0,-3-4 0,3 2 2,-2 4-1,1 1 0,3 2 1,2 5 0,-3 4-1,5 3 1,-1 4 0,3 5-1,5 2 1,-2 5-1,2 1 1,1 5-1,5 1 1,4 1-1,2-1 0,3 2 0,1-4 1,10 2-1,-3-7 0,22-7 0,-27 16 1,27-16-1,-17 11 0,17-11 1,0 0-1,0 0 1,-22 19 0,22-19-1,0 0 1,-17 7 1,17-7-1,0 0 0,0 0 0,-22-4 0,22 4 0,0 0 0,-23-10 0,23 10 0,-21-12 1,21 12-1,-24-11 1,24 11-1,-29-7 0,29 7 1,-27-2-1,27 2 1,-33 7-1,15 0 0,-1 0 0,-1 2 0,1-2 1,1 0-1,-1 0 0,1-2 0,18-5 0,-31 11 0,31-11 0,-27 14 0,27-14 0,-27 16 0,27-16 0,-26 23-1,26-23 1,-21 26 0,21-26 0,-17 23 0,17-23 0,-16 21-2,16-21-2,0 0-17,-17 5-5,-1-24-1,2-1 9</inkml:trace>
  <inkml:trace contextRef="#ctx0" brushRef="#br1" timeOffset="1.02161E6">15222-5976 12,'0'0'7,"-17"5"-1,17-5 0,-18 5 0,18-5-1,-31 5 0,10-6 0,-1 4 0,-5-5-1,0 4 0,-8-4-1,0 2-4,-4 0-11,2 7-9,-23-15-2,13 8 13</inkml:trace>
  <inkml:trace contextRef="#ctx0" brushRef="#br1" timeOffset="1.0514E6">12677-3438 19,'-9'-19'13,"9"19"-2,-10-16 0,10 16-2,0 0-1,-10-21-1,10 21 0,0 0 0,0 0-1,14 18 0,-4 5-1,-8-1-1,7 15 1,-3 2-2,6 13 1,-4 8-2,5 4-1,-1 1 1,5 4-1,1-3 0,-1 1-1,1-4 1,1-2-1,1-10 1,-3-2 0,-1-7-1,1-7 1,-3-7-1,0-4 0,-14-24 0,23 25 1,-23-25-1,25-4 1,-25 4-1,28-31 0,-15 8 1,3-5-1,-3-3 1,1-6-2,2 0 1,-5-2 0,5 3 0,-3 1 1,1 1-2,0 1 3,-1 5-3,-1-2 2,-2 4-2,-1 5 2,-1 2-2,-2 1 0,-6 18 1,12-22-1,-12 22 1,0 0-1,0 0 1,21 3 0,-21-3 1,14 32-1,-5-10 0,3 5 0,0 4 1,1 6-2,3-2 2,1 2-2,1 1 1,1 2 0,1 1 0,1-5 0,-1 0 0,1-5 0,-1-5 0,-1-3 0,-3-7 0,-16-16 1,29 12-1,-29-12 0,29-19 1,-15 0-1,-1-8 1,1-4-1,-3-6 0,3-5 1,-2-4-1,-3 1 1,-1-6-1,-2 0 1,-4-1-2,0 3 2,0 0-1,-2 3 0,2 1 0,0-1 0,2 8 0,0 1 0,3 4 1,3-1-1,-4 5 0,2 2 0,-2 5 0,-1 4 0,-5 18 0,8-23 0,-8 23-1,0 0-1,0 0-1,10-17-5,-10 17-6,14 17-19,-14-17 1,0 0-2,21 25 17</inkml:trace>
  <inkml:trace contextRef="#ctx0" brushRef="#br1" timeOffset="1.05196E6">14347-3259 1,'0'0'15,"0"0"13,-18-14-1,18 14-14,-25-2-4,25 2-1,-25 9-2,25-9-2,-30 28 1,15-4-1,-7 6-1,7 11 1,-5 2-1,5 13-1,1 2 0,8 5-1,3 2 0,4 3 0,7-8 0,6-4-2,3-11 1,3-6 1,3-13-1,4-10 0,1-16 1,1-12-1,4-15 1,2-11 0,-2-13-1,-2-9 2,-2-10-3,-3-1 2,-9-5-1,-5 5 0,-14 2 0,-10 8 1,-7 7-2,-7 8 1,-3 13 0,-4 7-2,4 13-1,-6-1-4,35 14-11,-39 14-14,39-14 0,-17 25-2,18-9 20</inkml:trace>
  <inkml:trace contextRef="#ctx0" brushRef="#br1" timeOffset="1.05281E6">14915-3256 1,'0'0'0,"0"0"22,0 0 3,0 0-16,-4 16 0,4-16 1,4 39 0,-14-15 1,18 20-1,-16-7-2,14 12-3,-10-4-1,6 8-2,-2-6 0,-2 2-1,4-9 0,0-1-1,0-8 0,0-6 1,-4-4-1,2-5 1,0-16 0,-10 16 0,10-16-1,0 0 1,-21-29-1,13 8 1,2-10-1,0-8 1,8-11-2,0-6 2,4-6-2,4-1 1,5 0 0,7 0 0,5 4-1,4 1 0,6 9 1,2 5 0,4 7 0,5 4-1,-1 9 1,2 3 0,-5 10 0,-1 6-1,-4 10 1,-6 7 0,-6 8 0,-9 6 0,-10 7 0,-10 6 0,-10-1 0,-9 2 0,-12-1 0,-8-4 0,-8-4 0,-7-1 0,-3-2 0,-3-7 0,6 2 0,1-5 0,9-3 0,7-1-1,11 0 2,11-3-1,17-11 0,-8 19-1,8-19 1,41 19-1,-4-6 2,6 1-2,5 0 1,7 3 0,1 2 0,3 2 0,-7 0 1,-1 2-1,-9 0 1,-5 0-1,-5-2 1,-5-2-1,-6 0 0,-5-1 0,-5-1-2,-11-17-4,14 30-12,-14-30-12,-10 18-1,10-18-1</inkml:trace>
  <inkml:trace contextRef="#ctx0" brushRef="#br1" timeOffset="1.05341E6">16193-3345 1,'0'0'10,"0"-16"14,0 16 0,0 0-16,0 0-2,0 0 0,0 0 0,0 0 0,-6 21 0,6 2 1,-10-2-1,12 14 0,-15-3-1,9 13-2,-10 1 1,6 5-2,-1-2 0,3-2-1,0-3 1,0-4-2,4-5 1,0-4 0,2-8-1,4-2 0,2-5-1,-6-16 2,21 21-1,-1-16 0,7-3 0,6-4 1,10-1-1,2-4 0,5 0 1,5-2-1,-1 0 0,-1-1 0,-5 1 0,-5 4 1,-6-2-1,-6 3-1,-3 2 1,-7 1 0,-4 1-1,-17 0-1,28 7-4,-28-7-5,0 0-20,21 1 0,-21-1-1,0 0 8</inkml:trace>
  <inkml:trace contextRef="#ctx0" brushRef="#br1" timeOffset="1.05421E6">17288-3516 20,'47'-6'15,"9"6"-1,-3-5-1,15 14-1,-12-9-2,14 16-1,-13-6-3,9 16 0,-15-3-2,-1 12 0,-7 0-2,-4 7 1,-10 0-1,-6 7 1,-15 0-1,-6 4 0,-14-6 2,-5 2-2,-18-5 1,-4-2-1,-10-7 0,-1-5 0,-5-9 0,-3-6-3,0-4 0,-5-8-3,13 6-7,-16-14-15,15 3-6,-3-1 0,7-1-2</inkml:trace>
  <inkml:trace contextRef="#ctx0" brushRef="#br1" timeOffset="1.05377E6">17300-3397 2,'0'0'28,"0"0"0,0 21-5,0-21-14,2 45-1,-4-19-1,14 15-1,-12-6-3,9 8 0,-3-2-2,8-1 0,-5-1 0,1-6-3,6 0-3,-14-10-8,9-4-16,-9-1 0,-2-18 0,0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6:18.46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5802 2,'17'-14'1,"1"-3"0,1 1 1,-1-3 0,1 3 0,1-3 1,-1-1 0,-1 1-1,-1 0 0,3 0 1,-3-1-1,3 1 1,-3-2-1,3 0 1,-3 4 0,3-6 1,-1 2-1,3-2 0,-1 2 0,0 0 0,3 0 0,1-2-2,-2 2 1,3 2-1,-3 0 0,2-2 0,1 1 0,1-1-1,-4 0 1,0 0 0,1 0 0,-3 2 0,3 2-1,-5-1 1,0 2 0,-3 1 0,2-1-1,-5 0 1,-13 16-1,31-30 1,-13 15-1,-5-3 1,7 2-1,-5 1 1,3 1-1,-2-2 0,1 2 1,-1-2-1,-16 16 0,29-30 1,-29 30-1,31-28 1,-31 28-1,25-28 1,-25 28 0,25-26 0,-25 26-1,24-25 1,-24 25 0,23-24-1,-23 24 1,27-25 0,-27 25-1,28-24 0,-28 24 0,27-23 1,-27 23-1,27-19 0,-27 19 0,23-23 1,-23 23-1,26-21 0,-26 21 1,27-23-1,-27 23 1,23-22 0,-23 22-1,26-23 1,-26 23 0,23-21 0,-23 21-1,21-21 0,-21 21 1,22-19-1,-22 19 0,21-20 0,-21 20 0,22-19 0,-22 19 1,21-19-1,-21 19 0,21-21 0,-21 21 0,24-20 0,-24 20 0,23-17 0,-23 17 0,21-18 0,-21 18 1,24-17-1,-24 17 1,21-19-1,-21 19 0,24-18 1,-24 18-1,21-17 0,-21 17 0,21-18 1,-21 18-2,26-16 2,-26 16-1,25-19-1,-25 19 1,33-19-1,-33 19 1,33-21-1,-33 21 1,35-23 0,-17 13-1,1-3 2,1 1-1,-1 0 0,2-2 0,-3 2 0,1-2 0,-1 0 0,1 1 0,-19 13 0,33-26 0,-33 26 0,33-28 0,-15 16 0,-1-2 0,-17 14 1,32-30-2,-15 16 2,1-4-1,-18 18 0,33-29 0,-20 13 0,1 0 0,-14 16 0,25-28 0,-25 28 0,24-24 0,-24 24 0,23-25 0,-23 25 0,21-26 0,-21 26 0,24-26 0,-24 26 0,27-27 0,-27 27 0,27-22 0,-27 22 0,25-23 0,-25 23 0,24-19 0,-24 19 0,21-23 0,-21 23 0,24-25 0,-24 25 0,21-28 0,-21 28 0,25-24 0,-25 24 0,20-25 0,-20 25 0,21-21 0,-21 21 0,20-19 0,-20 19 0,19-19 0,-19 19 0,21-20 0,-21 20 0,24-22 0,-24 22 0,25-23 0,-25 23 0,27-23 0,-27 23 0,27-21 0,-27 21 0,26-19 0,-26 19 0,23-19 0,-23 19 0,22-20 0,-22 20 0,23-19 0,-23 19 0,25-23 0,-25 23 0,25-24 2,-25 24-2,26-25 1,-26 25-1,27-24 1,-27 24-1,27-23 1,-27 23-1,24-19 0,-24 19 0,27-19 0,-27 19 0,29-21 0,-29 21 1,31-21-1,-13 10 0,-18 11 0,33-25 0,-14 15 0,-19 10 0,31-19 0,-31 19 0,29-20 0,-29 20 0,26-17 0,-26 17 1,23-21-1,-23 21 0,27-21 0,-27 21 0,28-25 0,-28 25 0,29-26 0,-29 26 0,27-24 0,-27 24 0,25-27 0,-25 27 1,24-24-1,-24 24 0,23-26 0,-23 26 0,25-27 0,-25 27 0,24-26 0,-24 26 0,25-26 0,-13 10 0,-12 16 0,27-30 0,-27 30 0,25-29 0,-11 13 0,-14 16 0,25-30 0,-11 14 0,-14 16 0,25-28 1,-25 28-1,29-28 0,-29 28 0,29-28 0,-29 28 0,31-28 0,-11 16-1,-20 12 2,33-26-2,-33 26 2,31-27-1,-31 27 0,29-22 0,-29 22 0,22-21 0,-22 21 1,19-23-1,-19 23 0,21-21 0,-21 21 0,26-23 0,-26 23 0,25-19 0,-25 19 0,27-19 0,-27 19 0,26-21 0,-26 21 0,27-21 0,-27 21 0,27-21 0,-27 21 0,27-21 0,-27 21 0,28-16 0,-28 16-1,25-21 1,-25 21-1,23-20 1,-23 20-1,25-21 1,-25 21-1,26-19 1,-26 19 0,23-17 0,-23 17 0,27-16 0,-27 16 0,28-19 0,-28 19 0,31-21 0,-14 10 0,5 1 1,-5-1-1,5-1 0,-3 0 0,2-1 0,1 1 0,-3 0 0,-1 0 0,1-1 0,-1 1 0,-1 2 0,-17 10 0,31-23 0,-31 23 0,31-23 0,-13 13 0,-18 10 0,31-27 0,-31 27 0,31-26 0,-31 26 0,31-28 0,-31 28 0,30-24 0,-30 24 0,29-25 1,-29 25-2,27-25 1,-27 25 0,29-22 0,-29 22 0,31-28 0,-13 14 0,-1-2 0,-17 16 0,35-26 0,-17 13 0,-1-1 0,1 4 0,-18 10 0,29-25 0,-29 25 0,27-22 0,-27 22 0,24-20 0,-24 20 0,25-21 0,-25 21 0,27-19 0,-27 19 0,31-26 0,-13 12 0,-1 0 0,1 0 0,-1 3 0,-17 11 0,29-24 0,-29 24 1,30-21-1,-30 21 0,25-21-1,-25 21 2,27-21-2,-27 21 1,31-23 0,-31 23 0,33-21 0,-15 11 0,1 1 0,-1-2 0,-18 11 0,29-17 1,-29 17-1,25-18 0,-25 18 1,24-21-1,-24 21 1,23-19-1,-5 7 0,-18 12 0,35-25 1,-18 11-2,1 0 0,1 2 0,-1-2 1,-1 2-2,1-1 2,-18 13-2,29-26 2,-29 26 0,25-21 0,-25 21 0,23-23 0,-23 23 0,26-21 0,-26 21 0,23-19 0,-23 19 0,27-19 0,-27 19 0,27-19 0,-27 19 0,26-18-1,-26 18 1,27-19 1,-27 19-1,23-19 0,-23 19 0,22-18 0,-22 18 0,21-17 0,-21 17 0,20-20 0,-20 20 0,23-23 0,-23 23 0,21-22 0,-21 22 0,20-21 0,-20 21 0,17-18 0,-17 18 0,16-19 1,-16 19-1,19-21 0,-19 21 0,24-28 0,-24 28 0,25-32 0,-11 17 0,-3-3 0,1 2 0,-12 16 0,25-28 0,-25 28 0,22-22 0,-22 22 0,21-20 0,-21 20 0,18-17 0,-18 17 0,15-19 1,-15 19-1,16-20 0,-16 20 0,15-21 0,-15 21 0,20-21 0,-20 21 0,21-21 0,-21 21 0,23-21 0,-23 21 0,22-19 0,-22 19 0,17-14 0,-17 14 1,18-14-1,-18 14 0,17-14 0,-17 14 0,18-16 0,-18 16 0,17-16 0,-17 16 0,18-12 0,-18 12 0,0 0 0,19-12 0,-19 12 0,0 0 0,22-11 0,-22 11 0,0 0 0,25-10 0,-25 10 0,18-11 0,-18 11 0,21-10 0,-21 10 0,21-14 1,-21 14-1,22-16 0,-22 16 0,23-17 0,-23 17-2,21-18-1,-21 18-5,0 0-14,22-17-5,-22 17 0,0 0 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6:21.2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0 224 6,'19'-28'6,"-19"28"-2,28-31-1,-11 13-1,4 4-1,5-1-1,5-3 0,4 1 0,-2 1 0,4 0 0,-4 2 0,0 4 0,-4-1 0,-5 2 0,-5 4 0,-19 5 1,25-3-1,-25 3 1,0 0-1,0 0 1,0 0-1,0 0 1,0 0-2,0 0 0,0 0-2,-9 15-2,9-15-1,0 0-3,-22 16 9</inkml:trace>
  <inkml:trace contextRef="#ctx0" brushRef="#br0" timeOffset="-808.0459">-53 340 1,'22'-11'7,"-3"3"-2,4-5 0,-1 3-1,3-1 0,-1-1-1,-1 0 0,0 0-1,1-2 2,3-2-2,-4 2 1,4-4-1,-5 4 0,5 0 0,-9 2 0,5-2-1,-23 14-1,29-17 2,-29 17-2,18-11 1,-18 11-2,0 0 2,0 0-2,0 0 2,0 0-1,0 0 0,0 0 0,0 0 0,0 0-1,0 0 0,17-10-1,-17 10-3,0 0-2,0 0-9,0 0-5,0 0 20</inkml:trace>
  <inkml:trace contextRef="#ctx0" brushRef="#br0" timeOffset="248.0139">270 62 1,'0'0'0,"-17"7"0,17-7 0,0 0 0,-35 5 0</inkml:trace>
  <inkml:trace contextRef="#ctx0" brushRef="#br0" timeOffset="15222.8704">144 737 1,'23'-22'5,"-23"22"-1,22-21-1,-22 21 1,27-30-1,-14 12 0,5 1 0,-4-4 0,3 2-1,-1-1 1,1 1-1,-1 0 0,5 1-1,-3 1 0,1 3-1,-1 0 1,1 2-1,0-2 1,-1 5-1,-18 9 1,25-14-1,-25 14 1,20-9 0,-20 9 0,0 0 1,0 0 0,0 0 0,0 0-1,0 0 1,0 0-1,0 0-3,0 0-5,0 23-14,0-23-1,-22 19 19</inkml:trace>
  <inkml:trace contextRef="#ctx0" brushRef="#br0" timeOffset="16423.9391">239 1429 3,'0'0'6,"27"-19"-1,-27 19-1,26-18-1,-26 18 0,37-24-1,-18 11 1,4-2-1,1-1 0,3-2-1,-2 1 1,3-4 0,-5 3-1,2-1 0,-3 0-1,-1 0 0,-4 1 0,-1 2 0,0 1-1,-16 15 1,25-25-1,-25 25 1,17-16 0,-17 16 0,0 0 0,20-10 0,-20 10 0,0 0 0,0 0 0,0 0 0,0 0 0,0 0 0,0 0 0,0 0-1,0 0 1,0 0 0,0 0 0,0 0-1,0 0 1,0 0 0,0 0 1,0 0-1,17-4 0,-17 4 0,0 0 0,0 0 0,0 0 0,0 0 0,0 0 1,18-8-1,-18 8 0,0 0 0,0 0 0,0 0 0,0 0 0,17-13 0,-17 13 0,0 0-4,0 0-8,0 0-7,0 0 17,0 0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6:29.51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4325 9,'41'-33'6,"2"1"-1,-6 1-1,6-1 0,-6 1-1,0 1 0,-4 4-1,0 1-1,-4 2 1,0 2-1,-4 0 0,1 2 0,-3 2 0,2-3 0,-1 5 0,-3-5 0,2 3 1,-1-4-1,1 2 0,1-1 0,-3-1 0,0 2 0,1-2 0,-1 2 0,1-2-1,-1 3 0,0-5 0,1 4 1,-1-2-1,1 2 0,1-2 0,-2 3 0,3-1 0,-3 5 0,0-2 0,1 4 0,-3 0 0,-1 0 0,1-1 1,-1 3-1,-18 10 1,33-19 0,-33 19 0,27-21 0,-27 21 1,25-18 0,-25 18-1,20-17 1,-20 17-1,17-16 0,-17 16-1,0 0 1,20-21-1,-20 21 0,0 0 0,23-19 0,-23 19 0,18-14 0,-18 14 0,21-14 0,-21 14 0,21-13 0,-21 13 0,24-14 0,-24 14 0,23-17 0,-23 17 0,27-18 0,-27 18 0,26-16 0,-26 16-1,21-14 1,-21 14 0,19-10 0,-19 10 0,0 0 0,24-16 0,-24 16 0,17-12 0,-17 12 1,24-16-1,-24 16 0,23-19 0,-23 19 1,27-21-1,-27 21 1,28-23-1,-28 23 0,27-19 0,-27 19 0,27-18 0,-27 18 0,25-15 0,-25 15 0,24-16 0,-24 16 0,25-18-1,-25 18 1,25-15-1,-25 15 1,27-16 0,-27 16 0,26-14-1,-26 14 1,25-12 0,-25 12 0,19-11 0,-19 11 0,20-12 0,-20 12 0,17-11 0,-17 11 0,20-12 0,-20 12 0,21-14 0,-21 14-1,26-14 1,-26 14 0,29-16-1,-29 16 1,27-19-1,-27 19 1,29-19-1,-29 19 1,29-19-1,-29 19 0,30-22 1,-30 22-1,27-15 1,-27 15-1,21-14 0,-21 14 1,22-14-1,-22 14 1,19-13-1,-19 13 1,21-14 0,-21 14 0,24-17 0,-24 17 0,29-18 0,-29 18 0,27-19 0,-27 19-1,33-21 1,-15 11 0,1 1 0,-1-2 0,1 1-1,1 1 1,-1-1 0,-1-1-1,-1 1 1,-17 10 0,33-21 0,-15 8-1,-1 1 1,1 0 0,-1 0 0,3 1 0,-1 1 0,3-1 0,-5 1 0,1-1 0,-1 2 0,1-1 0,-1-1 0,1 1 0,-18 10 0,33-25 0,-16 11 0,1 2 0,-1-2 0,1 2 0,-18 12 0,31-25 0,-31 25 0,31-23 0,-31 23 0,27-21 0,-27 21 0,25-17 0,-25 17 0,26-19 0,-26 19 0,25-18 0,-25 18 0,31-19 0,-13 8 0,-18 11 0,33-21 0,-16 7-1,3 4 1,-3-4 0,-17 14 0,37-26 0,-37 26 0,37-27 1,-37 27-1,35-22 0,-17 9 0,1 1 0,-1-2 0,-18 14 1,35-28-1,-35 28 1,35-28-1,-18 12 1,5 1-1,-5 1 1,6 0-1,-3 0 0,3 0 1,-1-2-1,1 2 0,0-2 0,3 0 0,-3 0 0,2 2 0,1-3 0,3 1 0,-2-1 0,2 1 0,-2-2-1,-1 4 1,1-3 0,-4 1 0,5 0 0,-9 2 0,4-3 0,-3 3 0,1-2 0,-1 2 0,1-2 0,-3 4 0,1-2 0,0 0-1,1 2 1,-1-4 0,3 2 0,-1-3 0,1 3 0,-1-6 0,2 1 0,1 0 0,1 1 0,0 1 0,-1-1 0,-1 1 0,0 3 0,-1 0 0,-1 0 0,-1 0 0,1 1 0,-4-1 0,3 0 0,-3 0 0,5 2-1,-3-2 1,3 0 0,1 0 0,-2 2 0,3 0 0,-3-1 0,1 1 0,-1 2 0,0-3 0,-1 3 0,1-2 0,-1-4 0,1 4 0,0-4 1,5 4-1,-5-4 0,6 4 0,-1-4 0,1 5 0,-2-1 0,2 1 0,-1 1 0,-1-6 0,0 4 0,1-4-1,-1 4 1,-2-4 0,4 2 0,-3-2 0,3 1 0,-2 1 0,3 0 1,-5-2-1,2 2 1,1 0-1,-1-2 0,-2 0 0,1 2 0,-3 0 0,0 0 0,-1 0 1,-3 0-1,1 2 0,-18 12 0,33-24 0,-16 11 0,1 3 0,-1-4 0,3 2-1,-1-4 1,3 2 0,3-5 0,-2 3 1,1-5-1,-3 3 0,0 2 0,-1 1 0,1 1 0,-3-2 0,-18 16 0,27-23 1,-27 23-1,27-23 0,-27 23 1,31-28-1,-31 28 0,34-28 1,-17 14-1,4 0 0,1 0 0,1 0 0,-1 0 0,3 2 1,0-2-1,0 0 0,-1 4 0,-1-3 0,-5 3 0,1-1 0,-1 3 0,-18 8 1,29-18-1,-29 18 0,25-17 0,-25 17 0,27-18 0,-27 18 0,26-17 0,-26 17 1,23-16-1,-23 16 0,23-14 0,-23 14-1,18-11-1,-18 11-5,0 0-14,0 0-1,0 0 10,0 0 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5:57.49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336 48 4,'-10'-17'4,"10"17"-1,0 0 1,0 0-1,0 0 0,0 0 0,0 0-1,-18-18 0,18 18 0,0 0 0,0 0-1,0 0 1,0 0 0,0 0-1,-19-11 1,19 11 0,0 0 0,0 0 0,-19-1 0,19 1 0,0 0-1,-20 0 1,20 0-1,0 0-1,-21 5 1,21-5 0,0 0 0,-20 9-1,20-9 1,0 0 0,0 0 0,-21 14-1,21-14 1,0 0 0,0 0-1,-24 14 0,24-14 1,0 0-1,0 0 1,-23 14 0,23-14 0,0 0-1,0 0 1,-23 14 0,23-14 0,0 0-1,-18 10 1,18-10-1,0 0 1,-19 13-1,19-13 1,0 0-1,-14 15 0,14-15 0,0 0 1,-11 20-1,11-20 0,0 0 1,-6 19-1,6-19 1,0 0 0,-4 16 1,4-16-2,0 0 2,-8 19-1,8-19 1,0 0-2,-14 19 2,14-19-1,-3 18-1,3-18 0,-4 17 0,4-17 1,-2 18-1,2-18 0,-2 17 0,2-17 1,0 0-1,-4 19 0,4-19 0,0 0 0,-4 16 0,4-16 0,0 0 0,-2 19 0,2-19 0,-2 16 0,2-16 0,-2 16 0,2-16 0,0 16 0,0-16 0,0 15 0,0-15 0,0 16 0,0-16 0,0 0 0,4 19 0,-4-19 0,2 16 0,-2-16 0,6 16 0,-6-16 0,4 16 0,-4-16-1,7 21 1,-7-21 0,6 19 0,-6-19 0,6 21 0,-6-21 0,8 21 0,-8-21 0,2 18 0,-2-18 0,4 17 0,-4-17 0,4 18 0,-4-18 0,2 17 0,-2-17 0,5 21 0,-5-21 0,4 25 0,-4-25 0,8 21 0,-8-21 0,8 22 0,-8-22 0,8 21 0,-8-21 0,7 18 0,-7-18 0,10 19 0,-10-19 0,8 18 0,-8-18-1,6 17 1,-6-17 0,8 18 0,-8-18 1,7 17-1,-7-17-1,6 18 1,-6-18 0,6 19 0,-6-19 0,8 19 0,-8-19 0,8 21 0,-8-21 0,7 21 0,-7-21 0,8 21-1,-8-21 1,8 21 0,-8-21 1,10 27-1,-10-27 0,11 26 0,-11-26 0,14 26 0,-14-26 0,16 25 0,-16-25 0,13 21 0,-13-21 0,14 19 0,-14-19 0,13 17 0,-13-17 0,0 0 0,20 21 1,-20-21-2,0 0 1,15 23 0,-15-23 0,12 16 2,-12-16-2,12 17 1,-12-17 0,13 21 0,-13-21-1,14 21 2,-14-21-2,16 21 0,-16-21 0,13 16 0,-13-16 0,0 0 0,20 21 0,-20-21 0,0 0-1,19 21 1,-19-21 0,0 0 0,21 21-1,-21-21 1,0 0 0,24 16 0,-24-16 0,0 0 0,25 12 0,-25-12 0,21 7 0,-21-7 0,24 9 0,-24-9 0,23 5 0,-23-5 0,25 5 0,-25-5 1,22 4-1,-22-4 0,19 2 0,-19-2 0,0 0 0,24 3 0,-24-3 0,0 0 0,23 2 0,-23-2 0,0 0 0,21 2 0,-21-2 0,0 0 0,22 1 0,-22-1 0,19-1 1,-19 1-1,22 0 0,-22 0 0,21 0 0,-21 0 0,21-2 0,-21 2 0,18-2 0,-18 2 0,17-3 0,-17 3 0,24-6 0,-24 6 0,23-7 0,-23 7 0,25-5 0,-25 5 0,24-9 0,-24 9 0,19-5 0,-19 5 0,22-10 0,-22 10 0,17-13 0,-17 13 0,20-10 0,-20 10 0,19-12 1,-19 12-1,20-9 0,-20 9 0,19-11 1,-19 11-1,19-10 0,-19 10 0,18-11-1,-18 11 1,0 0 0,23-17 0,-23 17-1,0 0 1,0 0 0,22-23-1,-22 23 1,0 0 0,15-23-1,-15 23 0,12-17 0,-12 17 0,12-18 1,-12 18-2,13-15 2,-13 15-1,0 0 1,14-20 0,-14 20 0,0 0 0,10-15 0,-10 15 0,0 0 0,0 0 0,9-20 0,-9 20 0,0 0 0,0 0 1,4-17-1,-4 17 0,0 0 0,0-18 0,0 18 0,0 0 0,0-21 0,0 21 0,0 0 0,-2-21 0,2 21 0,0-15 0,0 15 0,0 0 0,-2-23 0,2 23 0,0-18 0,0 18 0,-4-15 1,4 15-1,-5-16 0,5 16 0,-6-18 0,6 18 0,-6-19 0,6 19 0,-6-19 0,6 19 0,-4-18 0,4 18 0,-4-17 0,4 17 0,-4-16 0,4 16 0,-5-16 0,5 16 0,-4-16 0,4 16 0,-4-17 0,4 17 0,-6-18 0,6 18 0,-6-21 0,6 21 1,-6-21-1,6 21 0,-7-22 0,7 22 0,-6-21 0,6 21 0,-8-20 0,8 20 0,-8-17 0,8 17 0,-6-18 0,6 18 0,-4-17 0,4 17 0,-5-16 0,5 16 0,-4-16 0,4 16 0,0 0 0,-8-19 0,8 19 0,0 0 0,-6-19 0,6 19 0,0 0 0,-8-21 0,8 21 1,-8-16-1,8 16 0,-5-16 0,5 16 0,0 0 0,-12-21 0,12 21 0,0 0 0,-10-19 0,10 19 0,0 0 0,-11-18 1,11 18-1,0 0 0,0 0 0,-14-17 0,14 17 0,0 0 0,0 0 0,-16-16 0,16 16 0,0 0 0,0 0 0,-15-19 0,15 19 0,0 0 0,-10-19 0,10 19 0,-6-16 0,6 16 0,0 0 0,-11-21 0,11 21 0,0 0 0,-10-21 0,10 21 0,0 0 0,-12-18 0,12 18 0,0 0 0,-12-15 0,12 15 0,0 0 0,-11-18 0,11 18 0,0 0 0,-12-16 1,12 16-1,0 0 0,-13-22 0,13 22 0,-12-16 0,12 16 0,0 0 0,-23-21 0,23 21 0,0 0 0,-26-12 0,26 12-2,0 0 2,-23-9-2,23 9 2,0 0-1,-18-7 1,18 7-2,0 0 2,-21-9 0,21 9 0,0 0 0,-25-9 0,25 9 0,-20-5 0,20 5 0,-17-5 0,17 5 0,0 0 0,-24-12 0,24 12 0,0 0 0,-23-16 1,23 16-1,0 0-1,-23-18 1,23 18 1,0 0-2,-20-8 1,20 8 1,0 0-1,-17-6 0,17 6 0,0 0 0,0 0-1,-18-7 2,18 7-1,0 0-1,0 0 1,0 0 0,0 0 0,-19-5 1,19 5-1,0 0 0,0 0 0,-20-5 0,20 5 0,0 0 0,-17-4 0,17 4 0,0 0 0,0 0 0,-20-1 0,20 1 0,0 0 0,0 0 0,-17-2-1,17 2 1,0 0 1,0 0-1,-18-9 0,18 9 0,0 0 0,-17-9 0,17 9 0,0 0 0,-20-5 0,20 5 0,0 0 0,-19-3 0,19 3 0,0 0 0,-23-2 0,23 2-3,-22-5-6,22 5-15,-17-6-2,-1-2 4,18 8 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6:35.1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4986 7,'31'-26'4,"-1"1"0,5 2-1,-8 1-1,6-3 0,-8 2 0,6-1-2,-3 3 1,-1-4-1,-2 3 0,0-5 0,1 5 1,-1-5-1,2 3 0,0-1 1,1-1-1,-1 3 0,0-3 1,-2 5-1,1-2 0,-1 4 1,-4 0-1,3 1 0,-5-1 0,3 3 1,-3-1-1,4-1 0,-1 1 1,-1-1-1,1-1 0,-1 3 0,2-3 0,-1 3 0,1-1 0,-3 1 1,1 0-1,-4 2 0,1-2 0,-1 4 0,-17 12 0,32-30 0,-13 16 0,-1-2 0,1 4 0,0-4 0,5 2 0,-7 0 0,5 2 0,-3-2 1,3 4-1,-3-3 0,-1 3 0,-1-2 1,1-4-1,3 2 1,-21 14-1,37-30 1,-22 14 0,7 1 0,-5-3-1,5 2 1,-3 2 0,3 0 0,-3-1-1,2 1 1,-1-2 0,-1 2-1,-1 0 1,-1 0 0,-17 14-1,32-28 1,-32 28-1,29-28 1,-29 28-1,29-30 1,-29 30 0,31-30 0,-31 30-1,33-30 1,-33 30 0,31-28 0,-15 13 0,-16 15-1,29-28 1,-15 12-1,-1 0 1,-13 16-1,29-30 0,-11 15 1,-4-1-1,3 0 0,-3 0 0,3 4 0,-3-4 0,-14 16 0,25-29 0,-25 29 1,25-25-1,-25 25 0,26-24 0,-26 24 0,23-25 0,-23 25 0,25-26 1,-25 26-2,24-25 1,-24 25 0,25-21 0,-25 21 0,25-21 0,-25 21 0,26-17 0,-26 17 0,29-20 0,-29 20 0,27-17 0,-27 17 0,29-19 0,-29 19 0,31-20 0,-31 20 0,33-21 1,-15 11-1,1-2 0,-19 12 0,37-25 0,-19 11 0,1 0 1,1-2-1,-1 1 0,1-3 1,-1 2-1,4-1 1,-5 1-1,5-1 0,-3-1 1,1 1 0,-1-1-1,-3 2 1,1-1-1,1 1 1,-3 0-1,1 2 1,1 0 0,-1 2-1,-17 12 1,33-26-1,-15 12 1,-1 1-1,-17 13 1,31-24-1,-31 24 0,29-23 1,-29 23-1,28-23 0,-28 23 0,27-22 0,-27 22 0,27-21 0,-9 10 0,-18 11 0,31-21 0,-31 21 1,29-19-1,-29 19 0,27-21 0,-27 21 0,24-19 0,-24 19 0,19-23 0,-19 23 0,23-28 1,-7 12-2,-2 0 2,1-1-2,-1 1 2,-14 16-1,29-30 0,-29 30 0,27-29 0,-27 29 0,25-27 0,-25 27 0,28-26 0,-28 26 0,25-28 0,-25 28 0,27-30 0,-27 30 0,27-30 0,-27 30 0,30-28 0,-30 28 0,31-29 0,-31 29 0,33-25 0,-33 25 0,35-21 0,-35 21 0,35-21 0,-16 11 0,1-1 0,-1 1 0,3-1 0,-3-1 0,3 0 0,-5 1 0,2 1 0,-1-1 0,-1 1 0,1 1 0,-18 9 0,31-19-1,-31 19 2,33-23-2,-33 23 1,35-23 0,-17 11 0,3-2 0,-1 3 0,1-4 0,-2 4 0,1 1 0,-1-3 0,-1 4-1,-1-3 1,-17 12 0,32-23-1,-32 23 1,27-22-1,-27 22 1,27-23-1,-27 23 1,27-21 0,-27 21 0,27-19 0,-27 19-1,28-18 1,-28 18 0,29-17 0,-29 17 0,31-16 0,-31 16 0,29-16 0,-29 16 0,31-17 0,-31 17 0,28-20 0,-28 20 0,29-22 0,-29 22 0,29-25 0,-29 25 0,31-30 0,-15 15 0,-1-1 0,1-2 0,-1 3 0,1-3 0,1 2 0,-1 1-1,1-1 1,1 0 0,-1 4 0,-17 12 0,35-25 0,-35 25 0,35-24 0,-15 10 0,-3 1 0,3 3 0,-1-2 0,3-1 0,-1-1 0,1 2 0,1-4 0,-2 4 0,5-5 0,-5 1 0,4 2 0,-3 0 0,-1 0 0,-1 2 0,-1-1 0,0 1 0,-1 2 0,-1-1 0,1-1 0,1 0 0,-1-1 0,1 1 0,-1-2 0,1 0 0,1 0 0,-1 2 0,1-4 0,-3 2 0,3 0 0,-1 0 0,-1 0 0,-1 0 0,1 0 1,-18 14-1,29-26 0,-29 26 1,29-27-1,-29 27 0,23-24 0,-23 24 1,26-23-1,-26 23 0,25-23 0,-25 23 0,27-17 0,-27 17 0,29-21-1,-29 21 1,32-21-2,-32 21 2,27-21-1,-27 21 0,25-19 0,-25 19 0,19-16 2,-19 16-2,24-12 1,-24 12 0,21-13 0,-21 13 0,22-10 0,-22 10 0,21-12 0,-21 12 1,21-14-1,-21 14 0,20-16 0,-20 16 0,17-14 0,-17 14 0,18-14 0,-18 14 0,0 0 0,23-21 0,-23 21 0,18-16 0,-18 16 0,19-17 0,-19 17 0,22-20 0,-22 20 0,21-21 0,-21 21 1,23-19-1,-23 19 0,20-16 0,-20 16 0,0 0 0,23-19 0,-23 19 0,0 0 0,18-18 0,-18 18 0,0 0 0,21-17 0,-21 17 0,0 0 0,25-21 0,-25 21 0,0 0 0,26-18 0,-26 18 0,0 0 1,0 0-1,0 0 0,0 0 1,0 0-1,0 0 0,0 0 0,17-10 0,-17 10 0,0 0 0,0 0 0,0 0 0,0 0 0,0 0 0,0 0 0,0 0 0,0 0 0,0 0 0,18-16 0,-18 16 0,0 0 0,21-21 0,-21 21 0,20-14 0,-20 14 1,13-16-1,-13 16 0,20-17 0,-20 17 0,19-19 0,-19 19 0,21-23 0,-21 23 0,24-21 0,-24 21 1,21-21-1,-21 21 0,18-19 0,-18 19 0,17-18 0,-17 18 0,0 0 0,20-16 0,-20 16-1,0 0 1,0 0 0,0 0 0,0 0 0,0 0 0,0 0 0,0 0 0,0 0 0,0 0-1,0 0 0,0 0-1,0 0 0,0 0-2,0 0 1,0 0-2,0 0 1,17-1-1,-17 1 1,0 0-1,0 0 1,0 0-2,0 0-5,0 0 1,0 0 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7:10.0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436 611 15,'20'-10'14,"-20"10"-2,0 0 0,19-13-1,-19 13-1,0 0 0,8-26-1,-8 26-1,4-18-1,-4 18-2,-4-17 0,4 17-1,-14-19-1,14 19 0,-25-18 0,25 18-1,-37-12-1,16 12 0,-7 0 0,3 5 0,-4 0 0,-2 8-1,2-1 0,-2 4 0,-3 1 0,3 4 0,0 0 0,2 4 0,2-1-1,7 3 1,1 1 0,7 0-1,4 3 1,7 1 0,6-1-1,3-1 1,6 3 0,1-5 0,7 2 0,1-6 0,2-3 0,3-1 0,-5-6 0,2-4 0,1-8 0,-1-4 0,-2-7 0,0-3 0,3-7 1,-1-6-1,2-4 0,-1-5 0,1-1 0,-2 0 0,0-3 0,-3-1 0,-3 1 0,-1-1 0,-3 1 0,-5-1 0,0-3-1,-2 0 1,-5 0-1,1-2 0,-4 1 0,0 1 1,0-2-1,-2 2 0,-1 2 1,-1 1 0,0 2 0,-2 4 0,2 3 1,0 6-1,0 4 0,2 5 0,2 15 0,-6-16 1,6 16-1,0 0 0,0 0 0,-7 16 1,3-1-1,2 12 1,0 2-1,0 12 1,0 4 0,4 4-1,0 6 2,2 2-2,0-1 2,3 2-1,-1-4 0,4 1 0,-2-4 0,2-1 0,-1-4-1,1-4 0,2-4 0,1-3 1,1-7-1,0-3 0,-1-8 0,-13-17 0,35 25 0,-15-18 0,3-5 0,2-2 0,2-2 0,3-5-1,3 2 0,-2-6-2,4 8-4,-18-13-19,7 12-7,-24 4 1,21-15-1</inkml:trace>
  <inkml:trace contextRef="#ctx0" brushRef="#br0" timeOffset="1345.0769">1146 865 1,'0'0'17,"0"0"9,0 0-12,33 0-3,-15-5 0,13 10-2,0-10-2,12 6-1,-6-4-2,8 1 0,-4-3-2,-1 3 0,-3-1 0,-2 1-1,-9-2 0,-3 3 0,-5-3 0,-18 4 0,23-10 0,-23 10 0,12-20 0,-12 20 0,0-28 0,-4 13-1,-2-8 1,-2 0-1,-4-5 1,1 0-1,-3-7 1,0-2-1,-1-3-1,-1-2 1,1 2-1,1-2 1,-1 1-1,1 1 1,0 3-2,-1 2 1,5 6 2,-2 1-2,5 1 1,-1 5 0,8 1-1,0 3 1,0 18 0,13-26-1,-13 26 1,26-20-1,-26 20 1,33-15-1,-14 9 0,1 3 1,3-1-1,0 1 1,3 5 0,-1-2 0,2 3 0,0 4 0,1 0 0,1 4 0,0 3 0,-4 5 0,3 2 0,-5 4 0,-6 3 0,3 1 1,-8 3-1,-1 1 1,-5-1 1,-2-1-1,-4 2 0,-6 1 0,0-3 1,-3 1-1,-5-3 1,0 1-1,-3-2-1,1 0 1,-3-3-1,3-1 1,3 1-1,1-2 0,0-1 0,6-2 0,3-1 0,1 0 0,4-3 0,5 0 0,-7-16 0,24 22 0,-3-13 0,2 0 1,7-2-1,1-4 0,4 1 1,0-2-1,2-2 0,0 0 0,-4-4 0,-2 2 0,-2-1 1,-4-1-1,-5 1 0,-20 3 1,27-7 0,-27 7 0,0 0 0,20-2-1,-20 2 1,0 0 0,0 0-1,0 0 0,0 0-3,0 0-3,0 0-25,0 0 0,19-16-1,-19 16-1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7:02.5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2309-3824 8,'4'-30'25,"2"4"-7,2 3-3,-18-7-5,10 13-1,-14-9-2,14 26-1,-29-37-1,29 37 1,-39-26-2,20 22 0,-10-5-2,5 11 0,-7-2 0,4 7 0,-4 5-1,4 6-1,-1 3 1,1 5-1,0 4 0,4 5 1,1 0-1,3 5 0,3 1 0,2 2 0,5 1 0,3 0 1,4 1-2,4-1 2,4 3 0,3 1-1,5-3 1,0-3 0,5 0 0,1-3-1,1-2 1,2-4 0,3-5-1,-1-2 0,4-5 0,-2-3 1,1-4-1,-1-4 0,-2-5 0,2-5 0,1-5 1,1-4-1,-6-5 0,2-1 1,3-6-1,-1-4 0,-2-1 0,0 0 1,-3-4-1,-1-2-1,-3-3 1,-1 2-1,-5-4 0,-4-1 1,-6-1-1,-4-1 1,-4-4-1,-4 0 2,-3 1-1,-3-3 0,-5-1 0,-1 0 0,-1-2 0,-2 3 0,-3 4 0,1 3 0,0 4 1,2 4-1,-1 6 0,3 8 0,2 6 0,-1 3-1,1 8 1,-1 3 0,1 6 0,0 7-1,-1 6 1,-1 5 0,1 2 0,1 5 0,2 1-1,-1 0 1,5 2 0,-1-2 0,4-2 0,4-2 0,3 1 0,3-2 0,2-2-1,4 0 1,3-2 0,3-2 0,2 1 0,1-2 0,5-2 0,-1-2 0,5-3 0,-3-2 0,5-4 0,-3-3 0,0-2 0,3-3 0,-1-4 0,2 1 0,1-3 0,-1-1 0,2-2 0,-1 0 0,1 0 0,0 0 0,-2-2 0,-1 4 0,-1-2 0,-6 3 0,1-1 1,-18 5-1,27-7 0,-27 7 1,0 0-1,0 0 1,18-3-1,-18 3 0,0 0 1,0 0-1,0 0 0,0 0-2,0 0-4,0 0-26,0 0 2,0 0-4,-24 8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5:20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-1527-3153 11,'23'-27'10,"-23"27"0,25-26-1,-7 17-1,-6-6-1,5 8-1,-17 7 0,31-20-1,-31 20-1,31-12 0,-31 12 0,26-5-1,-26 5 1,23 7 0,-23-7 0,23 26-1,-15-8 1,6 10-1,-7 1-1,9 6 0,-6 0-1,1 6 1,-5-3-2,4-1 1,-4-4-1,-2-1 1,0-4-1,-2-4 1,-2-3 0,2-3-1,-2-18 1,-2 24-1,2-24 1,0 0 0,0 0 0,0 0 0,0 0-1,0 0 1,0 0 0,-10-17-1,6-2 1,2-1-1,-2-4 0,0-2 0,4-2 0,0-2 0,2 2 0,2 3 0,2 1 0,2-1-1,3 1 1,3 1 0,3 2 0,1 2 0,1-2 0,3 3 0,-1 1 0,1 1-1,-1 2 1,0 3 0,-1 3 0,-1 2 0,-1 5-1,-18 1 1,29 5 1,-29-5-1,21 24 0,-11-4 0,-2 4 1,0 6-1,-4 3 1,1 2-1,1-2 0,-2 2 1,0 0-1,2 1 1,-4-5-1,2-3 0,0-3 0,-2-4 1,0 1-1,-2-4 0,2-2-1,-2-16-4,7 26-14,-7-26-11,0 0-1,0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5:05.2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128-3232 11,'0'0'7,"6"-16"0,-6 16 0,0 0 0,0 0 0,0 0-2,0 0-1,0 0 0,0 0-1,0 0 0,0 0-1,0 0 0,0 0 0,0 0 0,24 18 0,-24-18 0,0 0 1,19 17 0,-19-17 0,21 19-1,-3-6 1,-18-13-1,39 24 0,-18-12-1,4 1 1,3-3-1,1-1-1,0-4 1,2-3-1,-4-4 1,3-3-1,-3-4 1,-2 0 0,-3-3 0,-3 0-1,-19 12 1,27-28 0,-27 28 0,14-26 0,-14 26 0,2-23-1,-2 23 1,-6-18 0,6 18-1,0 0 1,-18-17-1,18 17 0,0 0 0,0 0 0,-21-9-1,21 9 1,0 0 0,0 0-1,0 0 0,0 0-1,0 0-1,0 0 0,0 0-3,-17 7-2,17-7-7,2 16-12,-2-16-1,-12 16 12</inkml:trace>
  <inkml:trace contextRef="#ctx0" brushRef="#br0" timeOffset="15699.8977">-1269-2416 1,'0'0'17,"0"0"-3,0 0-4,0 0 0,4-21-3,-4 21 0,0 0-2,28-18 0,-28 18-2,25-22 1,-25 22 0,33-25-1,-19 9-1,9 6 0,-6-4 0,5 5-1,-5 0 1,5 6-1,-5 1 0,3 5 0,-3 3-1,5 6 1,-5 2 0,1 2 0,-1 1 0,-1 1 0,-1-2-1,-1-1 0,-14-15 1,19 18-1,-19-18 1,0 0-1,26 0 1,-26 0-1,21-18 0,-9 3-2,1-3 0,-3-7-2,11 10-6,-15-8-16,4 4-2,-6 1 0,0 2 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24:50.44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1228 499 29,'0'0'27,"0"0"1,-8 22-6,8-22-9,0 0-3,0 0-3,18 14-1,-18-14-2,37 4 0,-14-6-1,10 0-1,0-1-1,6-1 0,2 1-2,-2-2-1,4 8-6,-16-6-21,10 10-1,-18-6-1,1 12-1</inkml:trace>
  <inkml:trace contextRef="#ctx0" brushRef="#br0" timeOffset="222.0124">1349 810 6,'15'18'26,"5"-18"-1,7-2 0,4-5-13,14 5-4,-3-5-6,5-3-12,8-1-13,-1-1-1,1 0-2,-3-4 6</inkml:trace>
  <inkml:trace contextRef="#ctx0" brushRef="#br0" timeOffset="-608.0348">78 0 14,'0'0'13,"0"0"-2,0 0-2,0 0 0,0 0-2,0 0 0,0 0-1,0 0 0,0 0 0,0 0 0,0 0-1,0 0 0,0 0 0,0 0-1,0 0 1,0 0-2,0 0-1,0 0 1,0 0-1,0 0 0,0 0 0,0 0 0,6 19 0,-4 2 1,-10 3 0,6 11 0,-8 2-1,7 14 0,-7 3 0,4 6-1,-6 1 1,7 6-1,-1 1 1,2-2-2,0 1 2,0-4-1,0-5-1,2-4 1,0-7-1,0-6 1,0-8-1,2-5 1,-2-7-1,4-5 0,-2-16 1,4 17-1,-4-17 0,0 0 1,29-7-1,-9 0 0,1-5 1,5 0-1,3-4 0,4 2 0,0-2 0,-2 2 0,2 4 0,-2-1 0,-2 2 1,1 2-1,-1 2 0,-4 2 0,-2-1 0,1 2 0,-3-1 0,-3 3 0,-1 0 0,-17 0-1,25 2 0,-25-2-1,22 5-3,-22-5-3,27 12-22,-27-12-1,0 0 0,0 0-2</inkml:trace>
  <inkml:trace contextRef="#ctx0" brushRef="#br0" timeOffset="1476.0841">4152-100 7,'0'0'26,"-4"-18"-1,4 18 0,0 0-11,0 0-3,0 0-3,0 0-3,-8 20 0,14 4 0,-8-1 0,8 17 0,-8-1-1,8 15 0,-6 0 0,4 9-1,-6-1-1,4 1 0,-4-4 0,2-3-1,-2-7 0,0-3 0,-2-13-1,0-7 1,0-7 0,4-19 0,-9 22 0,9-22-1,0 0 1,-14-16-1,8 0 1,-2-5-1,2-4-1,1-6 1,3-6-1,-2-5 1,4-2-1,2-6 0,0-1 0,4-5 0,1-2 0,1 0 0,2 2 1,2 0-1,1 4 1,3-1-1,3 6 1,-1 5-1,5 5 1,4 4-1,4 7 1,2 5 0,2 7-1,0 7 1,0 8 0,2 6 0,-3 11 0,-7 6 0,-4 8 0,-7 5 0,-9-1 1,-7 5-1,-11-3 1,-11-1 0,-11-4-1,-6-1 1,-9-6-1,-5-2-1,3 1-1,-5-11-3,20 9-13,-10-16-13,22 0 0,-4-11-1,27 4 1</inkml:trace>
  <inkml:trace contextRef="#ctx0" brushRef="#br0" timeOffset="2213.1263">5060 268 24,'0'0'25,"-5"-23"0,-5 7-8,10 16-3,-14-19-4,14 19-2,-21-16-1,21 16-2,-29-5-2,29 5 0,-39 5-1,17 4 0,-5 5-1,4 5 0,-4 7 0,7 6 0,1 1 0,5 7 0,4-1 0,8 3 0,6-4-1,4 1 1,6-9 0,3-4-1,1-7 1,1-7 0,1-6 0,1-6 0,-2-9-1,1-7 2,-5-7-1,-1-5-1,-2-7 1,-4-3-1,-5-2 0,-6-4 0,-7 4-2,-6 1 0,3 6-1,-9 0-1,11 15-6,-19-5-14,30 23-6,-29-12-1,29 12 2</inkml:trace>
  <inkml:trace contextRef="#ctx0" brushRef="#br0" timeOffset="3616.2065">5290 215 12,'0'0'24,"0"0"2,0 0-1,0 0-8,0 0-6,6 16-3,-6-16-2,-4 35 0,-2-16-1,10 11-2,-4-4 0,6 6-1,-2-6-1,4-2-1,-1-4 1,-7-20 0,12 24-1,-12-24 1,0 0-1,19 5-1,-19-5 1,14-17-2,-14 17 0,20-35 1,-7 17-2,-3-4 1,4 2 1,-5 1-1,-9 19 1,18-23 1,-18 23 1,0 0-1,17 27 1,-7-6 0,-2 1 0,3 5 0,1-3 0,4 1-1,-1-10 1,3-2 0,-1-8 0,-17-5 0,31-4 1,-13-4-2,-18 8 1,27-37-1,-17 11 0,-2-6-1,-3 1 0,-5-6-1,0 4-1,-7-4 0,5 9 1,-8 3 0,6 10-2,-4-1 2,8 16 0,0 0 0,0 0 0,0 0 1,12 16 1,-12-16 0,31 26 1,-4-9 0,-3 1 1,13-1 0,-4-4 1,8-3-1,-6-6 0,7-1 1,-7-8-1,4-2 0,-6-11 0,1 4 0,-9-7-1,-2 0 1,-7-3-2,-5 1 1,-7 2 0,-6 0-1,2 21 0,-19-26 0,1 22-1,-1 4 1,-2 9-1,-3 5 0,5 5 1,-3 2-1,7 6 1,1-1-1,6 4 1,4 1 0,6-1 0,4 1 0,4-3 0,4-1 0,1-5 0,5-1 0,-3-8 0,5-5 1,-3-6 0,2-4-1,5-5 1,1-7-1,-2-5 1,4-4-1,-1-1 0,1-2 1,-2-1-1,-2 3 0,-1 3 0,-7 3 0,3 6 0,-20 12 0,31-9 0,-31 9 0,27 16 1,-15 3-2,1 6 2,1 3-1,-2 0 1,-1 3-1,-1-1 0,0-4 1,-6-5 0,3-5 0,-7-16 0,6 16 1,-6-16-1,0 0 1,0 0-1,4-30 0,0 7 0,2-5 0,2-3-1,5-4 0,5-2 0,3-1 0,6 3 0,5 1 0,3 5 0,7 2-1,3 4 1,0 2 0,2 6 0,-5 1 0,1 5-1,-10-2-2,0 13-3,-33-2-13,26-5-11,-26 5-2,0 0 0,0 0-1</inkml:trace>
  <inkml:trace contextRef="#ctx0" brushRef="#br0" timeOffset="11764.6728">1977 2391 9,'0'0'19,"0"0"-3,0 0-2,0 0-2,2-22-1,-2 22 0,0 0-3,4-18 0,-4 18-2,-6-16 0,6 16-1,-14-17-1,14 17-1,-21-19 0,21 19-1,-31-18 0,11 8-1,3 4 0,-5-2 0,1 4 0,-2 1-1,-1 4 1,-1 3-1,2 3 1,-1 2-1,-1 3 0,2 4 0,1 1 0,3 2 0,1 2 0,5 2 0,3 2 0,2 1 1,6 0-1,4 2 1,4-3-2,4-1 3,5-1-3,5 0 3,3-7-2,2-2 0,1-4 0,1-3 1,-4-5-1,3-4 0,-1-1 0,-2-6 0,-1 0-1,-3-3 0,2 0 1,-1-6 0,1 1-1,-3-3 0,-3-4 1,-1-3-1,2-4 1,-5-6-1,-1-3 1,0-4-1,-2-5 1,-3 0 0,1-2 0,-2 4 1,0 3-1,-4 4 0,2 8 0,-2 8 0,0 5 0,0 19 0,-4-21 0,4 21 0,0 0 0,0 0 1,0 0-1,0 0 0,0 0 0,0 0 0,-17-13 0,17 13 0,0 0 0,-16 25 0,10-6 1,-2 4 0,2 7 0,1 7-1,-1 3 1,2 4 0,4 5 0,0-2 0,4 0 0,2-3-1,3-2 1,1-7 0,2-2-1,-1-5 1,3-3-1,-2-8 2,1 1-2,-13-18 1,26 23-1,-26-23 0,23 14 0,-23-14 0,25 5 0,-25-5-1,28-2-1,-28 2-1,27-12 0,-4 10-6,-17-17-11,15 8-9,-9-6-1,6 3 1</inkml:trace>
  <inkml:trace contextRef="#ctx0" brushRef="#br0" timeOffset="17545.0034">1366 1649 25,'0'0'23,"0"0"-2,-23 12-5,23-12-4,-12 21-3,12 0 0,-12-3-2,12 13 0,-13-1-1,11 12-1,-12 5 0,10 15-2,-7 1 1,9 12-1,-4 2-1,12 4 0,0-1 0,9 2-1,3-5 0,5-6 0,6-10 0,4-7 0,2-8-1,0-10-2,8-4-2,-8-22-12,16 4-14,-9-15-1,9 1-2,-10-14 1</inkml:trace>
  <inkml:trace contextRef="#ctx0" brushRef="#br0" timeOffset="12704.7265">2660 1891 15,'0'0'24,"-22"21"0,9-4-7,5 16-4,-10-5-2,9 18-2,-9-4-2,9 12-1,-7-6-2,8 4-1,-2-6-2,7-3 1,-3-6-1,2-5 0,-2-10 0,6-2 0,0-20 0,-6 22 0,6-22 0,0 0 0,0 0 0,0 0 0,0 0-1,0 0 0,0 0 0,0 0 0,-13-26 0,13 26 0,0-30-1,0 11 1,1-4 0,1-3-1,2-2 1,-2-2 0,2-3-1,0 0 1,2-2-1,-2-4 1,2 1 0,-3-1-1,5 2 1,0 2 0,0 0 0,2 4 0,-1 1 0,5 7 0,0 2 0,1 2 0,1 3 1,-16 16-1,27-19 0,-27 19 1,29-7 0,-29 7 0,25 9 0,-25-9 0,30 30 1,-13-6 0,-3 2-1,5 9 2,-3 4-2,1 5 1,-1-1 0,1 5 0,-1-4-1,-3-1 0,1-1 0,-2-3 0,-1-8-1,-1-3 1,-2-5-1,-2-4 0,0-3 0,-6-16 0,9 23 0,-9-23-1,0 0-1,4 16-1,-4-16-2,0 0-4,0 0-13,0 0-9,0 0 1,-17-7-1</inkml:trace>
  <inkml:trace contextRef="#ctx0" brushRef="#br0" timeOffset="13005.7439">2586 2211 6,'0'0'24,"0"0"2,0 0-1,27 14-11,-27-14-2,33-7-3,-15 0-4,9 7-1,-2-7-2,4 4-1,1-3-2,-3-6-4,10 9-16,-12-6-6,-2 4 1,-5-2-2</inkml:trace>
  <inkml:trace contextRef="#ctx0" brushRef="#br0" timeOffset="14380.8225">3786 2094 15,'0'0'23,"-21"-16"0,21 16-7,-25-10-4,25 10-4,-20-2-2,20 2-1,-17 0 0,17 0-2,-18 5 1,18-5-2,-17 12 1,17-12-1,-18 21 0,8-3 0,-3-2 0,3 8 1,-2-3-1,3 11 0,-3-4 0,6 7 0,-4-2 0,8 4-1,0-2 1,6 0-1,2-4 1,2-1-1,2-6 1,3-1-1,3-7 1,3-5-2,3-6 1,5-5 0,2-7-1,4-4 1,2-3-2,2-5 2,2-2-3,-4-2 1,2 4-1,-8-4 0,2 7-2,-13-6-3,9 16-8,-19-11-15,-8 17 0,15-19 0,-15 19 1</inkml:trace>
  <inkml:trace contextRef="#ctx0" brushRef="#br0" timeOffset="15408.881">4162 2145 11,'0'0'22,"0"0"0,-22 3-7,22-3-4,0 0-2,-31 14-2,27 5 0,-13-8-1,11 13-1,-10-4 0,11 9-2,-5-6-1,8 7 0,2-6-1,4 1 0,4-4-1,5-4 0,-13-17 1,35 23-1,-11-18 1,1-5-1,-2-3 1,4-4 0,-1-5 0,-5-1-1,-1-4 1,-5-1 0,-5-4-1,-6-1 1,-8-3-1,-6-1 0,-5 3-1,-9-1 1,-3 4-1,-2 2 0,-2 7 0,0 3 0,7 7 0,3 2 0,21 0 0,-26 7 0,26-7-1,0 0 1,14 16 0,-14-16 1,37 5-1,-12-5 1,6 0-1,1-3 1,5-4 0,0 0 1,-1-5-1,0-1 1,-3-2 1,-2-1-1,-4-3 0,0-1 1,-7 1 0,-3 3-1,-3-3 1,-14 19-1,21-30 0,-21 30 0,16-23 0,-16 23 0,8-15 0,-8 15 1,0 0-1,0 0 0,0 0 0,0 0 0,0 0 0,0 0-1,0 0 0,0 0 0,15 22 0,-7-6 1,2 3-1,3 6 1,1 1-1,3 2 1,1 0-1,1 4 1,-3-4 0,1 3 0,-3-4-1,-2 1 2,-5-4-1,1 1 0,-8-6 0,-2 2 0,-7-5 0,-1-1 1,-8-4-1,1-1 0,-7-4 0,1-3-1,-2-3 1,0-3-1,1-3 0,3-2-1,3 1-1,-1-7 0,19 14-3,-22-27-5,22 27-18,6-19-4,-6 19 2,14-19-2</inkml:trace>
  <inkml:trace contextRef="#ctx0" brushRef="#br0" timeOffset="16424.9391">5269 1831 28,'-26'-3'26,"26"3"0,-33-2-9,33 2-6,-33 17-3,22 1-2,-7-6-1,8 13 0,-7 1-2,9 9 1,-4 0-2,8 7 0,-1-2 0,5 6-1,0-4 0,4 2 0,1-6-1,5-3 1,4-3-1,-1-4 1,3-6-1,1-1 1,3-7 0,-1-3-1,3-8 1,-1-3-1,0-5 1,1-2-1,-1-5 0,1-6 0,-1-1 1,0-7-1,1-7 0,-3-6 0,-1-8 1,-3-6-1,-3-4 0,-4-3 0,-4 0 1,-6 1-2,-6 5 2,-4 6-2,-5 10 1,-5 6 0,-3 10 0,-2 6-1,-2 7 1,0 7-1,-1 6 1,3 5-1,2 3 1,3 0 0,3 6-1,1-1 1,7 2-1,-1 2 1,6 2-1,2-2 1,4 2-1,0-2 1,6 0 0,0-2 0,2-1-1,-8-18 1,17 28 0,-17-28 0,20 21 0,-20-21 0,25 14 1,-25-14-1,31 8 0,-9-2 1,1-6-1,2 3 1,4-3-1,1 2 0,-1-2 1,-4 2-1,2-2 0,-3 0 0,-1 1 0,-3-1 1,-20 0-1,31 2 0,-31-2 0,29 2 1,-29-2-1,17 0 0,-17 0 0,0 0 0,0 0-1,0 0-2,18 5-4,-18-5-22,0 0-1,-18-7-1,18 7 0</inkml:trace>
  <inkml:trace contextRef="#ctx0" brushRef="#br0" timeOffset="18532.0596">5891 1551 6,'0'0'22,"0"0"-1,0 0-4,0 0-3,0 0-2,0 0-1,0 0-1,33-2-2,-33 2 1,29 14-2,-29-14-1,41 35 0,-21-8-2,7 16 0,-4 3-2,5 13 1,-3 10-2,0 6 1,-9 2-1,-7 4 0,-5-6-1,-4-5 1,-7-9-1,-1-7 1,-10-10-1,1-9 1,1-9 0,5-5-1,-1-5 0,12-16-1,-16 21 0,16-21-2,0 0 0,0 0-1,0 0-4,0 0-8,0 0-17,0 0 1,22-9 1,-22 9-1</inkml:trace>
  <inkml:trace contextRef="#ctx0" brushRef="#br0" timeOffset="21201.2124">6813 1528 8,'0'0'13,"0"0"-2,0 0-1,0 0 0,0 0 0,0 0-1,-23-7 0,23 7-1,0 0-1,0 0-1,-21 5 0,21-5-1,-22 11 0,12 5-1,-7-6 0,3 11 0,-7-3-1,3 10 0,-3-2-1,4 11 0,-5 1 0,7 8 0,-3 5-1,8 5 1,1 3-1,7 6 1,4-2 0,3 4-1,5-8 0,8 1 1,-1-10-2,5-2 1,-1-12 0,4-2 0,-1-10 0,1-1-1,-4-7 2,3-6-2,-5-1 1,1-4-1,-20-5 1,31 5 0,-31-5-1,25 0 0,-25 0-1,0 0 1,18-1-2,-18 1-2,0 0-3,-8-18-13,8 18-12,0 0 0,0 0-1</inkml:trace>
  <inkml:trace contextRef="#ctx0" brushRef="#br0" timeOffset="22800.3041">7434 2015 14,'0'0'21,"-4"-18"-5,4 18-4,0 0-2,0 0-1,-25-24-1,25 24-2,-20-12 0,20 12-1,-23-13-1,23 13 0,-25-8-1,25 8-1,-29-6 0,29 6-1,-32 0 1,32 0-2,-33 9 1,16-2 0,-3 2-1,3-2 1,-3 7-1,20-14 1,-33 28-1,18-11 0,-1 3 0,5 1 1,-1 5-1,6 0 0,2 2 1,2 2-1,4 0 0,4 0 1,4-2-1,1 0 0,3-7 0,2 0 0,1-6 1,2-2-1,1-5 0,-1-4 1,3-4-1,-3-4 0,1-3 1,-1-1-1,-1-3 0,1-3 0,-3-2 1,-1-1-2,1-2 2,-3-4-2,1-3 2,-2-4-2,1-7 1,-3-1 0,2-6 0,-6-4 0,3-1 0,-5 2 0,2 0 0,-6 3-1,-2 4 1,0 7 0,0 1 0,-2 8 0,-2 1 0,3 7 0,-5 0 0,8 16 0,-10-19 0,10 19 0,0 0 0,0 0 1,0 0-1,0 0 1,0 0-1,0 0 1,-17-2 0,17 2-1,-6 20 1,2-3 0,0 4-1,2 5 1,0 4 0,2 7 0,-2 3 0,6 6 1,0-1-1,2 4 0,-2 0 0,3-1 1,-3-5-1,4 1 0,-2-7 0,2-2-1,1-7 1,3-4 0,-2-4-1,1-3 0,-11-17 1,24 23-1,-24-23 0,27 9 0,-27-9 0,25-4 0,-25 4-2,28-14-1,-9 11-3,-11-20-13,9 14-12,-9-8 0,-8 17 0,16-27-1</inkml:trace>
  <inkml:trace contextRef="#ctx0" brushRef="#br0" timeOffset="24004.3728">7807 2195 1,'-19'11'19,"19"-11"4,0 0-3,0 0-7,0 0-3,0 0-2,0 0-1,0 0 0,31-2-1,-31 2-1,31-2-1,-13-1-1,5 5 0,-3-2-1,7 1 0,-6 1-1,1 2 0,-3-4-1,2 1 1,-3-2 0,-18 1 0,31-2-1,-31 2 1,20-7 0,-20 7-1,0 0 1,17-19-1,-17 19 1,0-23-1,0 23 1,-2-30-1,-4 11 0,2-2 0,-3-4 0,-1 2 0,-2-5 0,0 0 0,-3-1 0,3-1 0,-4 0 0,3 2 0,-1-2 0,4 2 0,1 0 0,1 2 0,4 2 0,2 1 0,6 2 0,-3 2-1,11 3 1,0 0 0,3 4 0,5 0-1,3 3 1,-2 0 0,6 2 0,-1-2 0,-3 6 0,-2-1 0,-1 4-1,-1 2 1,-3 1 0,1 3 0,-1 3 0,-3 6 0,1 3 0,-1 3 0,-1 3 0,0 3 0,-5 4 0,1 1 0,-6 3 0,0 0 1,-4-2-1,-4 0 0,-2 4 0,-2-4 1,0-1-1,-1-1 0,-3-3 0,2-1 1,1-5-1,1-1 0,2-3 0,0-2 0,6-16-1,-8 22 1,8-22 0,0 20 0,0-20 0,0 0 0,16 15 0,-16-15 0,23 6 0,-23-6 0,33 0 0,-13-2 0,1-2 0,1 1 0,-1-2 0,-2 1 1,1-1-1,-1 1 0,-19 4 0,30-8 0,-30 8 0,21-6-1,-21 6 1,0 0-2,19 0-1,-19 0-6,0 0-14,0 0-7,0 0 1,0 0-1</inkml:trace>
  <inkml:trace contextRef="#ctx0" brushRef="#br0" timeOffset="24792.418">8520 1332 11,'-18'2'24,"18"-2"0,0 0-4,0 0-7,0 0-2,0 0-3,23 19 1,-23-19-2,24 21-1,-24-21 0,37 35-3,-12-10 1,8 11-3,-4-1 3,6 9-3,-6 2 0,3 6 1,-9 3 0,2 2-1,-13-1 0,-4 4 1,-6 1-2,-2 2 2,-6-1-2,-4-5 1,-4-4-1,-1-1 1,-5-8-1,1-5 0,-1-10 0,3-4 1,1-8-1,16-17 0,-25 23 0,25-23 0,0 0 0,0 0-1,0 0 0,0 0 0,0 0 0,0 0 0,0 0-1,0 0 0,0 0 0,0 0-1,0 0-1,8-17-2,9 22-12,-17-5-13,0 0 0,20-19 0,-20 19 1</inkml:trace>
  <inkml:trace contextRef="#ctx0" brushRef="#br0" timeOffset="46424.6552">-4149 4088 8,'0'0'22,"9"-19"-4,-14-2-2,5 21-2,0-28-2,0 28-2,-2-26-1,2 26-2,-4-21 0,4 21-1,0 0-2,0 0 0,-2-20 0,2 20-1,0 0-1,0 0 1,-8 28-1,4 0 1,-4 6-2,4 11 0,-1 6 0,3 10 0,0 2 0,6 0-1,5-2 0,5-6 1,3-8-1,5-7 0,1-8 0,2-6 0,-1-10 0,1-6 0,0-6 0,-3-8 0,-1-3 0,-1-3 0,-1-8 0,-3-4 0,-3-5 0,1-4-1,-2-2 1,-5-6 0,1-3 0,0 0-1,-2 2 1,-2 5 0,0 3 0,-1 6-1,-1 7 1,-2 19 0,4-23 0,-4 23 0,0 0-1,4 28 1,-4-2 0,0 6 0,2 4 0,0 6 0,2 6 0,4-5 0,0-2-1,7-6 1,3-5 0,-1-8 0,4-6 0,1-7 0,-1-9 0,3-5 1,-3-8-1,-3-6 0,-1-4 0,1-5 1,-3-5-1,-1-2 0,-1-2 1,-1 0-1,-2 2 0,1 4 0,-1 1 0,0 6 0,2 6 0,-12 18-1,19-14 2,-19 14-1,23 19 0,-11 4 0,0 9 1,-1 4-1,-1 6 0,0 2 1,-4 0-1,0-2 1,-3-5-1,-3-6 0,0-6 0,-2-4 1,2-21-1,-5 21 0,5-21 1,0 0-1,0 0 0,-16-25 0,14 6 1,2-4-2,2-5 2,2-1-1,4-3 0,3 0 0,5-1 0,5 3 0,1 4 0,3 2 0,-2 4 0,1 6 0,-1 6 0,-1 6 0,-5 11 0,-1 6 0,-3 6-1,-1 6 1,0 2 0,-3 5 0,1-3 0,-2 1 0,2-8 0,-1-3 0,1-3 0,-10-18 0,23 19-1,-23-19 1,28-3 0,-28 3-1,33-27 1,-18 6 0,3-7 0,-1-5-1,1-6 1,-3-1 0,-1 0 0,-4 1 0,-1 4 0,-1 6 0,-4 6 0,0 7 0,-4 16 0,0 0 0,6 19 1,-4 8-1,0 6 0,0 5 0,3 6 0,3 2 1,2-1-1,0-4 0,1-8 0,1-7-1,6-1-4,-18-25-14,23 12-13,-23-12-1,21-18 0,-17-8-1</inkml:trace>
  <inkml:trace contextRef="#ctx0" brushRef="#br0" timeOffset="46613.6658">-2764 3736 1,'0'0'1,"0"0"11,0 0-12,19 5-13,-19-5 13</inkml:trace>
  <inkml:trace contextRef="#ctx0" brushRef="#br0" timeOffset="47104.6939">-2570 3829 15,'-2'49'29,"-3"5"1,5 15-1,-8-5-16,18 22-3,-12-12-4,11 8-2,-1-14-1,4-1-2,1-15 0,1-6 0,0-16 0,-1-8-1,5-13 1,1-9 0,-1-10-1,1-8 1,-1-8-1,-1-6 0,3-4 0,-1-6 0,-3-1-1,-3 1 1,3 6-1,-3 1 0,5 5 1,-2 7 0,3 6 0,0 6 0,3 11 1,-1 7 0,-1 9 0,3 5 0,-5 5 1,-1 7-1,-7 2 0,0 7 1,-10-5-2,-2 2 1,-8-4-4,-10-12-5,9 8-23,-18-17 0,3 0-1,-9-16-1</inkml:trace>
  <inkml:trace contextRef="#ctx0" brushRef="#br0" timeOffset="47329.7068">-2521 4022 30,'21'-25'33,"9"11"-2,-5-12 1,10 19-20,-8-14-8,8 1-12,2 12-21,-8-6-1,-1 8-2,-9-4 0</inkml:trace>
  <inkml:trace contextRef="#ctx0" brushRef="#br0" timeOffset="48704.7854">-908 4106 19,'-12'-20'28,"0"5"-1,-7-3 1,19 18-15,-35-17-4,35 17-2,-37-4-1,20 16-2,-7-1-1,3 10 0,-5 5-1,7 11 0,-2 3-1,5 9 0,2 2 0,7 1 0,5-3-1,8 2 1,5-9-1,5-8 1,1-10-1,3-6 1,1-13 0,2-9-1,-1-10 1,-5-7-1,3-8 0,-5-6 0,1-2 1,-2-2-2,-1 6 1,-3 1 0,-2 8 0,0 6 0,-8 18 0,0 0 0,23 2-1,-13 16 1,1 3 0,3 5 0,1 2 0,1 0 0,2-4 0,-1-1 0,1-7 0,-1-4 1,-17-12-1,29 4 0,-29-4 0,24-25 0,-13 4 1,1-7-1,0-5 1,3-4-1,1-1 0,-1 3 0,5 1 0,-1 6 0,1 6 1,-1 9-1,-1 12 0,1 9 1,-1 12-1,-3 6 1,-3 7-1,1 6 1,-3-1-1,-2 1 1,-2-6-1,-2-5 1,-4-7-1,0-21 1,0 19-1,0-19 1,0 0-1,-2-33 0,2 7 0,2-8-1,3-1 1,1-3-1,6 5 0,0-1 0,3 8 1,3 5-1,3 11 0,3 4 1,5 10 0,4 3-1,6 2 1,2-1 0,3 1 0,5-4 0,0-3 0,1-4 1,-3-6-1,-2-8 0,-7-3 1,-4-4-1,-7-2 0,-10 1 1,-5-1-1,-10 3 1,-8 1-1,6 21 0,-33-21 0,4 21 0,-2 8 0,-2 10 0,0 6 0,1 15 0,5 6-1,4 6 1,7 5 0,8 0 0,8-2 0,8-3 1,6-7-1,7-7 0,3-11 1,5-10-1,6-9 0,-2-12-2,12 5-9,-12-23-20,6 7 0,-14-15-2,2 10 0</inkml:trace>
  <inkml:trace contextRef="#ctx0" brushRef="#br0" timeOffset="52044.9768">2745 3971 18,'0'0'22,"0"0"-1,-4-16-6,4 16-3,0 0-2,-1-26-1,1 26-2,7-18 0,-7 18 0,12-19-1,-12 19 0,18-19-2,-18 19 0,23-18 0,-23 18-1,23-14-1,-23 14 1,27 0-1,-27 0 1,24 23-2,-13 3 1,-3 4 0,4 12 0,-4 7-1,1 7 0,-1 0 0,0 2-1,-4-4 1,0-5-1,-2-5 0,0-11 1,-4-8-1,2-8 0,0-17 1,0 0-1,0 0 1,0 0-1,0 0 1,-16-33-1,14 5 1,2-5-2,4-4 1,4-3 0,4-2 0,3 0 0,5 5 0,3 4 0,4 6 0,0 3 0,1 8-1,1 6 1,-4 6 0,0 9 0,-1 8 0,-5 9 0,-3 3 0,-5 8 0,-1 2-1,-4 4 2,-2-4-2,-2-2 1,-2-7 0,-2-5 1,0-3-1,2-18 0,0 0 0,0 0 0,0 0 1,-6-16-1,10-7 0,4-5 0,3-3 0,5-6 0,5-2 0,5 1-1,3 3 1,0 5 0,0 7 0,0 6 0,-1 6-1,-3 11 1,-4 9 0,-3 9 0,-5 8 0,-3 4 0,-2 5 0,-2 5 0,0-2 0,-2 1 0,-1-6 0,1-3-1,0-4-1,-4-26-5,16 32-24,-16-32-2,0 0 0,0 0 0</inkml:trace>
  <inkml:trace contextRef="#ctx0" brushRef="#br0" timeOffset="52609.0089">3706 3572 22,'0'0'27,"0"0"0,0 0-4,0 0-7,0 0-3,0 0-2,37 12-2,-37-12-2,49 0-1,-22-5-3,10 5 0,-2-7-2,4 1 1,-4-1-2,-2 0 1,-4 0-1,-5 0 1,-5 2-2,-19 5-1,27-3-6,-27 3-23,0 0 0,0 0-2,0 0 1</inkml:trace>
  <inkml:trace contextRef="#ctx0" brushRef="#br0" timeOffset="53232.0446">4142 3263 28,'0'0'26,"0"0"1,4-28-9,-4 28-5,0 0-2,22-14-3,-17-1-1,15 9-1,-10-11-1,11 10-1,-4-5-1,7 5-1,-3 1 0,1 8-1,-3 5-1,1 9 1,-3 7 0,1 6 0,-9 10-1,-5 5 1,-6 3-1,-4 2 1,-5-2-1,-5-5 1,-3-5-1,1-7 0,1-7 0,3-8 0,14-15 0,0 0 0,0 0 1,0 0-1,37 4 0,-10-11 0,4-4 0,6 1 0,2-2 0,0 1 1,-2 1-1,-2 1 0,-2 0 0,-6 4 0,-1 0 0,-7 1-1,-1 6-2,-18-2-6,27-4-21,-27 4-3,0 0 1,0 0-2</inkml:trace>
  <inkml:trace contextRef="#ctx0" brushRef="#br0" timeOffset="49827.85">1494 3619 26,'-1'-18'26,"1"18"-2,0 0-4,-10-15-6,10 15-2,0 19-2,8 9-2,-14-2 1,12 23-3,-6 0 0,7 21-2,1 4 0,4 8-2,1-1 0,5-1-1,-1-10-1,3-9 1,-1-12-1,-3-12 0,-1-14 1,-15-23-1,28 2 1,-15-22-1,-3-8 0,2-10 0,-1-6 0,1-3 0,0 0 0,-1 3-1,1 7 1,-2 6 0,-2 11-1,-8 20 1,19-5-1,-19 5 1,25 37 0,-7-9 0,1 7-1,5 2 1,3-1 0,2-1 0,0-5 0,0-7 0,1-9 0,-3-11 0,-2-8 1,-2-11-1,-1-5 0,-3-5 0,-1-11 1,-3-3-1,-3-5 1,-4-4-1,-4 0 0,-6-4 1,-4-1-3,-2-1 2,-3 3-1,-3 1 1,0 6-1,3 4 1,1 6-2,4 7 2,4 6 0,2 2-2,0 20-4,10-19-20,9 26-5,-19-7-1,24 14 0</inkml:trace>
  <inkml:trace contextRef="#ctx0" brushRef="#br0" timeOffset="54592.1222">5508 3827 16,'-23'-23'25,"23"23"1,-20-5-8,-1-7-5,21 12-2,-31-7-2,31 7 0,-35-2-3,17 9-1,-7-7-1,5 9-1,-7-4-1,4 7 0,-3-1 0,5 5-1,-2-2-1,3 3 1,3-1-1,3 1 0,4 3 0,5-3 0,7 1 0,5-1 0,9 1 0,3-1 0,11-1-1,5 2 1,5-3 0,5-1 0,2 2 0,-4 0 0,-1-2 0,-3 0 1,-8-4-1,-5 3 1,-26-13 0,23 21 0,-23-21 0,-8 19 0,8-19 1,-37 17-1,8-6 0,-4-2-1,-8-1 1,2 1-1,-2-2 1,1 0-1,3 0 0,2-3 0,7 1-2,3-9-5,17 22-10,8-18-15,-19 5 0,19-5 0,0 0-1</inkml:trace>
  <inkml:trace contextRef="#ctx0" brushRef="#br0" timeOffset="55245.1598">5839 3911 9,'0'0'26,"0"0"1,0 0-3,0 0-10,7-17-3,-7 17-2,0 0-1,20 10-1,-20-10-1,12 21-2,-9-5 0,9 10-1,-6 2 0,6 11-1,-3-2-1,1 5 1,-2-2-2,0-3 1,-2-4 0,-1-5-1,-3-9 1,2-3 0,-4-16 0,-2 16 0,2-16 0,0 0 0,-8-18 0,8 2-1,-3-6 1,3-6-1,0-6 1,2-6-1,3-4 0,3 1 0,4-1 1,1 0-2,3 4 2,2 5-1,1 5 0,-2 4 0,3 5 0,-3 5-1,1 7-1,-6-7-3,13 23-20,-25-7-7,21-3-1,-21 3-1</inkml:trace>
  <inkml:trace contextRef="#ctx0" brushRef="#br0" timeOffset="56005.203">6385 3372 18,'0'0'24,"-7"-16"0,7 16-7,0 0-2,-6-19-3,6 19 0,0 0-1,0 0-3,0 0-1,17-2-1,-17 2-2,0 0-1,29 2 0,-7 0-1,3-4-1,6 2 0,6-5 0,4-1-1,0-1 0,-4 0 1,-4 0-1,-6 0 0,-7 2 0,-20 5 0,21-3-3,-21 3-3,0 0-9,0 0-17,-19 19-1,1-19 0,18 0 0</inkml:trace>
  <inkml:trace contextRef="#ctx0" brushRef="#br0" timeOffset="56461.2291">6992 2943 41,'0'0'30,"0"0"1,0 0-10,0 0-8,0 0-4,0 0-3,0 0-1,-9 17-1,13 3 0,-4 4-1,3 13-1,-1 2 0,4 8 0,2 0-1,0 0-1,1-1 1,1-2-1,-2-9 0,2-7 0,-4-7 0,-6-21-2,13 24-1,-13-24-12,0 0-18,-4-16-1,4 16 1,-4-26-3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23:36:14.4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21058 12860 16,'0'0'12,"-13"-2"0,13 2-2,0 0-4,0 0 0,0 0-3,0 0 0,0 0-2,0 0 0,17 1 0,-3 3-1,7 3 1,5-1 0,6 2-1,7-1 1,5 3 0,4-3 0,3 0-1,2-1 1,0-2-1,4-1 0,-4-1 1,1-2-1,-2-2 1,-1-1-1,1-1 1,0 0-1,0-3 1,0 1-1,1-1 1,2 3-1,-4-3 0,3 2 1,-5-1-1,-1 3 0,-7-2 0,0 3 0,-4-1 1,-2 2-1,-4-1 0,1 1 0,-3-2 1,1 1-1,0-2 1,2 0-1,2-1 1,2-1 0,5 0-1,-1-1 1,7 2 0,-1-1-1,4 2 0,-1 2 1,-1 1-1,1 1 0,-2 2 0,1 0 0,-3 2-1,1-1 1,-2 0-1,0-2 1,-1-1 0,1-2-1,-2-3 1,3 1 0,-3-3 0,-1 2 0,0-2 0,-3 1 0,-2 1 0,-4 2-1,1 4-4,-8 2-16,-5 1-1,-2 4-1,-18-8 8</inkml:trace>
  <inkml:trace contextRef="#ctx0" brushRef="#br0" timeOffset="24904.4245">20880 17077 3,'-6'-18'25,"10"5"-1,2-1-2,6-12-9,14 5-3,1-14 0,17 2-3,4-11 0,14 1-2,2-7-1,7 2-1,-1-4-1,2 6-2,-4 3 1,-4 3-1,-10 6 1,-7 7-1,-7 8-1,-10 5-2,-3 11-2,-12-3-5,-2 11-18,-13-5 1,-2 21-3,-7-11 2</inkml:trace>
  <inkml:trace contextRef="#ctx0" brushRef="#br0" timeOffset="25547.4613">21131 16575 14,'-20'19'23,"-2"7"-1,-9 1-6,6 19-5,-15-6-2,8 16-1,-11-5-2,5 9 0,-4-12-2,9 4 1,2-13-2,8-1 0,5-10-1,6 1 1,8-10 0,5 2-1,7-7 0,5-1 0,0-2 1,5-1-3,2-3 3,3 0-2,-1-5 0,5 1 1,0-4-1,6-1 0,2-3-1,4-1 2,4-5-2,3 0 1,2-2-1,2-1 0,-5-1 0,-1-1 0,-6 3 1,-5 1-2,-4 6-3,-12-6-16,0 14-9,-17-2-4,0 0 1,0 0-3</inkml:trace>
  <inkml:trace contextRef="#ctx0" brushRef="#br0" timeOffset="32930.8836">18904 5178 21,'-8'-10'16,"8"10"-2,0 0-3,0 0-1,0 0-3,-9 19-3,6-7-1,3 3-2,2 0 0,0 2 0,2-2-1,3-3 0,-7-12 1,18 12-1,-18-12 1,20-4 0,-10-7 0,-1-2 0,-4-4 0,0 1 0,-5-4 1,0 3-1,-4 1 0,-1 6 1,5 10-1,-14-13 0,14 13 0,-18 9-1,10 3 1,3 3-1,2 4-1,4-1 1,4 3 0,5-2-1,2-2 1,4-4 0,0-3 0,0-7 0,-1-3 1,-2-3 0,-13 3 0,15-20 0,-12 5 0,-4 2 0,-6-4 1,1 7 1,-7-1-1,1 7 1,-5 1 0,4 8-1,-2 1 1,3 4-1,2 2-1,3 2 0,3-1-1,3-3 0,5 3-2,-4-13-6,11 8-18,-11-8-1,15-7-2,-11-3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24:56.4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0 312 12,'31'-2'24,"0"-3"-2,4-2-5,12 7-4,-6-11-5,13 11-1,-3-10-2,13 8 0,-7-7-2,11 4 1,-2-4-3,6 4 2,2-4-2,2 4 0,-1-2 0,3 2-1,4-1 1,-4 3-1,0-1 0,-2 1 0,-6-1 1,2 4-1,-10-1 1,0 1-1,-6-2 0,3 4 1,-7-2-1,1 0 1,1 1-1,1 1 1,1-2-1,5 2 0,-1-2 1,2 2-1,6-2 1,4 0-1,4-2 1,2 2-1,0-2 1,0 0-1,1-1 1,3 1-1,-4-1 1,0 1-1,-4-2 1,1-1-1,-1 2 1,0-3-1,0 1 1,0-2-1,0 2 0,0-2 0,2 2 0,-4-2 0,-2 1 0,0 3 0,-2-1 0,-2 1 0,-2-1 0,1 3 0,-3-1 0,0 2 0,-4 0 0,3 0 0,-1 0 0,2 2 0,-3-2 0,1 0 0,2 0 0,0 0 0,5 0 0,1 0 0,0-2-1,0 0 1,-2 0 0,2-1 0,-2 1 0,-2-1 0,-3-1 0,-3-1 0,4 0 0,-1-1 0,1 1 0,-2 0 0,3-2 0,1 2-1,0-1 1,2 1 0,-8 2 0,-1-1 0,-3 1 1,-3-1-1,-6 0 1,-4 3 1,-10-3-1,-4 2 1,-8-1 0,-19 3 0,24-2-1,-24 2 1,0 0-1,0 0 0,0 0-2,0 0-2,0 0-10,0 0-17,-22-10-1,5 4-1,17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25:27.4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0 132 1,'0'0'12,"0"0"-3,0 0-1,17-13 1,-17 13-1,0 0 0,0 0-1,25-7 0,-25 7-2,18-3 0,-18 3 0,23-4-2,-23 4 1,27-7-2,-27 7 1,35-8-1,-15 4 0,-1 1 0,3-3 0,1 5-1,0-5 1,3 5-1,-1-3 0,2 2 0,-3 2-1,5-1 1,-4 1-1,0 0 0,-1 1 0,-1-1 0,-2 2 1,3-2-1,-3 0 0,1 0 0,-1 0 0,-2 0 0,-1 0 0,1-2 0,-19 2 0,30-1 0,-30 1 0,25-4 0,-25 4 0,19-3 1,-19 3-1,18-4 0,-18 4 0,17-3 0,-17 3 0,0 0 0,20-4 0,-20 4 0,0 0 0,0 0 0,17-3 1,-17 3-1,0 0 0,0 0 0,18-4 0,-18 4 0,0 0 0,21-5 0,-21 5 0,18-2 0,-18 2 0,21-2 0,-21 2 0,24-1 0,-24 1 0,25-2 0,-25 2 0,27-4 0,-27 4 0,27-3-1,-27 3 1,24-4 0,-24 4 0,0 0 0,19-1 0,-19 1 0,0 0 0,0 0 0,0 0 0,0 0 0,18 3 0,-18-3 0,0 0 0,21-2-1,-21 2 1,17-3 0,-17 3-1,22-2 1,-22 2-1,0 0 1,23-3-1,-23 3 1,0 0 0,0 0-1,18 0 1,-18 0 0,0 0-1,0 0 1,0 0-1,19-6 1,-19 6-2,0 0 1,0 0-3,0 0-1,20-1-6,-20 1-13,0 0 0,0 0-1,0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6:59.5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3163-1879 7,'0'0'11,"0"0"-1,0 0-1,0 0 1,6-21-1,-6 21-1,0 0 0,0 0 0,0 0-1,0 0 0,2-15-1,-2 15 0,0 0-2,0 0 0,0 0 0,0 0-1,0 0 0,0 0 0,0 0-1,23-11 0,-23 11 1,20-2-1,-20 2 0,31 2 0,-12 0-1,5 1 1,3 3-1,4 1-1,4-2 1,2 2-1,-4-2 1,2 0-1,0 1 1,-2-3-1,-5-1 0,-3-2 1,-6 0-1,-19 0 1,26-4-1,-26 4 1,0 0-1,0 0 1,9-17-1,-9 17 1,-9-18-1,9 18 0,-16-22 0,16 22-1,-16-28 1,9 12-1,1 0 1,0 0-2,2 0 2,0 1-2,2-1 1,-2 0 0,4 16 0,-2-28 0,2 28 0,-2-24 0,2 24 1,-1-20 0,1 20-1,0 0 1,-2-17 0,2 17 0,0 0-1,0 0 1,0 0 0,0 0 0,0 0-1,0 0 1,0 0 0,0 0 0,7 17 0,-7-17 0,4 27 0,-2-10 0,6 4-2,-8-21-6,12 37-23,-8-18 0,-2-1-1,-2-18 0</inkml:trace>
  <inkml:trace contextRef="#ctx0" brushRef="#br0" timeOffset="1198.0686">731-2507 1,'0'0'20,"0"0"-4,4-21-4,-4 21-1,0 0-1,0 0-1,0 0 0,0 0-1,0 0-1,4 22-1,-4-22-1,-17 39-1,1-13 0,1 9-3,-7 0 1,-1 4-2,-2-2 1,-1-1-2,3-4 1,2-2 0,-1-6 0,8-5 0,-1-3 0,15-16 0,-16 19-1,16-19 1,0 0 0,0 0 0,-7 16 0,7-16-1,0 0 1,0 0 0,19-7 0,-19 7 0,18-7 0,-18 7 0,23-5 1,-23 5-1,29 0 0,-9 2 1,-1-1 0,6 5-1,-1-1 1,7 2 0,-2 0-1,6 0 0,-2-2 1,2 2-1,2 0 0,-2-2 1,-2 1-1,-4-1 0,-3-2 0,-7 1 1,-19-4-1,23 3 1,-23-3-1,0 0-1,0 0-5,0 0-24,-27 11-1,6-11-1,-7-2 1</inkml:trace>
  <inkml:trace contextRef="#ctx0" brushRef="#br0" timeOffset="-1105.0629">352-2078 15,'0'0'13,"10"-16"-2,-10 16 0,0 0-2,17-19 0,-17 19-2,20-14 1,-20 14-1,23-18 0,-3 11-2,-9-9 1,13 8-2,-3-10 0,10 6 0,-2-6-1,8 1 0,2-4-1,8 2 0,0-1 0,7 1 0,0 0-1,3 1 0,7 1 0,4 5 0,4-2 0,4 5 0,2-2-1,2 4 1,-1-1 0,3 2 0,-2 1-1,0 2 1,-4-1 0,-3 2 0,-3 1-1,1 1 1,-7-2-1,0 5 1,-6-3-1,-3 4 0,-1-2 1,-1 3-1,-3-2 1,1 4-1,0 0 1,-3 0-1,1 2 0,-1 2 0,-1-1 1,-2 1-2,0 3 2,-3 1-2,-3 1 2,0 0-1,-4-2 1,4 2-1,-4-4 0,0 4 1,-4-8-1,0 5 0,-1-1 0,-1-2 1,-2 3-1,-2 1 0,-1-2 0,-1 2 1,-2-2-1,1 0 0,-3-1 1,-19-11-1,31 17 0,-31-17 0,22 13 0,-22-13 0,0 0 0,17 10 0,-17-10 1,0 0-1,0 0 0,20 16 0,-20-16 0,0 0 0,19 16 0,-19-16 0,0 0 0,22 19 0,-22-19 0,0 0 0,15 16 0,-15-16 1,0 0-1,0 0 0,0 0 0,0 0 0,0 0 0,18 16 0,-18-16 0,0 0 0,0 0 0,15 19 0,-15-19 0,14 17 0,-14-17 0,15 23 0,-15-23 0,16 19 0,-16-19 0,12 16 0,-12-16 0,0 0 0,9 16 0,-9-16 0,0 0 1,0 0-1,0 0 0,0 0 0,0 0 0,0 0 0,10 16 1,-10-16-1,0 0 0,0 0 0,0 0 0,0 0 0,0 0 0,0 0 0,0 0 0,0 0-1,0 0 1,0 0 0,0 0 0,0 0 0,0 0 0,0 0 0,0 0 0,0 0 0,0 0 0,0 0 0,0 0 0,0 0 0,0 0-1,0 0 1,0 0 0,0 0 0,2-16-1,-2 16-1,0 0-1,-8-18-3,8 18-10,0 0-17,0 0-1,-17-22 0,17 22 5</inkml:trace>
  <inkml:trace contextRef="#ctx0" brushRef="#br1" timeOffset="-45183.5843">593 238 8,'0'0'11,"0"0"-2,0 0-2,-17 12-1,17-12-2,0 0 1,0 0-1,0 0 0,0 0-1,0 0 0,0 0-1,0 0 0,0 0 0,0 0-1,11-24-1,3 6 1,7-4-1,7-8 0,3-5 0,8-5 0,4-4-2,5 0-2,-1-3-4,3 7-6,-3 4-8,-8 0 1,2 13 21</inkml:trace>
  <inkml:trace contextRef="#ctx0" brushRef="#br1" timeOffset="-45765.6175">617 208 1,'0'0'4,"0"0"-1,0 0-1,0 0-1,0 0-1,-18 14 0,18-14 0,0 0 0,0 0 0,0 0 1,0 0-1,0 0 0,0 0 0,0 0 0,0 0-1,0 0 1,0 0-1,0 0 1,0 0-1,0 0-3,0 0 0,16-15 4,5 9 0</inkml:trace>
  <inkml:trace contextRef="#ctx0" brushRef="#br1" timeOffset="-47978.7442">714 165 8,'0'0'6,"12"-16"-1,-12 16 0,19-32-1,-5 10 0,7-6-1,4-7-1,6-6 2,5-6-1,8-4 1,9-7-1,3 1 0,6-5 0,5 1 0,-5 2-2,-2 1-3,-1 11-2,-15 1-3,-3 11-3,-12 7-3,-11 0-8,-1 21 18</inkml:trace>
  <inkml:trace contextRef="#ctx0" brushRef="#br2" timeOffset="-132653.5873">163 12 6,'0'0'13,"0"0"-1,0 0-2,0 0 0,10-15-2,-10 15 0,0 0-2,0 0 0,0 0-1,0 0-1,0 0 0,0 0 0,0 0-2,0 0 1,0 0 0,0 0-1,0 0 0,0 0 0,-2 21 0,2-21 0,-6 22 0,6-4 0,-6-2 0,3 6 0,-5-2 0,2 2 0,-2-1-1,0 4 0,1-2 0,-3 3 0,2-2-1,-2 3 1,3-3-1,-1 1 0,0 1 1,2-5-1,-2 4 0,3-6 0,-1-2 0,2-1 0,0 0 0,4-16 0,-8 21 0,8-21 0,-6 17 1,6-17-1,0 0 0,-5 20 0,5-20 0,0 0 0,0 0 0,-8 17 0,8-17 0,0 0 0,0 0 0,-4 16 0,4-16 0,0 0 0,0 0 0,0 0 0,-4 16 0,4-16 0,0 0 0,0 0 0,0 0 0,0 0 0,0 0 0,0 0 0,0 0 0,0 0 0,0 0-1,0 0 1,0 0 0,0 0 0,0 0 0,0 0 0,0 0 0,0 0 0,0 0 0,0 0 0,0 0 0,21 1 0,-21-1 0,0 0 0,24-5 0,-24 5 0,17 0 0,-17 0 0,22 0 0,-22 0 0,21 4 0,-21-4 0,27 7-1,-27-7 1,31 8 0,-13-2 0,-1-1 0,3 0 0,1-1 0,1 1 0,-1-2 0,0 3 0,-1-3 0,1 1 0,-3-1 0,-1 1 0,-17-4 0,29 5 0,-29-5 0,26 2 0,-26-2 0,21 3 0,-21-3 0,18 2 0,-18-2 0,17 3 0,-17-3 0,0 0 0,25 4 0,-25-4 0,0 0-1,22 3 1,-22-3 0,17 4 0,-17-4 0,18 2 0,-18-2 0,19 1 0,-19-1 0,24 4 0,-24-4 0,21 3 0,-21-3 0,20 6 0,-20-6 0,0 0 0,21 3 0,-21-3 0,0 0 0,0 0 0,19 4 0,-19-4 0,0 0 0,0 0 0,0 0 0,0 0 0,0 0 0,0 0 0,0 0 1,18 3-2,-18-3-4,0 0-14,0 0-8,0 0-3,0 0 1</inkml:trace>
  <inkml:trace contextRef="#ctx0" brushRef="#br2" timeOffset="-130166.4447">210-5 17,'0'0'10,"0"0"-1,0 0-1,0 0-1,0 0-2,0 0 0,0 0 0,0 0 0,0 0 0,0 0-1,0 0 0,0 0 0,0 0-1,0 0 0,0 0-1,0 0-1,18-7 1,-18 7 0,0 0 0,0 0 0,21 5 0,-21-5 0,21 5 0,-21-5 0,26 9-1,-9-5 0,1 1 0,3 4 0,0-2-1,5 1 1,-1-1-1,4 2 0,0-2 1,3 2-1,-3-4 0,2 0 0,-2-1 1,-2-2-1,-1-1 0,-3-1 0,-4 0 0,1 0 1,-20 0-1,25-3 0,-25 3 1,18 0-1,-18 0 0,0 0 0,0 0 0,17 2 0,-17-2 0,0 0 0,0 0 0,0 0 0,0 0 0,18 7 0,-18-7 0,0 0 0,0 0 0,0 0 0,17 5 0,-17-5 0,0 0 0,0 0 1,18 5-1,-18-5 0,0 0 0,0 0 0,17 2 0,-17-2 0,0 0 0,0 0 0,18 2 0,-18-2 0,0 0 0,0 0 0,17 1 0,-17-1 0,0 0 0,0 0 0,0 0 0,22 4 0,-22-4 0,0 0 0,0 0 0,17 3 0,-17-3 0,0 0 0,0 0 0,18 2 0,-18-2 0,0 0 0,0 0 0,0 0 0,0 0 0,0 0 0,0 0 0,17 2 0,-17-2 0,0 0 0,0 0 0,0 0 0,0 0 0,0 0 0,0 0 0,0 0 0,0 0 0,0 0 0,0 0 0,0 0 0,0 0 1,0 0-1,0 0 0,0 0 0,10 17 0,-10-17 0,0 0 1,-2 23-1,2-23 0,-6 32 0,4-13 1,-2 5-1,0 3 0,0-1 0,-1-2 1,1 4-1,-2-5 0,2-3 1,0 1-1,-2-6 1,2 1-1,4-16 0,-9 28 1,9-28-1,-10 25 0,10-25 1,-8 22-1,8-22 0,-6 21 0,6-21 0,0 0 0,-6 21 0,6-21 0,0 0 0,-3 18 0,3-18 0,0 0 1,-4 17-1,4-17 0,0 0 0,-6 18 0,6-18 0,0 0 1,-8 17-1,8-17 0,0 0 0,-6 16 0,6-16 0,0 0 0,0 0 0,-4 19 0,4-19 0,0 0 0,0 0 0,-7 18 0,7-18 0,0 0 0,0 0 0,-10 19 1,10-19-1,0 0 0,0 0 0,-12 18 0,12-18 0,0 0 0,0 0 0,0 0 0,0 0 0,0 0 1,-10 15-1,10-15 0,0 0 0,0 0 0,0 0 0,0 0 0,0 0 0,0 0 1,0 0-1,0 0 0,0 0 1,0 0-1,0 0 1,0 0-1,0 0 1,0 0 0,0 0-1,0 0 0,0 0 1,0 0-1,0 0 0,0 0 0,0 0 0,0 0 1,0 0-1,0 0 0,0 0 0,0 0 0,0 0 0,0 0 0,0 0 0,0 0 0,0 0 0,0 0 0,0 0 0,0 0 0,0 0 0,0 0 0,0 0 0,0 0 0,0 0 0,0 0-1,0 0-4,0 0-22,0-17-3,0 17 0,0 0-2</inkml:trace>
  <inkml:trace contextRef="#ctx0" brushRef="#br2" timeOffset="128734.3631">586 310 4,'0'0'8,"-18"-12"0,18 12-1,0 0 0,0 0-1,0 0-1,0 0 0,0 0 0,0 0 0,0 0 0,0 0 1,0 0-1,0 0-1,0 0 0,-21 5 0,21-5-1,0 0 0,-12 19-1,12-19-1,0 0 0,-16 18 0,16-18-1,0 0 1,0 0-1,0 15 0,0-15 1,0 0-1,0 0 0,18-1 1,-18 1-1,0 0 1,17-13-1,-17 13 1,10-17-1,-10 17 1,4-18-1,-4 18 0,2-17 0,-2 17 0,0 0 1,0 0-1,0 0 0,0 0 0,-18-2 0,18 2 0,-13 18 0,13-18 0,-14 26 0,14-26 1,-11 24-1,11-24 0,-4 23 0,4-23 0,4 16 0,-4-16 1,0 0-1,23 4 0,-23-4 0,19-6 1,-19 6-1,26-15 0,-26 15 1,19-22-1,-19 22 0,14-19 1,-14 19-1,7-17 0,-7 17 1,0 0-1,0 0 0,0 0 0,-21-6 0,21 6 0,0 0 0,-23 21-1,23-21 1,-12 20 0,12-20 0,0 0 0,-6 21 0,6-21 0,0 0 0,0 0 0,0 0 0,0 0 0,0 0 0,20 0 0,-20 0 0,0 0 1,15-23-1,-15 23 0,10-21 0,-10 21 0,8-19 0,-8 19 0,0 0 0,0-18 0,0 18 0,0 0 0,0 0 0,0 0-1,0 0 1,-12 16-1,12-16 1,0 0 0,0 0-1,0 0 1,0 0 0,0 0 0,0 0 0,0 0-1,0 0 0,2 16-3,-2-16-18,0 0-4,0 0-2,0 0 2</inkml:trace>
  <inkml:trace contextRef="#ctx0" brushRef="#br1" timeOffset="-54122.0953">661 329 1,'0'0'5,"0"0"1,-17 2-1,17-2-1,0 0 0,0 0 0,-18 2-1,18-2 1,0 0-2,0 0 1,0 0-1,0 0-1,0 0 1,0 0-1,0 0 1,0 0-1,0 0 0,0 0 0,0 0 1,0 0-1,0 0 1,0 0 0,0 0 0,26-4-1,-26 4 0,21-16 1,-21 16-1,31-24-1,-11 8 1,1-1-1,8-4 0,0-2-1,10 0-1,-4-7-3,8 8-3,-4-5-5,0-1-8,4 9 5</inkml:trace>
  <inkml:trace contextRef="#ctx0" brushRef="#br1" timeOffset="-55292.1622">745 331 2,'0'0'3,"0"0"-1,0 0 0,0 0 0,0 0-1,0 0 0,0 0-1,21-12 0,-3 5 1,3-6-1,7 1 0,1-4-1,6-5-3,2 6-4,-2-15 8,10 18 0</inkml:trace>
  <inkml:trace contextRef="#ctx0" brushRef="#br1" timeOffset="-28225.6141">1249-180 1,'0'0'1,"0"0"0,17-7-1,-17 7-2,0 0 2,0 0 0,0 0 0</inkml:trace>
  <inkml:trace contextRef="#ctx0" brushRef="#br2" timeOffset="-92178.2721">1010 1140 3,'0'0'13,"0"0"0,0 0-3,0 0 0,11-19 0,-11 19-1,0 0-1,0 0 0,0 0-2,0 0-1,0 0-1,0 0 0,0 0-1,0 0 0,0 0 0,0 0-1,0 0 1,0 0-1,0 0 0,0 0 0,0 0-1,0-16 0,0 16 0,0 0 0,0 0 0,-21-14-1,21 14 1,0 0 0,-23-14-1,23 14 1,-22-9 0,22 9-1,-25-5 1,25 5 0,-29 0-1,29 0 1,-31 7-1,31-7 0,-34 12 0,34-12 0,-31 18 1,31-18-1,-31 19 0,31-19 0,-25 23 0,25-23 0,-21 26 1,11-10-1,10-16 0,-12 29 1,8-11-1,2-2 0,2 1 0,4 2 1,0-1-1,2-1 0,2 1 1,1 0-1,1-1 0,4-1 1,-14-16-1,27 28 0,-27-28 0,29 19 0,-29-19 0,29 12 1,-29-12-1,28 0 0,-28 0 1,25-5-1,-25 5 0,23-10 0,-23 10 0,24-14 0,-24 14 0,23-18 0,-23 18 0,23-21 0,-23 21 0,22-28-1,-13 11 1,1-3 0,-2-3 0,-2-1 0,2-1-1,-3-4 1,3 1-1,-4-7 1,4 1-1,-4-1 1,-2 4-2,2-4 2,-4 2-1,2-1 1,-2 3-1,0 3 2,-2 2-1,4 1-1,-1 2 2,1 2-2,0 2 1,-2 19 0,0-28 0,0 28 0,-2-19 0,2 19 0,0 0 0,0 0 0,-5-16 0,5 16 0,0 0-1,0 0 1,-8 19 0,8-19 0,-4 28 0,0-9 0,-2 4 0,4 3 1,0 3-1,2 0 1,-2 6 0,2 0-1,0 0 1,4 2-1,0-4 1,0 1-1,2-3 2,0 1-2,-4-6 0,7-2 1,-5-3-1,4 0 0,-2-3 0,0 1 1,3-3-1,1 0 0,-10-16 0,23 24 0,-23-24 0,34 16 1,-17-12-1,3-3 0,-1-2 1,2-1-1,-1-3 0,1-2-1,1 1 1,-5-4-3,6 8-2,-17-14-10,-6 16-16,20-9 0,-20 9-1,0 0 6</inkml:trace>
  <inkml:trace contextRef="#ctx0" brushRef="#br2" timeOffset="-91218.217">1558 1439 1,'0'0'25,"-8"16"0,8-16-6,0 0-6,0 0-3,0 0-2,6-23-2,-6 23 0,10-28-1,0 13-2,-8-13 1,7 3-2,-3-8 1,4 1-1,-2-5-1,2 1 0,-3-3 0,5-1 0,-4-2-2,3 2 2,-1-1-2,0 1 2,-2 2-2,-1 1 2,1 3-1,0 6 0,-2 4 1,0 3-1,-2 3 1,-4 18-1,5-19 1,-5 19-1,0 0 1,0 0-1,0 0 1,10 16-1,-10-16 1,8 30-1,-4-13 1,2 6 0,1 0-1,5 3 1,-4 0 0,4 2 0,-3 6 0,3-1-1,0 2 2,-1 0-2,-5 0 1,4 0 0,-2 0-1,1 0 1,-1-5-1,0-1 1,0-2-1,-1 1 0,1-4 1,0-3-1,0 0 0,-2-3 0,1-2 0,-7-16 0,10 24 1,-10-24-1,6 16 0,-6-16-1,0 0 0,0 0-1,6 16-2,-6-16-5,0 0-19,0 0-5,0 0 1,-14-20 0</inkml:trace>
  <inkml:trace contextRef="#ctx0" brushRef="#br2" timeOffset="-90797.1931">1712 1205 15,'0'0'25,"0"0"1,0 0-11,0 0-3,0 0-3,0 0-2,23 7-1,-23-7-1,22 0 0,-22 0-1,31 0-2,-12-4 1,7 2-2,-3-3 1,6 2-2,-6-4 1,3 0-2,-3 3-1,-23 4-8,29-12-20,-29 12 0,0 0-2,0 0 1</inkml:trace>
  <inkml:trace contextRef="#ctx0" brushRef="#br1" timeOffset="-46886.6814">870-58 4,'17'-19'6,"1"3"-1,-3-3 1,-15 19-1,31-33 0,-15 17 0,-3-2 0,5 1 0,-1-2-1,5 1 1,-3-5-1,7 2 1,-3-5-2,4 3 1,0-5-1,-1 6-1,-1-5 1,-2 5-2,1-3 1,-1 2-1,-5 2 0,3 0 0,-2 2 0,1 0 0,-3 0-1,1 3 1,-3 0 0,3 2-1,-4-2 0,-14 16 1,27-24-1,-27 24 0,25-20 0,-25 20 0,23-22 0,-23 22 0,24-18 0,-24 18 1,21-19-1,-21 19 0,22-18 0,-22 18 0,21-14 0,-21 14 0,19-17 0,-19 17 0,20-18 0,-20 18 0,21-15 0,-21 15 0,20-20 0,-20 20 1,19-17-1,-19 17 0,20-18 0,-20 18 0,19-17 0,-19 17 0,20-18 0,-20 18 0,21-14 0,-21 14 0,19-14 0,-19 14 0,0 0 0,20-15 0,-20 15 0,0 0 0,0 0-1,0 0-1,0 0-4,0 0-7,0 0-12,2 17 0,-2-17 6</inkml:trace>
  <inkml:trace contextRef="#ctx0" brushRef="#br3" timeOffset="-137318.8538">2311 2103 1,'0'0'15,"0"0"-3,0 0-2,0 0-2,20 3 1,-20-3 0,17 6 0,-17-6-1,25 8 0,-5 3-2,-3-2-2,7 3 0,-3 0-2,4 2 0,1 0 0,3 4-1,-6-6 0,3 0-1,-7-5 1,0 0 0,-19-7 0,28 9 0,-28-9 1,0 0-1,0 0 0,19 0 0,-19 0 0,0 0 0,0 0 0,0 0-1,-6-18 0,6 18 0,0 0 0,-4-17 0,4 17 0,0 0 0,0 0 0,0 0 0,0-18 0,0 18 0,0 0 0,0 0 0,6-17 0,-6 17 0,0 0 0,0 0 0,8-18 0,-8 18 0,0 0 0,0 0-1,0 0 1,18-15-1,-18 15 1,0 0-1,19-11 1,-19 11 0,17-7 0,-17 7 0,20-7-1,-20 7 2,0 0-1,19-7 0,-19 7 0,0 0 0,0 0 0,0 0 1,0 0-1,0 0 0,0 0 0,0 0 0,0 0 0,0 0-1,0 0 1,0 0 0,0 0 0,0 0 0,0 0 0,0 0 0,0 0 0,4-16 0,-4 16 0,0 0 0,0 0 0,0 0 0,0 0-1,0 0 1,0 0 0,0 0-1,0 0-2,-2-17-4,2 17-19,0 0-1,0 0 1,0 0-2</inkml:trace>
  <inkml:trace contextRef="#ctx0" brushRef="#br3" timeOffset="-138374.9143">2239 2119 10,'0'0'8,"27"0"0,-27 0-1,28-2 0,-28 2-1,35 0 0,-18-2-2,-17 2 1,33 0-2,-33 0 1,33 2 0,-15 0-1,-1-2-1,1 1 1,-1-1-1,7 4 1,-7-4-1,7 3 0,-5-4 0,4 2 1,-23-1-1,37 0 0,-37 0 0,35-1-1,-35 1 1,28-2-1,-28 2 0,19 0-1,-19 0 1,0 0 0,18 2-1,-18-2 1,0 0-1,0 0 1,0 0-1,0 0 1,0 0-1,0 0 0,0 0 1,0 0-1,0 0 1,0 0-1,0 0 1,0 0-1,0 0 0,0 0 1,0 0-1,0 0 0,0 0 0,0 0 1,0 0-1,0 0 0,0 0 0,0 0 0,0 0 0,0 0 0,0 0 0,0 0 0,0 0 0,0 0 0,0 0 0,0 0 0,0 0 0,0 0-2,9 24-6,-9-24-17,0 0-1,-9 16 1,9-16-2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7:02.1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105 174 4,'0'0'23,"0"0"0,0 0-2,-27 13-7,27 16-3,-11-4 1,14 20-2,-12-1 0,13 21-2,-12-5 0,14 8-3,-8-5 0,8 5-2,-6-8-2,3-4 1,-1-7-1,2-7 0,-4-5-1,2-8 1,-2-6-1,-2-4 1,0-3-1,2-16 1,-4 19 0,4-19-1,0 0 0,0 0 1,0 0-1,0 0 1,-17-7-1,17 7 0,-8-28 0,2 6 0,0-5 0,1-6 0,-1-7 0,-2-6 0,4-3 0,-2-10 0,4-4-2,0-2 2,4-2-2,0-1 1,6 1 0,2 3 0,3 4-1,5 6 2,3 5 0,3 5-1,5 7 1,0 9 0,2 9-1,0 9 1,0 13 0,1 9 0,-3 9 0,-2 11 0,-4 8 0,-3 4 0,-7 5 2,-3 0-2,-10 5 2,-10-1-1,-9-2 1,-4-4-2,-7-3 2,-3-2-1,-4-7-1,0-2 0,0-10 0,6-4 0,4-3 0,4-6 0,5-3-1,18-7 1,-17 9 0,17-9-1,0 0 1,17 19 0,1-7 0,3 2 0,6 6 0,5 4 0,3-1 0,5 3 0,5 2 1,0-1-1,2-3 0,-1-3 1,-3-7-1,2-7 1,-4-5-1,0-7 0,-6-9 1,-2-6-1,-4-8 1,0-3-1,-6-4 1,-1-2-1,-7-2 0,-3-1 1,-6 3-1,-6 1 0,-4 4 0,-6 6 0,-3 3 0,-7 11 0,1 5-1,-5 7 1,-1 9 0,2 5-1,-1 5 1,3 7-1,5 4 1,7 3 0,5 2-1,4 2 1,9-2 0,5-2 1,7-3-1,5-4 0,3-5 0,4-5 1,0-9-1,2-2 0,0-5 1,0-7-1,2-1 0,-8-8-2,8 9-6,-21-13-22,13 12-1,-11-12 0,-1 12-2</inkml:trace>
  <inkml:trace contextRef="#ctx0" brushRef="#br0" timeOffset="1077.0615">1452 607 30,'-18'-14'28,"-3"3"0,-10 1 0,7 8-16,-15-7-4,10 13-2,-8-2-2,10 12-1,-6 0-1,8 7 0,1 5-1,7 2 0,5 3-1,6 1 1,4-1-1,8-1 1,4-5-1,4-6 1,5-7-1,2-7 1,1-8 0,1-4-1,2-9 0,-1-3 1,-3-7-1,1-1 0,-3-2 0,-3 2 0,-5 1 0,1 5 0,-4 2 0,-8 19 0,0 0 0,0 0 1,0 0-1,13 30 1,-9-2 0,2 7 0,4 0 0,1 1 0,5-1 0,5-1-1,5-8 1,3-8-1,4-11 1,6-7-1,4-7 0,1-7 1,1-9-1,0-7 0,-2-5 1,-2 0-1,-8-4 1,-4 1-1,-10-1 1,-3 4-1,-8 4 0,-8 6 1,-6 6-1,6 19 0,-29-19 0,5 21 0,1 8 0,-4 6 0,1 7-1,1 5 1,6 3-1,3 2 1,10 2-1,4-1 1,10-3 0,4-5 0,5-3-1,5-5 1,1-10 0,0-6 0,3-7 1,-3-9-1,-2-5 0,-1-8 0,-5-6 0,-3-5 0,-2-6 0,-6-10 0,-2-4-3,-8-7 1,-2 0-1,-4-7 1,1 4-1,-3 2 1,2 6-1,1 11 2,3 11 1,0 13 1,8 25 1,0 0 0,-17 16 0,19 19 1,-4 7 0,9 12 0,-1 7 1,10 9 0,-1-5 0,11 2-2,-3-8 1,4-4-2,1-8 1,1-7-1,-4-10-1,2-11 0,-1-3-2,-5-14-3,18 10-22,-39-12-6,41-9 0,-41 9-2</inkml:trace>
  <inkml:trace contextRef="#ctx0" brushRef="#br0" timeOffset="2077.1185">2917 470 30,'0'0'27,"-2"-26"0,4 10 0,-2 16-15,15-24-5,5 20 0,-20 4-3,33-14-1,-33 14 2,39 16 0,-24 2-1,11 13 0,-9 4 1,4 9-1,-7 1 0,0 8-1,-5-4-2,-1-2 1,-8-8-1,2-6-1,-4-9 1,0-3 0,2-21 0,-6 22 0,6-22 0,0 0-1,-7-22 1,7 1-1,0-5 1,4-7-1,-1-4 0,5-1 0,4-1 0,1 4 0,3 2-1,2 8 1,-1 8 0,1 10-1,1 7 1,-1 9 0,-18-9-1,31 35 1,-18-9 0,-1 2 0,-2 0 0,-3-2 0,-3-3 0,-2-4 1,-2-19-1,-2 25 0,2-25 1,0 0-1,0 0 0,2-16 0,4-3 1,4-6-2,3-6 1,3-6 0,3-2 0,5 1-1,-1 5 0,1 3 0,-3 9 0,-4 10 1,3 11-1,-20 0 1,27 37 0,-21-7 1,-2 3-1,0 7 0,-2 2 0,0 2 1,-2-5-3,2-8-2,7 6-8,-11-20-20,16 6-1,-14-23 0,21 7 0</inkml:trace>
  <inkml:trace contextRef="#ctx0" brushRef="#br0" timeOffset="2992.1711">3808 491 61,'0'0'32,"0"0"-1,0 0 1,15 37-26,-21-18-3,10 13 0,-4-1-1,6 10 1,-4-8-1,6 0-1,2-5-1,3-5 1,-1-6-1,-12-17 1,27 18-1,-27-18 1,29-11 0,-17-4-1,-2-6 0,-4-6 1,-5-2-1,-4-6-1,-3-2 0,-6-2-2,0 4 2,-1 2-1,1 7 1,0 0-2,7 8 2,5 18 0,0-21 0,0 21 0,19 0 1,-19 0-1,37 12 1,-12 1 0,-3 1 1,3 5 0,-2-2 0,1 4 0,-3-1 0,-5 1 0,-5-4-1,-3-1 2,-8-16-2,14 26 1,-14-26 0,0 0-1,0 0 1,0 0-1,-18 4 0,18-4 0,-9-30 0,5 7 0,6-1-1,3-3 0,5 1 1,4 2-1,3 3 0,5 3 1,3 8 0,4 6-1,0 6 1,2 3 0,3 4 0,2 3 1,1 0-1,0 1 1,0-3-1,0-6 1,-2-4 0,0-4 0,-5-5-1,-5-5 1,-4-3-1,-3-4 0,-7-4-1,-5 2 1,-6 1 0,-4-1 0,-5 4-1,-3 3 1,12 16 0,-31-16 0,31 16-1,-33 12 1,17 6 1,3 3-2,1 7 2,4 7-1,2 0 2,2 2-2,6 0 2,4-2-1,2-4-1,6 1 1,1-8-1,5-5 1,3-6 0,2-6-1,4-6 0,3-4-2,5-1-3,-18-13-24,18 8-5,-14-12 0,3 7-2</inkml:trace>
  <inkml:trace contextRef="#ctx0" brushRef="#br0" timeOffset="4652.2661">-268 2025 7,'6'-37'24,"-12"16"2,2 2 1,-12-12-9,16 31-4,-23-48-3,23 48-1,-27-40-2,27 40-3,-31-28-2,11 21 0,-5 3-1,-2 10 0,-2 6-2,-1 7 1,-1 9-1,4 9 1,2 7-1,7 5 0,7 2 0,7 3 1,8-2-1,9-3 0,7-7 0,5-5 0,4-10 0,4-10 1,-2-10-1,-1-7 0,-1-10 1,-6-10-1,-2-6 1,-3-6 0,-8-4 0,-3-3-1,-7-3 1,-1 0-1,-5 2 1,-2 5-1,-4 5 0,3 6 0,-3 6 0,12 18-1,-20-17 0,20 17 0,-17 8 0,17-8 0,-12 23 0,12-23 0,-6 30 0,6-30 1,4 26-1,-4-26 0,0 0 1,29 7-1,-29-7 1,35-28 0,-7 4 1,3-3 1,0-6 0,2 5 0,-2-5 1,4 10 0,-8 0-1,1 11 1,-11 5-1,1 12-1,-18-5 0,27 39 0,-13-6 0,-3 9-1,-1 4 0,0 3 0,-3 0 0,1-4 1,-2-5-1,0-6 0,-6-8 1,-2-7 0,2-19-1,-4 19 1,4-19-1,0 0 1,-14-15-1,11-1 0,1-7-1,0-7 1,4-6-1,1-8 0,5-2 1,4-1-1,5 2 0,3-1 1,3 8-1,3 6 1,1 9 0,0 11 0,0 10 0,2 13 0,-5 8 1,-1 11-1,-1 7 0,-1 5 1,-2 5-1,1-2 1,-3-1-1,1-5 0,1-6-2,-1-16-3,15 8-23,-16-27-4,9 2-1,-9-17-1</inkml:trace>
  <inkml:trace contextRef="#ctx0" brushRef="#br0" timeOffset="5588.3196">932 1395 31,'0'0'26,"6"-19"1,-6 19-9,0 0-5,2-18-3,-2 18-1,2 16-2,6 10 1,-10 0-1,12 20-1,-10-1 0,9 20-1,-3 0-1,14 8-1,-3-1 0,6 0-1,3-9-2,-1-5 1,2-9-1,1-11 1,-5-10-1,-4-12 1,-1-9-1,-18-7 1,27-21-1,-17-3 0,-2-10 0,-3-4-1,3-4 1,-4 0-1,0 3 1,0 4-1,0 9 1,0 5-1,-4 21 1,0 0-1,21 12 1,-9 9 0,1 6-1,3 4 1,3 1 0,5 1 0,1-3 0,2-8 1,-1-6-1,-1-9 0,0-10 1,0-8-1,-3-6 1,-3-8 0,-1-10-1,-5-5 1,-5-7 0,0-6-1,-6-5-1,-6 0 1,-2 1-1,-2 1 1,1 8-2,-1 5 1,4 11-3,-2 4 1,6 28-4,4-16-16,-4 16-9,19 21-1,1 7 1</inkml:trace>
  <inkml:trace contextRef="#ctx0" brushRef="#br0" timeOffset="5837.3336">1889 1647 64,'0'0'33,"30"17"-1,-30-17-1,23 35-20,-17-14-6,9 13-1,-5-3-2,4 8-1,-3-2 0,-1-4-2,-2 4-2,-8-20-6,15 11-21,-15-28-1,4 16-2,-4-16 0</inkml:trace>
  <inkml:trace contextRef="#ctx0" brushRef="#br0" timeOffset="6012.3436">2008 1440 46,'-6'-19'30,"6"19"-1,-6-16-1,6 16-12,0 0-21,0 0-23,0 0 0,8 21-3,-8-21 2</inkml:trace>
  <inkml:trace contextRef="#ctx0" brushRef="#br0" timeOffset="6963.3982">2317 1269 46,'-1'-18'30,"1"18"0,0 0 0,-20-12-20,26 28-2,-6-16-3,-6 40 0,4-12-1,14 12-2,-10 8 2,11 8-1,-3 1 0,6 6-1,-1-3 0,1 1 0,-6-3-1,1-4 1,-3-8-2,2-6 1,-4-8-1,-1-6 0,-3-9 1,-2-17-1,2 20 0,-2-20 0,0 0 0,0 0 0,-8-23-1,7 5 1,1-1 0,-2-5-1,4-4 1,-1-4-1,5 1 1,0-1 0,4 0 0,2 1-1,3-1 1,3 3-2,5 2 2,0 3 0,5 5 0,-1 1 0,0 6-2,2 3 0,-2 11 2,-3 7 0,-7 5 0,-5 5 0,-6 4 0,-8 3 0,-4 4 1,-10-2 0,-1 1-2,-4-6 2,-3 0-1,5-4-1,-1-3 0,20-16 0,-25 23 0,25-23 0,0 0 0,-8 16 1,8-16-1,20 7 1,-1 0 0,4 0 0,5 0 0,5 1 0,2-1 0,2 2 0,4-4 0,-1-1 0,1-6 1,-2-3-1,-4-4 0,0-5 0,-4-2 1,-5-5-1,-7-1 0,-3-5 1,-5 1-1,-5-4 0,-2 4 0,-2 0 1,-4 5-1,0 1 1,2 20-1,-2-22 1,2 22 0,0 0 0,4 15 0,0 5 0,4 4-1,0 4 1,1 2 0,3 3-1,2 1 0,-5-3-1,5 1-1,-14-32-14,14 33-16,-14-33-1,0 0-1,0 0 0</inkml:trace>
  <inkml:trace contextRef="#ctx0" brushRef="#br0" timeOffset="7153.4092">3043 1274 77,'0'0'32,"-19"-5"-3,19 5-9,0 0-49,7 28-2,-7-28-2,20 36 1</inkml:trace>
  <inkml:trace contextRef="#ctx0" brushRef="#br0" timeOffset="8332.4763">3600 1235 39,'0'0'30,"-4"18"0,4-18 0,0 51-17,-10-23-5,14 24-2,-8 1 1,8 17-2,-4 2 0,6 8-3,-2-1 1,3 3-2,-1 1 1,2-5 0,-4-4-2,4-9 0,-3-8 0,-1-9 1,-2-8-1,0-10 0,-4-11 1,2-19-1,-8 19 1,8-19-1,0 0 0,0 0 0,-21-24-1,13 5 1,2-6 0,1-7-1,-1-4 1,2-1-1,2-3 1,4-2-1,2-2 1,6 0 0,1 2-1,5 5 1,1 2 0,5 2-1,-1 1 1,2 6 0,1 7 0,-3 1-1,-1 8 1,-1 3 0,-19 7 0,29 0 0,-29 0 0,18 21 0,-18-21 0,2 33 0,-6-12 0,-4 2 0,0 2 0,-3-3 0,-3 1-1,2-4 1,1-1-1,11-18 1,-20 26-1,20-26 0,0 0 0,-13 16 0,13-16 0,0 0 1,0 0-1,0 0 1,21 3-1,-21-3 1,25 2 0,-7-4 0,3 1 0,4-5 0,3-1 0,3-3 1,0-8-1,6-1 0,0-2 0,2-5 0,0-2 0,0 0 0,-6-4 1,-2 2-1,-6 1 1,-5 1-1,-13 0 1,-1 1-2,-8 5 1,-6 2 0,8 20 0,-29-22-1,12 20 1,-5 5-1,3 8 1,-6 5 1,7 5-1,4 1 1,1 3-1,3 1 2,2 0-2,10-1 0,4 1 0,6-1 1,1-6-1,5 0 0,5-3 0,3-4 0,3-5 0,2-7-2,6 2-2,-10-19-7,20 10-21,-18-16 0,12 9 0,-10-14-1</inkml:trace>
  <inkml:trace contextRef="#ctx0" brushRef="#br0" timeOffset="9112.5212">4784 1552 62,'0'0'31,"-19"-24"0,19 24-5,-41-18-18,41 18-4,-45-7-2,26 11-1,-6 1 2,5 11-3,-3 0 2,5 6-1,3 3 1,5 5-2,2 1 2,6 1-1,4-3-1,4-2 1,4-3-1,5-1 1,1-7-1,3-6 0,1-6 0,1-8 0,-1-6 1,-1-4-1,-1-9 0,-1-3 0,-3-9 0,-3-6 1,1-4-2,-4-11 0,3-7-2,-7-7 2,6-2-1,-10-2 0,4 13 0,-4 3 1,0 15 0,0 15 1,0 28 1,0 0 0,-18 26 0,18 11 0,-1 8 1,8 11-1,-1 4 1,4 6-2,-2-3 2,5 0-2,-1-5 1,2-2 0,1-7-1,-5-7 0,0-7 0,1-9 1,1-6-1,-12-20 0,29 15-1,-29-15 0,31-12 0,-31 12-1,33-30 0,-19 9 0,3 2 0,-5-2 1,0 4-1,-2-1 1,-10 18 0,13-23 1,-13 23 0,0 0 1,0 0-1,0 0 1,0 0 1,14 27-1,-10-8 0,1 7 0,3 0 0,4 4 0,0 0-1,3-4 1,-1-3-2,1-7 0,7 1-5,-22-17-12,31-5-15,-19-12 0,5 4-1,-9-18 1</inkml:trace>
  <inkml:trace contextRef="#ctx0" brushRef="#br0" timeOffset="9308.5324">5224 1325 53,'-27'-21'31,"27"21"-1,0 0-3,0 0-27,0 0-25,11 19-5,1-1-1,-6-3 0</inkml:trace>
  <inkml:trace contextRef="#ctx0" brushRef="#br0" timeOffset="9788.5596">5671 1568 43,'6'-21'33,"-17"4"0,11 17 1,-35-30-18,15 26-9,-15-3-5,2 7 1,-4 4-1,0 6-2,0 8 1,6 5-1,4 3 1,7 2-1,9 2 0,7-1 0,8-1 0,7-3 1,5-8-1,5-3 0,3-5-1,5-9 1,0-3 0,0-8 0,2-3 0,-3 0-1,-1-2 1,-2 2 0,-4 2 1,-3 5-1,-18 7 1,29 4-1,-29-4 1,27 26 0,-11-5-1,3 3 1,3 4 0,1 0-1,2-1 0,3-8-1,5-3-1,-4-18-4,22 9-25,-20-23-4,11 4-1,-12-18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5:42.08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-6522 6146 1,'0'0'5,"0"0"0,0 0-1,0 0 1,0 0-1,0 0 0,0 0 1,0 0-1,0 0 0,0 0 1,0 0-1,0 0 1,0 0 0,0 0-1,0 0 0,0 0-1,0 0 0,0 0-1,0 0 0,0 0-1,0 0 0,0 0 0,-18-12-1,18 12 1,0 0-1,0 0 1,0 0 0,0 0-1,0 0 2,0 0-1,0 0 1,0 0 0,0 0 0,0 0 0,0 0 0,0 0 0,0 0-1,0 0 1,0 0-1,0 0 1,0 0-1,0 0 1,0 0 0,0 0 0,0 0 0,0 0 0,0 0 1,0 0-1,0 0 0,0 0-1,0 0 1,0 0-1,0 0 0,0 0 0,-9-17 0,9 17-1,0 0 1,0 0-1,6-16 1,-6 16-1,0 0 0,0 0 1,11-18-1,-11 18 0,0 0 0,0 0 0,12-15 1,-12 15-1,0 0 0,0 0 1,0 0-1,15-16 0,-15 16 0,0 0 1,0 0-1,16-18 0,-16 18 0,0 0 0,14-15 0,-14 15 0,0 0 1,0 0-1,19-20 0,-19 20 0,0 0 0,21-17 1,-21 17-1,16-18 0,-16 18 0,19-19 0,-19 19 1,22-17-1,-22 17 0,23-20 0,-23 20 0,22-17 0,-22 17 0,25-23 0,-25 23 1,25-21-1,-25 21 0,25-24 0,-25 24 0,28-25 1,-28 25-1,25-21 0,-25 21 0,27-23 0,-27 23 0,27-19 0,-27 19 1,28-19-1,-28 19 0,27-21 0,-27 21-1,31-21 2,-11 10-2,-3-3 2,3 2-2,1-4 1,-2 2 0,5-2 0,-3 1 0,2-3 0,-1 1 0,1-1 0,1 1 0,-3-1 0,2 2 0,-3 1 0,-1-1 0,1 0 0,-3 2 0,1 0 0,-1-2 0,1 1 0,-1-3 0,1-1 0,1 1 0,-1-1 0,-1 2 0,1-3 0,-3 3 0,1-1 0,-16 18 0,29-26 0,-29 26 0,23-25 0,-23 25 0,24-24 0,-24 24 0,31-21 0,-31 21 0,31-25 0,-31 25 0,33-26-1,-15 14 1,-1-4 0,-17 16 0,31-28 0,-15 12 0,1 1 0,1-1 0,-18 16 0,35-30 0,-18 16 0,1-2 0,-1 2 0,3-1 0,-1-1 0,1 2 0,-1-2 0,1 2 0,-3-2 0,3 4 0,-1-2 0,0 2 0,1-2 0,-20 14 0,33-27 0,-16 12 0,5-1 0,-3 0 0,3-1 1,-1 1-1,2-2 0,3 1 1,-1 3-1,-4 0-1,3 0 1,-1 0-1,-1 0 1,-1 0-1,0 0 1,1-2-1,-1 0 1,1 2 0,-1-1 0,0-1 0,3-2 0,-3 3 0,1-1 0,-1-2 0,-2 3 0,3-1 0,-3-2 0,1 1 0,-1 1 0,1-2 0,-1 1 0,4-2 0,-1-1 0,1 1 0,0-2 0,1 0 0,-1-2 0,1 2 0,1 0 0,-6-1 0,3 4 0,-1-1 0,-1 0 0,1 1 0,0 1 1,1-1-1,-3 1 0,3 1 0,-3-2 0,2-1 0,-1 3 0,1-3 0,1 3 0,-1-3 0,2 1 0,3-1 0,-1 2 0,-2-3 1,3 1-1,-1 0 0,-2 0 0,5 1 0,-1-1 0,0 0 0,2-2 0,4 0 0,-2 0 0,0 0 0,1 0 0,-3 0 0,-2 1 2,0-1-2,-3 2 1,-1 0-1,2 0 1,-1 1 0,-1-1 0,0-2-1,1 1 0,-1 3 0,0-2 0,1-1 1,-1 3-2,-2-2 2,1 1-1,-1 1 0,3-3 0,1 1 0,0 0-1,0 0 2,3-2-1,-3-2 0,4 0-1,0 0 2,1-1-1,-3-1 0,2 1 0,0-1 0,0 4 0,0-1 0,1 0 0,-1 1 0,0 2 0,-2 2 0,2-3 0,3 1 0,1 0 0,0 0 0,2 1 0,2-1 0,0-2 0,2 2 0,-1-1 0,-1 1 0,-2 0 0,0 0 0,-3-1 0,-1 3 0,-2-2 0,0 1 0,-2-3 0,1 0-1,-3 0 1,2 0 0,-2-2 0,1 0-1,-1 1 1,2-1-1,0 4 0,1-1 1,-1 1 0,0 2 0,0-1 0,-1 1 0,-1-1 0,-2 1 0,1 1 0,-1 0 0,0-1 0,1 1 0,-1-2 0,0 3 0,1-1 0,1-2 0,-2 1 0,3-1 0,-1 1 0,0-1 0,-1-3 0,3 2 0,-2 0 0,4-2 0,-1 0 0,-1 0 0,-2 0 0,4-2 0,-3 5 0,-1 1 0,-2-1 0,-1 3 0,-1-1 0,0 2 0,1 0 0,-3 2 0,1-4 0,-1 2 0,1 0 0,-3 2 0,1-2 0,1 1 0,-1 3 0,-1-2 0,-17 12 0,31-21 0,-13 10 0,-18 11 1,31-19-1,-31 19 0,29-19 0,-29 19 0,31-18 0,-31 18 0,29-17 0,-29 17 0,28-16 0,-28 16 0,25-16 0,-25 16 0,21-12 0,-21 12 0,18-13 0,-18 13 0,17-8 0,-17 8 0,0 0 0,24-13 1,-24 13-1,0 0 0,0 0 0,19-12 0,-19 12 0,0 0 0,0 0 0,18-9 0,-18 9 0,0 0 0,0 0 0,0 0 0,0 0 0,0 0 0,17-12 0,-17 12 0,0 0 0,0 0 0,0 0 0,0 0 0,0 0 0,0 0 0,0 0 0,0 0 0,18-14 0,-18 14 1,0 0-1,0 0 0,17-14 0,-17 14 0,0 0 0,0 0 0,18-12 0,-18 12 0,0 0 1,0 0-1,17-18 1,-17 18-3,0 0 3,18-19-3,-18 19 3,0 0-3,23-17 2,-23 17-2,0 0 2,23-18 0,-23 18 0,0 0 0,18-10 0,-18 10 0,0 0 0,0 0 0,21-14 0,-21 14 0,0 0 0,0 0 0,20-14 0,-20 14 0,0 0 1,0 0-1,0 0 0,19-16 0,-19 16 0,0 0 0,0 0 0,0 0 0,20-18 1,-20 18-1,0 0 0,0 0 0,0 0 0,15-15 0,-15 15 0,0 0 0,0 0 0,0 0 0,0 0 0,0 0 0,0 0 0,0 0 0,16-16 0,-16 16 0,0 0 0,0 0 0,0 0 0,17-14 0,-17 14 0,0 0 0,0 0 0,20-14 0,-20 14 0,0 0 0,17-12 0,-17 12-1,0 0 1,20-14 0,-20 14 0,0 0 0,23-14 0,-23 14 0,0 0 0,25-14 0,-25 14 0,18-13 0,-18 13 0,19-12 1,-19 12-2,20-14 2,-20 14-2,17-10 2,-17 10-2,18-11 1,-18 11 1,0 0-1,19-10 0,-19 10 0,0 0 0,0 0 0,0 0 0,20-13 0,-20 13 0,0 0 0,0 0 0,21-17 0,-21 17 0,0 0 0,20-18 0,-20 18 0,0 0 0,17-14 0,-17 14 0,0 0 0,0 0 0,0 0 0,18-12 0,-18 12 0,0 0 0,0 0 0,0 0 0,0 0 0,19-18 0,-19 18 0,0 0 0,0 0 0,17-14 0,-17 14 0,0 0 0,0 0 0,20-19 0,-20 19 0,0 0 0,0 0 0,19-19 0,-19 19 0,0 0 0,0 0 0,0 0 0,18-18 0,-18 18 0,0 0 0,0 0 0,0 0 0,14-15 0,-14 15 0,0 0 0,0 0 0,13-18 0,-13 18 0,0 0 0,0 0 0,12-17 0,-12 17 1,0 0-2,0 0 1,0 0 0,0 0 0,11-16 0,-11 16 0,0 0 0,0 0 0,0 0 0,0 0 0,0 0 0,0 0 0,0 0 0,0 0 0,0 0 0,12-16 0,-12 16 0,0 0 1,0 0-1,0 0 0,0 0 0,0 0-1,0 0 1,10-17 0,-10 17 0,0 0 0,0 0 0,0 0 0,0 0 0,12-18 0,-12 18 0,0 0 0,0 0 0,0 0 0,11-16 0,-11 16 0,0 0 0,0 0 0,0 0 0,14-17 0,-14 17 0,0 0 0,0 0 0,13-18 0,-13 18 0,0 0 0,10-15 0,-10 15 1,0 0-1,0 0 0,0 0 0,16-16 0,-16 16-1,0 0 1,0 0 0,0 0 0,0 0 0,0 0 0,17-14 0,-17 14 0,0 0 0,0 0 0,0 0 0,0 0 0,0 0 0,18-14 0,-18 14 0,0 0 0,0 0 0,0 0 0,17-16 0,-17 16 0,0 0 0,0 0 0,0 0 0,0 0 0,18-14 0,-18 14 0,0 0 0,0 0 0,0 0 0,0 0 0,17-16 0,-17 16 0,0 0 0,0 0 0,0 0 0,0 0 0,0 0 0,0 0 0,0 0 0,0 0 0,0 0 0,0 0 0,0 0 0,0 0 0,0 0 0,0 0 0,0 0 0,0 0 0,0 0 0,0 0-1,0 0-1,0 0-3,0 0-8,0 0-19,-17 14 0,17-14-1,0 0 8</inkml:trace>
  <inkml:trace contextRef="#ctx0" brushRef="#br0" timeOffset="27144.5524">-6448 6131 1,'0'0'1,"23"-20"3,-23 20-1,25-19 1,-25 19-1,28-23 0,-28 23 1,29-22-1,-12 8 0,1 3-1,1-3 0,-1 2-1,-1 0 0,3-1 0,1-1-1,-1 0 0,1 2 1,-1-2-1,1 2 0,-2-2 0,5 2 1,-7-1-1,3 1 1,-3 2 0,3-1 0,-3 1 0,1-3 0,-1 5 0,1-3 0,3 1-1,-3-4 1,3 1-1,-2-1 1,3 0 0,-3-2 1,3 2-1,-3 0 1,3 0 0,-5 2 0,3 0 0,-3 0-1,3 1 0,-20 11-1,33-23 1,-33 23-1,33-22 0,-33 22 0,31-25 0,-31 25 0,31-23 0,-31 23 1,29-24-1,-29 24 0,31-25 0,-13 11 0,-1 2 0,1-2 0,1 0 0,1 0 0,-1-2 0,1 2 0,1 0 0,-4 0 0,3-1 0,-3 1 0,1 0 0,-1-2 0,3 2 0,-3-2 0,-17 16 0,35-30 0,-17 16 0,1-2 0,1 2 0,-1-1 0,1 2 0,1-2 0,-1 2 0,1-2 1,-2 1-1,1 1 0,1 1 0,-1 0 0,1 0 0,1-1 0,-1 3 0,0-1 0,-1 1 0,1-2 0,1 1 0,1-1 0,-2 1 0,1 1 0,-1-1 0,3 1 0,-1-1 0,-2-1 0,3 2 0,-5-3 1,4 3-1,-1-2 0,-1 1 0,-1-1 1,1 1-1,-1-1 1,1 0 0,-4 0-1,5-1 1,-3 3 0,3-4-1,-5 1 1,3 1-1,-3 3 0,1-3 1,1 2-1,-1-1 0,-1 2 0,1 1 0,-18 8 0,31-16 0,-14 7 0,-17 9 1,29-19-1,-29 19 1,30-23-1,-13 14 1,-17 9-1,31-22 1,-31 22 0,33-21-1,-33 21 0,32-20 0,-32 20 0,31-21 0,-31 21 0,31-19 1,-14 9-1,-17 10 0,33-21 0,-15 10 0,-1 1 0,1-1 1,-1 1-1,1 1 0,1-3 1,1 1-1,-3 1 0,3-3 0,-1 1 1,3-2-1,1 0 0,0 0 0,1 0 0,-1-2 1,0 0-1,1 1 0,-1 1 0,0-2 0,1 0 0,-3 0 0,2 2 1,1-1-1,-3-3 0,3 1 0,-3 1 0,4 0 0,-3-1 1,3 1-1,-4-3 0,3 1 0,-3-1 1,2 3-1,-1-1 0,-1 1 0,-1 0 0,-1 0 0,1 2 1,-3 0-1,3 2 0,-20 12 0,33-26 0,-33 26 0,35-26 0,-16 13 0,1-1 0,-1 0 0,4 0 1,1 0-1,-1 0 0,0 2 0,-3-2 0,3 2 0,-3-2 0,3 1 0,-4-1 0,3 0 0,-3 0 1,3-3-1,1 1 0,-2-1 1,1 1-1,1 0 0,-1 2 0,1-2 1,-2 4-1,1 2 0,-3-4 1,1 0 0,3-2 0,-2 4 0,3-6 0,-3 6 0,4-4 0,-1 2 0,1 2 0,0 0-1,-1 1 0,-1-1 0,0 1 1,1 1-1,-5-3 0,5 5 0,-5-3 0,0 1 0,1-1 0,-1 1 0,1-1 0,-1 1 0,-1-1 0,1-1 0,-1 1 0,-1-1 0,1 2 0,-18 10 0,33-23 0,-33 23 0,29-25 0,-29 25 0,31-22 0,-31 22 0,31-27 0,-13 13 0,-18 14 0,31-28 0,-12 14 1,-1 0-1,-1 0 0,-17 14 0,33-24 0,-33 24 0,32-25 0,-15 15 0,-17 10 0,33-23 0,-33 23 0,35-24 0,-35 24 0,35-25 0,-35 25 0,33-23 0,-33 23 0,33-23 0,-33 23 0,31-22 0,-31 22 0,32-20 0,-13 8 0,-19 12 0,35-19 0,-35 19 0,37-23 0,-17 13 0,-3-1 0,4 1 0,-1-1 0,1 1 0,3-1 0,-5 1 0,4-1 0,-1 1-1,1-1 2,-1 1-1,1-1 0,0 1 0,-1 1 0,1-2 0,-4 1 0,3 1 0,-3 0 1,3 1-1,-5-1 0,3 0 0,-3 0 0,3 1 1,-20 8-1,33-14 0,-33 14 0,31-20 1,-31 20-1,31-21 1,-31 21-1,31-19 0,-13 10 1,-18 9-1,33-22 0,-33 22 0,31-22-1,-14 12 0,-17 10 1,29-25-1,-29 25 1,30-21-1,-30 21 1,29-22 0,-12 11 0,1 2 0,1 1 0,-1-1 0,1 0 0,1-1 0,-1 1 0,1 0 0,-20 9 1,31-17-1,-31 17 0,31-20 0,-31 20 0,27-19 0,-27 19 0,29-21 0,-29 21 0,31-21 0,-31 21 1,32-23-1,-32 23 0,31-21 0,-31 21 0,29-19 0,-29 19 0,27-17 0,-27 17 0,25-18 1,-25 18-1,28-19 0,-28 19 0,31-21 0,-31 21 1,33-23-1,-16 13 0,3-3 0,-3 5 0,-17 8 0,33-22 0,-15 12 0,-1-1 0,-17 11 0,33-19 0,-33 19 0,32-19 1,-15 8-1,-17 11 0,33-19 0,-33 19 0,31-17 0,-31 17 0,31-18 0,-31 18 0,32-16 0,-32 16 0,27-15 0,-27 15 0,27-16 0,-27 16 0,23-16 0,-23 16 1,24-16-1,-24 16 0,23-17 0,-23 17 0,27-16 0,-27 16 0,28-21 0,-28 21 0,29-16-1,-29 16 2,23-14-1,-23 14 0,20-12 0,-20 12 0,17-9 0,-17 9 0,0 0 0,23-14 0,-23 14 0,20-14 0,-20 14 0,21-14 0,-21 14 0,26-14 0,-26 14 0,27-14 1,-27 14-1,27-12 0,-27 12 0,27-12 0,-27 12 0,24-11 0,-24 11 0,25-12 0,-25 12 1,21-10-1,-21 10 0,24-11 0,-24 11 0,25-10 0,-25 10 0,23-13 0,-23 13 1,22-10-1,-22 10 0,23-13 1,-23 13-1,23-12 0,-23 12 1,24-12-1,-24 12 0,23-12 1,-23 12-1,23-16 0,-23 16 0,24-14 1,-24 14 0,21-14-1,-21 14 1,18-12-1,-18 12 0,0 0-1,0 0-2,19-2-8,-19 2-17,0 0 0,0 0-1,-13 16 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7:15.2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6086 708 7,'-25'-18'28,"-12"-5"0,-10-5 1,-11-1-13,-18-12-7,0 10-1,-19-13-4,-1 5 1,-16-4-2,-7 4 0,-13-1-2,-14 7 1,-18 3-2,-15 4 1,-13 5-1,-7 3 1,-7 4-1,-4 0 1,0 4-1,6-1 1,7-3 0,18 0-1,10-2 1,13-1 0,14-3 0,6 1-1,10 2 0,11-1 0,8 4 0,0 4-1,-2 8 1,-4 7 0,-4 13-1,-3 10 1,-5 12-1,-9 14 1,-4 18 0,-2 16 0,-4 18 0,-4 19-1,8 18 2,8 8-2,11 5 3,16 0-2,19-8 1,18-11 0,23-20 0,22-26-1,15-24 1,18-22-1,9-20-1,11-16 1,5-15-1,2-9 1,0-5 0,-6-1 0,-4 2 0,-27 19 0,0 0 0,0 0 0,-27 49 0,-10 9 0,-6 29-1,0 24 2,-2 24 0,8 12-1,12 12 0,6 0 0,15 1-1,4-13 0,10-19 1,-1-23-1,5-23-1,-2-23 1,-3-17 1,-1-15 0,-8-27 0,6 21 0,-6-21 0,0 0 0,0 0 0,-6 24 0,6-6-1,0 6 1,4 6-1,6 9 0,5 11 1,7 5 1,9-1-2,8-3 3,11-2-2,9-6 1,5-2-1,4-13 0,6-14-1,-2-11-3,10 1 1,-9-17-1,9 5 0,-6-13 1,4 10 0,-6 1 1,2 8 0,-4 4 2,-2 5 1,0 12 0,-4 7 1,0 13-3,4-1 2,0 6-2,4 9 2,2-6-2,2 11 0,-1-15-1,7 3 0,-2-15 2,0-3-2,-3-17 0,3-11 0,-4-9 0,4-12 0,-3-2 0,-1-6 1,-4 2-1,0-1 1,-2 9 0,-8 2 2,0 11 0,-5 6 1,-3 11-1,-1 10 1,1 3-1,4 8 0,10-2-1,2 1 0,6-8-1,10-2-1,3-18 0,10-6-1,-1-13 0,3-8 2,-6-4-1,4-9 2,-6 5 0,-5-4 3,-1 15 1,-13-6 0,8 24 1,-18-1 0,12 24 1,-14 4-2,10 18 0,-6 2-2,12 7-1,2 3-1,5-5 0,5-9-1,1-10 0,6-12-1,-4-18 0,9-11 0,-5-15 0,-6-7 0,-3-10 0,-5 1 1,1-3 1,-8 3 1,1 12 1,-7 2 0,-1 18 1,-3 4-1,2 15 1,-2 5-1,0 11 0,2-1-2,2 2 0,2 1-1,0-12-1,2-4 0,-3-13 0,3-8 0,0-13 0,-2-7 1,-2-8 0,-8-8 1,-1-6 0,-9-8 0,-5-12 1,-5-8-3,-9-8 1,-1-5-1,-11-6 1,2 4 0,-9-1-1,3 6 3,-5 15-1,-3 10 4,3 18-1,-10 7 1,6 17 0,-10 0-1,0 23 0,6-17-1,-6 17-1,0 0 0,0 0-1,5-19 0,-5 19-1,10-23 1,-4 4 0,2-4 0,-2-5 0,-1-9 0,1-9 1,-8-8-1,-4-12 1,-9-11-2,-6-20 2,-9-15-2,-5-10 0,-7-8 1,-9 1-1,-5 2 2,-1 12 0,-7 8 0,6 25 1,-7 15-1,3 22 2,-2 10-2,7 14 1,1 8-2,5 8 0,3 5 0,3 0 0,2 2 0,10 0-1,4-2 1,2-6-1,7-1 1,3-7 0,3-3 0,4-8-1,1-4 1,-1-6 0,0-4 0,1-6 0,-7-3 1,-3-1-1,-5 4 0,-3 8 0,-6 0 1,-4 11-1,0 3 0,-2 13 0,0 1 0,8 7 1,2-1-1,4-1 0,5 1 0,1-8 0,-1-3 1,3-7-1,-1-5 0,-7-6 1,-2-3-1,-6-1 1,-4-5 1,0 8-1,-8 2 0,-2 8 0,-3 5 0,3 8 0,2 5 0,2 3-2,10 7-2,-2-7-8,18 11-20,17-9-1,-20-2-2,20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23:39:50.31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2561 3198 2,'16'7'4,"3"-4"0,3 0 1,1-4 0,7 0 0,1-3-1,4 1 1,3-3-1,6 0-1,0-1 0,6-1-1,4-1-1,-1-2 0,2 1-1,4-3 0,-2 1 1,-1 0-1,2 2 0,-2 2 0,0 1 1,1 2-1,1 0 1,2 3 1,2 0-1,1-1 1,1 1 0,1-1 1,0 0-1,2 0-1,2 0 0,-6 0-1,4 1 1,-1-2-1,0 2 1,4-3-1,0 2 0,-3-2 0,1 1 1,-2 1-1,-2 1 0,-2 0 0,-1 2 0,-5 4 0,-1-1 0,-4 4 0,-1 0 0,1 4 0,-2-1 0,-1 3 1,0 0-1,3 1 0,-3 0 0,2-1 0,0 0 1,-2-2-1,-2-1 0,-1-1 0,-4-2 1,-3-1-1,-2-2 0,-1-1 0,-3-1 0,0 0 1,0 0-1,-2-1 1,1 1-1,-3 2 1,4-2 0,-4 2 0,2-1 1,0 2-1,-2-2 0,3 2 0,1-1 1,0-1-1,-2 2 1,4-4-1,-2 4 1,0-4 0,2 1 0,-1-2 1,-1 2-1,-2-3 1,2 4 0,-5-5 0,2 5 0,-4-3-1,2 3 1,0 0-1,0 2-1,1 0 0,1 2 1,1-1-1,4 2-1,0-2 1,2 1 0,-1-4 0,4 1 1,-3-4 0,2 0 0,-1-5 1,2 2-1,-4-3 0,3 1 1,-7-1-2,3 3 1,-4-2-1,-1 2 0,-3 2-1,3 1 1,-3 0-1,2 2 1,0 0 0,2 2-1,-1-1 1,4 1 0,-1-1 0,1-2 0,-1 1 0,-1-2 0,0 0-1,-1 0 1,-3-3 0,-2 2-1,-2-1 1,-1 1 0,-1-2 0,-1 3-1,-4-2 1,4 2 0,-3 0 0,1 0 0,-1 0 0,0 1-1,0-1 1,-1 1-1,3-2 1,-4 1-1,1-2 0,1-1 1,-3 0-1,0-1 0,0 0 0,-2 0 1,0 0-1,-12 4 0,18-5 0,-18 5 0,14-2 0,-14 2 0,0 0 0,14-2 0,-14 2 0,0 0 0,13 2 0,-13-2 0,0 0 0,0 0 0,0 0 0,0 0-1,16 9-7,-16-9-20,0 0 0,12-5-3,-12 5-1</inkml:trace>
  <inkml:trace contextRef="#ctx0" brushRef="#br0" timeOffset="15328.8767">13102 4808 3,'0'0'8,"-14"4"-2,14-4-1,0 0-1,-14 11-1,14-11 0,-7 11-2,7-11 0,-5 13 0,5-13-1,-6 10 1,6-10-1,0 0 1,-9 13-1,9-13 1,-12 10-1,12-10 1,-18 10-1,6-6 0,12-4 2,-22 10-1,22-10 1,-19 6 0,19-6-1,-13 2 1,13-2 1,0 0 0,0 0 0,-3 13 0,3-13 0,12 10 0,-12-10 1,23 13 1,-7-8-1,7 1 0,0-3 0,8 2 0,-1-4 0,8 1 0,0-3-2,6 2 1,-3-1-1,6 0 0,-2 0-1,3 3 0,0 0 0,0 2 0,1-1 0,-1 2-1,6 0 1,0 0 0,2-1-1,2-1 0,2 0 1,-2-2-1,1-1 1,0 0-1,-3-1 1,-3 0-1,-1-1 0,0-1 0,-3 1 0,1-3 0,0 2 0,2-2 0,0 0 1,2-1-1,0 0 0,-1 0 0,-1 0 1,-1 0-1,-1 1 1,-1 0-1,-2 2 0,-2 1 0,-2 1 0,1 1 1,0 0-1,0 1 0,0 1 0,-2-1 1,5-1-1,-2 1 1,2 0 0,-1-1 0,1-2 0,1-1 0,-3-1 0,2 1 0,-3-3 0,0 3 0,-5-3 0,0 4 0,-4-2 0,-1 2-1,-3 1 1,1 3 0,-4-2 0,0 1 0,2-1 0,1 2-1,0-1 1,2 0 0,0 1-1,4 0 0,-1-1 1,2 2-1,-2-1 0,0 2 0,1 0 0,-1 2 0,-4 0 1,1 0-1,-2 2 0,-3-2 0,2 1 0,-4-1 0,1 0 0,1 0 0,-4-2 0,0 0 0,0-3 0,1 1 0,-4-1 1,2-1-1,-5-1 0,0 0 2,-2-1-1,-1-1 1,-3 0-1,0 0 1,-12 2 0,23-10 0,-23 10 0,26-9-1,-10 3 1,2 0-2,1 1 1,6 1-1,0 1 0,2 0 0,1 0 0,1-1 1,-3 2-1,1 0 0,-5 0 0,-1 0 0,-6 1 0,-2-1 0,-13 2 0,18-3 0,-18 3 1,0 0-1,15-3 0,-15 3 0,13 4-4,-13-4-19,15 12-7,-15-12-3,3 12-1</inkml:trace>
  <inkml:trace contextRef="#ctx0" brushRef="#br0" timeOffset="17985.0286">19746 4947 17,'0'0'19,"0"0"0,11-13-5,1 14-3,-12-1-3,31-3-3,-5-3 0,13 4 0,2-7 0,15 2-1,5-4-1,9 0 0,5-3 0,7 0-1,-5-2 0,-1 2-1,-6-1 1,-6 3-1,-11 2 1,-9 1-1,-16 2 2,-4 5 0,-11-3 1,-13 5-1,11-2 0,-11 2 0,0 0-1,0 0 1,0 0-2,0 0-1,-13-1 1,13 1-1,0 0 0,0 0-1,0 0 0,0 0-1,6 17-2,-6-17-7,14 14-17,-14-14-2,9 18-1,-9-18-2</inkml:trace>
  <inkml:trace contextRef="#ctx0" brushRef="#br0" timeOffset="19288.1032">3133 5861 23,'-13'1'11,"-4"1"-2,4 0 0,1 1-3,12-3-4,-17 4 0,17-4-2,0 0 1,0 0 0,8 10 0,4-8 1,6 2 1,4-3 1,10 3 0,5-6 1,9 4-2,1-5 0,7 1 0,4-3 0,2 2-1,1-1-1,2 1 0,-2-1 1,-3 3 0,-1-1 0,-4 3-1,-6-1 2,-3 3-1,-9-1 1,0 2-1,-12-1 1,-1 1 0,-7-3 0,0 3 0,-15-4 0,20 2 0,-20-2 0,0 0 0,11-1 0,-11 1-1,0 0 1,0 0-1,0 0 0,0 0-3,0 0-3,0 0-11,0 0-12,2 14-1,-2-14-3,-12 9 0</inkml:trace>
  <inkml:trace contextRef="#ctx0" brushRef="#br0" timeOffset="40956.3425">9488 10580 1,'35'-6'1,"1"3"0,-2-1 0,-4 4 0,-3-2 1,-8 0 3,-2 2 0,-17 0 2,16-1-1,-16 1 0,0 0 0,0 0 1,-12-6-2,12 6-2,-19-1-1,7 1-1,-2 2 1,-3 0-1,-1 2-1,-3-1 1,0 3 0,-1 0 0,-1 2-1,-2-1 0,3 2 1,-1-2-1,2 2 0,0-1 0,4-2 0,0 1 0,5-4 0,12-3 0,-17 7-1,17-7 1,0 0-1,0 0 1,0 0-1,18 12 0,0-11 1,12 4 0,5-4-1,9 1 1,5-3 0,4 1 0,2 0 1,-3-4-1,-3 1 0,-10-3 0,-4 3 1,-10-3 0,-7 2 0,-18 4 0,17-11 1,-17 11 0,-6-11 1,6 11 0,-19-10-1,5 4 1,-3 3-1,-4 0-1,-2 2 0,-3 1 0,-1 1-1,-1 1 0,-2-1 0,5 2 0,0-1 0,8 2-3,1-6-4,16 2-13,-11 11-1,11-11-2,0 0 11</inkml:trace>
  <inkml:trace contextRef="#ctx0" brushRef="#br0" timeOffset="120351.8837">16013 14975 7,'1'-13'13,"-1"13"-1,12-7 0,-12 7-2,23-7-1,-6 3-2,8 2-2,4 0-1,8 3-1,4-2-1,6 1-1,1 1 0,3-1-1,-3 0 0,-3 0 1,-5 0-1,-5-1 0,-6 1 1,-6-1-1,-6 0 1,-3 1 2,-14 0 1,16 0 0,-16 0 0,0 0 0,0 0 0,-12 3 0,0-2 0,1 4-3,-6 0 0,-4-1-1,-4 2 1,-3 1 0,-6-1-1,-3 1 1,-4-1-1,0 0 1,-2-3-1,4 1 1,3-3-1,3 1 1,6-2-1,6 0 0,6-1 1,3 0-1,12 1-1,-11-2 1,11 2-1,0 0 1,0 0-1,0 0 1,0 0 0,19-12-1,-5 8 1,4 2 0,7-1 0,6-1 0,4 2 0,7-2 1,3 2-1,3 1 0,-1 0 0,1-2 0,-4 2 0,-4 0 0,-6 0 0,-6 1 1,-8-3 0,-6 3 0,-14 0-1,0 0 1,0 0-1,-14 11-1,-2-3-7,-7-6-15,3 2-1,-2-8-2,2-1-1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5:55.2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1764 4,'0'0'5,"0"0"0,0 0 0,0 0-1,0 0-1,0 0 1,0 0 1,0 0-1,0 0 0,0 0 0,0 0 1,0 0-1,0 0 0,0 0-1,0 0-1,0 0-1,0 0 0,0 0 0,0 0-1,0 0 0,0 0 1,0 0-1,0 0 0,0 0 1,6-21-1,-6 21 1,13-21 0,-13 21 1,22-26-3,-22 26 3,27-28-2,-27 28 1,27-25 0,-9 11-1,-1 2 1,-17 12-1,35-25 0,-17 13 1,-1-2-1,1 2 1,-1 0-1,-17 12 0,27-23 1,-9 12-1,-18 11 0,27-21 1,-27 21-1,29-21 0,-29 21 0,31-24 0,-31 24 1,34-28-1,-17 12 0,1 2 1,-1-2-1,1 1 0,1 1 0,-1-2 0,-1 2 1,1 0-1,-1 1 0,1-4 0,1 5 0,-1-2 0,3 0 0,-4 0 0,5-4 1,-3 4-1,5-3 0,-3 4 0,2-2 0,-3 1 0,1 0 0,-1 1 0,-1 1 0,-1 0 0,1 0 0,-1 1 0,-1-3 0,3 4 1,-20 10-1,37-28 0,-20 14 0,3 1 0,-3-1 0,1 2 0,-18 12 1,33-26-1,-33 26 0,31-23 0,-31 23 0,27-21 0,-27 21 0,25-17 0,-25 17 0,26-20 0,-26 20 0,25-21 0,-25 21 0,25-21-1,-25 21 1,23-21 0,-23 21 0,22-19 0,-22 19 0,19-16 0,-19 16 0,18-14 0,-18 14 0,17-17 0,-17 17 0,20-21 0,-20 21-1,19-25 2,-7 8-1,2 1 0,3 2-1,-3-4 2,3 4-2,-17 14 1,31-26 0,-31 26 0,31-23 0,-31 23 0,24-21 0,-24 21 0,27-21 0,-27 21 0,27-21 0,-27 21 0,26-19 0,-26 19 0,23-19 0,-23 19 0,19-16 0,-19 16 0,16-16 0,-16 16 0,0 0 0,21-21 0,-21 21 0,16-17 0,-16 17 0,19-18 0,-19 18 0,22-21 0,-22 21 1,21-19-2,-21 19 2,22-18-1,-22 18 0,19-15 0,-19 15 0,18-18 0,-18 18 0,15-16 0,-15 16 0,14-17 0,-14 17 0,13-16 0,-13 16 0,14-16 0,-14 16 0,12-15 0,-12 15 0,0 0 0,19-21 0,-19 21 0,0 0 0,18-23 0,-18 23 0,0 0 0,17-19 0,-17 19 0,0 0 0,21-18 0,-21 18 0,0 0 0,24-21 0,-24 21 0,19-14 0,-19 14 0,0 0 0,22-16 0,-22 16 0,0 0 0,0 0 0,17-12 0,-17 12 0,0 0 0,0 0 1,0 0-1,0 0 0,0 0 0,0 0 0,0 0 0,14-16 0,-14 16 0,0 0 0,0 0 0,0 0 0,0 0 0,0 0 0,6-15 0,-6 15 1,0 0-1,0 0 0,0 0 0,0 0 0,0 0 0,0 0 1,0 0-1,0 0 0,0 0 0,0 0 0,0 0 0,0 0 0,0 0 0,0 0 0,0 0 0,0 0 0,0 0 0,0 0 0,0 0 0,0 0 0,0 0-2,0 0-1,0 0-2,0 0-7,0 0-12,0 0 0,2 17 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6:04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99 3,'0'0'6,"0"0"0,-24-12-2,24 12 0,-17-7-1,17 7 1,0 0-1,0 0-1,-22-2 0,22 2 1,0 0-1,0 0 0,0 0 0,0 0 0,0 0-1,0 0 1,0 0 1,20-1-1,-20 1 1,25-4-1,-5 1 0,3 3 1,6-6-2,4 5 1,6-3-1,4 1 0,2 1-1,7 0 1,-3-1-1,7-1 0,-7 4 0,3-3 0,1 1 0,-4-2 0,-3 3 0,3-3 0,-4 1 0,-3-1 0,3-1-1,-2 1 1,-2 1 0,0-1 0,2 1 0,-5 1 0,3 0 0,0 2 0,4 0 0,-6 2 0,6 0 0,-3 0 0,1 1 0,2-1 0,2 1-1,-3 1 2,1-1-2,4 1 1,-8-1 1,1-1-1,-3-2 0,0 0 0,-4 0 0,0 0 0,-2-2 0,-2 1 1,1 1-1,-5 0-1,2 1 1,-2 1 0,-2 2 0,3-1 0,-7-1 0,2 3 0,-1-1 0,-1 1 0,1-2 0,-3 1 0,3-1 0,-3 1 0,2 1 0,1-3 0,1 1 0,-1-1 0,3 2 0,-2-3-1,2 1 1,1 2 0,1-1 0,0-1 0,0 1 0,-1-1 0,-3 2 0,-2-3 0,5 1 0,-5-2 0,3-2 0,-1 1 0,0 1 0,1-2 1,-3-2-1,4 3 0,-3-3 0,-1 2 0,-1 1 0,-1-1 0,-19 2 0,31-7 0,-31 7 0,31-5 0,-31 5 0,27-7 1,-27 7-1,24-7 0,-24 7 0,21-6 0,-21 6 0,18-3 0,-18 3 0,0 0 0,19-4 1,-19 4-1,0 0 0,0 0 0,0 0-3,0 0-11,18-8-10,-18 8 1,0 0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6:06.5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1670 7,'0'0'7,"0"0"-2,0 0-2,0 0 0,0 0-1,0 0 0,0 0-1,0 0 1,0 0-1,0 0 2,0 0-1,0 0 1,15-15 0,-15 15 1,20-11-1,-3 1 0,-17 10-1,41-32 0,-16 11 0,6-3-1,1-5-1,6-2 2,-1-4-2,6-2 1,-6 0-1,4-3 1,0 2-1,-4-1 1,-2 2 0,-4-1-1,-4 1 0,0 2 0,-3 2 0,-3 1 0,-5 2 1,1 2-2,-5 2 2,4 5-2,-5-2 2,1 6-1,2-2 0,-3 3 0,1 0 0,0 0 0,3 1 0,-1-3 0,3 2 0,-1 1 0,3-3 0,-1 2 0,1 1 1,1-1-1,-1 0 0,-19 16 0,33-24 0,-33 24 0,27-23 0,-27 23 0,24-21 0,-24 21 0,23-23 0,-23 23 0,29-28 0,-29 28-1,33-26 1,-17 10 0,7 0 0,-3 2 0,3-2 0,-2 2 0,-3-1 0,5-1 0,-5-2 0,7 3 1,-7-3-1,7 1 0,-8 1 0,9-2 0,-5 3 1,1-1-1,-5 2 0,2-2-1,-1 2 1,1 0 0,-19 14 0,32-26 0,-32 26 1,27-26-1,-27 26 0,25-25 0,-25 25 0,23-24 0,-23 24 0,22-23 0,-22 23 0,19-21 0,-19 21 1,20-21-1,-20 21 0,17-18 0,-17 18 0,18-19 0,-18 19 0,0 0 0,19-21 1,-19 21-1,0 0 0,0 0 1,18-19-1,-18 19 1,0 0-1,0 0 1,0 0-1,0 0 0,0 0 0,0 0 0,0 0 1,0 0-1,0 0 0,0 0 1,0 0-1,0 0 1,0 0 0,0 0-1,0 0 1,0 0-2,0 0-3,8-16-5,-8 16-14,0 0-2,0 0 8,0 0 17</inkml:trace>
  <inkml:trace contextRef="#ctx0" brushRef="#br0" timeOffset="1336.0761">1367-161 4,'0'0'7,"0"0"0,0 0-2,0 0-1,0 0-1,0 0-1,0 0 0,0 0-1,0 0 0,0 0 0,0 0-1,0 0 0,0 0 0,0 0 1,0 0-1,0 0 1,24 3-1,-24-3 1,21 2-1,-21-2 1,29 2-1,-11 0 0,1-4 0,-1 2 1,3-2-1,0 0 0,1 1 0,-3-1 1,3 0-1,-3 0 0,1-1 0,-3 1 0,1 2 0,-1-2 0,-17 2 0,31-1 0,-31 1 0,26 0 0,-26 0 0,19 1 0,-19-1 0,0 0 0,20 2 0,-20-2 0,0 0 0,0 0 0,19 2 0,-19-2 1,0 0-1,0 0 0,19 5 0,-19-5 0,0 0 0,0 0 0,20 5 0,-20-5 0,0 0 1,0 0-1,21 2-1,-21-2 1,0 0 0,0 0 0,20-2 0,-20 2 0,0 0 0,0 0 0,0 0 0,0 0 0,0 0 0,0 0 1,0 0-1,0 0 0,0 0 0,0 0 0,17 7 1,-17-7-1,0 0 1,0 0-1,0 0 1,0 0-1,0 0 1,0 0-1,0 0 1,-17 11-1,17-11 0,0 0 0,-18 14 0,18-14 0,-19 16 1,19-16-1,-22 26 0,9-7 0,-3 6 1,-7 4 0,1 5-1,-5 2 1,2 8 0,-4 2-1,1-1 0,1 3-2,0-8-3,6-5-13,5 5-3,-3-17 13,11 3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4-26T05:36:47.239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526 2569 3,'-8'16'2,"8"-16"0,0 0 1,0 0-1,0 0 1,0 0-1,0 0 1,0 0-1,0 0 0,0 0-1,0 0-1,0 0 1,0 0-1,0 0 0,0 0 1,0 0-1,0 0 0,0 0 0,0 0 0,0 0 0,0 0 0,0 0 0,0 0 0,0 0 0,0 0 0,0 0 0,0 0 0,0 0 1,0 0-1,0 0 1,0 0 0,0 0 1,0 0 0,0 0 0,0 0 0,0 0 1,0 0 0,0 0-1,0 0 1,0 0 0,0 0-1,0 0 0,0 0 0,0 0 0,-17-5 0,17 5 0,0 0-1,0 0 1,0 0-1,0 0 0,-4-16 1,4 16-1,0 0 0,0 0 1,-6-18-1,6 18 1,0 0-1,0 0 1,-8-17 0,8 17-1,0 0 0,0 0 0,0 0 0,0 0 0,-10-18 0,10 18-1,0 0 1,0 0 0,-2-21-1,2 21 1,0 0 0,0-19-1,0 19 0,0 0 1,0-17-1,0 17 1,0 0-1,6-20 0,-6 20 1,0 0-1,4-19 0,-4 19 1,0 0-1,4-19 1,-4 19 0,0 0-1,2-19 1,-2 19 0,0 0-1,0-18 0,0 18 1,0 0-1,0-19 1,0 19-1,0 0 0,0-16 1,0 16-1,0 0 0,0-17 1,0 17-1,0 0 0,0 0 0,0 0 0,4-16 0,-4 16 0,0 0 1,0 0-1,0 0 0,0 0 0,0 0 1,0 0-1,0 0 0,0 0 0,0 0 0,0-16 1,0 16-1,0 0 1,0 0-1,0 0 0,0 0 1,0 0-1,0 0 0,0 0 0,0 0 0,0 0 0,0 0 0,-2-16 0,2 16 0,0 0 0,0 0 0,0 0 0,-2-15 1,2 15-1,0 0 0,0 0 0,-4-16 0,4 16 0,0 0 0,-4-16 0,4 16 1,0 0-1,-4-21 0,4 21 0,-4-17 0,4 17 0,-5-18 1,5 18-1,-4-17 0,4 17 1,0 0-1,-8-18 0,8 18 1,0 0-1,0 0 0,-4-17 1,4 17-1,0 0 0,-2-16 0,2 16 0,0 0 0,-2-23 0,2 23 0,0-23 0,0 23 1,-2-24-1,2 24 1,-2-23-1,2 23 1,-2-16-1,2 16 1,0 0-1,-2-21 0,2 21 0,0 0 0,-2-19 0,2 19 0,0 0 0,0-19 0,0 19 0,0 0 0,0 0 0,0 0 0,0 0 0,0 0 0,0 0 0,0 0 0,-3-16 0,3 16 0,0 0 0,0 0 0,0 0 0,0 0 0,-2-19 0,2 19 0,0 0 0,0-20 0,0 20 0,-2-17 0,2 17 0,0-16 0,0 16 0,-2-17 0,2 17 0,-2-18 0,2 18 0,-2-28 0,0 12 1,0-1-2,0 1 2,0-3-1,0 1 0,0 1 0,2 17 0,-2-23 0,2 23 0,-2-17 0,2 17 0,0 0 0,-2-18 0,2 18 0,0 0 0,-2-16-1,2 16 1,0 0 0,0 0 0,0-17 0,0 17 0,0 0 0,0 0 0,-2-20 0,2 20 1,0 0-1,0-17 0,0 17 0,0-16 0,0 16 0,0-17 0,0 17 0,2-16 0,-2 16 0,0-16 0,0 16 0,-2-17 0,2 17-1,0 0 1,-1-23 1,1 23-2,-2-18 2,2 18-1,0-19-1,0 19 2,-2-17-1,2 17 0,-2-18 0,2 18 0,-2-17 0,2 17 0,-2-16 0,2 16 0,0 0 0,-6-19 0,6 19 0,0 0 0,-4-20 0,4 20 0,0 0 0,-4-17 0,4 17 0,0 0 0,-4-19 0,4 19 0,0 0 0,-4-21 0,4 21 0,0 0 0,-4-20 0,4 20 0,0 0 0,-3-19 0,3 19 0,0 0 0,-6-19 0,6 19 0,-4-16 0,4 16 0,0 0 0,-6-24 0,6 24 0,-4-18 0,4 18 0,-4-23 0,4 23 0,-4-19 0,4 19 0,-4-23 0,4 23-1,-1-21 1,1 21 0,-4-21-1,4 21 1,-2-26 0,2 26 0,-2-26 0,2 26 0,-2-25 0,2 25 0,-4-23 0,4 23 0,-2-17 0,2 17 0,0 0 0,0-19 1,0 19-2,0 0 1,-2-18 0,2 18 0,0 0 0,-2-17 0,2 17 0,0 0 0,0-20 0,0 20 0,0 0 0,4-22 0,-4 22 0,0 0 0,4-21 0,-4 21 0,0 0 0,2-18 0,-2 18 0,0 0 0,2-19 0,-2 19 0,0 0 0,2-23 0,-2 23 0,2-17 0,-2 17 0,2-20 0,-2 20 0,2-19-1,-2 19 1,3-23 0,-3 23 0,0-23 0,0 23 0,2-24 0,-2 24 0,0-25 0,0 25 1,0-21-2,0 21 2,0-15-1,0 15 0,0 0 0,-2-25 0,2 25-1,-2-24 1,2 8 0,-1-2 0,1 3 0,0-3 0,0 1 0,0-1 0,0 18 0,-2-26 0,2 26 0,0-19 0,0 19 0,0 0 0,0-20 0,0 20-1,0 0 1,0 0 0,0 0 1,0 0-1,-2-17 0,2 17 0,0 0 0,0 0 0,0 0 0,-4-16 0,4 16 0,0 0 0,0 0 0,0 0 0,-8-17 0,8 17 0,0 0 0,-6-16 0,6 16 0,0 0 0,-6-23 0,6 23 0,-4-21 0,4 21 0,-5-23 0,5 23 0,-6-23 0,6 23 0,-6-21 0,6 21 0,-6-17 0,6 17 0,0 0 0,-6-19 0,6 19 0,0 0 0,0 0 0,-8-20 0,8 20-1,0 0 1,0 0 0,-9-17 0,9 17 0,0 0 0,0 0 0,0 0 0,0 0 0,-12-16 0,12 16 0,0 0 0,0 0 0,0 0 0,0 0 0,0 0 0,0 0 0,0 0 0,0 0-1,0 0 1,0 0 0,0 0 0,0 0 0,0 0 0,0 0 0,0 0 0,0 0 0,0 0 0,0 0 0,0 0-1,0 0 1,0 0 0,-8-16 0,8 16 0,0 0 0,0 0 0,0 0 0,0 0 0,0 0 0,0 0 0,0 0 0,0 0 0,0 0 0,0 0 0,0 0 0,0 0 0,-6-15 0,6 15-1,0 0 1,0 0 0,0 0 0,0 0-1,0 0 1,-7 15 0,7-15-1,-10 23 1,2-5 0,-2 4 0,-1 1-1,-1 5 1,-2 0 0,1 2 0,-1 2 0,1-3 0,1-2 0,0-1 0,1-2 0,1-3 0,2-1 0,0-3 0,2-1 0,6-16 0,-11 30 0,11-30 0,-8 28 0,8-28 0,-8 26 0,8-26-1,-4 24 1,4-24 0,-4 20 0,4-20 0,0 0 0,-5 19 0,5-19 0,0 0 1,0 0-1,0 0 0,0 0 0,0 0 0,0 0 0,0 0 1,0 0-1,0 0 0,0 0 0,0 0 0,0 0 0,0 0 0,0 0 0,0 0 0,-14-23 0,14 23-1,2-19 1,-2 19 0,4-21 0,-4 21 0,8-33 0,-3 13 0,3-2 0,0-5 0,4-4 0,1-2 0,1-1 0,1-1 0,1 2 0,-2 0 0,1 1 0,-1 4 0,-3 5 0,-1 2 0,0 4 0,-10 17 0,12-25 0,-12 25 0,7-17 0,-7 17 0,0 0-1,0 0 2,10-19-2,-10 19 1,0 0 0,0 0 0,18-14-1,-18 14 1,0 0 0,0 0 0,0 0-1,17-11 1,-17 11 0,0 0 0,0 0 0,0 0 1,0 0-2,0 0 2,0 0-1,0 0-1,0 0 1,0 0 0,0 0 0,0 0 0,0 0 0,0 0-1,0 0 1,0 0 0,0 0 0,0 0 0,0 0 0,20 12 0,-20-12 0,0 0 0,21 23 0,-21-23 0,21 25 0,-9-10 0,6 5 1,-3-1-1,3 2 0,-1 0 1,5 2-1,-5 0 0,3-4 1,-3 2-1,1-2 0,-18-19 1,27 28-1,-27-28 0,21 19 1,-21-19-1,0 0 0,0 0 1,18 18-1,-18-18 1,0 0-1,0 0 1,0 0-1,0 0 1,0 0-1,0 0 1,0 0-1,0 0 0,0 0 0,0 0 0,0 0 0,0 0 0,0 0 0,0 0 0,0 0 0,0 0 0,0 0 0,0 0 0,0 0 0,0 0 0,0 0 0,0 0 0,0 0 0,0 0 1,0 0-1,0 0 0,0 0 0,0 0 0,0 0 0,0 0 0,0 16 0,0-16 0,0 0-1,0 0-3,0 0-11,0 0-15,-18 1-1,18-1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6:09.9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1813-88 11,'0'0'6,"6"27"0,-2-8 0,-1 4-1,1 6-1,2 3-1,2 8 0,0-1-1,3 8 0,-3-3 0,6 5-1,-3 0 0,3 2 1,-2-1-1,-1 1 1,-1-4 0,0 1 0,-2-4 1,-1 1 0,-3-8-1,2 0 0,-2-4-1,2-2 1,-4-1 0,2 0 0,-2-2-1,2-2 0,-2 0 0,1 6 0,-3-2 1,4-1-1,-2 3-1,0 1 1,2 1-1,0 2 1,2-4-1,-2 1 0,2-1 0,-3-1 1,1-1-1,0-2 1,-2-4-1,2 3 1,0-5-1,-2 3 0,0-2 0,2-1 0,-2-1 0,0 6 0,-2-5 1,0 3-2,0-4 2,0 2-2,0-4 2,2 2 0,-2-3-1,1-3 0,1 1 0,-2-16 1,4 30-1,-4-30 1,2 28-1,-2-28 1,0 23-1,0-23 1,0 26-1,0-26 1,-2 26 0,2-26 0,-2 30-1,4-14 1,-2 1-1,2 1 0,0 1 0,-2-2 1,2 1-1,0 1 0,-2 0 1,2-1-1,-2 1 1,0 1 0,0-1-1,0 4 1,0 1 0,0-1 0,0 0 0,0 3-1,-2-2 1,2 4-1,0-1 1,0 2 0,0-2-1,0 2 1,-2-1-1,2 0 1,-2-1 0,2-3-1,0-5 1,-2 1-1,2-20 1,0 28 0,0-28-1,0 19 0,0-19 1,-2 18 0,2-18 0,0 0-1,0 19 1,0-19-1,0 0 1,0 21-1,0-21 1,0 0-1,2 17 0,-2-17 0,0 0 0,0 21 0,0-21 0,0 0-1,2 18 1,-2-18-1,0 0 1,0 0-1,0 17 1,0-17 0,0 0 0,0 0 1,0 0-1,0 0 0,0 0 0,0 0 0,0 0-1,0 0 0,0 0-4,0 0-3,0 0-14,0 0-7,0 0-1,16-21 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9:49.1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2225 5,'0'0'4,"0"0"-1,0 0 1,0 0-1,0 0 0,18-5-1,-18 5 0,0 0 0,17-7 0,-17 7 1,20-7-1,-20 7 0,25-7-1,-25 7 1,29-10 0,-29 10-1,29-9 0,-29 9 0,31-11 1,-31 11-1,31-12-1,-31 12 1,33-12 0,-33 12-1,34-11 1,-34 11 0,31-8-1,-14 2 1,-17 6-1,35-8 1,-35 8 0,35-11-1,-35 11 0,35-9 1,-17 4-1,1 2 1,-1-3-1,-18 6 0,33-7 1,-33 7-1,31-7 0,-31 7 0,33-7 0,-33 7 1,33-7-1,-33 7 0,37-7 0,-19 2 1,-1 2-1,3-1 0,1-1 1,-2 1-1,1-1 0,-3 3 0,1-3 1,-1 2-1,3-1 0,-20 4 1,31-9-1,-31 9 0,29-7 0,-29 7 1,29-7-1,-29 7 0,29-7 0,-11 6 0,-18 1 0,33-7 0,-33 7 0,31-7 0,-31 7 1,33-7-1,-15 3 0,-1 1 0,1-1 0,-1 1 0,1-1 0,-1 1-1,-17 3 1,33-7 0,-33 7 0,32-6 0,-32 6 0,31-7 0,-31 7 0,31-7 0,-31 7 0,29-8 0,-29 8 0,25-7 0,-25 7 0,27-9 0,-27 9 1,28-7-1,-28 7 0,25-7 0,-25 7 0,27-5 0,-9 1 0,-1 2 0,1-1 0,-1-1 0,3 1-1,3-1 1,-3-1 0,1 2 0,-4-3 0,3 3 0,-3-3 0,1 1 1,-18 5-1,27-10 1,-27 10-1,27-13 0,-27 13 0,28-10 1,-28 10-1,25-9 0,-25 9 0,23-7 0,-23 7 0,24-7 0,-24 7 0,23-7 0,-23 7 0,23-7 0,-23 7 1,26-7-2,-26 7 2,23-7-1,-23 7 0,25-5 0,-25 5 0,24-9 0,-24 9 0,23-9 0,-23 9 0,27-7 0,-27 7 0,27-8 0,-27 8 0,28-7 0,-28 7 0,27-9 0,-27 9 0,29-9 0,-29 9 0,31-10 0,-13 4 0,1 1 0,-1 0 0,1 0 0,-1 1 0,1-1 0,-19 5 0,29-7 0,-29 7 0,27-9 0,-27 9 0,26-9 1,-26 9-1,23-8 0,-23 8 0,25-9 0,-25 9 0,24-11 0,-24 11 0,23-10 0,-23 10 0,22-9 0,-22 9 0,21-9 0,-21 9 0,19-8 0,-19 8 0,22-11 0,-22 11 0,21-9 0,-21 9 0,22-10 0,-22 10 0,21-12 1,-21 12-1,21-11 0,-21 11 0,22-10 0,-22 10 0,21-13-1,-21 13 2,29-14-2,-9 7 2,-1-1-1,5-1 0,1-3 0,2 1 0,6 1 0,-2-1 1,4-1-1,-2 1 0,2-1 0,2 1 0,0-1 0,2 0 0,-2 1 0,6-1 0,-4 5 0,4-5 0,-6 3 0,2-1 0,-4 3 0,2 0 0,-6-2 0,0 2 0,-4 0 0,-4 0 0,-1 2 0,-5-1 0,-17 6 0,26-7 0,-26 7 1,0 0-1,17-8 0,-17 8 0,0 0 0,0 0 0,0 0 0,18-16 0,-18 16 0,0 0 0,0 0 0,21-9 0,-21 9 0,0 0 0,21-7 0,-21 7 0,0 0 0,22-3 0,-22 3 0,0 0 0,25-13 0,-25 13 0,22-7 0,-22 7 0,27-10 0,-27 10 0,37-12 0,-16 5 0,4-2 0,7 0 0,-1 2-1,8-3 2,5-1-2,3 1 2,4-1-1,3-1 0,3 1 0,3-3 0,2 4 0,4-2 0,-4-1 0,9 1 0,-5 2 0,2-3 0,-2 3 0,-2 1 0,-2-1-1,-7 1 1,-3 2 0,-7-2 0,-2 4 0,-4-2 0,-6 1 0,0-1 0,-6 2 0,-2 0 0,-1 1 0,-3 1 0,-1-2 0,-20 5 0,31-7 1,-31 7-1,23-9 0,-23 9 0,22-7 1,-22 7-1,0 0 1,21-7-2,-21 7 1,0 0 0,21-9 0,-21 9 0,18-5 0,-18 5 0,23-7 0,-23 7 0,31-7 0,-7 2 0,-1-1 0,10 1 0,2-2-1,8-2 0,4 1 1,9-1-2,-1 0 2,7 0-1,0 1 0,0-3 0,2 2 0,-1 1 2,-3 1-1,-5 0 0,-1 0 0,-3-2-1,-5 4 1,-1-2 0,-6 0 0,-4 0 0,-2 1 0,-2 1 0,-4-2 0,-5 2 0,1-2 0,-3 2 0,1-2 0,0 1 0,-1-1 0,1 2 0,3-2 0,1 2 0,0-2 0,4 2 0,-1-1 0,3 1 1,-2 0-1,6 0 0,-2-1 0,4 3 0,-2-2 0,2-1 0,2 1 0,0 0 0,0-2 1,-2 2-1,0-2 0,-4 0 0,2 0 0,-8-2 0,4 2 0,-6 0 0,3 0 0,-5 0 1,0-2-1,1 2 0,-3-2 0,2 0 0,-1 2 0,-3-1 0,5-1 0,-5 0 0,0 0 0,1 1 0,-3 1 1,5 0-1,-5-2 0,3 2 0,-3 0 0,3-2-1,-3 2 1,3 0 1,-1-3-1,-19 10 0,35-18 0,-35 18 0,33-17 0,-33 17 0,33-16 0,-33 16 0,29-14 0,-29 14 0,28-12 0,-28 12 0,25-13 0,-25 13 0,25-8 0,-25 8-1,28-7 1,-28 7 0,27-4 0,-27 4 0,23-3 0,-23 3 0,23-2 0,-23 2 0,24-5 0,-24 5 0,29-7 0,-29 7 0,33-7 0,-15 3 0,-1-1 0,4 1 0,-21 4 0,36-7 0,-36 7 0,35-7 0,-18 6 0,2-3-1,-1 2 1,1 1 0,3-1 0,-5 2 0,3-2 0,-3 0 0,3 2 0,-20 0 0,35-3 0,-35 3 0,33-2 0,-16-1 0,-17 3 0,33-4 0,-15 1 0,-18 3 0,31-6 0,-31 6 0,31-5 0,-31 5 0,27-5 0,-27 5 0,24-5 0,-24 5 0,0 0 0,21-7 1,-21 7-1,0 0 0,0 0 0,0 0 0,0 0 0,18-13 0,-18 13 0,0 0 0,0 0 1,0 0-1,0 0 0,0 0 0,0 0 0,0 0 0,0 0 0,19-5 0,-19 5 0,0 0-1,0 0 1,0 0 0,18 0 0,-18 0 1,0 0-1,0 0 0,0 0 0,0 0-1,0 0-5,19-7-15,-19 7-1,0 0 4,0 0 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0:02.6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2145 3,'29'-16'3,"-29"16"0,31-18 0,-31 18 0,35-19 0,-17 10 0,1-1 0,0 1 0,3-3 0,-1 1-1,1 1 0,1-1 0,-2 2 0,-1 1 0,3-3-1,-1 4 1,1-2-1,-2 4 1,1-5-1,1 4 0,-2-2 1,7 1-1,-7-2 0,4 0-1,-3 0 2,3 2-1,-3-3 0,5 1 0,-4-1 0,4 1 0,-3-2 1,3 3-1,-4-3 0,4 2-1,-3 1 1,1-1 0,-3 2 0,1-2-1,0 0 1,-1 2-1,-1 0 1,0 2-1,1-2 1,-1 0-1,3 2 0,-1-2 0,-4 0 1,3 2-1,-1-4 0,1 2 0,-1 0 1,-4 0-1,3-2 0,-1 4 0,1-4 0,-3 2 0,5 0 1,-3 0-1,3 0 0,-3 0 0,4 2 0,-1-2 0,-3-2 0,5 2 1,-1-2-1,0 2 0,1 0 0,-3-1 0,6 1 0,-3-2 0,3 2 0,-4 0 0,2 1 0,-1-2 1,-1 1-1,4-2 0,-5 4 0,3-4 0,-2 4 1,3-4-1,-5 2 0,2 0 0,-3 2 0,1-2 0,1 1 0,-3-1 0,1 0 0,1 2 0,-1-2-1,-1-2 0,0 1 0,1 2 0,-1-2 0,1 1 1,-1 0-2,1-2 2,-1 4 0,1-1 0,3-1 0,0 0 0,3 0 0,-1 0 0,0 0 1,2 0-1,1-1 0,1 1 0,-4-2 0,2 0 0,-1 2 0,-1 0-1,-2 0 2,-1 0-1,-1 0 0,0 0 0,3 0 0,-5 0 0,5 0 0,-1 0 0,2-2 0,1 2 0,1 0 0,-2 0 0,2 0 0,1 0 0,-1 0 0,0 0 0,0 0 0,2-1 0,-3 1 0,5-2 0,-4 2 0,0-2 0,1 0 0,-1 1 0,0-1 0,0 0 0,-1 0 0,-1-1 0,-2 1 0,4-2 0,-3 3 0,1-3 0,-2 2 0,1-1 0,3-1 0,-2 1 0,3-2 0,-3 1 0,4-1 0,0 0 0,0 1 0,1-1 0,-3 1 0,4-3 0,-2 4 0,0-2 0,2 1 0,-3-1 0,3 0 1,-2 1-1,2-1 0,-2 1 0,0-1 0,1 3 0,1-3 0,-2 2 0,-2-1 0,0 1 0,5-1 0,-5 2 0,4 1 0,-2-1 0,2 0 0,-2 2 0,1-2 0,-1 2 0,-4-1 0,2 1 0,-3 0 0,-1 0 0,0 0 0,1 0 0,-3 0 0,2 0 0,-1-1 0,-1 1 0,3 0 0,-3 0 0,2-1 0,1 1 0,1 0 0,0-2 0,4 0 0,3 2 0,-3-2 0,2 1 0,-2-1 0,0 2 0,-2 0 0,3 0 0,-5 0 0,0 0 0,2 0 0,-1 2 1,1-2-1,0 1 0,2-1 0,-3 0 0,5 0 1,-4 2-1,6-2 0,-4 0 0,2 0 0,-1 2 1,1 0 0,0-1 0,-2 1-1,2 0 1,-4 0-1,3-1 1,-5 1-1,4-4 0,-6 4 0,3-4 0,-3 4 1,0-4-1,-3 4 0,-1-2 0,-1 2 0,-1 1 0,-17 4-1,31-8 1,-31 8-1,28-7 1,-28 7-1,27-9 1,-27 9-1,31-11 1,-13 6 0,-1 2 0,1-8 0,1 6 0,0-4 0,1 2-1,3-2 1,-3 4 0,-1-2 0,1 2-1,-3 1 1,1 1 0,-18 3 0,33-7 0,-33 7 0,29-7 0,-29 7 0,27-9 0,-27 9 0,27-9 0,-27 9 0,28-7 0,-28 7 0,25-7-1,-25 7 1,29-8 0,-29 8 0,29-7 0,-29 7 0,33-6 0,-15 3 0,-18 3 0,35-6 0,-35 6 0,33-5 0,-33 5 0,29-5 0,-29 5 0,29-7 0,-29 7 0,26-5 0,-26 5 0,25-6 0,-25 6 0,25-5 0,-25 5 0,25-5 0,-25 5 0,24-5 0,-24 5 0,23-6 0,-23 6 0,27-5 0,-27 5 0,30-5 0,-13 3 0,-17 2 0,31-5 0,-31 5 0,31-4 0,-31 4 0,31-3 0,-31 3 0,28-4 0,-28 4 0,23-1 0,-23 1 0,23-4 0,-23 4 0,20-2 0,-20 2 0,0 0 0,21-3 0,-21 3 0,0 0 0,18-2 0,-18 2 0,0 0 0,17-2 0,-17 2 0,0 0 0,20-3 0,-20 3 0,0 0 0,17-4 0,-17 4 0,0 0 0,0 0 0,18-3 0,-18 3 0,0 0 0,0 0 0,19-7 0,-19 7 0,0 0 0,0 0 0,18-9 0,-18 9 0,0 0 0,19-5 0,-19 5 0,0 0 0,20-5 0,-20 5 0,0 0 0,17-6 0,-17 6 0,0 0 0,0 0 0,18-5 1,-18 5-1,0 0 1,0 0-1,0 0 1,0 0-1,0 0 1,0 0-1,0 0 1,0 0-1,0 0 1,0 0-4,0 0-6,0 0-13,0 0-2,-28 7 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0:53.5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517 2687 7,'19'-7'10,"-19"7"0,0 0 0,0 0-1,0 0 0,0 0-1,0 0-2,0 0-1,0 0 0,0 0-2,-21 0 1,21 0-1,0 0 0,-27 7 0,27-7 0,-22 10 0,22-10 0,-27 11 0,27-11 0,-31 12-1,31-12 0,-35 16-1,17-7 0,-5-2 1,6 3-1,-5 1 0,5-1 0,-5-1-1,5 1 1,-3-1 0,3 3 0,-3-1-1,3 1 1,-3-3-1,3 3 1,-4-2-1,-1 1 0,1-1 0,-3 1 0,-1 1 0,0 0 1,-1 2-1,-1-1 0,2 1 0,-2-1 0,3 0 0,-1-1 0,2-2 0,-1 3 1,-1-5-1,4 3 0,-3-2 0,1 1 0,0-1 0,1-2 0,1 2 1,1-2-1,1 0 0,0-2 0,-1 2 0,20-7 0,-33 10 0,14-3 0,1 0 0,1-1 0,-3 1 0,3 0 0,-1-2 0,18-5 0,-33 12 0,33-12 0,-33 10 0,33-10 0,-27 9 0,27-9 0,-30 7 0,30-7 0,-25 9 0,25-9 0,-23 9 0,23-9 0,-24 8 0,24-8 0,-21 9 0,21-9 0,-29 9 0,29-9 0,-27 10 1,27-10-1,-30 9 0,30-9 0,-29 7 0,29-7 0,-19 7 0,19-7 0,-18 7 0,18-7 0,-17 5 0,17-5 0,0 0 0,-24 7 0,24-7 0,-17 7 0,17-7 0,-18 6 0,18-6 0,-17 5 0,17-5 0,0 0 0,-21 7 0,21-7 0,0 0 0,0 0 0,0 0 0,-18 5-1,18-5 0,0 0-2,0 0-2,0 0-6,25-14-19,-25 14-2,30-17 2,-13 3 14</inkml:trace>
  <inkml:trace contextRef="#ctx0" brushRef="#br0" timeOffset="831.0472">385 2804 3,'-26'3'16,"26"-3"-3,-33 9-2,33-9-1,-39 9-2,20 3-1,-10-7 0,5 9-1,-11-5-1,2 9 0,-9-8 0,-1 9-1,-8-1-1,-1 3 0,-7-2 0,1 4-1,-6-4 0,3 4 0,-5-1-1,6 3 0,-4-4 0,5 3 0,1-3 0,5 2 0,3-2-1,-1 0 1,3-2-1,5-1 1,2-3-1,4-1 0,4-1 0,6-1 1,3-3-1,7-4 0,17-5-1,-20 10 0,20-10 0,0 0 0,0 0-1,0 0-2,32 4-1,-15-15-3,22 10-2,-8-17-6,20 6-10,-1-2-3,5-5 10</inkml:trace>
  <inkml:trace contextRef="#ctx0" brushRef="#br0" timeOffset="2300.1315">233 2909 14,'-23'-7'16,"23"7"-3,-35 10-1,35-10-1,-47 16-1,24-2-2,-18-5 0,4 8-2,-14-4 0,1 7-2,-15-6 0,3 9-1,-10-5 0,2 6-1,-6-8 0,6 5-1,-6-4 0,4 3 0,-2-5 0,6 3 0,-2-3-1,6 1 1,-2 0-1,2-2 0,3-2 0,5 0 1,7 1-1,5-5 0,7-1 0,7-1 0,9-1-1,21-5 1,-17 2 0,17-2-1,19-4 1,2-1-1,9 0 0,5-4 0,11 0-1,3-3 1,9 0-1,3-6 0,5 2 1,2-3-1,4 0 1,0-2-1,6 0 1,-1-3 0,5 4 1,-2-2 0,4 1-1,-3-2 1,-1 4 0,-6-1 0,-8 3 1,-4 1-1,-11 2 0,-10 4 0,-10-1 1,-6 6 0,-25 5 0,27-7 0,-27 7 1,0 0-1,0 0 1,0 0 0,0 0-1,-19-2 1,0 8-2,-5-1 1,-5 4-1,-8 3 1,-6 2-1,-7 2 0,-9 1 0,-3 6 0,-6-2 0,-4 1 0,-6 1 0,0 0 0,-5 1 0,-3 1 0,-1-1 0,-3-1 0,2 0 0,1-1 0,1 1 0,3-2 0,7-3 0,8-1 0,9-1 0,11-4 0,11 0 0,8-3 0,11-2 0,18-7-1,0 0 1,0 0 1,27 12-2,1-12 2,7-3-1,7-1 0,7-3 0,9-2 0,3-3 0,5 0 0,8-4 0,4-1 0,5-2 0,5-2 0,3-2 0,6-2 0,7-1 1,1 0-1,0-2 0,0-2 0,-6 2 1,-4 0-1,-9 2 0,-12 0 0,-12 5 1,-9 2-1,-14 3 0,-8 4 0,-10 3 1,-21 9-1,27-10 0,-27 10 1,0 0-1,0 0 0,0 0 0,0 0 1,0 0-1,0 0 0,-21 5 0,3-2-1,-1 4 1,-8 0 0,-4 4 0,-6-1 0,-4 4 0,-6 2 0,-5 1 0,-13 3 0,-9 1-1,-7 3 1,-9 1 0,-5 3 0,-8 0 0,-4-1-1,0 1 1,4 2 0,3-4 0,3 1 0,6-3-1,3-3 1,10-2 0,8-1 0,10-6 0,9-2-1,14-1 1,8-5-1,29-4 0,-23 1-1,23-1 0,0 0-3,35-10-1,-35 10-6,49-19-13,-24 8-5,6 1 1,-4-1 17</inkml:trace>
  <inkml:trace contextRef="#ctx0" brushRef="#br0" timeOffset="3130.179">-1010 3043 5,'0'0'19,"0"0"-4,0 0-2,0 0-2,0 0-1,-24 6-2,24-6 0,-19 15-2,9 1-1,-11-5 0,1 10-1,-9-6 0,0 12-1,-10-5 0,-2 8-1,-5-2-1,-3 3 1,-6-3-1,7 0 0,-1-3-1,4-3 1,7-1-1,4-3 1,9-4-1,6-2 0,19-12 0,-20 21 0,20-21 0,-2 16 0,2-16 0,0 0 0,18 19 0,-18-19 1,29 12-1,-6-6 0,7-1 1,6 0-1,9-3 1,8 1-1,7-1 1,4 2-1,2-3 0,3 1 1,-5 2-1,0-3 0,-4 3 0,-7 1 0,-10-2 1,-6 1 0,-8-1 1,-8 1-1,-21-4 1,18 7-2,-18-7 2,0 0 0,-18 5-1,18-5-1,-17 5 0,17-5 1,0 0-1,-24 2 0,24-2-1,0 0-1,0 0-4,0 0-13,0 0-14,0 0 0,0 0-1</inkml:trace>
  <inkml:trace contextRef="#ctx0" brushRef="#br1" timeOffset="-179162.2475">-2 110 3,'0'0'10,"0"0"-1,0 0 0,0 0-1,0 0 1,-2-21-1,2 21 0,0 0-3,0 0 1,0 0-2,0 0 1,0-19-3,0 19 2,0 0-2,0 0 1,0 0 0,0 0 0,0 0-1,0 0 0,0 0 0,0 0 0,15-16-1,-15 16-1,0 0 0,25-10 0,-25 10 0,22-4 0,-22 4 0,29 5 1,-29-5-1,27 30 1,-13-9 0,-1 7-1,1 2 2,2 5-3,-5 2 3,1-1-3,-2-4 2,-2 3-2,-3-7 2,-1-3-1,-2-3 0,-2-1 1,-2-5-1,-2 0 0,4-16 1,-9 23-1,9-23 1,0 0-1,-14 17 0,14-17 1,0 0-1,0 0 0,0 0 1,0 0-1,-10-19 0,10 19 0,6-21 0,-6 21 0,8-28 1,-2 10-1,0 1 0,1-2 0,1-4 0,0 2 0,0-4 0,1 2 1,-1 1-2,2-6 2,2 0-1,-1 1 1,1 1-2,2 2 3,3-1-3,-1 2 2,3 4-1,-1 3 1,1 4-1,-1 2 0,1 1 0,-1 2 0,-18 7 0,29-7 0,-29 7 0,25 0 0,-25 0 0,23 9 0,-23-9 0,22 15-1,-22-15 1,19 21 0,-7-1 0,-2-5-1,-1 6 2,-1 2-2,2 0 2,-2 1-3,-3 1 3,1 1-2,-2-3 2,0 3-2,-2-3 1,-2 0 0,0-1 0,0-2 0,-2-3 0,2-1 0,0-16 0,-2 25 0,2-25 0,0 19-2,0-19-2,0 0-5,12 30-15,-12-30-5,0 17-1,0-17 6</inkml:trace>
  <inkml:trace contextRef="#ctx0" brushRef="#br1" timeOffset="-171045.7833">338 823 12,'12'-16'7,"-12"16"0,0 0-1,0 0-1,7-18-1,-7 18 0,0 0 0,8-15-1,-8 15 1,12-16-1,-12 16 0,17-19-1,-17 19 1,24-21 0,-5 14-1,-19 7 1,31-20-1,-31 20 0,29-12 0,-29 12 0,28-5 0,-28 5 0,19 9 0,-19-9-1,18 21 1,-11-6-1,1 3 0,2-1 0,-2-1 0,0 0-1,-8-16 1,15 23-1,-15-23 1,0 0 0,20 5 0,-20-5 0,11-23 0,-5 4 0,2 0 0,-2-6 0,1 2-1,-1-1 0,2 3-1,-8 21-2,10-30-4,-10 30-17,21-7-4,-21 7 0,0 0 15</inkml:trace>
  <inkml:trace contextRef="#ctx0" brushRef="#br2" timeOffset="153644.788">3396-1741 1,'-13'20'5,"-19"-20"19,32 0 1,-48 22-16,26-18-2,22-4 0,-11 17-1,11-17 0,6 21-1,-6-21-3,33 27-4,-14-17-10,-19-10-14,43 18-1,-43-18-1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9:54.8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3922-2358 7,'0'0'4,"23"-7"0,-23 7 0,27-11-2,-9 6 0,-1-2 0,5 0-1,-3-2 0,2 0-1,-1 2 1,-1 0-1,-1 0-1,-18 7-1,29-8-5,-29 8-7,18-9 11,-18 9 3</inkml:trace>
  <inkml:trace contextRef="#ctx0" brushRef="#br1" timeOffset="-27651.5816">3881-3484 2,'2'33'4,"0"4"0,0 3-1,1 4 0,1 1-1,2 4 0,0 0-1,0 4 0,2-7 0,-5 1 0,3-7 0,-2-7 0,-2-3 0,0-9-1,-2-21-2,0 21-1,0-21-2,0 0-3,-10-24 0</inkml:trace>
  <inkml:trace contextRef="#ctx0" brushRef="#br0" timeOffset="-13466.7702">3999-2868 1,'22'-3'10,"-1"-3"-1,4 1-3,1-4-1,1-3-1,0 0-1,4-2-2,-3 2 0,-1-1 0,-4 3 0,-1-2 0,-3 3-1,-1 2 1,-18 7-1,21-5 0,-21 5-2,0 0-3,0 0-11,19 10-3,-19-10 18,0 0 1</inkml:trace>
  <inkml:trace contextRef="#ctx0" brushRef="#br0" timeOffset="730.0415">4614-2710 3,'16'-18'12,"-16"18"0,27-21-3,-8 9-1,3-4-2,3 2-1,2-3-1,4 3-2,1-4 0,-1 2-2,-2 1 1,0 2-1,-4 3-1,-5-2-1,-1 6-4,-19 6-4,24-15-11,-24 15-1,0 0 21</inkml:trace>
  <inkml:trace contextRef="#ctx0" brushRef="#br1" timeOffset="-21602.2354">5040-3202 3,'0'0'6,"-4"24"-1,6-8-1,-4 0-1,0-1-1,2-15-1,0 25 0,0-25 0,2 18 0,-2-18 0,0 0 1,0 0-1,0 0 0,16-20 1,-16 20-1,10-19 0,-10 19 0,3-21 0,-3 21 0,0-16 0,0 16 0,0 0-1,0 0 1,0 0-1,0 0 0,0 0 0,-17 14-1,17-14 1,-2 19 0,2-19 0,2 20 0,-2-20-1,6 19 1,-6-19 1,0 0-1,0 0 1,21 4-1,-21-4 1,10-18 0,-10 18 0,6-18-1,-6 18 1,4-19 0,-4 19 0,0 0 0,0 0 0,0 0 0,0 0 0,0 0-1,0 0 0,0 0-1,0 0-2,0 0-8,0 0-11,0 0 8,0 0 14</inkml:trace>
  <inkml:trace contextRef="#ctx0" brushRef="#br0" timeOffset="-11542.6602">5225-3120 11,'39'-11'9,"10"3"-1,-7-5-1,11 5 0,-3-6-1,5 5-1,-4-2-2,1 1 1,-5-1-2,-1 3 0,-5-1 0,-4 2-2,-10 2 1,-1 1 0,-26 4-1,27-5 1,-27 5-1,0 0 1,0 0 0,0 0 0,0 0 0,0 0 0,0 0-1,0 0 1,0 0-3,0 0-3,0 0-4,0 0-10,0 0-5,0 0 9</inkml:trace>
  <inkml:trace contextRef="#ctx0" brushRef="#br0" timeOffset="3622.2071">5618-3355 6,'53'-19'5,"1"-2"1,4-2-1,5 1 0,-1-1-1,2-2 0,-2 4-2,3 0 1,-3 0-1,-2 2-1,-3 1 1,-9 3-2,-3 2 1,-10 1-1,-2 3 1,-12 2 0,-3 2 0,-18 5-1,21-5 1,-21 5-1,0 0 1,0 0-1,0 0 1,0 0-2,0 0-3,0 0-6,0 0-10,0 0 4,0 0 16</inkml:trace>
  <inkml:trace contextRef="#ctx0" brushRef="#br0" timeOffset="-10909.624">6073-3374 12,'37'-12'7,"2"1"0,6-4-1,3 2-1,1-2 0,4-1-2,-7 0 0,-1 4-2,-8 0 1,2 1-2,-12 4 1,0 0-1,-27 7 0,34-7 0,-34 7 1,25-2-1,-25 2-1,17 0 0,-17 0-1,0 0-3,18 4-2,-18-4-5,0 0-8,0 0 16</inkml:trace>
  <inkml:trace contextRef="#ctx0" brushRef="#br0" timeOffset="4220.2412">6530-3694 4,'24'-13'7,"5"1"-1,0-4 0,6-1-1,-2-2 1,6-1 0,2-2-2,2 2-1,-4-2 1,5 1-1,-5 1-1,2 1 0,-4 2-1,2-1 0,-6 2 0,0 1-1,-2 2 0,-3 1 0,1 2 1,-4-1-1,-2 2 0,-3 2 0,-1 2 0,-19 5 1,26-7-1,-26 7 0,0 0 0,19-5 0,-19 5 1,0 0-1,0 0-1,0 0 0,0 0-3,0 0-2,0 0-6,0 0-10,0 0 5,0 0 17</inkml:trace>
  <inkml:trace contextRef="#ctx0" brushRef="#br0" timeOffset="13032.7454">7326-4016 1,'-37'19'6,"-6"-2"-2,2 6-1,-3-2-1,-3 4-1,0-4 0,3 3-1,-3-3-1,4 0-5,0-9-4,16 11 10,-4-16 0</inkml:trace>
  <inkml:trace contextRef="#ctx0" brushRef="#br0" timeOffset="12740.7287">7441-4073 2,'-27'16'4,"-6"0"-1,0 5-1,-10-2 0,4 2-1,-6-1 0,4 2-1,-2-1 1,3-1-2,3-3-3,5 2-6,-1-12 10,16 11 0</inkml:trace>
  <inkml:trace contextRef="#ctx0" brushRef="#br0" timeOffset="12445.7119">7287-4034 1,'-27'14'1,"0"4"0,-4-3 1,1 5-1,-3-5-1,2 5 1,2-6-2,2 0-1,5-4-1,22-10 3,-31 12 0</inkml:trace>
  <inkml:trace contextRef="#ctx0" brushRef="#br0" timeOffset="-14051.8037">3040-2681 3,'0'0'11,"0"0"-2,27 0 0,-7 0-1,-1-5-3,7 3-1,-1-6 0,8 2-1,-4-6 0,8 3-1,-6-1-1,0-1 0,-3 3-1,-1-3 1,-6 4-1,-3 2 1,-18 5-1,21-7 0,-21 7 0,0 0 0,0 0-2,0 0-2,18 0-7,-18 0-10,0 0 0,0 0 16</inkml:trace>
  <inkml:trace contextRef="#ctx0" brushRef="#br0" timeOffset="25716.4709">2118-2414 13,'0'0'9,"-4"-18"-2,4 18 0,0 0 0,0 0-1,-13-19 0,13 19-1,0 0 1,0 0-1,-22-19-1,22 19 0,0 0-1,0 0 0,-19-7-1,19 7-1,0 0 0,0 0 0,-20 8 0,20-8 0,0 0 0,-19 21 0,19-21 0,-14 23 1,14-23-2,-13 30 1,13-30 0,-12 31 0,8-15-1,0 2 1,0-3 0,2 3-1,0-2 0,2-16 1,-2 28-1,2-28 1,-2 28-1,2-28 1,0 28-1,0-28 1,-1 28 0,1-13 0,0 1 0,0 0 0,-2 0 0,2 1 0,-2 3 0,2-5 0,0 1-1,2 2 1,-2-18-1,2 31 1,-1-15-1,-1-16 1,6 28-1,-6-28 0,6 28 0,-6-28 1,8 26-1,-8-26 0,8 25 0,-8-25 0,7 24 0,-7-24 0,10 25 0,-10-25 0,10 22 0,-10-22 0,10 21 0,-10-21 0,7 20 0,-7-20 0,8 19 0,-8-19 0,10 17 0,-10-17 0,10 18 0,-10-18 0,13 17 0,-13-17 0,14 16 0,-14-16 0,0 0 1,21 20-1,-21-20 0,0 0 0,24 12 0,-24-12 1,17 3-1,-17-3 0,0 0 0,25 0 0,-25 0 1,20-5-1,-20 5 0,19-12 0,-19 12 0,26-18 0,-26 18 1,27-23-1,-27 23 0,29-28 0,-29 28 0,29-28 0,-29 28 0,26-26 0,-26 26 0,21-24 0,-21 24 1,16-25-1,-16 25 0,7-28 0,-7 12 1,2 1-1,-2-1 0,0 16 1,-4-32 0,2 15-1,0-2 1,1 1-1,-3-5 1,0 4-1,-2-7 0,2 0 0,-2-1 1,2 3-1,-3-4 0,3 1 0,-4 1 0,2 2 0,0-1 0,0 4 0,-1-2 1,-1 1-1,2 2 0,-2 1 0,2 2 0,0-1 0,6 18 0,-11-28 1,11 28-3,-8-21 3,8 21-3,-12-17 3,12 17-2,0 0 1,-13-16-1,13 16 1,0 0 0,0 0 0,0 0 0,-18-12 0,18 12 0,0 0 1,0 0-1,0 0 0,0 0-1,-21 7 1,21-7 2,0 0-2,-25 26 1,25-26-1,-22 24 1,22-24-1,-23 28 1,23-28-1,-20 28 0,20-28 0,-17 27 0,17-27 0,-16 22 0,16-22 0,-9 23-1,9-23 2,-8 16-2,8-16 1,0 0 0,-8 17 0,8-17 0,0 0 0,0 0 0,-6 20 0,6-20 0,0 0-1,-4 19 1,4-19 0,0 0 0,-2 19 0,2-19 0,0 16 0,0-16 0,-2 17 0,2-17-1,-2 23 1,2-23 0,0 30 0,-2-12 0,2 1 0,0 2 0,2 2 0,-2 1 0,0-1 0,2 5 0,-2 0 0,2 2 0,0-2 0,0 1 0,2-2 0,0 1 0,0 0 0,0-7 0,0 0 0,1-2 0,-1-2 0,2-1 0,-6-16 0,12 28 0,-12-28 0,15 23 0,-15-23 0,18 19 0,-18-19 0,21 13 0,-21-13 0,22 7 0,-22-7 0,21-2 0,-21 2 0,23-7 0,-23 7 0,24-11 0,-24 11 0,23-15 0,-23 15 0,20-20 0,-20 20 0,15-24 0,-15 24 0,10-30 0,-6 9 0,0-2 0,-2-3 0,0-6 0,0-1 0,-1-2 0,-1-3 0,0-4 0,-1 0 0,-1 0 1,-2 1-2,-2-1 2,0 4-2,0-1 2,0 4-2,1 2 2,-1 1-1,2 4 0,0 0-1,2 6 2,0-1-1,-2 5-2,2 3 3,2 15-3,-10-25 3,10 25-3,-9-16 3,9 16-2,0 0 1,-18-10 0,18 10 0,0 0 0,-21-4 0,21 4 0,0 0 0,-25 2 0,25-2 0,-18 5 0,18-5 0,-19 6 1,19-6-1,0 0-2,-28 14-9,28-14-17,-11 15-2,11-15 0,0 0 5</inkml:trace>
  <inkml:trace contextRef="#ctx0" brushRef="#br0" timeOffset="-1153.0659">2254-1821 1,'0'0'11,"0"0"0,-4 18-1,4-18-2,0 0 0,0 0-1,0 0 0,0 0-1,24 8 0,-24-8-1,27-7-1,-8-3-1,9 1-1,5-5 0,4-2 0,6-1-1,1 1-1,1-1 1,0 3-1,-6 0 1,-6 3-1,-8 2 0,-4 6 0,-21 3 0,22-7 0,-22 7-1,0 0-1,0 0-2,0 0-2,-8 19-5,8-19-11,-17 7-3,17-7 1,0 0 24</inkml:trace>
  <inkml:trace contextRef="#ctx0" brushRef="#br0" timeOffset="-14716.8417">2013-2490 10,'0'0'9,"0"0"-1,0 0-2,0 0 1,0 0-3,0 0 2,0 0-3,0 0 2,0 0-2,21-5 1,-21 5 0,28-7 0,-11 0-1,7 4-1,-1-6 0,6 4 0,6-2 0,0 0-1,6-2-1,0 2 1,2-2 0,-1 2-1,3 0 0,-4-2 1,-2 2-1,-4 2 0,-4 0 1,-4 0-1,-5 1 1,-5 1-1,-17 3 1,20-6 0,-20 6-1,0 0 1,0 0 0,0 0-1,0 0 1,17-10 0,-17 10-1,0 0 1,0 0-1,0 0 1,0 0-1,0 0 0,0 0 0,0 0-1,0 0 0,0 0-3,0 0-2,0 0-5,0 0-10,0 0-5,0 0 1,2 16 23</inkml:trace>
  <inkml:trace contextRef="#ctx0" brushRef="#br0" timeOffset="-491.0278">3138-2146 10,'0'0'7,"19"3"0,-19-3 0,21-12-2,-1 3-1,1-3 0,5-1-3,1-1 1,4 2-2,-2-2 1,0 4-1,-2-3 1,-5 6-1,-3 0 0,-19 7 1,24-7-1,-24 7 1,0 0-1,0 0 0,0 0 0,0 0-2,0 0-4,0 0-7,0 0-6,0 0 9,0 0 10</inkml:trace>
  <inkml:trace contextRef="#ctx0" brushRef="#br2" timeOffset="119171.816">1826-1791 6,'14'-19'23,"-14"19"-7,31-9-2,-31 9-3,37-16-1,-19 2-1,9 11-2,-8-8-1,8 9-1,-9-1-1,3 5-2,-21-2 0,31 12-1,-31-12 0,20 24 0,-20-24 0,10 30-1,-6-14 1,-3 3-1,-1-3 0,0 1 1,0-1-1,0 0 0,0-16 0,-1 28 0,2-10-6,-1-18-11,-5 17-11,5-17-1,0 0 0</inkml:trace>
  <inkml:trace contextRef="#ctx0" brushRef="#br2" timeOffset="165812.4836">978-2283 15,'0'0'14,"0"0"-1,0 0-3,0 0 0,0 0-1,0 0-1,0 0-1,0 0 0,0 0 0,0 0-1,0 0 0,-21 17-1,21-17-1,-6 18 0,6-18-1,-6 26 0,4-7-1,-4 1 1,4 6-1,-4 4 0,3 3 0,-3 6 0,2 6 0,-2 2-1,2 6 1,0-2-1,6-1 0,-2-1 0,4 0 0,0-6-1,4-7 1,-1-4 0,5-4-1,-2-7 1,3-2-1,-13-19 1,30 25-1,-13-18 0,5-2 1,1-5-1,4-2 1,0-3-1,5-2 0,3 0 0,2-2 1,-1-1-1,1 1 0,-3 0 0,-5 2 0,-2 2 0,-8 0 0,-19 5-1,22-7-1,-22 7-2,0 0-3,0 0-12,0 0-13,-12 15 0,12-15-1,-25-3 4</inkml:trace>
  <inkml:trace contextRef="#ctx0" brushRef="#br2" timeOffset="166128.502">992-1879 10,'0'0'26,"21"-14"0,-21 14-9,35-12-4,-35 12-4,43-9-2,-18 1-1,6 8-3,2-7 0,0 5-2,1-3-1,-5-1-5,6 8-8,-10-7-15,-7-6 0,-18 11 0,19-17 10</inkml:trace>
  <inkml:trace contextRef="#ctx0" brushRef="#br2" timeOffset="166591.5283">863-2316 8,'0'0'25,"0"0"0,0 0-6,0 0-6,18 7-3,-18-7-1,39-2-1,-14-3 0,18 6-2,-2-6-3,9 3 0,1-5-1,3 4-1,-3-4 0,-4 3-1,-7-1 1,-7 2-1,-5-1 0,-7 2-1,-21 2-5,0 0-16,22-1-8,-22 1-1,0 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9:26.3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 1630 3,'0'0'6,"0"0"0,0 0 0,0 0-1,0 0 0,0 0 0,0 0-1,0 0 0,-15 19 0,15-19-1,-4 21-1,4-21 1,-4 25 0,4-25 0,0 28 0,0-28-1,2 30 0,-2-15 0,6 1 0,-4 2 0,5 3 0,-3 0 0,4 1-1,-2 5 1,4 1-1,-6 1 1,5 1-1,-3 3 1,4 1-1,-4-1 0,3 2 0,-3-2 0,4 1-1,-2-1 0,1 2 1,1-4-1,0 3 1,-2-5-2,1-1 2,-1 0-1,2 0 0,-2 0 0,0-1 0,-3-1 0,3-1 0,-2-1 1,0-1 0,0 0 0,-2-1 0,-1 1 0,1-2-1,0 2 2,0 0-2,0-1 0,-2 1 0,2-2 0,0 2-1,2-4 1,-3 2 0,3 0 0,-2-2 0,2 1 0,-2 1 0,0 0 0,2-2 1,-4 2-1,1-2 0,1 4 0,0-2 0,-2-2 0,2 1 1,-2-1-1,0 2 0,0-4 0,0 1 0,-2 1 0,0-19 0,0 32 0,2-17 0,-2 5 0,2-5 0,0 1 0,-2 2 0,2-1 0,0 4 0,0-3 0,-1 3 0,3-2 0,-2 4 1,0-4-2,0 2 1,0-2 0,0 2 0,0 0 0,0-1 0,-2-1 0,2 0 0,-2 4 2,2 1-2,-2-3 2,2 2-2,-2 0 2,0-2-1,0 3 1,0 1-2,0-2 0,2-1 0,-2 3 0,0-1 0,2-1 0,0 3 0,0-6 0,-2 3 0,3-6 0,-3 4 0,2-2 0,0-1 1,-2 1-1,2-3 0,-2 0 0,0-1 0,0 1 0,0-16 1,2 26-2,-2-26 1,-2 20 1,2-20-1,0 15 0,0-15 0,0 0 0,0 0 0,0 16 0,0-16 1,0 0-1,0 0 0,0 0 1,0 0-1,2-21-2,-4 0-4,8 2-11,-6-14-9,-2-11-2,0-12 1</inkml:trace>
  <inkml:trace contextRef="#ctx0" brushRef="#br0" timeOffset="3240.1853">122 1746 9,'-2'26'6,"2"0"0,0 6-2,2-1 1,-2 4-2,2 2 0,0 1 0,2-1 0,-2 2-1,4 3 1,-6 0 0,6 0 0,-6 0-1,3 0 1,-1-2-1,2 2 0,-4-3-1,4-1 0,-2-5 0,2 2 1,-2-1-1,2-1 0,-2 0 1,2 2-1,0-1 1,-2 1-1,-1-2 1,1 2-1,0-5 0,0 3 0,-2-5 0,2 0 0,-2-2-1,2 0 1,-2 2 0,2-1 0,-2-1-1,2 2 1,-2 0 0,2 2 0,0 0-1,0-1 1,0 1 0,2 2 0,-2-1 0,2-1-1,0 1 1,-1 1 0,1-2-1,0 1 1,0-3-1,0 2 1,0-4-1,0 2 1,-2-3-1,2-2 1,-2-2-1,1 0 0,-1-4 2,0 2-2,0-3 2,0 2-1,0-3 1,-2 1-2,2 0 3,0 0-3,-2 3 0,4-2 1,-4 3-1,4-3 1,-4 2-1,2 2 1,0-3-1,-2 1 0,0-19 1,2 28-1,-2-28 1,-2 25-1,2-25 0,0 19 1,0-19-1,0 16 1,0-16-1,0 16 0,0-16 0,0 0 0,0 17 1,0-17-1,0 0 0,0 0 0,0 0 0,0 0 0,0 0 0,0 0 0,0 0 0,0 18 0,0-18 0,0 0 0,0 0 0,6 17 0,-6-17 0,5 16 0,-5-16 0,4 17 0,-4-17 0,4 21 0,-4-21 0,6 16 0,-6-16 0,0 0 0,6 16 0,-6-16 0,0 0 0,0 0 1,0 0-1,0 0 0,0 0 0,10-18 0,-10 18 0,5-22 1,-1 6-1,-4 16 0,10-32 0,-10 32 0,8-28 0,-8 28 0,6-22 0,-6 22 0,0 0 0,0 0 0,0 0 0,0 0 0,0 0 0,0 0 0,0 24 0,0-8 0,0 3 0,0-3 0,0 3 0,0-19 0,0 28 0,0-28 0,2 18 1,-2-18-1,0 0 0,0 0 0,0 0 0,0 0 0,0 0 0,0 0 0,2-20 1,-2 20-1,0-35 0,0 11 0,0-6 0,0-5-1,0-3 2,1-5-2,-1 0 2,2-3-2,0-1 0,0-4 1,0 0-2,-2-1 1,4-4 0,-2-4 0,-2-1 0,2-2 1,-2 3 0,0 3 0,0 4 0,-2 6 0,0 1 0,-2 10 0,0 1 0,2 3 0,-3 2 0,1 2 0,-2 2 0,2 1 0,-2 4 0,2 2 0,-2 2 0,1 1 0,5 16 0,-8-28 0,8 28 0,-8-26 0,8 26 0,-8-25-1,8 25 1,-4-28 1,2 12-1,2 1 0,-2-3-2,0 1 3,2-4-3,-1 0 2,-1 0-1,0 0 1,0-4-1,0 2 1,0-1 0,-2-1 0,0 1 0,0-1 0,-2 2 1,0 1-1,1 1 0,-1-2 0,2 2 0,-2-2 0,0 0 0,2-1 0,0-1 0,1-1 0,-1 0 0,2 3 0,-2-3 0,0 3 0,2 0 0,-2 1 0,0-1 0,-2 0 0,2 0 0,-3-3 0,1 1 0,-4 1 0,2 1 0,-1 0 0,1 2 0,0 0 0,0 2 0,1 0 0,1 0 0,0-1 0,0 1 0,2 0 0,0-2 1,0 2-1,2 3 0,-2-2 0,4 18-1,-1-24 1,1 24-1,0-18 1,0 18-1,0 0 1,0 0 0,-2-15 0,2 15 0,0 0 0,0 0 0,0 0 0,0 0 0,0 0-1,0 0 1,0 0 0,0 0-1,0 0 1,0 0 1,0 0-2,0 0 2,0 0-2,0 0 2,-4 17-1,4-17 0,0 0 0,0 0-1,0 0 1,0 0 0,0 0-1,0 0 1,0 0-1,0 0 0,2 19 0,-2-19-1,0 0 0,7 18-2,-7-18-3,8 16-3,-8-16-16,4 15 0,-4-15 4,0 0 22</inkml:trace>
  <inkml:trace contextRef="#ctx0" brushRef="#br0" timeOffset="-213744.2255">-3502 1527 5,'0'0'7,"0"0"-1,0 0 0,0 0-1,0 0 0,-4 15 0,4-15-1,-2 22 0,2-5-1,-4-1 0,4 8 0,-2 3 0,4 4-1,-4 1 1,6 4-1,-4 3 0,4 3 0,0 7-1,0 2 1,0 5-1,1 2 0,1 1 0,0 4 1,-2-2 0,4 2-1,-4-5 1,1 2 0,-1-10-1,2 1 0,-2-5 2,2-2-2,-2-8 0,2-4 0,-2-2 1,-1-1-1,1-2 1,0 1-1,-2-7-1,0 1 1,0 1-1,0 0 1,0-2-1,-2 0 1,0 2-1,2-2 0,-2 0 0,2 2 0,-2 1 0,2 2 1,0 2-1,0 2 0,0 3 0,0 1 0,1 4 0,1 1 1,0-1-1,2-3 0,-2 2 1,2-2-1,-2-5 0,0 1 1,-2-4-1,-1-3 1,1 1-1,0-4 0,0 0 0,0-2 0,0-2 2,0 1-2,-2-1 2,2 1-2,-2-1 2,2 1-2,-2-1 1,0 3 0,-2 1-1,2 0 0,-4 1 0,4 3 0,-2-2 0,0 3 0,0-3 1,0 3-1,2-7 0,-3 4 1,3-4-1,-2-1 0,0-1 1,0 1-1,2-1 0,-2 1 0,2 1 1,0 0-1,-2 1 1,4-1 0,-2-2-1,0 1 1,0-2 0,0-1 1,0-15-1,0 23 0,0-23 0,-2 18-1,2-18 1,-2 17 0,2-17-1,-2 16 0,2-16 1,0 17-1,0-17 0,0 0 0,-2 20 1,2-20-1,0 0 0,-4 15 1,4-15-1,0 0 0,-6 16 1,6-16-1,0 0 0,-2 16-1,2-16-4,0 0-8,0 0-15,0 0 0,0 0-1,-6-23 0</inkml:trace>
  <inkml:trace contextRef="#ctx0" brushRef="#br0" timeOffset="-207671.8781">-3446 1535 1,'0'0'6,"0"0"1,0 0-2,0 0 0,0 0-1,0 0-1,0 0 0,0 0 0,0 0-1,0 0-1,0 0 1,0 0 0,0 0 0,0 0 0,22 14 0,-22-14 1,29 9-1,-10-5 1,5 1-1,5-1 0,0-1-1,4-1 1,2 0-1,2-4 0,0 2 1,2-4-1,2 1 1,-4-2-1,2 3 1,0-3-1,-3 1 1,7 0-2,-4 3 1,2-1-1,2 0 1,2 0-1,-3 4 1,5-2-2,0 2 1,-2 0 2,1 1-2,-3-1 1,4 2-1,-8-1 0,3-1 1,-3 1 0,2-1-1,-6-2 0,4 2 0,-4-4 0,2 2 0,-2 0 0,0 0 0,0 0 0,2 0-1,-4 0 1,4 2 0,-4-2-1,2 2 1,-2-2 0,0 1 0,-1-1 0,-1 2 0,0-2 0,-2 2 0,2 0 0,-4 1 0,2-1 0,-3 0 0,1 1 0,0 1 0,2-1 0,-3 4 0,3-3 0,0 3 0,4-4 0,-4 2 0,4-1 0,-1 1 0,-3-5 1,4 2-2,-6 0 2,0-2-1,-3 0 0,1 0 0,-4 0 0,1 0 0,-3 0 0,1 0 0,-1 0 0,2-2 0,-1 2 0,1 0 0,-1 0 0,1 0 0,1 0 0,-3-2 0,2 2-1,1 0 1,-1-3 0,1 3 0,-1-4 0,2 2 0,-1 1-1,1-1 1,-3-2 0,1 3 0,-4-1 0,5 0-1,-5 0 1,1 1 0,-1-1 0,1 0 0,-1 2 0,3-3 0,1 1 0,-1-2 0,3 4 0,-2-3 0,3 1 0,-1-1 0,2-1 0,-3 2 1,-1-1-2,-1 1 1,-3 0 1,-17 2-1,29-3 0,-29 3-1,24 0 1,-24 0 0,23-2 0,-23 2 0,22 0 0,-22 0 0,17 0 0,-17 0 0,0 0 0,18 0 0,-18 0 0,0 0 0,0 0 0,0 0 1,0 0-1,0 0 0,0 0 0,0 0 0,0 0 0,0 0 0,0 0 0,0 0 0,0 0 1,0 0-1,0 0 1,0 0-1,0 0 1,0 0 0,0 0 0,0 0 0,0 0-1,0 0 1,0 0-1,0 0 1,0 0-1,0 0 0,0 0 0,0 0 0,0 0 1,0 0-1,0 0 0,0 0 0,0 0 1,0 0 0,0 0-1,0 0 0,0 0 0,0 0 1,0 0-1,0 0 0,0 0 0,0 0 1,0 0-1,0 0 0,0 0 0,0 0 0,0 0 1,0 0-1,0 0 0,0 0 0,0 0 0,0 0 0,0 0 0,0 0 0,0 0 0,0 0 0,0 0 0,0 0 0,0 0 0,0 0 0,0 0 0,0 0 0,0 0 0,0 0 0,0 0 0,0 0 1,0 0-1,0 0 0,0 0 0,0 0 0,0 0-1,0 0 1,0 0 0,0 0 0,0 0 0,0 0 0,0 0 0,0 0-1,0 0 1,0 0 0,0 0 0,0 0 0,0 0 0,0 0-1,0 0 1,0 0 0,0 0 0,0 0 0,0 0 0,0 0 0,13 16 0,-13-16 0,0 0 0,0 0 1,0 0-1,-2 16 0,2-16 0,0 0 0,0 0 0,0 0 0,0 0 0,0 0 0,0 0 0,0 0 0,0 0 0,0 0 0,0 0 0,0 15 0,0-15 0,0 0 0,0 0 0,0 0 0,0 0 0,0 0-1,0 0 2,0 0-1,0 0 0,0 0 0,0 0 0,0 0 0,0 0 1,0 0-1,0 0-1,0 0-4,0 0-9,0 0-12,0 0-1,0 0 5</inkml:trace>
  <inkml:trace contextRef="#ctx0" brushRef="#br0" timeOffset="-203420.635">-3230 4412 3,'0'0'7,"4"-17"-1,-4 17 0,0 0 0,0 0 0,2-20-1,-2 20 0,0 0-1,0 0 0,-2-17 0,2 17 0,0 0 0,0 0 0,0 0-1,0 0 0,0 0 1,12-16-1,-12 16 0,17-3 0,-17 3-1,31-2 1,-11-2 0,5 6 0,2-5-1,8 6 1,0-6-1,8 4 0,2-4 0,4 1-1,5-5 0,2 2 0,5-2 0,-1 0-1,0-4 1,3 4-1,-5-3 0,2 5 1,-5-4-1,-1 4 0,-5-1 0,0 3 1,-5-2-1,1 3 0,0-2 0,-2 3 0,1-3 0,1 2 0,0 1 0,-2-1 0,-1 4 0,3-4 0,-6 4 0,2-2 0,-2 1-1,0-1 1,0 2 0,3 0 0,1-6 0,-2 6 1,4-4-1,0 6 0,-1-4 0,-3 3 0,4-1 0,-6 2 0,-2-1 0,2-1 0,-6 1 0,0-3 0,-4 2 0,0 0 0,-2-2 0,1 2 0,-3-1 0,2-1 0,0 2 0,-1 0 0,1 1-1,-2-1 2,1 2-2,1-3 1,-2 3-1,-2-1 1,3-1 0,-1 0-1,-4 0 1,5-2 0,-3 0 0,-2 1 0,3-2 0,-3 1 0,1-2 0,-1 0 0,-2-1 0,-1 3 0,-1-2 0,1 0 0,-1 0 1,-17 2-2,30-3 1,-30 3 0,29-2 0,-29 2 0,29-2 0,-29 2 0,29-3 0,-11 1 0,-18 2 0,31-3 0,-31 3 0,27-4 0,-9 2 0,-18 2 0,25-5 0,-25 5 0,25-5 0,-25 5 0,24-4 0,-24 4 0,25-3 0,-25 3 1,27-7-1,-9 3 0,-18 4 0,29-5 0,-29 5 0,31-10 0,-14 6 0,1-1 0,-18 5 0,35-7 0,-35 7 0,33-7 0,-33 7 0,31-4 0,-31 4 0,29-3 0,-29 3 0,28-4 0,-28 4 0,23-3 1,-23 3-1,17-4 0,-17 4 0,0 0 0,0 0 0,0 0 0,0 0 1,0 0-1,0 0 0,0 0 1,0 0 0,0 0-1,0 0 1,0 0-1,0 0 1,0 0-1,0 0 1,0 0-1,0 0 0,0 0 1,0 0-2,0 0-5,0 0-17,0 0-5,0 0 0,0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6:12.0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256 4241 3,'0'0'3,"-5"19"1,5-19-2,-6 17 0,6-17 0,-2 18-1,2-18 0,0 0 0,2 16 0,-2-16 0,0 0 0,0 0 0,0 0 0,0 0 1,0 0-1,0 0 2,0 0-1,0 0 1,0 0-1,17 5 0,-17-5 1,0 0-2,16-23 1,-16 23-1,21-24 1,-9 8-2,2 0 1,1-3 0,3 0 0,1-4-1,2 2 1,5-2-1,-1-1 1,2-4-1,2 0 1,1-2-1,5-2 0,-2 1 0,2-4 0,-4-2 1,4 2-1,0-2 1,0 2 0,0-2 0,-4 8 0,4-5-1,-4 6 1,2 0-2,-2 4 2,2-4-2,-3 3 1,1 1-1,-4 1 2,0-1-1,-1 2 0,-1 1 0,-2 0 1,-1 4-1,-1-1 0,-2 1 0,3-1 0,-5 1 1,5-2-1,-5 1 0,3 4 0,-5-3 0,5 1 1,-5-2-1,7 1 0,-5-2 0,3 3 0,-3-5 1,3 3-1,-3-1 0,3 0 0,-3 1 0,1 1 0,-1 1 0,-3 0 0,-14 16 0,31-29 0,-18 13 0,-13 16 0,30-30 0,-30 30 0,31-28 0,-31 28 0,33-28 0,-33 28 0,35-30 0,-35 30 0,35-30 1,-16 15-2,-1 1 2,-1-2-1,-1 0 0,1 2 0,-17 14 0,32-30 0,-32 30 0,31-26 0,-31 26 0,29-26 0,-29 26 0,29-28 1,-29 28-1,29-25 1,-29 25-1,24-21 1,-24 21 1,19-14 0,-19 14 1,0 0 1,0 0-1,18-12 1,-18 12-1,0 0 0,0 0-1,0 0 0,0 0-1,0 0 0,0 0-2,0 0 2,0 0 0,5-16-1,-5 16 0,0 0 0,0 0-1,0 0-2,0 0-9,0 0-15,0 0 1,0 0-2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3:26.3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41 29,'25'5'33,"-25"-5"-1,19 5 0,-19-5-22,0 0-2,0 0-1,0 0-4,0 0-5,6 18-10,-6-18-19,27-21-1,-5 1-1,-7-8-1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0:32.6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2760 1588 1,'0'0'13,"0"0"-1,0 0-1,0-18-1,0 18-2,0 0-1,0 0 0,0 0-2,0 0 0,0 0-2,0 0 0,0 0-1,0 0 0,0 0 0,0 0 0,0 0-1,0 0 1,0 0-1,-2 16 1,2-16-1,-2 17 0,2-17 1,-2 27-1,2-27 0,-2 29 0,0-13 0,2 3 0,-2 2 0,2 4 1,-5 1 0,5 7-1,-6 2 1,6 7-1,-6 0 1,6 5-1,-4-1 0,4-1 0,-2-3-1,2-4 0,-2-4 1,2-5-1,-2-2 0,0-7 1,0-4-1,2-16 1,-4 23-1,4-23 1,0 0-1,0 0 1,-4 16 0,4-16-1,0 0 1,0 0 0,0 0-1,0 0 1,-5-20-1,5 20 0,-2-15 0,2 15 0,-2-18 0,2 18 0,0 0 0,-2-21-1,2 21 1,0 0 0,2-17 0,-2 17 0,0 0-1,2-19 1,-2 19 0,0 0 0,6-21 0,-6 21 0,5-18 0,-5 18 0,4-24 0,0 8 0,-2-3 1,2-2-1,-2-2 0,2-5 0,2-2 0,-2-3 0,1 0 0,1-2 0,0-2 1,-2 1-1,2-1 0,0 2 0,-1 0 0,1 5 0,0 1 0,0 2 0,0 5 0,-2 2 0,2 5 0,-6 15 0,7-23 0,-7 23 0,12-16 0,-12 16-1,0 0 1,23-16 0,-23 16-1,24-8 1,-24 8 0,25-7 0,-25 7 0,29-4 0,-29 4 0,29-1 0,-29 1 0,31 0 0,-13 1-1,-1 1 1,1 2 0,1 1 0,-1 3 0,-1 1 0,-17-9 0,32 26 0,-21-10 0,-3 3 1,0 2-1,-6-1 0,-2 4 0,-4-1 0,-4-1 0,0-1 0,-3 2 0,-3-2 1,-2-2-1,-1-1 0,-2-2 1,1-1-1,-3-2 1,1-3-1,-1 1 0,-3-3 0,1-2 0,2-1 0,1 0-2,-1-5-1,21 0-5,-31 5-16,31-5-7,-20 0-1,20 0 1</inkml:trace>
  <inkml:trace contextRef="#ctx0" brushRef="#br0" timeOffset="1181.0675">3532 2058 1,'0'0'13,"-17"-30"12,3 13-11,14 17-2,-25-25-3,25 25-1,-29-17 0,29 17-3,-37-4 0,19 11-1,-13 0-1,4 9 0,-6 0-2,2 8 0,0 2 0,1 6-1,5-1 0,6 2 1,3-1-2,10-1 2,4-3-2,8-3 1,6-6 0,-12-19 0,37 23-1,-16-20 1,6-6-1,1-6-1,5-3 1,-6-8-1,4 1 0,-6-5 0,1 1 1,-7-3-1,3 5 1,-13 2 0,3 3 1,-12 16 0,12-21-1,-12 21 1,0 0 0,0 0 0,0 0 0,6 23 1,-5-8-1,3 6 0,0 0 1,6 4 0,0-2-1,3-3 1,3-4-1,3 0 1,1-9-1,5-4 0,-2-3 1,3-7-1,-1-1 0,2-6 0,-1-4 0,-1-4-1,-4-5 1,1-6 0,-5-4 1,-1-8-2,-3-7 2,-3-8-2,-2-3 1,0-3-1,-3 3 1,-3 0 0,4 4-1,-4 8 1,0 9 1,0 12-1,-2 6 1,2 8 0,-2 16 1,0 0 0,0 0 0,0 0 0,-23 33 0,19 2 1,-6 9 0,4 10 0,-4 5-1,9 6 0,-1 0-1,7 1 0,-1-5 0,6-5 0,4-10-1,1-8 0,7-12 0,1-6 0,8-10-1,0-8-1,8-4-2,-8-15-8,14-3-18,-10-6-1,0-7-1,-8-7 16</inkml:trace>
  <inkml:trace contextRef="#ctx0" brushRef="#br0" timeOffset="1414.0806">3900 1682 1,'23'-7'7,"-9"-10"16,17 6-1,0-5-20,4 1-2,2-3-9,-6-5-13,10 13 0,-19-9 21</inkml:trace>
  <inkml:trace contextRef="#ctx0" brushRef="#br0" timeOffset="2368.1354">4630 1888 1,'-24'-12'10,"24"12"16,-35 0-7,6-7-8,12 16-1,-16-11-2,11 16-1,-9-7-2,10 10 0,-9-4-1,13 11 0,-4-5-2,11 9 0,2-3-1,10 3 0,2-4 0,9 4 0,3-7-1,7 0 1,5-7-1,1-3 0,2-8 1,4-1-1,-2-9 1,2-4-1,0-4 1,0-5-1,0-4 0,-4-4-1,2-5 1,-7-11-2,1-1 1,-8-8-1,1-1 0,-9-5 0,-1 1 1,-4 0 0,-2 4 0,-4 10 1,-2 4 1,0 12 1,-4 2-1,6 26 1,-8-21 0,8 21 0,0 0 0,-11 32 0,3-5 0,4 14 0,-4 6 0,6 12 0,-4 4-1,4 4 0,1-1 0,1-5-1,1-5 0,-1-7 1,2-9-1,0-10 0,-2-9 1,0-5-1,0-16 1,0 0-1,0 0 1,0 0-1,16-16 0,-4-5 0,1 0-1,5-5 0,3 0 1,1-1-1,3 5 1,-2 4-1,1 8 0,-3 6 1,0 6 0,-3 8 0,-1 6 0,1 3 0,-1 2 0,-1 4 0,-1-2 0,-1-4 0,2 0-2,-16-19-4,27 21-21,-27-21-5,17-2 1,-17 2-2</inkml:trace>
  <inkml:trace contextRef="#ctx0" brushRef="#br0" timeOffset="3936.2251">5721 1705 4,'-17'12'28,"17"-12"1,-14 38-12,0-18-6,18 15-1,-17-6-2,18 15-1,-8-7-3,10 6-1,-1-8-1,8 0 0,-3-10-1,5-3 0,2-8 0,3-7 0,-4-7 0,5-5 0,-1-5 0,5-6-1,-1-7 1,2-3 0,-2-5-1,3-4 1,-1 0-1,-2-2 0,-2 4 0,1 3 0,-5 4 0,-1 3 0,-5 7 0,-13 16 0,22-17 0,-22 17 0,0 0-1,17-9 1,-17 9 0,0 0 0,0 0 0,0 0 0,6 18 0,-6-18 0,0 0 1,0 0-1,2 17 0,-2-17 1,0 0-1,0 0 0,0 0 0,0 0 0,0 0 1,0 0-1,0 0 0,0 0 1,0 0-1,0 0 1,0 0-1,0 0 0,0 0 0,0 0 0,0 0 0,0 0 0,0 0 0,0 0 0,0 0 0,0 0 0,0 0 0,0 0 0,0 0 0,0 0 0,0 0 0,0 0 0,0 0 0,0 0 0,0 0 0,0 0 0,0 0 0,18 9 0,-18-9 0,0 0 0,0 0 0,0 0 0,0 0 0,0 0 0,17 0 0,-17 0 0,0 0 0,0 0 0,0 0 0,0 0 0,0 0 0,0 0 0,0 0 0,0 0 0,0 0 0,0 0 0,18-4 0,-18 4 0,0 0 0,0 0 0,0 0 0,0 0 0,0 0 0,0 0 0,0 0 0,0 0 0,0 0 0,0 0 0,0 0 0,0 0 0,0 0 0,11 21 0,-11-21 0,0 30 1,-2-7-1,0 3 0,0 5 0,0 3 0,2 1 0,-1 0 0,1-4 0,0-3 1,0-5-1,1-4 0,-1-19 0,2 24 1,-2-24-1,0 0 1,0 0 0,0 0 0,0 0-1,12-17 1,-6-1 0,4-3-1,-1-5 0,5-3 0,2-1 1,-1-2-2,5 4 2,-1 0-2,2 6 2,-1-1-2,3 6 1,-3 4 0,1 5 0,-1 2 0,-3 8 0,-17-2 0,31 21 0,-19-2 0,3 7-1,-1 1 1,0 2 0,-1 5 0,1-5 0,0 1 0,-1-4 0,3-5 0,-7-5 0,-9-16 0,24 21 0,-24-21 1,27 5-1,-27-5-1,33-12 0,-19-6-3,13 6-6,-19-14-22,11-4-1,-11-10 0,0-2 1</inkml:trace>
  <inkml:trace contextRef="#ctx0" brushRef="#br0" timeOffset="4237.2422">5867 1525 30,'-18'-9'31,"18"9"0,-21-12-1,21 12-28,0 0-2,0 0-5,0 0-21,23 3-5,-23-3 1,24 5-1</inkml:trace>
  <inkml:trace contextRef="#ctx0" brushRef="#br0" timeOffset="5936.3395">2548 3566 1,'0'0'0,"0"16"24,0-16 2,0 0-16,23-9-1,-23 9-1,43-25 0,-18-1-2,10 4-1,-1-15-2,4 2 0,-3-11-1,4-2 0,-6-12 1,2-5-2,-5-3 0,-1 0 0,-10 2 0,3 5-1,-9 6 1,-3 10-1,-2 8 1,-4 16-1,-4 21 1,0 0 0,0 0 0,-16 16 0,8 12 1,1 10-1,-1 8 0,4 10 0,0 0 0,6 3 0,2-1-1,4-6 0,1-10 0,3-5 1,0-9-1,-1-11 0,-11-17 0,32 14 0,-15-19 0,1-5-1,1-6 1,0-9 0,5-6-1,-3-11 0,3-7 1,-3-7-1,2-2 0,-5-1 1,1 1 0,-5 6-1,-2 8 1,-3 9 0,-3 11 1,-6 24 0,0 0 0,0 0 0,-6 23 1,2 13 0,-5 10 0,3 11 0,-4 4-1,4 8 1,0-3-2,4-3 1,1-7 0,1-7-1,1-11 0,1-8 1,0-9-1,-2-21 1,4 21-1,-4-21 0,0 0 1,10-18-1,0 3 0,1-8-1,5-3 1,-1-4-1,7 2 0,1-2 0,4 6 0,-1 3 1,1 9-1,-2 5 0,3 8 1,1 6-1,-2 7 1,-2 4 0,2 1-1,3 2 1,-1 0 0,2-3 0,0-4 0,4-7 0,0-4 0,0-8 0,0-4 0,0-7 0,2-3 0,-4-7-1,-4-2 1,-5-5-1,-7 0 1,-11-1-1,-6 6 0,-8 2 0,-7 9 0,-9 6 1,1 11-1,-6 5 0,2 13 0,3 3 0,5 5 0,1 4 1,9 3 0,5 0 0,6-1-1,7-1 2,9-6-1,7-1 0,10-6-1,6-8-1,8 1-5,-8-15-15,7-5-7,1-1-2,-6-11 2</inkml:trace>
  <inkml:trace contextRef="#ctx0" brushRef="#br0" timeOffset="6176.3532">3079 2939 8,'0'0'28,"22"-9"1,18-3-2,11-9-22,27 3-14,5-5-17,13-8-1,7 5-1,-10-9 22</inkml:trace>
  <inkml:trace contextRef="#ctx0" brushRef="#br0" timeOffset="6972.3986">5130 2869 1,'0'0'25,"0"0"2,0 0-4,-24-7-15,3 5 0,3 11-3,-11-2-1,2 5 0,-6 2-1,2 3 0,-4 1-1,8 1 0,3 4-2,5-4 0,7 4 0,6-1 0,8 1 0,8 0-1,7-2 1,7 2 0,5-1 0,4 1 0,0-2-1,0 0 1,-4 0 0,-1-2 0,-9-3 1,-1 1 1,-18-17 0,15 25 0,-15-25 0,-2 17 1,2-17 0,-17 9-1,17-9 1,-30 2-2,11-2 0,-2-2-2,-1 2 0,-3-7-5,25 7-10,-37 4-15,17-6 0,-1 0-2,21 2 18</inkml:trace>
  <inkml:trace contextRef="#ctx0" brushRef="#br0" timeOffset="8264.4727">5600 2947 5,'-3'-22'26,"3"22"2,0 0-15,-26-14-2,26 14-1,-27 7-3,15 10 1,-15-6-2,12 13 0,-13-3-2,13 12-1,-7-3 0,11 7-2,1-4 0,6 4 0,6-6-1,8 2 0,5-7 0,7-5 0,5-3 0,4-8 0,8-6 0,2-8 0,4-4 0,-1-8-1,1-5 1,-4-5-1,-2-6 0,-8-4 0,-4-3 1,-13-1-1,-6-2 1,-8 2 0,-6 5 0,-6 5 0,-3 7 0,-5 8 0,1 9 0,1 6-1,1 13 1,1 6 0,2 7 0,9 2-1,3 5 1,4 2 0,5 0 0,7 0 0,2-5-1,5-4 1,0-7 0,3-3 0,1-7 0,2-8 0,0-4 0,1-8 0,1-4 0,-2-6 1,2-2-1,0-3 0,-3 1 1,-1 3-1,-4 1 1,1 5 0,-22 16 0,29-16 0,-29 16 0,18 12 0,-17 4 0,-1 7 0,-1 0 0,-1 3 0,-2-2-1,0 1 1,0-8-1,2-1 1,2-16-1,-4 17 1,4-17-1,0 0 1,0 0-1,8-19 0,2 2 0,-1-4-1,5-4 1,2-3-1,1 2 0,1 0 0,1 7 0,-3 1 0,-16 18 0,29-9 1,-29 9-1,23 21 1,-11-3 0,1 1-1,1 2 1,2 0 1,1-3-1,3-4 0,5-6 1,4-6-1,0-7 1,2-6-1,2-6 1,0-4-1,1-7 1,-1-4-1,-8-4 1,-4-3-1,-5 3 0,-8 2 0,-8 3 1,-4 6-2,-8 6 1,-5 10 0,-3 9 0,-1 6 0,-1 6 0,3 7 0,-1 6 0,7 3 1,3 3-1,6 1 1,2-1-1,10 2 1,2-1-1,5-3 1,3-8-1,5 0 1,4-8-1,4-5 1,5-6-1,2-5 1,5-3-2,-2-6 0,4 5-4,-14-14-18,8 11-9,-12-6-1,-7 7-1</inkml:trace>
  <inkml:trace contextRef="#ctx0" brushRef="#br0" timeOffset="37276.1318">293 4169 9,'0'0'9,"-17"-4"-2,17 4 1,0 0-1,0 0 0,0 0-1,0 0 0,0 0-1,-22 4 0,22-4 0,0 0 0,0 0-1,0 0 0,-17 17 0,17-17 0,0 0 0,-22 21 1,17 0 0,-11-5-1,4 12 0,-5-2 0,3 15-1,-5-3 0,3 8 0,1 1-1,5 7 0,2-1 1,6 3-1,4-4 0,6 3-1,2-6 1,7 0 0,-1-7 0,7-2-1,-4-7 0,3 0 0,-3-3-1,3-4 1,-5-3-1,-1-4 1,-1-3-1,-15-16 1,22 21-1,-22-21 0,0 0 0,21 14 1,-21-14-1,0 0 0,0 0 0,0 0 0,18 2-1,-18-2 1,0 0-1,0 0-1,0 0-1,0 0-3,17 18-7,-17-18-18,0 0-1,0 0-1,0 0 1</inkml:trace>
  <inkml:trace contextRef="#ctx0" brushRef="#br0" timeOffset="39001.2304">820 4365 9,'0'0'15,"0"0"-2,0 0-1,-7-19-2,7 19 0,0 0-2,0 0 1,0 0-2,-4 24 0,4-24-1,-14 44-1,2-14-1,11 13 0,-9 5 0,8 9-1,-2-1-1,6 4 0,2-4-1,2 0 0,1-7 1,1-3-1,0-11-1,0-7 0,-2-6 1,-1-4-1,-5-18 1,4 23 0,-4-23 0,0 0 0,0 0 0,0 0 0,0 0 0,-11-16-1,3 0 1,-2-3-1,-2-6 1,-1-4-2,-1-6 2,-1-6-2,1-4 0,4-1 0,3-1 0,1-2 0,6 0 0,6-2 0,3 4 0,7 3 0,5 2 1,3 2-1,1 3 0,6 2 1,10 4 0,0 1-1,2 7 1,-1 4-1,1 5 1,-2 5 0,-2 7 0,-6 6 0,-10 8 0,-5 9 0,-8 4 0,-5 4 0,-7 6 0,-5 2 1,-5 2-1,-4-1 0,-5-1 0,-4-2 1,-8-4-2,-2-1 2,-4-2-1,-4-5 0,0 0 0,-2-9-1,6 3 0,1-8-1,10 3 1,1-10-2,27-2-1,-27 5 0,27-5 1,0 0 0,0 0 1,29 7 1,-6-1 0,3 6 3,7-2-1,6 10 2,3-1-1,7 9 1,-4-4-1,7 4 1,-5-1-2,4-1 1,-14-3-1,0-4 0,-10-3 0,-2-6 0,-25-10 0,27 4-2,-27-4-3,0 0-11,12-25-15,-16 9 1,-2-1-2,-2-4 10</inkml:trace>
  <inkml:trace contextRef="#ctx0" brushRef="#br0" timeOffset="39680.2693">1710 4715 5,'-20'-24'22,"20"24"-7,-23-25-1,-1 6-4,24 19 0,-42-27-2,22 22 0,-13-4-2,10 13-1,-10 1 1,5 13-2,-5-1 0,8 11 0,0-3-1,5 8-1,3-3 0,9 1 0,4-4-2,6-3 1,6-5-1,5-1 0,-13-18 1,34 16 0,-15-16-1,2-6 0,-1-4 1,-1-6-1,1-3 0,-3-2 0,-3 0 0,-1-2-1,-1 4 1,-4-2 0,-8 21-1,14-23 1,-14 23 1,0 0-1,0 0 1,23 25 0,-15-6 0,7 11 1,-3-4-1,7 7 0,-1-3 0,3-4 0,1-1 0,-1-6 0,0-7-1,1-5 0,1-5-2,-3-9-3,13 7-8,-14-14-17,8-2-1,-3-3-1,1 0 2</inkml:trace>
  <inkml:trace contextRef="#ctx0" brushRef="#br0" timeOffset="40448.3135">2313 4663 21,'-12'-20'27,"-15"-3"-1,-2 1-10,7 15-8,-21-9-2,16 16-1,-14 0-1,10 10 0,-8 4 0,12 13-2,-4-1 1,7 9-2,5-2 1,5 8-2,7-3 2,7 2-2,4-6 1,5-3-1,7-6 1,5-4 0,3-11-1,5-5 1,2-8 0,4-9 0,2-9 0,-2-7-1,0-9 1,-4-9-1,-4-8 0,-7-5-1,-3-5 0,-5-6 0,-4 2 0,-6-4 0,-2 8 0,0 8 0,0 10 1,-4 8-1,0 11 1,4 27 1,0 0-1,0 0 1,-20 28 0,16 13 1,-1 4-1,3 15 2,0 4-1,8 8 0,-1-2 0,9 0 0,0-7-1,7-3 0,0-8 0,3-6 0,-3-15-1,1-6 1,-1-11-1,2-9 0,1-8 0,-1-11-1,4-6 0,-1-11-1,5-4 0,-4-9 0,0 2-1,-5 0 1,-3 5 0,-7 4 0,-3 10 1,-3 7 1,-6 16 1,0 0-1,10 28 2,-6-1-1,2 1 1,2 3-1,1 3 0,5-1 0,-2-7-2,-1-5 0,9 2-6,-20-23-17,17 10-7,-17-10 0,0 0-1</inkml:trace>
  <inkml:trace contextRef="#ctx0" brushRef="#br0" timeOffset="40621.3231">2702 4360 8,'-4'-16'26,"4"16"-3,0 0-3,27-7-30,-4 14-14,-5-4 0,9 11 6</inkml:trace>
  <inkml:trace contextRef="#ctx0" brushRef="#br0" timeOffset="41552.3766">3379 4550 1,'0'0'17,"-26"-14"9,7 11 1,-8-2-14,7 15-3,-15-6-3,10 11-1,-10 5 1,12 9-2,-10 1-1,13 9-1,-1-4 0,9 7-1,4-4 0,8 3-1,2-12 0,6-2 0,0-6-1,-8-21 1,27 21 0,-10-20-1,1-9 1,1-6-1,1-6 1,-1-6-2,1 0 1,-5-4 0,3 2-1,-6 0 1,-5 7-1,-1 2 0,-6 19 0,6-16 1,-6 16-1,0 0 1,4 28 0,-2-5 0,2 0 1,4 6-1,-5-2 1,9 1 0,-4-4 0,2-3 0,-1-3-1,-9-18 1,24 19 0,-24-19 0,31-2 0,-31 2 0,35-23-1,-12 4 1,1-4-1,5-5 1,-4-1-1,4-3 0,-4 1-1,-1 3 1,-1 3-1,-3 6 0,-3 10 1,-17 9 0,27 7 1,-19 9-1,-2 5 1,0 3-1,-4 4 2,0 0-1,-2-5-1,-2 0 1,0-7-1,2-16 1,-2 21 0,2-21 0,0 0 0,0 0 0,0 0-1,10-25 1,1 4-1,5-2-1,3-6 0,5-3 0,1 2 0,-2 2 0,4 6 0,-3 4 0,-3 11 1,-3 10 0,-18-3 1,29 36-1,-17-10 1,-3 5 0,1 1 0,0 3-1,0-5 0,-5-8-1,5 1-3,-10-23-4,21 21-21,-21-21-3,26-3 0,-26 3 0</inkml:trace>
  <inkml:trace contextRef="#ctx0" brushRef="#br0" timeOffset="42108.4085">4497 4543 3,'-4'-15'26,"4"15"2,-21-9-1,21 9-14,-33 7-4,33-7-3,-45 23 1,24-2-2,-12 0 1,13 12-1,-1-5-1,9 9-1,3-4-1,9 6 0,5-6 0,9 0-1,7-8-1,9-3 1,5-8 0,7-3 0,5-8 0,6-8 0,5-7-1,2-6 1,-1-6-1,-1-8-1,-4-4 0,-9-5-1,-4 3 0,-14-2 0,-5 4 0,-16 3 0,-4 7 0,-14 7 1,12 19 0,-37-13 1,12 17 0,-3 6 1,1 11 1,4 7-1,3 0 1,9 8 0,3-1 1,10 3-1,4-3 0,11 0 0,8-7-2,3-3 1,5-8 0,2-6-1,4-4-1,-2-13-3,11 8-17,-13-16-11,2-3-1,-11-8-1</inkml:trace>
  <inkml:trace contextRef="#ctx0" brushRef="#br0" timeOffset="44756.5599">6143 4524 12,'12'-17'26,"-12"17"-6,0 0-4,8-21-4,-8 21-2,0 0-1,0 0-2,0 0-1,0 0-1,0 0 0,0 0-2,0 28 0,-2-6 0,-4 5 1,4 9-2,-2 1 1,2 4-2,4-3 1,0-1-1,4-4 0,2-5 0,-3-9-1,-5-19 0,24 23 1,-24-23-1,29 0 1,-10-9-1,1-3 1,1-4-1,1-5 1,1-7-2,-2-3 1,1-1-1,-1-3 0,-1 2 1,-3 1-1,-1 4 0,-1 2 0,-3 7 1,-12 19 0,19-23 0,-19 23 0,0 0 0,20-2 0,-20 2 1,6 23-1,-4-5 0,0 6 2,0 2-1,0 1 0,-1-1 0,1-1 0,-2-4 0,2-4 0,-2-17 0,0 19 0,0-19 0,0 0-1,0 0 1,0 0-2,4-17 1,4-1-1,4-1 1,-1-4-1,7-3 1,-1 0-1,3-1 0,3 1 1,3 7 0,-3 3 0,-2 6 0,-1 4 0,-1 10-1,1 5 1,-1 5 0,-3 5 0,-1 9 0,-1 0 2,-1 3-1,-1-1 0,0-3-1,-2-3 0,-7-8-3,15 8-15,-18-24-14,0 0-2,0 0 0,0 0-1</inkml:trace>
  <inkml:trace contextRef="#ctx0" brushRef="#br0" timeOffset="44977.5725">6458 4237 13,'-31'-12'28,"31"12"-4,0 0-8,-15-19-32,15 19-12,17-6-1,-17 6 22</inkml:trace>
  <inkml:trace contextRef="#ctx0" brushRef="#br0" timeOffset="46335.6502">7517 4710 1,'0'0'19,"-18"17"10,18-17 0,0 0-13,0 0-4,27-1-2,-15-19-3,17 5-1,-5-15-2,11 2 0,-4-13-3,6-1 1,-2-10-1,2 1 0,-6-8 1,-2-6-2,-6-3 1,-1 5 0,-9 3 0,-3 7-1,-8 10 0,-2 8 0,-2 14 0,2 21 0,-19 3 0,5 18 0,2 14 0,1 12 0,1 8 1,2 8-1,4 3 0,10 1 1,6-4-1,5-7 1,3-11-1,3-10 1,2-10-1,3-11 1,1-11-1,0-10 1,-2-8-1,2-10 0,1-8 0,-3-7-1,-2-11 1,-1-7 0,-5-5 0,-5 2 0,-3 3 0,-3 5 0,-2 8 0,-2 10 0,-4 12 0,0 23 0,0 0 1,-14 33-1,10 4 0,-2 10 1,1 8-1,1 4 0,2 4 0,2-1 1,2-12-1,2-4 0,-1-11 0,1-9 1,-2-8 0,-2-18-1,6 15 1,-6-15-1,0 0 0,14-22 0,-4 4-1,1-3 1,5-2-1,1-1 0,3 3 0,-3 0 0,5 3 0,-3 6 0,4 5 0,-3 4 0,3 4 0,-1 6 1,7 4-1,-2 3 1,2 0 0,2 2 1,2-2-1,6 0 1,-2-6-1,6-2 0,-2-6 1,0-4-1,-4-5 1,-2-1 0,-4-8-1,-6-1 0,-7-5 1,-9-1-1,-7-1 0,-7 3 0,-3 4-1,-8 1 1,-3 11-1,-3 6 0,-1 9 1,2 8-1,1 5 1,7 5 0,3 2-1,4 4 1,8-2 0,6-1 1,9-2-1,5-5 0,7-4 1,4-4-1,10-7 0,-1-4 0,3-3-2,-6-10-3,10 8-9,-18-15-18,2-1 0,-16-8-1,-9-2 2</inkml:trace>
  <inkml:trace contextRef="#ctx0" brushRef="#br0" timeOffset="46584.6642">7976 4093 32,'0'0'31,"0"0"0,0 0 0,35-33-25,12 19-5,9-5 0,18 0 0,13-2-2,-1-6-6,15 5-23,-7-3 0,-9 4-1,-11 0-1</inkml:trace>
  <inkml:trace contextRef="#ctx0" brushRef="#br0" timeOffset="49615.8378">918 5967 1,'0'0'12,"-12"-19"10,12 19-7,-17-18-4,-1 2-2,18 16-1,-23-19-2,23 19 0,-22-21-1,22 21 0,-19-19-1,19 19 0,-16-16-1,16 16 0,-17-7-1,17 7 0,-22 2 0,22-2-1,-31 19 1,14-3-1,-5 3 0,3 7 1,-3 4-1,5 7 0,-1 1 0,7 4 1,3-1-2,6 3 1,2-1 0,8-1-1,0-1 0,5-8 0,3-5 1,1-9-1,3-8 1,-1-10-1,5-9 1,-1-8-1,2-10 1,0-8-1,-1-8 1,1-3-1,-2-8 0,1-3-1,-3-5 1,-3-9-1,-1-2 0,-3-3 0,-1 1 0,-5 1 0,2 6 1,-6 4-1,0 11 1,-4 11 1,0 13-1,-2 9 0,2 19 0,0 0 1,0 0 0,-24 30 0,15 1 0,-1 10 1,0 2-2,2 15 1,1 2 0,5 5 0,2-1 0,6 5-1,-1-6 0,9 1 0,0-2 1,3-11 0,1-8-1,1-4 0,1-13 0,-3-5 1,3-9-1,-1-8 0,0-8-1,1-8 1,-1-4-1,3-5 1,-3-3-1,-1-8 0,-1 1 0,-3-4 0,-2 1 0,-7 3 0,3 3 0,-6 2 1,0 6-1,-2 20 1,-2-22 0,2 22 0,0 0 0,-15 15 1,7 3-1,2 5 1,0 5-1,4 3 1,0 4-1,6 0 1,2 0-1,4-1 1,1-6-1,5-2 0,-1-7 1,5-5-1,-1-7 1,3-7-1,-1-5 0,3-6 0,-1-1 0,0-5-1,-1 1 0,-3-5-2,2 12-3,-13-12-13,-8 21-12,18-21 0,-18 21-1</inkml:trace>
  <inkml:trace contextRef="#ctx0" brushRef="#br0" timeOffset="49877.8528">1204 5617 17,'0'0'25,"0"0"0,0 0-3,0 0-27,0 0-17,19 26-3,-19-26-1,24 19 16</inkml:trace>
  <inkml:trace contextRef="#ctx0" brushRef="#br0" timeOffset="51431.9415">1494 5846 10,'25'-10'30,"-25"10"2,27 0-2,-27 0-17,25 28-3,-11-7-4,9 17-1,-9-1-2,5 7 0,-5-1-2,2 3 0,-7-6 0,3-5 0,-8-7 0,-2-7 1,-2-21-1,0 16-1,0-16 1,-6-17 0,2-6-1,2-3 0,0-9 0,0-4-1,4-3 0,2-2 0,6 6 1,2 1-2,3 7 2,3 6-1,5 6 0,0 8 0,5 8 1,1 5 0,2 6 0,2 5 0,4 0 0,0 4 0,2-1 0,0-3 0,-2-2 0,0-6 0,0-3 0,-6-6 0,2-4-1,-8-6 0,-2-1 0,-5-7-1,-1 2 1,-9-5-1,-2 1 1,-4 0 0,-4 4 0,-6 1 0,8 18 1,-23-22 0,23 22 0,-35 0 0,13 8 1,1 5 0,-4-3 0,1 8 1,-1-4-1,4 5 1,-5-7 0,9 9-1,-4-3 0,5 4 0,-2-1 0,5 4 0,3 1 0,4 2 0,4 0-1,6 4 1,4-4 0,4 3-1,5-3 1,5-1-1,3-3 1,6-5-1,2-1 1,6-6-1,0-7 0,4-6 1,1-8-1,1-5 0,-2-5 0,-2-4-1,-4-7 1,-2-5-1,-4-2 1,-6-3-2,-1 1 2,-5 1-1,1 3 0,-5-4 0,5 11 0,-7 0 0,5 13 0,-3-1 1,-15 16 0,31-4 0,-31 4 0,26 27 0,-17-12 1,1 10-1,-4-2 1,2 3-1,-4-5 0,1-5 0,-5-16 1,6 22-1,-6-22 1,0 0 0,0 0 0,0 0-1,0 0 1,0 0 0,-19-17-1,19 17 0,-22-21 0,22 21 0,-25-19 0,25 19 0,-25-11-1,25 11 1,-29 5 0,29-5 0,-30 20 0,15-5 0,-1 5 0,3 4 0,1 4 0,4 4 0,2 3 0,6 0 1,4 0-1,6 0 0,4-2 0,7-3 0,0-6 1,9-6-1,1-8 0,6-8 1,2-5-1,2-8 0,3-6 0,1-10 0,2-4-1,-3-6 0,5-3 1,-6-9-2,2-2 0,-10-12 0,2 0-1,-10-5 1,-2 3 0,-13 2 1,-2 9-1,-9 5 2,-4 12 0,-5 14 1,8 23-1,-25-12 1,25 12 1,-30 26-1,17 0 1,5 13-1,-2 1 1,8 7-1,0 1 1,8 2-1,2-1 0,6-1-1,3-5 0,3-4 1,-1-6-1,4-5 0,6-1-2,-5-15-1,15 5-6,-39-17-20,48 2-4,-30-12 1,5-3 0</inkml:trace>
  <inkml:trace contextRef="#ctx0" brushRef="#br0" timeOffset="51636.9535">3182 5843 25,'12'-37'27,"7"16"1,11-4 0,3 1-25,15 5-1,3-1-2,-3 1-4,13 3-18,-11 8-5,-5-1 1,-6 9-3</inkml:trace>
  <inkml:trace contextRef="#ctx0" brushRef="#br0" timeOffset="51883.9673">3733 5837 54,'-2'28'32,"-6"-7"1,10 20-10,-6-13-19,12 7-1,-4-4-1,6-3-2,-1-2-1,-1-10-4,13 7-9,-21-23-17,24 0-2,-24 0 1,19-24-1</inkml:trace>
  <inkml:trace contextRef="#ctx0" brushRef="#br0" timeOffset="52700.0143">4124 5886 23,'-20'34'32,"3"6"-1,1-5 0,7 9-20,1-9-6,16 3-2,-1-6 0,11-2-1,1-9 0,7-6-1,-1-9 0,4-6 0,-4-9 0,-1-5-1,-5-11 1,-1-3-2,-5-5 1,-5-6-1,-6 1 1,-6-2-1,-4 5 0,-3 0 0,-1 7 0,-4 0 0,3 10 1,1 2-1,12 16 0,0 0 1,0 0-1,0 0 0,0 0 1,0 0-1,27 14 1,-5 0 0,1-1 1,2 2-1,3 1 1,-1 5 0,-4 0 0,-1 4 0,-7-3 0,-1 3 0,-6-4-1,-1-4 1,-7-17 0,8 25 0,-8-25-1,0 0 1,18-7 0,-5-9-1,5-3 0,3-4 0,6-3 0,5 0-1,-1-1 1,2 6 0,-2 6 0,-2 9 1,-2 10 0,-3 10 1,-9 9-1,3 8 0,-5 4 1,1 2-1,-2 0-2,-5-7-2,13 5-22,-20-35-7,21 19-1,-21-19 0</inkml:trace>
  <inkml:trace contextRef="#ctx0" brushRef="#br0" timeOffset="53880.0815">5801 5724 16,'-29'-2'30,"1"4"-1,-1 1 1,-8-1-21,18 15-1,-8-3-3,11 13-1,-3-5 0,13 10-1,-2-2 0,10 5-1,4-7 0,5 0 0,3-4-2,5-5 1,1-5 0,3-7-1,1-7 1,1-5-1,-2-9 0,-3-5-1,-1-6 1,-5-10-2,-4-3 0,-10-4-1,-6 5 0,-8-1 1,-3 8 0,-7 2 0,1 10 0,-2 10 1,1 8 1,24 0-1,-29 21 2,25-6-1,6 3 1,-2-18 0,35 30 0,-6-20 0,4-1 0,8-6 0,4-11 0,2-3 0,1-8-1,-1-2 0,-4-11 0,-2 3 1,-2-12-2,-6-3 2,-6-1-1,-4-2 0,-7 1 1,-3 6 0,-5 5 0,-2 10 0,-6 25 0,0 0 1,-19 18-1,5 24 1,-6 12 1,-3 23-1,-6 14 0,6 14 0,-1 9 0,9 9 0,3-1-1,8-1 0,4-12-1,8-17 0,4-16 0,-1-19 0,5-18-1,1-20 1,1-19-1,-3-15 0,3-15-1,-6-18 0,-3-4 0,-7-11 0,-4 0 1,-11-2-1,-7 6 1,-9 4 0,-2 13 0,-4 9 1,2 12 0,2 5-1,7 9 0,1 0-3,23 7-4,0 0-15,0 0-8,0 0 1,37-19-2</inkml:trace>
  <inkml:trace contextRef="#ctx0" brushRef="#br0" timeOffset="55788.1906">6803 5552 1,'-29'-12'16,"29"12"7,0 0-6,-34 10-5,34-10-1,-27 19 0,19 4 0,-15-10-2,13 15 0,-11-2-1,11 11-2,-3-6-1,9 8-2,2-6 1,10 2-3,5-2 2,13-3-2,5-11-1,9-5 1,7-5 0,6-7-1,1-9 1,6-2-1,-1-9 1,-1-8 0,-3-4-2,-7-1 2,-7-4-2,-10 0 1,-7 0 0,-15 2 0,-9 5-1,-11 7 1,-11 8-1,-3 5 1,-4 8 0,-2 5-1,3 5 0,1 4 0,10 2 0,3 0-1,8 1 1,6-17-1,0 32 1,0-32-2,22 23 2,-22-23-3,39 15 2,-20-15-1,10 6 1,-3-6-1,3 1 1,-4 1 2,-2 3-1,-1-1 1,-5 3 0,-17-7 2,29 19-2,-29-19 2,24 18 0,-24-18 0,23 10 0,-5-12 0,-18 2 0,37-22 0,-18 2-2,6-1 2,1-5-2,3-2 1,-2 0-1,2 5 1,-5 2-1,1 6 1,-8 2 0,3 10 1,-20 3-1,19 14 1,-15 2-1,0 5 0,-6 5 1,2 2-1,-2 0 1,0-4-1,-2-3 0,2-3 0,2-18 1,-3 21-1,3-21-1,0 0 1,0-16-1,3 0 0,5 1-2,0-6 1,6-4-1,-1 1 1,9-1-1,-1 4 1,2 5-1,-1 2 2,-1 6 0,-1 4-1,-3 8 2,-17-4-1,22 24 0,-19-5 1,1 6 1,-2 1-1,-2-1 0,0 1 0,-2-5 0,2-4 0,0-17 0,0 21-1,0-21 0,0 0 0,10-17-1,-4 1 0,6-3-2,-1-9 0,11 2-1,-5-9-1,10 7 1,-7-2 0,7 7-1,-8 2 2,1 9 2,-20 12 1,21-2 1,-21 2 1,2 30 0,-2-6 1,-6 4 1,5 6-2,-3-5 1,6 3-1,1-6 0,7-3-1,6-6 1,3-6-2,6-8 0,5-8 0,3-5-1,0-4 0,4-4-1,-6-5 1,2-1-2,-10-8 0,1 4 0,-15-5 0,-1 5-1,-12-4 2,0 8 0,-9 1 0,13 23 1,-27-23 0,7 23 2,20 0-1,-29 18 0,21-1 1,-4 3 1,12 4-1,0-1 1,8 3 0,2 2 1,9-1-1,1-3 0,5 1 0,0-6 0,3-7 0,-1-1 0,4-8-1,-2-6-1,-2-3 1,3-4-2,-1-6 1,-2-1-1,2-1 1,2-6-1,-1 3 1,-1-2-1,-2 4 0,-2-1 1,-1 6 0,-5 4 0,-19 10 1,25-2-1,-25 2 1,10 26 0,-8-6 0,-2 2 0,-2 1 0,-2 2 1,2-4-2,0-6 2,2-15-1,-6 18 0,6-18 0,0 0-1,0 0 0,-3-26 0,3 10 0,2-7-1,1-5 0,7 0-1,-2-3 0,9 6-1,-7-3-3,21 16-7,-19-8-14,19 15-4,-4 3 0,4 9 0</inkml:trace>
  <inkml:trace contextRef="#ctx0" brushRef="#br0" timeOffset="56164.2122">9375 5564 28,'9'-17'30,"-9"17"2,-19-23-8,19 23-10,-41-11-6,22 15-2,-14-4-2,7 10-2,-1 1-1,4 3 0,5 2-1,6 1 0,12-17 0,-7 28 0,7-28 0,15 20 0,-15-20 0,31 3-1,-9-5 1,-3-3-1,3 0 1,-3 0-1,1 1 1,-20 4 0,29 0 1,-29 0-1,25 19 1,-11-3 0,-3 5 1,5 4-1,-1-3 0,1 1 0,0-4-1,-16-19-2,27 27-4,-27-27-18,17-11-8,-17 11 0,24-30-1</inkml:trace>
  <inkml:trace contextRef="#ctx0" brushRef="#br0" timeOffset="56592.2366">9630 4953 38,'0'0'33,"36"11"0,-16-8-7,21 29-13,-14-8-4,22 23-3,-10 6-1,9 17-1,-7 4-2,-2 8 1,-12 2-2,-7 5 0,-16-3 1,-10-5-1,-14-10-1,-7-8 0,-4-8-1,-10-17-5,18 1-25,-12-25-3,11-4-2,1-15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1:38.9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-1160 1814 13,'0'0'12,"4"-21"-2,-4 21-1,0 0-2,-4-23 0,4 23-1,0 0 0,0 0-1,0 0 0,0 0 0,0 0-1,0 0 0,0 0 0,0 0 0,0 0-1,0 0 0,0 0 0,0 0-1,-8 17 1,8-17-1,-2 25 1,2-6-1,-6 1 0,4 6 1,-3 0-1,1 9 0,-4 0-1,2 5 1,-4-1-1,5 5 0,-5-2 0,2-2 0,0-2-1,2 1 1,-1-4-1,3-3 1,-2-3-1,4-2 2,0-5-1,0-2 0,0-5 0,2-15 0,0 21 1,0-21-1,0 0-1,0 0 1,25 6-2,-25-6 1,35-16 0,-11 7-1,3-1 1,6 1-1,0-2 1,4 4-1,0 0 1,0 4 0,0 6 0,2-1 0,-2 3 0,0 1 1,-4-3-1,-2 2 1,-2-1-1,-5 1 1,-3-5-1,-21 0 0,27-5 0,-27 5 0,0 0 1,0 0-1,14-19 0,-14 19 0,0 0 0,-4-18 0,4 18 0,0 0 0,0 0 0,0 0-2,0 0-1,-6-19-5,6 19-23,0 0-2,20 9-1,-20-9-1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4-26T05:36:22.959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0 1104 1,'0'0'1,"0"0"-1,0 0 1,0 0 0,0 0 1,0 0-1,18-6 1,-18 6-1,0 0 1,15-15 0,-15 15-1,12-16 1,-12 16-1,14-16 0,-14 16 0,13-17 0,-13 17-1,0 0 1,24-23 0,-24 23-1,17-18 1,-17 18 0,23-21 1,-23 21-1,28-24 0,-28 24 1,31-28-1,-31 28 1,33-30-1,-33 30 0,31-30 0,-12 16 0,-7-1 0,-12 15-1,25-27 1,-25 27 0,20-17 0,-20 17 1,0 0 0,0 0 0,0 0 0,0 0 0,0 0 0,0 0-1,0 0 0,0 0 0,0 0-1,-23 14 0,23-14 0,0 0 0,-20 19 0,20-19 0,-15 18 0,15-18 0,-20 22 0,20-22 1,-19 25-1,19-25 0,-22 24 0,22-24 0,-21 23 0,21-23 0,-22 21 0,22-21 0,-19 16 0,19-16 0,-18 16 0,18-16-1,0 0 1,-15 17 0,15-17 0,0 0 0,-8 16 0,8-16 0,0 0 0,0 0 0,-6 16 1,6-16-1,0 0 0,0 0 0,0 0 0,-15 17 0,15-17 0,0 0 0,0 0 1,0 0-1,0 0 0,-18 12 0,18-12 0,0 0 0,0 0 0,0 0 0,0 0 0,0 0 0,0 0 0,0 0 0,0 0 0,0 0 0,0 0 0,0 0 0,-6-15 0,6 15 0,0 0 0,0 0 0,0 0 0,0 0-1,0 0 1,0 0 1,0 0-1,0 0 0,0 0 0,0 0 0,0 0 0,0 0 0,0 0 0,0 0-1,0 0 1,0 0 0,0 0 0,0 0 0,0 0 0,0 0 0,0 0 0,0 0 0,0 0 0,18-13 0,-18 13 0,0 0 0,0 0 0,21-17 0,-21 17-1,18-12 1,-18 12 1,23-16-1,-23 16 0,25-18 0,-25 18 0,26-17 1,-26 17-1,27-21 0,-27 21 0,23-21 0,-23 21 0,22-18 0,-22 18 0,15-15 0,-15 15 0,0 0 0,0 0 1,0 0-1,0 0 0,0 0 0,-19 19 0,19-19 0,-33 28 0,13-11 0,-1 1 0,1-1 0,-3 3 0,4-3 0,-3 1 0,5-4 0,1 1 0,16-15 0,-27 27 0,27-27 0,0 0-1,-22 17 1,22-17 0,0 0 0,0 0 0,0 0 0,0 0 0,0 0 0,0 0 0,0 0 0,0 0 1,0 0-1,0 0 0,0 0 0,0 0 0,0 0 0,0 0 0,0 0 0,0 0 0,0 0 0,0 0 0,0 0-1,0 0 1,0 0 0,6-23 0,-6 23 0,20-24 0,-20 24 0,25-32 0,-7 15 0,3-4 0,2 0 0,3-4 0,1 3 0,2-3 0,4 1 0,-4-3 0,4 3 0,-5-1 0,5 1 0,-6 3 0,2-2 0,0 0-1,-5 4 2,1 0-1,-4 1 1,3 1-2,-7 3 2,3 0-1,-20 14 1,29-27 0,-29 27-1,33-22 0,-33 22 0,31-25 1,-13 13-1,-18 12 0,31-21 1,-14 9 0,-17 12-1,23-20 1,-23 20-1,22-19 1,-22 19-1,15-17 1,-15 17-1,16-20 0,-16 20 0,18-15 0,-18 15 0,15-16 0,-15 16 0,18-14 0,-18 14 0,0 0 0,21-19 0,-21 19 1,0 0-1,21-16 0,-21 16 0,0 0 0,18-18 0,-18 18 0,0 0 1,15-17-1,-15 17 0,0 0 0,16-18 0,-16 18 0,10-15 0,-10 15 0,11-16 1,-11 16-1,12-18 0,-12 18 0,12-16 0,-12 16-1,0 0 2,15-19-1,-15 19 0,0 0 0,10-16 0,-10 16 0,0 0 0,0 0 0,0 0 0,0 0 0,0 0 0,0 0 1,0 0-1,0 0 0,0 0 0,0 0 0,0 0 0,0 0 1,0 0-1,0 0 0,0 0 0,0 0 1,0 0-1,0 0 0,0 0 1,-17 16-1,17-16 1,0 0-1,0 0 0,-18 11 1,18-11-1,0 0 0,0 0 0,-23 8 0,23-8 0,0 0 0,-24 2 0,24-2 1,-17 0-1,17 0 0,-20-2 0,20 2 0,-19-1 0,19 1 0,-21-4 0,21 4 1,-26-3-1,26 3 0,-19-4 0,19 4 0,-18-7 0,18 7 0,0 0-1,-21-16 1,21 16 0,0 0 0,-18-14 1,18 14-1,0 0 0,0 0 0,-17-10 0,17 10-1,0 0 1,0 0 0,0 0 0,0 0-1,0 0 1,0 0-1,0 0 1,0 0-1,0 0 1,0 0 0,0 0-1,0 0 1,21 9 0,-21-9 0,0 0 0,22 3 0,-22-3 0,0 0 0,19 2 0,-19-2 0,0 0 0,20 0 0,-20 0 0,0 0 0,19-4 0,-19 4 0,0 0 0,19-5 0,-19 5-1,22-5 1,-22 5 0,29-7 0,-9 2 0,1-6 0,4 2 0,4-3 0,3 0 0,-1-4 0,2 0 0,-2 2 0,-2-1 0,-4 2 0,-1 5 0,-24 8 1,29-16 0,-29 16 0,0 0 0,0 0 0,0 0 0,0 0 0,0 0 0,0 0 0,0 0-1,0 0 0,0 0 0,-20 17-1,20-17 1,0 0 0,-9 16 0,9-16 0,0 0 0,-4 16 0,4-16 0,0 0 0,-2 21 0,2-21 0,-2 19 0,2-19-1,0 30 1,0-7 0,0 3 0,-2 7 0,2 8 0,-4 4 0,0 4 0,0 0 0,-2 4 2,-1-8-1,1 1 0,-4-10 1,2-4 0,1-11-1,1-4 1,6-17-1,-10 18 0,10-18 0,0 0 0,0 0-1,0 0 0,0 0 1,0 0-1,0 0 0,0 0 0,0 0 1,0 0-1,0 0 0,0 0 0,0 0 0,0 0 0,0 0 0,0 0 0,0 0-1,8-19-2,-8 19-4,0 0-17,0 0-2,13-18-2,-13 18 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7:43.2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1453 2726 8,'0'0'6,"0"0"-1,0 0-1,0 0 0,0 0-2,0 0 0,0 0-1,0 0 1,0 0 0,-2-19 0,2 19 1,0 0-1,0 0 1,-12-18 0,12 18-1,0 0 1,0 0-1,-14-17 0,14 17-1,0 0 1,0 0 0,-15-18 1,15 18-1,0 0 0,0 0 0,0 0 0,-18-17 0,18 17-1,0 0 0,0 0 0,-17-14-1,17 14 1,0 0 0,-16-16-1,16 16 1,0 0 0,-17-18-1,17 18 1,-16-15-1,16 15 1,-15-18-1,15 18 1,-22-21-1,22 21 1,-25-24-1,25 24 1,-27-27-1,11 12 0,-1 2 1,-1-2-1,-3-1 0,1-2 1,-3 1-1,-2-1 1,-1 1 0,1-1 0,2 3 0,-3-3 0,5-1 0,0 3-1,1-2 2,-1 4-2,5-3 0,1-1-1,-1 1 1,1-1 0,-1 3 0,0-3 0,16 18-1,-29-31 1,29 31 0,-33-30 0,33 30 0,-31-28 0,31 28 0,-27-26 0,27 26 0,-25-27 0,25 27 0,-26-26 0,26 26 0,-25-28 1,13 12-1,-1 1 0,-1-1 0,14 16 0,-23-30 0,9 14 0,2 1 0,1-3 0,-1 2 0,-2 0 0,1-1 0,3 1 0,-5-1 0,5 1 0,-4-2 0,14 18 0,-23-31 0,23 31 0,-24-30 0,11 14 0,13 16 0,-22-26 0,22 26 0,-23-28 0,23 28 0,-19-26 0,19 26 0,-20-32 0,9 17 0,1-3 0,-2 1 0,2-1 0,10 18 0,-21-31 0,21 31 0,-19-27 0,19 27 0,-20-24 0,20 24 0,-17-21 0,17 21 0,-18-21 0,18 21 0,-19-21 0,19 21 0,-22-23 0,22 23 2,-23-23-2,23 23 1,-23-24 0,23 24 0,-24-21-1,24 21 2,-23-25-2,23 25 0,-22-21 0,22 21 0,-19-19 0,19 19 0,-19-21-1,19 21 1,-18-16 0,18 16 0,-19-21 0,19 21-1,-20-19 1,20 19 0,-17-18 0,17 18-1,-16-17 2,16 17-2,0 0 1,-21-19 0,21 19 0,0 0 0,0 0 0,-18-16 0,18 16 0,0 0 0,0 0 0,0 0 0,-12-16 0,12 16 0,0 0 0,0 0 0,0 0 0,0 0 0,0 0 0,-13-16 0,13 16 0,0 0 0,0 0 0,0 0 0,0 0 0,0 0 0,-12-17 0,12 17 0,0 0 0,-13-18 0,13 18 0,0 0 0,-24-22 0,24 22 0,-17-21 1,17 21-1,-22-20 0,22 20 0,-21-24 0,21 24 0,-21-21 0,21 21 0,-24-16 0,24 16 0,-19-12 0,19 12 0,0 0 0,-18-11 0,18 11 0,0 0 0,0 0 0,0 0 0,0 0 0,0 0 0,0 0 0,0 0 0,0 0 1,0 0-1,0 0 0,0 0 0,0 0 0,0 0 0,0 0 0,0 0 0,0 0 0,0 0 0,0 0 0,0 0 0,0 0 0,0 0 0,0 0 0,0 0 0,2 19 0,-2-19 0,0 0 0,6 16 1,-6-16-1,6 19 0,-6-19-1,10 25 2,-3-9-1,1 3 0,4 4 0,-4 1 0,3 6 0,1-2 0,3 4 1,-3 1 0,4-2-1,-5-1 1,1-2-1,0-2-1,-3-6 1,-1 2-1,-8-22 0,12 27 0,-12-27 1,6 17-2,-6-17 2,0 0 0,0 0 0,2 18 1,-2-18-1,0 0-1,0 0 2,0 0-2,0 0 1,0 0 0,0 0 0,0 0 0,0 0 0,0 0 0,0 0 0,0 0 0,0 0 0,0 0-1,0 0 1,0 0 0,0 0 0,0 0 0,-18-11 0,18 11 0,0 0 0,0 0 0,-13-16 0,13 16 0,0 0 0,-18-19 1,18 19-1,-16-21 1,16 21 0,-15-30 0,3 15-1,3-10 1,-7-1-1,2 0-1,-1-4 1,-1 2 0,-3-2 0,1 6-1,1-3 1,1 6 0,3 2 0,1 2 0,12 17 0,-23-27 0,23 27 0,-16-21 0,16 21 0,0 0-1,-16-19 1,16 19 0,0 0 0,0 0 1,0 0-1,0 0 0,0 0 0,0 0 0,0 0 0,0 0 0,0 0 0,0 0 0,0 0 0,0 0 0,0 0 0,0 0 0,0 0 0,0 0-1,0 0 1,0 0 0,0 0 0,0 0 0,0 0 0,0 0 0,20-5 0,-20 5 0,17 3 0,-17-3 1,26 7-1,-7-3 1,3-1-1,1 3 1,4-3-1,2 2 0,4-1 1,-2-2-1,3 1 0,-5-1 0,0 1 1,-2 1-1,-5-2 0,-1 1 0,-21-3 0,27 7 1,-27-7-1,18 5 1,-18-5-1,0 0 1,0 0 0,0 0 0,0 0-1,0 0 1,0 0-1,0 0 1,0 0-1,0 0 0,0 0 0,0 0 0,0 0 0,-20 13 0,20-13-3,0 0-2,0 0-4,0 0-9,0 0-10,0 0-1,0 0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7:12.1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1682 2072 4,'0'0'4,"0"0"0,-19-4 1,19 4-2,0 0 1,-25 0-1,25 0-1,-18 2 1,18-2-1,-17 5 0,17-5 0,-18 5 0,18-5 0,-19 6-1,19-6 1,-22 5-1,22-5 1,-21 7-1,21-7 0,-20 7 1,20-7-1,-17 7 0,17-7 0,-18 10 0,18-10 0,0 0 0,-23 20-1,23-20 1,-20 14-1,20-14 1,-19 15 0,19-15 0,-21 16 1,21-16-1,-26 16 0,26-16 0,-23 16 1,23-16-1,-23 15 0,23-15-1,-24 16 1,24-16-1,-21 17 0,21-17 1,-21 16-1,21-16 0,-20 18 1,20-18-1,-21 22 1,21-22-1,-20 23 1,20-23-1,-19 25 1,19-25 0,-20 26 0,20-26 0,-19 26 0,19-26 0,-16 24 0,16-24 0,-13 27-1,13-27 1,-10 24-1,10-24 0,-10 21 0,10-21 0,-8 21 0,8-21 0,-7 19 0,7-19 0,-6 20 0,6-20 0,-8 15 0,8-15 0,-2 18 0,2-18 0,-4 17 0,4-17 0,-2 18 1,2-18-1,-2 19 0,2-19 0,2 21 1,-2-21-1,4 23 0,-4-23 0,8 21 0,-8-21 0,10 19 0,-10-19 0,11 17 0,-11-17 0,14 18 0,-14-18 0,14 15 0,-14-15 0,13 16 0,-13-16 0,18 14 0,-18-14 1,19 12-1,-19-12 0,22 11 0,-22-11 0,23 7 0,-23-7 0,25 9 0,-25-9 0,29 5 1,-29-5-1,30 5 0,-30-5 0,33 2 0,-33-2 0,31-2 1,-31 2-1,33-3 0,-33 3 0,31-6 0,-31 6 1,31-7-1,-31 7 0,29-8 0,-29 8 0,26-7 0,-26 7 1,23-7-1,-23 7 0,27-7 0,-27 7 0,23-7 0,-23 7 0,24-11 0,-24 11 0,19-10 1,-19 10-1,18-14 0,-18 14 0,17-14 0,-17 14 1,20-14-1,-20 14 0,17-18 0,-17 18 0,18-17 0,-18 17 1,13-23-1,-13 23 0,14-21 0,-14 21 0,14-21 1,-14 21-1,11-21 0,-11 21 0,10-19 0,-10 19 1,10-21-1,-10 21 0,8-21 0,-8 21 0,7-19 1,-7 19-1,8-19 0,-8 19 0,6-18 0,-6 18 0,6-19 1,-6 19-1,8-23 0,-8 23-1,5-23 2,-5 23-2,4-24 1,-4 24-1,2-19 1,-2 19-1,2-25 1,-2 25 0,0-22 0,0 22 0,0-23 0,0 23 0,-2-21 0,2 21 0,-4-16 0,4 16 0,0 0 0,-4-19 0,4 19 0,0 0 0,-3-18 0,3 18 1,0 0-1,0 0 0,-6-15 1,6 15-1,0 0 0,0 0 1,-8-18-1,8 18 0,0 0 1,-12-19-1,12 19 0,0 0 0,-11-21 1,11 21-1,0 0 0,-14-17 0,14 17 1,0 0-1,0 0 0,-10-18 0,10 18 0,0 0 0,0 0 1,-13-17-1,13 17 0,0 0 0,0 0 1,-26-16-1,26 16 1,-17-9-1,17 9 0,-22-5 1,22 5-1,-23-5-2,23 5-2,-19-2-15,19 2-8,-22 2-1,22-2 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1:53.6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1071 151 7,'0'0'18,"-2"17"-3,2-17-4,0 0-2,-3 16-1,3-16-1,0 0 0,0 0 1,0 0-1,19-12 0,1 5 0,-11-18 0,13 6-1,-5-16 0,14 5-2,-3-12-1,7 2 0,-4-7 0,2 3-2,0-7 0,2 2-1,-4-4 0,0-1 0,-2-4 0,0 1-1,3-6 1,-3-6-1,2-1 2,-2-1-2,0-1 1,-2 3 0,-3 6 0,-3 7 0,-3 9 0,-3 10 0,-3 9 0,-2 7 0,-1 6 0,-9 15-1,24-23 1,-24 23 0,27-19 0,-9 8 0,3-3 0,2-2 0,-1-1 0,1-4 0,-2-4 0,-1-3 0,-5-3-2,-1-4 3,-8-4-3,-2 2 2,-6-1-2,-4 1 2,-2 4-2,-2 5 2,-1 5 1,1 4-1,10 19 0,-21-21 0,21 21 0,0 0-1,-18-9 1,18 9-1,0 0 0,0 0 1,-2-19-1,2 19 0,6-25 0,-4 8 1,0-3-1,-2-1 0,4-1 1,-4-3-1,2 6 0,-2 1 0,0 18 0,2-24 0,-2 24-1,0 0 1,0 0 0,19-7 0,-19 7 0,0 0-1,24 19 0,-24-19-3,21 16-1,-21-16-2,23 17-5,-23-17-14,0 0 0,14 21 1,-14-21 26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5:02.6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4297 8595 10,'0'0'12,"12"-19"-2,-12 19 0,5-18 0,-5 18 0,4-15 0,-4 15 0,0 0-1,0 0-1,6-18 0,-6 18-2,0 0 0,0 0-2,0 0 0,-21 19-1,21-19-2,-31 30 1,11-7-1,-1 3 0,-4 4 0,-1 5 0,-5 0 0,4 0-1,-4 2 1,-2 1 0,-6-1-1,0 1 0,-4-2 0,0-1 1,-3-4 0,-7 1-1,-1-1 1,-7-1-1,-3-2 2,2-2-2,-2-3 1,-1-2-1,3-4 0,2-1 0,5-5 0,5-4 0,3-6 0,2-1 1,5-3-1,-1-4 0,4-2 0,6-5 0,-4 2 0,7-4 1,1 0-2,2 1 1,1-3-1,7 2 1,1-1-1,3 1 1,3-3-1,2 0 0,4-1 1,4-1 0,4-1-1,4-1 1,4 0 0,1-2-1,3 4 1,3-1 0,3 2 0,1-1-1,2 4 1,3-1 0,-1 4-1,2 0 1,2 0 0,0 2-1,2 2 1,-2-1 0,4 4 0,-1 4 0,3 1 0,-4 4 0,2 3 0,0 4 0,0 3 0,0 5 1,2 3-1,0 2 0,-2 5 0,2 2 1,1 1-1,-1 2 1,0 1-1,0 0 0,-2 2 2,0 2-2,-2-4 1,1 2-1,-3-3 2,-2-2-3,0-2 3,-2-2-2,1-3 0,-1-4 0,0-2 0,2-1 1,-4-4-1,3-1 1,-1-4-1,-2-2 0,1-5 1,-1-2-1,-4-1 1,3-6-1,-5 0 0,0-5 1,1-1-1,-3-5 1,-1 1-1,-2 0 0,-5 0 0,1-1-1,2 5-2,-8-5-1,-4 20-6,9-19-12,-9 19-8,0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5:17.19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138 0 1,'0'0'11,"0"0"1,0 0-4,0 0-1,0 0 0,0 0-1,0 0 0,0 0 1,0 0 0,0 0 0,0 0-1,0 0 0,0 0-1,0 0 1,0 0 1,10 30-2,-10-30 1,-6 37-1,-2-12-1,6 13 0,-6 1 0,6 11-2,-5 6 0,1 9-1,0 7 0,0 8 0,0-2 0,2 2 0,0-1-1,-1-2 1,1-7 0,0-4 0,-2-11-1,2-4 1,-2-4 1,0-3-2,-1-8 2,1-1-2,0-3 1,0-4-1,0-4 1,0-1-1,3-5 0,-1-3 0,4-15 0,-4 25 0,4-25 0,-2 21 0,2-21 0,0 0 0,2 21 0,-2-21 0,0 0 0,0 0 0,13 19 0,-13-19 0,0 0 0,18 12 0,-18-12 0,23 7 0,-23-7 0,35 6 1,-11-6-1,5 0 0,6-2 0,4 0 0,4-3 0,5 1 1,5 1-1,3-2 0,4 1 0,3 2 1,-1 1-1,4-1 0,0 2 1,2 0-1,2 0 0,-2 2 0,1-4 0,-7 4 1,-4-2-1,-3 0 0,-7-2 0,-7 2 1,-10 0-1,-5 0 1,-9 0-1,-17 0 1,21 0 0,-21 0-1,0 0 1,0 0 0,0 0 0,0 0-1,0 0 1,0 0-1,0 0-3,0 0-4,22 2-23,-22-2-1,0 0-2,0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1:55.4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 contextRef="#ctx0" brushRef="#br0">-12681 8296 26,'0'0'27,"-18"0"0,13 15-8,5-15-7,-12 41-3,-2-15-1,16 19 0,-12 3-2,16 13-1,-8 0-1,8 9-1,-4-5-1,4 3 0,-2-8-1,2-2 0,-2-13 0,-2-6-1,0-13 1,-1-3-1,-1-23 1,0 24 0,0-24-1,0 0 1,0 0 0,0 0-1,-1-29 1,1 4-1,0-6 0,-2-10 0,2-8 1,0-7-2,0-9 2,0-1-2,3-2 2,1-1-2,4 3 1,0 3 0,6 8 0,3 8 0,2 10 0,3 6-1,3 8 1,0 9-1,5 7 1,-1 9 0,2 8-1,0 6 1,-2 9 0,-1 4 0,-3 5 0,-2 1 0,-7-4 0,-5 2 1,-7-4 0,-4-3 0,-8-3-1,-3-4 1,-7-5 0,-1 0 0,-4-4-1,-3-1 0,3 2-3,-4-13-2,17 19-10,-17-17-17,27 0 0,-22 11-1,22-11 0</inkml:trace>
  <inkml:trace contextRef="#ctx0" brushRef="#br0" timeOffset="2592.148">-12376 8579 8,'0'0'21,"0"0"-2,0 0-3,0 0-2,10-21-2,-10 21-2,0 0-1,0 0 0,0 0-1,0 0-2,-27 2-1,27-2-2,-29 12 0,29-12-1,-39 14 0,19-5-1,-3-4 0,2 2 0,1-1-1,3-3 1,17-3-1,-26 4 0,26-4 0,0 0-1,0 0-4,-21-6-5,21 6-19,0 0-1,19 2-1,-19-2 0</inkml:trace>
  <inkml:trace contextRef="#ctx0" brushRef="#br0" timeOffset="837.0476">-11930 8793 20,'0'0'28,"0"-28"0,-6 10 1,6 18-16,-14-29-3,14 29-2,-23-20-3,23 20-1,-31-3-1,11 12-2,-3-1 0,2 10-1,-3 1 0,5 6 0,-1 1-1,7 0 1,1 0 0,4-3 0,6-2-1,4-2 1,-2-19 1,14 21-1,-14-21 0,31 0 0,-13-10 1,3-4-1,0-7 1,1-2-1,-1-3 0,1 0 0,-5 3 0,-5 2 0,0 5-1,-12 16 1,17-10 0,-17 10 0,14 22 0,-5-2 0,1 4 0,2 2 0,3-1 1,3 1 0,1-7-1,1-5 1,1-8 0,2-6-1,1-9 1,-1-7 0,1-8 0,-1-6 0,0-9 0,-1-4-1,-5-8 1,-3-3-1,-3-4 1,-5 0-1,-2 0 0,-4 6 0,-2 4 0,-2 10 0,-2 8 0,3 7 0,3 23 0,0 0 0,0 0 0,-16 20 1,14 6 0,2 16 1,0 5-1,6 13 0,0 3 1,5 2-1,3-4 0,7-2 0,3-4-1,5-10 1,2-10-1,2-9 1,4-8-2,0-9 1,2-6-3,-6-15-2,10 8-19,-18-20-9,4-2 1,-15-15-2</inkml:trace>
  <inkml:trace contextRef="#ctx0" brushRef="#br0" timeOffset="1028.0588">-11644 8455 22,'0'-25'27,"15"8"0,13 1-1,11 0-17,-2-3-5,7 2-8,7 3-20,1 8-2,-3 1-1,2 12 0</inkml:trace>
  <inkml:trace contextRef="#ctx0" brushRef="#br0" timeOffset="1781.1016">-10880 8593 44,'-17'-7'29,"-3"2"0,3 10-6,-8-10-14,25 5-3,-30 18-3,21 3 0,-5-4 0,4 11-1,3 0 0,3 7-1,0 0 1,8 5-1,0-1 0,5-2 0,5-6 0,5-5 0,3-6-1,5-10 1,2-10 0,4-7 0,0-10 0,2-10-1,-2-11 1,1-9-1,-5-11 1,-6-3-1,-3-8 0,-7-1 0,-5 2 1,-4 7-2,-4 6 2,0 12-1,-2 11 0,0 11-1,2 21 1,0 0 0,-8 19 0,8 11 0,2 10 1,0 9-1,0 9 0,4 7 1,-2-2-1,3-3 1,1-6-1,-2-7 1,0-8-1,0-13 0,-2-7 1,-4-19-1,0 0 0,0 0 1,21-9-1,-11-10 0,3-7 0,3-4 0,5-1 0,1-1-1,3 4 1,-2 4-1,5 11 0,-3 8 1,2 10 0,2 9-1,1 6 1,1 2 0,4 1 0,2 2 0,4-8 1,1-6-2,5-4-1,-6-16-4,17 5-20,-19-20-6,2 1-1,-14-14-1</inkml:trace>
  <inkml:trace contextRef="#ctx0" brushRef="#br0" timeOffset="10672.6105">-9047 8658 7,'0'-26'20,"0"26"-5,-2-19-4,-6 3-1,8 16-1,-9-28-2,9 28 1,-14-28-2,14 28 0,-14-30-1,14 30 0,-17-24-1,17 24 0,-24-16-1,24 16 0,-25-11 0,25 11-1,-31 6 0,31-6 0,-35 21-1,19-6 1,-1 6-1,1 6 0,-1 6 0,5 2-1,1 5 1,7 2 0,2 0-1,6 0 1,7-5-1,7-4 0,7-7 1,4-5-1,2-8 1,6-6-1,2-9 1,0-3 0,0-11-1,-2-2 1,-6-6 0,-6-4-1,-5-4 1,-6-1 0,-11-4 0,-6-1-1,-7 1 1,-6 2-1,-3 0 1,-3 7-1,1 4 0,0 6-1,-3 6 1,5 3 0,19 9-1,-31 2 0,31-2 1,-30 19-1,21-3 0,9-16 1,-14 31-1,12-15 1,6 0-1,-4-16 1,20 21-1,-20-21 1,37 9 0,-16-13 0,4-5 0,2-5 0,3-3 0,-1-1 1,0-1-1,0 2 1,-2 1 0,-1 2 0,-5 3 0,-1 11 0,-20 0 0,31 16 1,-22 2-1,3 8 0,-4 5 0,2 4 0,-5 2 0,3 0-1,-6-4 0,2-5 1,-4-7-1,0-21 1,2 23 0,-2-23-1,0 0 1,0 0-1,4-16 1,-4 16-1,12-35 0,-3 9 0,5-6 0,1-3-1,5 2 1,-1 2 0,5 3 0,-3 3 0,-1 8-1,-1 6 1,-1 6 0,-18 5 0,25 16 0,-14 1 0,1 6 0,-2 1 0,0 3 1,-1-3-1,3 1 0,2-6 0,-14-19 0,35 16 0,-12-22 0,6-8-2,4 0-1,-6-17-8,14 6-21,-13-11-1,5 2-1,-14-4 0</inkml:trace>
  <inkml:trace contextRef="#ctx0" brushRef="#br0" timeOffset="12924.7393">-12936 10166 6,'0'0'26,"0"0"1,0 0-1,2 17-11,-2-17-4,10-16-1,-8-5-3,17 9 0,-9-12-2,13 1-1,-11-12-3,7-2 1,-5-8 1,3-3-2,-3-8 0,-2 2 0,-4-2 0,-3 2 0,3 3 0,-2 4-1,-2 6 0,0 10 0,-4 10 0,0 5 0,0 16 0,0 0 0,0 0 0,-18 28 0,9 4 0,5 10 1,-6 7 0,8 8 0,-6 5-1,8 1 1,4-2-1,4-1 0,5-11 0,1-7 0,7-13 0,-1-6 1,5-9-1,4-9 0,-1-8 1,3-8-1,0-8 1,2-5-1,-4-8 0,2-6 0,-3-8 1,-5-8-2,-2-2 2,-3 0-2,-7 1 1,1 5 0,-4 6 0,-2 7-1,-2 13 1,-4 24 0,4-20-1,-4 20 1,0 23 0,-2 5 0,0 9 0,0 5 0,2 9 0,-2 5 1,2-2-1,4 0 0,-2-5 1,0-7-1,1-7 0,-1-8 0,2-8 0,-4-19 0,4 19 0,-4-19 0,0 0 1,16-19-2,-7 0 1,5-8-1,0-1 0,3-7 0,3 2 0,-3-2 0,3 7 0,-5 2 0,3 10 0,-18 16 0,31-9 1,-31 9-1,29 19 1,-13-1 0,1 3 0,3 0 0,-1 0 0,2 0 1,-3-3-1,7-6 0,-3-3 0,1-6 1,2-6-1,2-4 0,1-6 1,1-4-1,-2-4 0,0-2 1,-5-3-1,-3-1 1,-9-1-1,-4 2 1,-6 3-1,-8 6 0,8 17 0,-27-18 0,7 24-1,-3 4 1,2 11-1,-1 7 1,5 5-1,3 4 1,6 2 0,4-2 1,8-4-1,8-2 1,5-6-1,11-6 1,3-7 0,8-6 0,5-8 0,5-5-1,4-5-1,-3-13-3,12 9-21,-21-13-6,0-1 0,-23-7-2</inkml:trace>
  <inkml:trace contextRef="#ctx0" brushRef="#br0" timeOffset="13167.7532">-12712 9695 22,'43'-35'28,"3"8"0,13-4 0,-1-9-21,16 1-8,2-5-22,11 9-2,-9-2-3,-2 8 0</inkml:trace>
  <inkml:trace contextRef="#ctx0" brushRef="#br0" timeOffset="14435.8254">-10866 9576 35,'0'0'29,"0"0"0,-25 17-6,27 15-11,-22-6-4,20 18-2,-9-1-1,12 10-1,-5 1-1,10 1-1,0-6-1,10-6 0,3-8 0,4-8 0,1-10-1,3-6 1,0-11 0,0-7-1,0-9 1,0-7 0,-7-8 0,1-6-1,-3-5 1,-1-2-1,-1-2 1,-1 3-1,-3 4 0,-5 8 0,1 6 0,-2 9 0,-8 16 0,0 0 0,14 16 0,-14 9 0,0 6 0,0 4 1,-2 5-1,2-1 1,-4 0-1,2-6 1,-2-7-1,2-5 0,2-21 1,-6 23-1,6-23 1,0 0-1,0 0 1,0 0-1,6-26 0,2 3 0,1-3 0,7-8 0,3-3 0,3 1 0,3 1 0,0 3-1,-1 8 1,-1 6 0,-3 9-1,-20 9 1,33 11 0,-22 8 0,-1 7 0,-2 6 0,0 3 0,-1 0 0,-3 0 0,2-3 0,-4-8 0,0-5 1,-2-19-1,6 21 0,-6-21 0,0 0 0,29-17 0,-9-1 0,1-6 0,6-4 0,4-6 0,2-1 0,-2 2-1,1 3 1,-3 6-1,-4 6 1,-2 11 0,-3 11 0,-1 10-1,-1 5 1,-3 6 1,1 4-1,-2 3-1,-3-6 0,5 9-8,-18-17-23,10-1 0,-8-17-1,0 0 0</inkml:trace>
  <inkml:trace contextRef="#ctx0" brushRef="#br0" timeOffset="14651.8378">-10570 9336 60,'0'0'32,"0"0"-1,0 0-8,0 0-51,29-2-3,4 7-1,0-3 0</inkml:trace>
  <inkml:trace contextRef="#ctx0" brushRef="#br0" timeOffset="16215.9274">-9308 9654 38,'0'0'29,"-13"-28"0,13 28-11,-22-29-7,22 29-3,-17-21-2,17 21-1,-22-9-1,22 9-1,-27 9 0,14 8-1,-5 6 0,2 10-1,1 6-1,5 6 1,2 1-1,6 1 1,6 0-1,4-3 0,6-9 0,1-7 0,3-9 0,1-6 1,1-10-1,-1-8 1,1-7-1,-5-6 0,1-6 1,-3-6-1,-1-5 0,-2-2-1,0-2 1,-5 4 0,-1 4 0,0 5-1,0 6 1,-4 20 0,0 0 0,0 0 0,10 16 0,-6 9 0,1 3 0,5 5 0,0 2 0,4 0 1,3-2-1,3-5 0,3-5 1,0-5-1,4-8 0,5-6 0,3-8 1,4-6-1,1-8 0,1-5 0,0-5 0,0-9 0,-6-3 0,-6-4 0,-7 2 0,-11 2-1,-7 2 1,-8 3 0,-4 5 0,-5 9 0,-7 9 0,1 8 0,-3 4 0,3 4 0,2 6 0,-1 6-1,6 7 1,3 3 0,5 4 0,4-1 0,4 3 0,3-1 0,5 1-1,4-4 1,-1-2 0,3 0 0,1 1 0,3-1 1,-1 2-1,-2 2 0,1 3 0,-3 2 1,-3 0 0,-2 0 0,-6 2 0,-5 0 0,-8-4 0,-3-3 0,-8-6 1,-3-1-2,-4-7 1,-4-4 0,-3-10-1,1-6 1,0-10-1,4-5 1,4-7-3,5-4 2,8-3-1,8-4 1,10 0-2,8 0 2,11 4-2,6 0 2,8 1-1,4 1 1,3-1 0,3 1-1,-1-3 1,-1-1 0,-2-1 0,-6-1 0,-6-2 1,-4 1-1,-12 1 1,-3 2-1,-12 4 0,-6 4 0,-8 8 1,10 19-2,-35-16 1,12 20 0,-1 5 0,1 8 0,5 9 0,1 4-1,7 5 1,4 0 0,6 0 0,6 0 0,6 2 0,3-6 0,5-6 0,3-6 0,3-5 1,1-5-1,8-5 1,-2-8-2,0-5 1,2-3 0,-2 1-2,-6-8-4,10 12-23,-19-9-4,-18 16-1,17-19-1</inkml:trace>
  <inkml:trace contextRef="#ctx0" brushRef="#br0" timeOffset="20693.1836">-7699 9152 1,'-8'-25'22,"8"25"3,0 0-3,-25-24-8,25 24-3,-17-11-2,17 11-1,0 0-1,0 0-1,-22-1 0,26 16-1,-4-15 0,-10 39-1,1-13 0,13 20-1,-10 4 1,10 17-2,-6 1-1,8 9 0,3 6 0,5 4-1,0-3 1,-1-3-1,3-8 1,-3-8-1,-3-11 0,-6-10 1,-6-11 0,-2-6-1,-6-10 1,10-17 0,-23 18-1,23-18 1,-25 0-1,25 0 0,-22-20 1,13 5-1,1-5 0,0-4-1,2-4 1,2-2 0,0-5 0,4-2 0,2-3 0,0-6-1,6-1 1,6 0 0,1-2-1,3 3 1,5 3 0,0 1-1,3 7 1,1 5 0,2 7 0,-4 4 0,-1 5-1,-1 5 1,-1 4 0,-3 3 0,-1 7 0,-1 2 0,-17-7 0,25 28 0,-15-7 0,-6 2 0,-6 3 0,-2 2 0,-8 2 0,-3 0 1,-7 0-1,-3-4 0,-2-3-1,-2-1 1,2-4 0,-1-8-1,7 3 1,-1-8-1,22-5-1,-25 7 1,25-7-1,0 0 1,0 0-1,0 0 0,0 0 1,0 0 0,22-7 0,-22 7 0,39-2 1,-12 0 0,2 1 0,6-1 0,2-3 1,2-2-1,-2-4 0,2-3 1,-4-7 0,2-2-1,-6-5 1,-2-3-1,-4-8 1,-1-1-1,-5-5 1,-3-3-1,-5-1 0,-3-2 0,-4-1 0,-4 1 1,-2 4-2,-2 7 1,-2 5-1,0 8 1,1 10-1,5 17 1,0 0-1,-24 0 1,15 17 0,-1 8 0,0 5 1,0 6-1,3 5 1,1 4 0,0 1-1,6 3 0,4-2 0,4 0 1,1-1-1,7-4 0,1-5 0,5-6 0,-1-6 1,8-10-1,1-9 0,1-6 0,2-7 0,0-7 0,-2-6 1,2-4-1,-2-6 0,-7-3 1,-7 0-1,-3-1 0,-9-1 0,-3 2 0,-7 7 0,-5 5 0,10 21 0,-33-21-1,15 22 1,-1 6-1,1 9 1,3 3-1,5 4 1,2 2-1,8-1 1,2 1 0,6-2-1,2-6 1,1-1 0,-11-16 0,28 23 0,-28-23 0,27 7 0,-27-7 0,25-2 0,-25 2 0,20-7 0,-20 7 0,0 0 0,23-16 0,-23 16 0,0 0 0,23-16 0,-23 16 0,20-17 0,-20 17 0,21-23 0,-21 23 0,22-30 1,-13 15-1,-1-3 0,-8 18 1,10-26-1,-10 26 0,6-20 0,-6 20 0,0 0 0,0 0 0,0 0 0,0 0 1,0 0 0,15 18-1,-15-18 1,10 30 0,-6-13 0,2 3 0,-1 1 0,-1-2 0,0 0-1,0 0 1,-2-3-1,0 0 1,-2-16-1,0 21 0,0-21 1,0 16-1,0-16 1,0 0-1,0 0 1,0 0-1,0 0 0,0 0 1,0 0-1,0 0 0,0 0 1,0 0-1,4-18 0,-4 18 0,2-26 1,0 8-2,4-3 2,-1 0-2,1 0 1,4 0 0,0-1 0,3 1 0,-1-1 0,2 5 0,-1 1-1,-13 16 1,28-26 0,-28 26 0,25-14 0,-25 14-1,19-2 1,-19 2 0,16 16 0,-16-16 0,12 31 0,-7-10 0,3 6 0,-2 1 0,2 0 0,1 2 0,1-1 0,2-4 0,0-4 0,-1 0 0,1-5 0,-12-16 0,27 21 0,-9-16 0,-1-5 0,5-4 1,1 1-1,0-6 0,6-3 0,1-2 0,-1-5 0,0-2 1,-4-2-1,1-2 0,-7-3 0,0-1 0,-7 1 0,-4-1 0,-4 3 0,-4 0-1,-4 5 1,-4 3 0,8 18 0,-21-24-1,21 24 1,-31-2 0,13 9-1,1 4 1,-1 3 0,3 5-1,-1 5 1,4 4 0,8 1 0,2 2 0,6 1 0,4-1 0,6-1 0,1-7 0,7-2 0,3-7 0,2-6 1,2-6-1,3-4 0,-1-6-1,2 1-3,-16-16-17,18 11-12,-19-9-1,5 7-1,-17-6-1</inkml:trace>
  <inkml:trace contextRef="#ctx0" brushRef="#br0" timeOffset="180917.3479">-477 8646 7,'6'-30'22,"-6"30"-5,7-21-4,-10 5-2,3 16-2,3-15 0,-3 15-2,0 0 0,0 0-1,0 0 0,0 0-1,0 0 0,12 29-1,-20-2 0,4 18 0,-7 2-1,1 16 0,-6 2 0,3 14-1,-5 0 0,1 5 0,-1-2 0,3 2-2,1-5 2,1 0-2,1-4 1,4-5-1,4-5 1,4-4-1,4-10 0,6-6 1,7-8 0,7-7-1,11-11 1,7-8 0,11-10-1,11-6 1,6-4 0,8-3-1,2-2 0,0-2 1,-1 1-1,-1 2 0,-8 3 1,0 1-1,-6 2 0,-3 4 0,-7-1 1,-3 4-1,-5 0 0,-3 2-1,-4 3 0,-10-3-1,-1 7-1,-28-9-4,42 14-9,-42-14-15,18 3-1,-18-3 0,0 0 0</inkml:trace>
  <inkml:trace contextRef="#ctx0" brushRef="#br0" timeOffset="181640.389">-648 8476 1,'58'-5'27,"10"-4"2,8-2-1,13 6-14,-1-12-5,15 8-1,-8-9-3,7 6-1,-9-9-2,0 5 1,-13-1-2,-6 1 1,-10 2-2,-9 2 1,-9 3-1,-9 0-2,-4 11-5,-33-2-11,37-2-11,-37 2 0,18 9-2</inkml:trace>
  <inkml:trace contextRef="#ctx0" brushRef="#br0" timeOffset="181281.3684">-458 9329 22,'72'-7'29,"8"0"-2,2-7-7,15 12-9,-13-10-3,11 5-4,-7-2-1,-5 2-2,-13-2 0,-8 2-1,-11 0 0,-8-2-2,-4 6-4,-18-13-13,-1 11-9,-20 5 1,7-21-2</inkml:trace>
  <inkml:trace contextRef="#ctx0" brushRef="#br0" timeOffset="30896.7672">-12948 10495 3,'0'0'26,"0"0"1,0 0-1,0 0-11,0 0-3,0 0-3,-29 14-2,21 2-1,-9-4-1,5 12-2,-11 1 1,5 10-1,-7 2 0,8 12 1,-7 0-2,7 8 1,-3 1-1,7 2 0,-1 1 0,10-1 0,2-8-1,8-3 1,4-9-2,9-1 2,5-9-2,7-6 1,4-6 1,4-4-1,1-7-1,1-4 1,-4-3-1,-4-1 0,-3-1-1,-11-3-1,0 8-4,-19-3-16,0 0-9,0 0-1,-23 18-1,-2-15 0</inkml:trace>
  <inkml:trace contextRef="#ctx0" brushRef="#br0" timeOffset="35302.0192">-12428 11188 8,'0'0'23,"0"0"4,0 0-7,19 14-4,-19-14-3,35 5 0,-17-10-2,25 12-2,-4-14-3,15 7-2,-3-9-1,3 2-1,-3-5-1,-1 2-1,-5-1-1,-12-8-6,2 12-19,-35 7-5,23-19 2,-23 19-3</inkml:trace>
  <inkml:trace contextRef="#ctx0" brushRef="#br0" timeOffset="34924.9973">-12263 10577 18,'0'0'17,"-2"-16"-3,2 16-1,0 0-1,0 0-1,0-21-2,0 21 0,0 0-1,0 0-1,0 0 0,0 0-1,0 0-1,0 0-1,0 0 0,0 0 0,0 0-1,0 0 0,4 28 0,-2-1 0,-6-1 0,4 14-1,-4 4 0,0 8-1,1 1 0,1 0 0,0-4-1,0-2 1,2-3-1,0-9 0,2-7 0,0-7 0,0-4 0,-2-17 0,1 25 0,-1-25 0,0 0-1,0 0-1,8 15-1,-8-15-2,0 0-4,0 0-8,0 0-14,10-21-1,-10 21 1,0 0 0</inkml:trace>
  <inkml:trace contextRef="#ctx0" brushRef="#br0" timeOffset="35615.0368">-12397 10551 20,'19'-16'28,"5"2"0,-1 2-1,-5-7-14,15 13-4,-14-6-3,10 7-3,-5-2-1,1 5-1,4 4-4,-11-7-12,5 6-13,-23-1 0,33 2-1,-33-2 0</inkml:trace>
  <inkml:trace contextRef="#ctx0" brushRef="#br0" timeOffset="36416.0829">-11704 10693 16,'25'-11'24,"-8"11"1,-17 0-4,28 11-7,-3 10-2,-13-4-4,11 16 0,-10-1-2,7 10-1,-10-2-1,3 4-1,-7-5-1,-4-1 0,-6-8 0,0 0-1,-5-11 1,-1-2 0,10-17-1,-25 14 0,25-14 0,-22-10 0,22 10 0,-15-33 0,9 8-1,4-3 1,4-3-1,4-6 0,5-2 1,5 1-1,5-1 0,5 6 0,7 1 0,2 4 0,5 4-1,-3 3-1,6 14-6,-16-7-22,10 16 0,-11-8-2,-1 10 0</inkml:trace>
  <inkml:trace contextRef="#ctx0" brushRef="#br0" timeOffset="36988.1153">-10967 10756 11,'0'0'26,"0"0"0,0-16 1,0 16-11,0 0-4,0 0-3,-2 21-2,8 3-2,-12 1-1,10 8-1,-8 2 0,6 7-1,-2-5-1,2 0 0,0-6 0,0-4-1,0-10 1,-2-17 0,2 19 1,-2-19-1,0 0 1,0 0 0,5-31-1,-1 6 0,-2-6 0,2-6 0,2-7-1,2 1 0,2 0 0,1 3 0,5 7 0,7 3-1,2 7 1,1 8 0,-1 6 0,2 2-2,8 14-6,-17-4-22,11 11-1,-29-14-1,29 28 0</inkml:trace>
  <inkml:trace contextRef="#ctx0" brushRef="#br0" timeOffset="38289.1898">-10263 10819 32,'-19'-23'27,"19"23"1,-30-21 0,30 21-16,-33-18-4,33 18-3,-38-7-1,18 14-1,-1-1-1,1 8 0,-1 3-1,1 9 0,3 3 0,3 2-1,4 2 0,5-1 0,1-2 0,6-2 0,5-7 0,3-2 0,-10-19 1,29 17-1,-11-15 0,1-5 0,-1-6 0,1-5 0,3-5 1,-3-4-1,-3-2 0,1-3-1,-1 4 1,-3-2 0,-1 3 0,0 5 0,-12 18 0,19-12 0,-19 12 1,24 25-1,-11-1 0,5 6 1,3 1 0,4 4-1,1-3 1,5-2 0,4-11-1,6-5 0,1-11 0,5-8-1,2-5 1,-1-11-1,3-4 0,-4-8 0,3-4 0,-7-5 0,-4 2 0,-8-1 1,-9 1 1,-5 7-1,-17 3 1,-6 11 0,-11 5 0,-9 14 0,-5 0 0,-2 12 0,-4 9 0,0 9-1,8 3 0,2 6 1,7 3-1,7-2 0,5 0 0,8-1 0,6-8 0,7-6 0,5-8 0,5-6 0,3-9 0,1-8 1,4-6-1,0-7 0,0-9 1,-4-7-1,-3-9 0,-3-3 1,-3-9-1,-5-2 0,-9-3 0,-2-1 0,-2 5 0,-2 4 0,0 11 0,0 5-1,0 11 1,2 26 0,-5-17 0,5 17 0,-8 24 0,0 4 0,4 9 1,2 5-1,-2 9 1,6 6-1,2 1 1,4 0-1,4-2 0,5-7 0,1-7 0,3-7 1,0-9-1,5-12 0,-1-8 0,2-12 0,0-9 0,3-6 0,-3-13 0,-2-2-1,0-7 1,-3 0 0,-5 1 0,-3 5 0,-4 5 0,-3 8-1,-3 8 1,-4 16 0,0 0 1,0 0-1,0 28 0,0 0 1,2 5-1,2 4 0,2 0 1,2 2-1,2-6 0,1-2 0,5-4-2,-16-27-4,39 29-19,-39-29-7,33-3 0,-24-15 0</inkml:trace>
  <inkml:trace contextRef="#ctx0" brushRef="#br0" timeOffset="38461.1996">-9066 10430 14,'0'0'18,"0"0"-9,2 16-9,13 0-20,-5-1 0</inkml:trace>
  <inkml:trace contextRef="#ctx0" brushRef="#br0" timeOffset="39348.2505">-8498 10722 33,'0'0'31,"-16"-33"1,16 33 0,-33-42-16,33 42-7,-43-26-4,18 21-2,-6-1-1,4 10 0,-3 5-2,3 6 0,2 6 1,3 7-1,7 6 0,5 2 0,4 3 0,8-1 0,4-1 0,4-3 0,5-5 0,3-6 0,1-7 1,1-7-1,1-9 0,1-7 0,-3-6 0,1-6 0,-1-5 0,-2-4 0,1-4 0,-4 2 0,-1 4-1,-1 1 1,-2 8 0,-10 17-1,0 0 1,17 9 0,-11 12 0,-2 5 0,2 4-1,-2 3 2,1 0-1,1-3 0,0-5 0,2-8 0,-8-17 0,14 18 1,-14-18-1,0 0 0,23-16 0,-13 0 1,1-7-1,3-6 0,-1-5 0,3 1 0,4-2 0,1 3 0,-2 3 0,1 6-1,-3 9 1,-17 14 0,28 2-1,-28-2 2,9 35-1,-7-7 0,-4 1 0,0 5 1,-2-1-1,1-3 1,1-4-1,0-5 0,2-5 1,0-16-1,0 0 0,0 0 1,0 0-1,15-19 0,-3-4 0,3-3 0,3-6 0,3 2 0,3 4 0,-3 1 0,-1 4 0,-3 9-1,-17 12 1,29 11 0,-17 10 0,-6 5 0,0 4 0,-2 3 0,1 4 0,-1-4-2,6 6-6,-14-22-24,16 4 0,-12-21-1,0 0 0</inkml:trace>
  <inkml:trace contextRef="#ctx0" brushRef="#br0" timeOffset="39965.2856">-7539 10642 51,'-8'-21'32,"8"21"0,-23-16-3,23 16-20,-37 5-5,13 9-1,-7 0-1,2 7-1,0 6 0,2 4 0,3 6-1,5 1 1,7 1 0,8 0 0,4-6-1,10-2 1,4-4-1,7-5 1,4-6-1,8-5 0,6-10 1,4-4-1,6-6 1,1-5-1,1-7 0,-2-5 1,-5-9-1,-1 2 1,-8-6-1,-8 2 0,-5-1 1,-9 1-1,-7 5 0,-4 6 0,-10 10 0,8 16-1,-27-15 1,6 22 0,-1 7-1,-1 5 1,3 7-1,1 6 1,5 1 0,5 0 0,5 2 0,6-3 0,6-4 0,7 2 0,3-8 0,5-2 0,4-8 0,4-5 0,4-2-1,-4-8-1,14 10-12,-12-23-20,4 9 1,-13-12-2,3 8 0</inkml:trace>
  <inkml:trace contextRef="#ctx0" brushRef="#br0" timeOffset="55725.1872">-5950 10680 18,'-2'-19'16,"2"19"-2,-2-19-1,2 19-2,-4-19-1,4 19-1,-7-25 0,7 25-2,-12-26-1,12 26 0,-18-23-1,18 23-2,-23-16 0,23 16-1,-35-3 0,14 6 0,-5 6-1,-1 5 1,-6 5-1,2 8 0,-2-3 0,2 8 0,4 1-1,3 2 1,7 2-1,7-2 0,6-2 0,8-3 0,8-2 0,5-4 0,6-6 0,5-4 0,1-9 0,4-3 0,0-9 0,0-4 0,-4-4 1,0-6-1,-5-6 1,-5 3-1,-3-6 0,-4 2 1,-7-2-1,1 4 0,-6 0 1,0 5-1,0 1 0,-4 3 0,4 17 0,-4-19 0,4 19 0,0 0 0,0 0 0,-11 21 0,7-2 0,2 4 0,2 5 0,0 1 0,4 5 0,4-5 0,1 1 0,5-5 0,1-2 0,3-6 0,3-6 0,-1-8 0,5-6 0,0-6 0,-1-5-1,1-7 1,-2-7 0,-1 0 0,-3-6 0,-1-4 0,-7-2 0,-1-4 0,-2-5 1,0 2-1,-4-2 0,1-6 0,1 3 0,-2 4 1,0 6-1,2 6 0,-2 8 0,-2 7 0,-2 21 1,2-18-1,-2 18 1,-4 25-1,0-1 0,2 9 1,-4 8 0,6 8 0,0 7-1,4 7 1,4-7-1,3 2 1,3-2-1,6-6 1,-1-6-1,4-7 0,3-13 0,1-8 0,0-7 0,4-11 0,-2-6-2,3-12-1,5 4-6,-20-13-22,12-1-1,-15-7-1,-2 2 1</inkml:trace>
  <inkml:trace contextRef="#ctx0" brushRef="#br0" timeOffset="55957.2003">-5658 10444 1,'21'-10'28,"-21"10"-1,41-25 1,-12 15-14,5-11-6,14 1-2,3 1-6,-6-4-8,5 6-18,-3 1-1,-8 4-1,-8 1 6</inkml:trace>
  <inkml:trace contextRef="#ctx0" brushRef="#br0" timeOffset="58829.3649">-12010 12060 7,'-14'19'21,"18"6"-1,-8-8-1,4-17-8,20 23-3,-20-23-2,35-3 0,-16-15 0,14-3 0,-5-16 0,5 4-1,-6-14 0,6 1-2,-10-10 2,3 7-2,-11-10 0,1 11 0,-10-4 0,0 8-1,-8-1 0,2 11 0,-6 5 0,4 9 1,-4 3-1,6 17 0,0 0-1,0 0 1,0 0-1,-18 23-1,15 1 1,-1 9-1,2 6 0,4 1 0,2 4 0,3-2 0,5 0 0,6-5 1,3-7-1,2-8 0,3-9 0,1-10 0,4-3 0,0-9 0,0-6 0,2-6 0,-4-6 1,-1-3-1,-3-1 0,-2-2 0,-7-1 0,-3 1 0,-5-2 1,-2 7-1,-4 2 0,-2 7 1,0 19-1,0-20 0,0 20 0,0 0 1,-8 39-1,6-8 0,0 8 0,2 6 1,0 6-1,0 3 1,0-1-1,4-2 0,-4-7 0,2-8 0,0-8 1,0-3-1,-2-25 0,2 21 0,-2-21 1,0 0-1,16-32 0,-5 6 0,1 0 0,5-6-1,3-1 1,3-2 0,3 5 0,1 4-1,0 7 1,0 6 0,1 6 0,-1 9-1,-2 7 1,0 0 0,-1 5 0,-1 3-1,0 3 1,3-3 0,3-3 0,2-5 0,2-7 0,0 1 0,2-6 0,2-8 1,0-5-1,0-3 0,-8-2 0,-3 0 1,-3-2-1,-4 0 1,-7 1-1,-6 4 0,-8 2 0,2 16 0,-20-17 0,3 17 0,-3 5 0,-3 6-1,0 6 0,1 2 1,5 6-1,3 1 1,6 4-1,7-2 1,6 2 0,7-6 0,9-3 0,7-5 0,7-5 0,7-8 0,7-10 1,0-3-2,3-4 0,-9-7-3,10 5-7,-20-10-20,0 6 0,-24-8-1,-9 9 0</inkml:trace>
  <inkml:trace contextRef="#ctx0" brushRef="#br0" timeOffset="59053.3775">-11605 11614 35,'50'-20'27,"7"-2"0,11-10-8,14 8-11,-5-3-5,5-1-19,2 0-8,-3 6-1,-11-1-3</inkml:trace>
  <inkml:trace contextRef="#ctx0" brushRef="#br0" timeOffset="59984.4308">-9609 11428 28,'0'0'28,"-14"-17"2,14 17-1,0 0-14,-6 19-4,6-19-3,-9 49-3,1-14 0,14 24-1,-10 1 0,12 22-1,-1 4-2,7 10 1,-2-1-2,1-1 2,1-6-3,-2-8 1,-3-8 0,1-14 0,-10-14 1,2-9-1,-10-11 2,0-6-2,8-18 3,-19 7-3,19-7 0,-21-25 1,13 3-2,-4-13 3,8-9-4,0-10 2,4-10-1,2-6 2,8-1-1,2-6 0,5 0 0,3 3-1,7 8 1,2 4 0,2 13-1,2 11 1,-2 8 0,-1 11-1,-1 10 1,-4 9 0,0 12 0,-5 7 0,-7 9 0,-5 4 0,-8 6 0,-8 5 1,-5 0-1,-9-1-1,-1 0 0,-8-8-3,9 9-8,-11-22-20,14 4 0,-4-22-1,23-3 0</inkml:trace>
  <inkml:trace contextRef="#ctx0" brushRef="#br0" timeOffset="60704.472">-8850 11699 52,'15'-21'32,"-15"21"0,-23-14 0,23 14-22,-45 6-5,20 6-2,-8 0-2,0 6 0,1 4-1,5 1 0,4 5 0,5 0 0,9 2-1,3-4 1,6-1-1,6-8 1,-6-17-1,25 25 0,-4-23-1,3-8 1,5-6-1,-2-9-1,6-2 1,-6-3 0,6 0 0,-3 0 1,-5 3 0,-4 3 0,-1 10 2,-3 5-1,-17 5 1,31 14 0,-17 3 0,4 8 1,-1 1-1,3 6 0,-3-3 0,2-1 0,-1-3 0,-1-8 0,-17-17 0,30 13 0,-30-13 0,23-21 0,-13 0 0,-1-6 0,-1-8 0,-2-3 0,0-10-1,-4 1 0,0-2 1,-4-2-1,2 6 0,-2 5-1,0 6 1,2 8 0,0 10-1,0 16 1,0 0 0,0 0 0,4 35 0,0-5 0,0 5 1,1 5-1,3 2 1,4 2-1,0-5 0,1-4 0,3-5 0,3-11-1,12 2-5,-11-21-19,17 7-7,-8-19 0,8 3-1</inkml:trace>
  <inkml:trace contextRef="#ctx0" brushRef="#br0" timeOffset="60959.4867">-8467 11559 38,'17'-14'29,"9"0"0,3-8-6,14 8-13,-10-9-4,7 5-5,3 10-8,-14-5-20,7 8-2,-9-2 0,-6 11-2</inkml:trace>
  <inkml:trace contextRef="#ctx0" brushRef="#br0" timeOffset="61688.5282">-7784 11678 26,'-28'4'30,"-9"-4"1,6 9-1,-8-9-11,12 17-11,-8-3-4,8 11-2,2-1 0,11 4-1,2 4 0,12-1 0,4 1-1,8-2 1,5-6-1,11-8 0,5-4 1,2-10-1,6-11 0,5-5 0,1-10 0,2-6 1,-5-5-1,-1-5 0,-6-4 0,-2-2 0,-12 1 1,-5-3-1,-8 5 1,-4 4-1,-6 6 1,-2 5 0,-2 9-1,4 19 1,0 0 0,0 0 0,0 0-1,-14 33 1,12-3 0,4 6 0,-2 5-1,4 2 1,-2-1-1,4-3 1,0-4-1,-1-5 0,1-7 0,0-6 0,-6-17 0,10 16 1,-10-16-1,0 0 0,19-14 0,-19 14 0,22-33 0,-9 13 0,5 1 0,-1 0 0,5 1 0,-1 8 0,1 4 0,-1 10 0,2 3-1,-1 5 2,-1 6-2,0-3 1,-1 5-1,-4-4-4,13 12-19,-29-28-9,23 17 0,-23-17-1</inkml:trace>
  <inkml:trace contextRef="#ctx0" brushRef="#br0" timeOffset="62092.5515">-7181 11206 33,'0'0'29,"0"0"3,11-18-3,9 30-17,-20-12-5,39 21-2,-18-1 1,12 13-2,-4 4 0,8 14-1,-5 3-1,3 11 1,-14 1-1,0 9 0,-9 1-1,-6 2 0,-8-6-1,-6-3 0,-4-5-1,-9-16-5,13 4-26,-15-24-3,9-3 1,-7-22-2</inkml:trace>
  <inkml:trace contextRef="#ctx0" brushRef="#br1" timeOffset="240151.7359">-3397 11820 18,'-18'-12'28,"18"12"1,0 0-9,0 0-5,18 9-3,-18-9-2,44-5-2,-12-6-1,22 8-2,2-13-1,16 3-1,-5-6-2,3 3 0,-2 1 0,-6 1-2,-8 7-1,-15-6-3,0 24-9,-39-11-18,0 0-1,0 0-1,-23 23 1</inkml:trace>
  <inkml:trace contextRef="#ctx0" brushRef="#br1" timeOffset="240409.7507">-3022 11847 38,'0'19'32,"6"16"1,-14-4-10,12 31-10,-21-8-4,15 19-3,-12-1-4,6 7 0,-5-9 0,3 0-1,0-9 0,0-5-1,-1-8-1,-1-10-2,8 6-5,-15-21-24,17 1-3,2-24 2,0 0-3</inkml:trace>
  <inkml:trace contextRef="#ctx0" brushRef="#br1" timeOffset="239474.6972">-4137 11710 9,'0'0'28,"-7"-16"-1,7 16-8,0 0-5,0 0-4,-12 19-1,-4 4-2,11 24-2,-17 10-1,7 21 1,-11 12-1,9 18-1,-5 2 0,11 15 0,1-3-1,12 3-1,4-10 0,9-10-1,5-12 1,7-12 0,4-15-1,0-13 0,4-15-1,0-15-1,8 1-7,-18-18-23,12-1-1,-11-16-1,-3 4 0</inkml:trace>
  <inkml:trace contextRef="#ctx0" brushRef="#br1" timeOffset="240863.7767">-2724 12311 14,'0'0'30,"29"-7"2,-29 7-2,25 7-16,-25-7-4,20 19-2,-16-3-3,9 10-2,-7 0 2,6 9-3,-6-2 1,3 4-2,-5-7 1,2 1-2,-2-8 2,0-4-1,-4-19 0,2 20 0,-2-20 0,0 0-1,9-28 0,-3 3 1,4-8-2,4-7 1,3-6 0,3-1 0,3-2-1,4 2 1,0 4 1,3 7-2,-1 8 1,-2 5-1,0 12-1,-7-3-6,13 25-24,-33-11-2,31 23 1,-31-23-2</inkml:trace>
  <inkml:trace contextRef="#ctx0" brushRef="#br1" timeOffset="241595.8183">-1956 12160 22,'0'0'30,"0"0"2,2 16-1,-2 15-19,-15-8-3,9 23-3,-8-6-1,10 12-2,-7-3 1,9 6-2,0-8 0,6 0-1,0-10 0,5-4 0,1-8-1,2-10 1,-12-15-1,31 4 1,-12-16-1,1-11 0,1-7-1,0-7 1,3-1-1,-1-4 1,1 3-1,-5 3 1,-2 8-2,-1 7 2,-16 21-1,25-7 1,-25 7 0,24 29-1,-13-4 2,3 5-1,2 1 1,5 1-1,4-4 1,6-6-1,6-6 2,4-9-1,6-7-1,0-7 1,3-10-2,1-8 2,-7-6-1,-3-4 1,-6-6-2,-9-1 2,-9 0-2,-9 2 1,-10 7 1,-8 6-1,-7 12 0,-7 8-1,-3 12 1,-4 12 0,2 12 0,2 7-1,5 8 2,7 2-2,9 1 2,10-2-1,9-1 1,13-5 0,5-10 0,10-4-1,1-13 1,5-5 0,2-7-1,-5-10-2,9 4-4,-20-22-26,12 9-2,-14-18 0,4 9 0</inkml:trace>
  <inkml:trace contextRef="#ctx0" brushRef="#br1" timeOffset="242915.8937">-489 12543 11,'0'0'31,"0"0"-2,31-29 1,-21-12-11,21 13-7,-15-26-3,19 5-3,-12-16-1,12 0-1,-10-12 0,5 2-2,-7-5 0,-2 4-1,-5 1 0,-4 5-1,-5 10 0,-1 10 1,-2 11-1,-2 11 0,-2 28 0,0 0 0,0 0 0,-16 39 0,5 15 1,-1 23-1,-3 19 0,3 20 2,0 8-1,6 7 0,4 4 0,8-2-1,6-8 1,7-15 0,5-17-1,5-14 1,2-16-1,2-18 0,0-17 0,4-16 1,-4-15-1,0-15 0,-2-13 0,-1-11 0,-5-9 0,-4-5 0,-7-2-1,-10 0 1,-8 4-2,-12 2 1,-9 10-1,-12 7 1,-6 10-2,-9 8 2,-1 8-1,-1 5 0,5 10 1,6-3-1,14 6 1,10-4 0,19-5 0,0 0 1,33 0-1,4-9 1,9-5-2,9-3 3,1-6-2,3-3 1,-3-2 0,-5-2 0,-9 0 1,-3 4-1,-11 2 1,-7 2 0,-7 7 0,-14 15 0,0 0-1,0 0 1,0 0 0,-14 33-1,2-3 0,3 5 0,-1 5 1,6 2-1,4-2 1,6-3-1,4-4 1,5-8-1,1-6 2,3-7-2,-1-10 0,-1-5 2,-17 3-3,23-30 2,-17 5-1,-6-3 0,-6-5-1,-3 0 2,-5 0-2,-1-1 1,-1 5-1,2 1 1,7 3 0,5 0-1,6 6 1,9 2-1,11 1 1,1 5 0,8 8 0,4 5 0,0 10 0,2 5-1,-4 11 1,-4 4 1,-6 5-2,-3 0 2,-5-4-1,-7-5 1,-4-7 0,-1-4 1,-5-17-1,0 0 0,0 0 0,-1-26 0,2-4 0,7-5 0,2-8-1,2-5 0,7-1-1,2-2-2,16 25-16,-11-19-14,9 24 0,-14-7-1,12 17-1</inkml:trace>
  <inkml:trace contextRef="#ctx0" brushRef="#br1" timeOffset="243658.9363">1496 11621 25,'0'0'27,"-8"-20"2,8 20-1,0 0-12,0 0-6,-29 27-4,25 9-1,-10 6-1,6 20 0,-3 8 0,9 12-1,-4 4-2,10 3 1,-2-7-1,2-3 0,1-10-1,1-13 1,-4-14 0,2-11-1,-6-12 1,2-19 0,-4 16 0,4-16 0,-6-17-1,6-1 0,2-6 1,2-8-1,4-3 0,6-5-1,5 0 1,6 1 0,10 2 0,2 4-1,2 8 1,2 10 0,0 9 0,-2 8 0,-4 9 0,-4 8 0,-12 7-1,-5 4 2,-10 1-1,-8 3 0,-10-3 0,-9-1 1,-10-4-1,-4-3 0,-6-5 0,0-6-2,5-2-1,-3-11-4,19 11-15,-11-20-10,33 10 0,-19-20-1</inkml:trace>
  <inkml:trace contextRef="#ctx0" brushRef="#br1" timeOffset="244710.9964">2132 12120 28,'-22'10'30,"-11"1"-2,6 13 1,-14-6-13,18 20-8,-10-3-3,15 11-2,3-4 0,13 3-2,6-4 3,11-3-3,5-8 1,5-6 0,2-10 1,2-8-2,-1-13 0,-5-7 1,-4-11-2,-5-6 1,-8-10-2,-6-8 0,-6-3-1,-8-6 1,-3 4 0,-3-1 0,1 8 0,-1 5-1,3 11 1,5 6 0,12 25 0,-2-17 0,2 17 0,33 3 0,-1 1 1,6-3 0,11-2-1,4-6 2,3-6-1,0-4 0,-1-4 0,-4 0 0,-11-7 1,-3 0-1,-11-2 1,-5 2 0,-9 2 0,-5 6 0,-5 3 0,-2 17 0,0 0 0,-29 2 0,12 20-1,-3 15 1,1 12-1,3 9 1,5 5-1,9 2 0,6 1 0,7-3 1,9-8-2,5-10 2,4-11-1,8-13 1,0-14-1,2-11 1,0-15 0,-2-9 0,0-16-1,-4-10 1,-2-15-1,-6-6 0,-5-2 0,-5-2-1,-5 8 1,-2 4 0,-6 13 0,-4 15-1,-4 22 2,6 17-1,-19 21 0,7 14 0,0 15 0,2 15 0,1 9 0,1 3 1,6 0-1,2-5 0,2-6-1,0-6 2,0-16-1,2-9 0,-2-13 0,-2-22 1,4 20-1,-4-20 0,0 0 0,15-35-1,-5 10 0,2-5 0,1 0 0,5-3-1,1 5 1,-1 4 0,3 6 1,0 11 0,3 12 0,3 9 1,2 9-1,2 7 1,6 5-1,2 2 1,2-2 0,4-4-1,-2-6 0,1-8 0,3-4-2,-12-20-6,10 5-21,-28-17-2,5 3 0,-30-16-1</inkml:trace>
  <inkml:trace contextRef="#ctx0" brushRef="#br1" timeOffset="244908.008">2503 11833 52,'26'-13'30,"7"-9"-1,17 4 0,7-3-27,13-4-6,11 10-17,-7-8-6,6 5-1,-4 1-1</inkml:trace>
  <inkml:trace contextRef="#ctx0" brushRef="#br1" timeOffset="246079.075">4237 11467 23,'0'0'27,"-22"-16"2,22 16-1,-21 10-11,19 22-6,-12-1-4,14 27-2,-9 5 0,11 25-1,-6 5-1,8 10 0,-3 2-1,7 3-1,-2-6 1,0-7-1,-2-15 1,-2-12-2,-2-17 2,-2-9-1,-2-14 1,-2-9-1,6-19 0,-27 7-1,27-7 1,-31-17-1,15-1-1,1-4 1,-1-5-2,2-4 1,7-6-2,3-3 2,6-7-2,7-6 1,9-1 1,3-6-1,9 4 1,3 0-1,5 7 2,1 5-1,4 13 0,-4 8 1,0 14-1,-4 11 1,-4 12 0,-6 11 0,-5 6-1,-8 9 1,-9 6 0,-6 1 0,-13-1 0,-5-1 1,-9-6-2,-3-4 1,-2-7-1,0-7 0,6-5-2,-2-9 0,14-2-1,-1-10 1,18 5-1,-4-18 0,4 18 0,25-26 1,1 12 1,5-2 0,10 0 2,3 1-1,13-1 1,-1-4 0,7 1 0,-1-2 0,0-3 1,-2-4 0,-7-6 0,-3 1 2,-15-5 0,0 3 0,-17-6 1,1 12 1,-17-3-1,6 11 0,-14 4 0,6 17-2,0 0 1,-17 21-1,7 5-1,6 11 0,2 3-1,4 5 1,2 3-1,10-3 1,3-5-1,5-5 1,3-10-1,4-8-1,2-4-2,-7-22-18,11 7-9,-16-15-2,4-1 0,-11-13-2</inkml:trace>
  <inkml:trace contextRef="#ctx0" brushRef="#br1" timeOffset="246266.0854">4945 11643 41,'19'-17'19,"-19"17"-17,26 9-2,-26-9-26,9 21-1</inkml:trace>
  <inkml:trace contextRef="#ctx0" brushRef="#br1" timeOffset="246679.1093">5250 11866 47,'0'0'31,"0"0"0,26 31-1,-34-8-22,14 19-3,-10 2-3,2 7 1,-4-1-2,2 1 1,0-11-2,0-5 1,2-10 0,2-9-1,0-16 1,0 0-1,0 0 1,28-35-1,-11 3 1,3-6-1,5-6 0,4 0-1,0 2 1,-2 5 0,3 8 0,-3 9-1,-2 15 1,0 14 0,-1 8 0,-3 8 0,3 5-1,-3-1 0,4 6-5,-11-17-9,11 6-15,-25-24-2,33 13 1,-33-13-2</inkml:trace>
  <inkml:trace contextRef="#ctx0" brushRef="#br1" timeOffset="248055.1879">5822 11467 38,'0'21'31,"12"15"0,-12-2-1,12 20-19,-18-7-3,12 14-2,-6 1-3,3 3 0,-1-4-2,-2-5 1,0-7-1,2-9-1,-2-10 1,0-9 0,0-21 0,0 0-1,0 0 0,-5-23 1,8-5-2,3-7 1,6-2-1,2-3 0,5 2 1,2 1-1,5 9 0,1 5 0,2 13 1,-4 10-1,1 10 1,-5 9-1,-1 9 1,-1 4 0,-1 3 0,1 0 0,0-2-1,1-3 1,-1-9 0,3-9 0,3-8 0,0-10 0,3-4 0,-1-9 0,-2-6 1,-2-3-2,-1-3 2,-3-1-2,-5 2 1,-4 4 0,-5 5 0,-5 5 0,0 16 0,0 0 0,0 0-1,-21 25 1,15 5 0,0 1 0,4 8-1,2 1 2,6-5-1,4 2 0,2-8 0,1-8 0,-13-21 1,28 18-1,-28-18 0,23-16 0,-17-3 0,-4-9-1,-2-2 0,-8-7-2,0 2-1,-9-5 0,5 10 0,-6-5-1,11 14 1,-7 0 0,14 21 1,-2-17 2,2 17 0,20 2 1,1 1 0,6 4 1,0-5 1,6 0 0,-1-8 1,5 3 0,-6-10 0,6-1 0,-12-8-1,2-1 0,-7-9 0,-3 1-1,-3-8 0,-5-4 0,-5-3 0,-4 1-1,-2 1 0,-1 2 0,-3 7 0,-2 7 0,-2 10 0,10 18 0,-19 0 0,7 20 0,-2 8 1,3 10-1,-3 6 2,2 10-1,1 6 1,7 6 0,0 1-1,6 4 1,2 1 0,6 0-1,3-5 0,7-6 0,1-7-1,4-7 1,6-13-1,6-10 1,4-12-1,4-8 1,4-13-1,3-3 1,3-11-1,-1-5 0,-1-7 0,-7-3-1,-7-6 1,-8-2-1,-9 3 0,-12-1 1,-9 5-1,-8 4 0,-9 9 0,-7 7 0,-4 13 1,-5 6-1,-1 9 1,4 9-1,4 8 1,2 7 0,3 6 0,8 5 1,9-1-1,8 3 1,7-1 0,6-1 0,3-9-1,8-2 1,8-10 0,4-4-1,4-8 1,3-8-1,5-6 1,-1-6-1,1-3-1,-3-4 0,5 7-5,-24-12-22,12 14-4,-20-8-2,-1 8 1</inkml:trace>
  <inkml:trace contextRef="#ctx0" brushRef="#br1" timeOffset="250651.3362">-2707 13317 29,'-6'-22'29,"-5"-3"-3,11 25-9,-24-38-6,24 38-2,-27-29-2,27 29-2,-31-14-1,14 16-1,-11 0 0,7 12-1,-10 2 0,4 8 0,-6 6-1,1 9 0,3 6 0,8 6 0,1-2-1,13 0 1,5-2 0,13-3-2,9-6 2,9-8-1,8-11 0,8-4 1,5-12-1,5-3 0,-1-11 1,3-3 0,-3-8-1,-3-10 1,-5-3-1,-7-3 0,-6-1 1,-5-1-1,-7 3 0,-7 2 0,-7 4 1,-3 10-2,-6 5 2,2 16-2,-11-16 1,11 16 0,-22 18-1,9 1 1,-1 5 0,0 10-1,5 2 1,1 1 0,4 0 0,6-6 0,6-4-1,3-8 1,5-3 0,3-15 0,1-4-1,-1-4 1,3-12-1,-5-4 0,1 0 1,-3-1-1,-1-1 1,-4 2-1,-1 4 1,-3 3-1,-6 16 1,0 0 0,20-7-1,-20 7 1,15 25 0,-3-4 0,1 0 0,1 3 0,2-1 0,3-4 0,-1-1 1,3-8-1,-2-8 1,1-12-1,-3-6 1,5-5 0,-3-5 0,1-2-1,-1-4 1,3 1-1,-3-3 1,4 10-1,-3 1 1,-1 6 0,-1 6-1,-1 9 1,-17 2-1,28 20 0,-21 1 0,1 3 0,-2 9 1,-2 4-1,-2-4 0,-2 1 1,-2-10-1,0-1 1,0-7-1,2-16 1,0 0-1,0 0 0,-10-18 0,10-3 0,4-3 0,2-3-1,2-1 1,3-3 0,3 10 0,4-5-1,-3 10 1,5 5 0,-3 4 0,1 9 0,-18-2-1,29 19 1,-16 1 0,-3 1 0,0 7 0,-2 1 0,-3-1 0,1 0 0,0-7 0,-4 0 1,-2-21-1,10 23 0,-10-23 0,6-17 0,-6 17 0,11-34-1,1 12 1,2-8-1,3-2 0,3-1 0,1 5 1,4 0-1,1 2 1,-5 3-1,-2 6 0,-19 17 1,30-11-1,-30 11 1,15 21 0,-9 0 0,-2 5 0,0 4 0,2 7 0,3 1 0,5-3 0,3 0 1,3-7-1,5-3 1,2-9-1,3-4 0,1-14 0,-2-8 1,-2-8-1,0-3 0,-3-5 1,-5-6-2,-3-3 2,-5-1-2,-7-1 1,-4 4-1,-2 3 0,-5 4 1,-3 6-1,10 20 0,-27-14 0,27 14 0,-26 21 1,15 0-1,5 6 0,2 2 1,6 3-1,6 1 1,5-1-1,7-3 2,5-6-1,4-4 0,2-5 0,6-12 1,0-4 0,0-10-1,-2-2 1,0-2-1,-4-1 1,1 1 0,-7 2-1,-2 9 1,-3 1-1,-1 8 1,-19-4 0,27 23-1,-15-4 0,-2 4 1,-2-1-1,-5 1 1,-1-2-1,-2 0 1,0-5-1,0-16 1,0 0-1,0 0 1,-7-16-1,5-5 0,2-7 1,4-5-1,-1-4 0,7-3 0,2 1 0,3 1 0,5 12-1,3-1 0,6 15-3,-11-7-10,17 24-17,-12-5-2,12 16 1,-13-9-2</inkml:trace>
  <inkml:trace contextRef="#ctx0" brushRef="#br1" timeOffset="251223.3689">-71 13351 36,'-2'-28'32,"2"28"1,-27-27-1,27 27-18,-39-10-7,20 10-4,-10 3-1,3 10 0,-5 2-2,6 6 0,2 4 0,7 1 0,4-1 0,10-1 0,6-3 0,10-3 0,3-8 0,5-3 0,3-7 0,0-2 0,1-6 0,-1-3-1,-2 1 1,-1-3 0,-3 5-1,-1-1 1,-18 9 0,29-4-1,-29 4 1,27 16 0,-27-16 0,33 25 0,-13-13 0,-1 0 0,3-3 0,-1-6 0,0-4 0,3-6 0,-3-6 0,0-2 0,1-5 1,3-2-1,-1-3 0,1 1 1,2 1 0,4 5 0,-4 3 0,3 8 1,-5 7-1,-2 10 0,-3 6 1,-5 5-1,-5 5-1,-8 2 1,-6 0-1,-8 5 0,-3-3 0,-3-4 0,-3-5-2,-6-15-3,11 15-23,-19-25-5,12 13-1,-8-27-1</inkml:trace>
  <inkml:trace contextRef="#ctx0" brushRef="#br1" timeOffset="253582.5039">1497 13501 10,'0'0'20,"0"0"3,-17 9-10,17-9-2,0 0 0,0 0-2,-19-5 0,19 5 0,-18-4-1,18 4-1,-23-5-2,23 5 0,-30-2-2,11 2 0,-6-5 0,-1 0-1,-9-6 0,-2 1 0,-3-8-1,-5 1 0,-2-8 1,4-3-2,1-5 0,5-6 0,7-3 1,9-3-1,9-4 0,12 1 0,12-1 0,7 2 0,9 5 0,5 5 0,4 6 0,4 6 0,-4 8 0,0 5-1,-6 5 1,-4 5 0,-6 9 0,-3 2 0,-5 6 0,-3 6 0,-4 6 0,-6 6 0,-4 7-1,-6 4 2,-5 3-2,-5 4 1,-3 1 0,-4 3 0,0-4-1,-3-1 1,3 1 0,2-2 0,3-5 0,3-4 0,3-3 0,9-7 0,1-2 0,6-6 0,0-22 0,13 25 0,-13-25 1,37 5-1,-9-10 1,7-6-1,4-8 1,5-4-1,3-5 1,4-1-1,-1-1 1,-1-2-1,-4 1 1,-5 3-1,-3 7 0,-9 3-1,-1 8-4,-19-11-14,11 21-11,-19 0-2,0 0 1,0 0-3</inkml:trace>
  <inkml:trace contextRef="#ctx0" brushRef="#br1" timeOffset="255166.5944">2173 13597 24,'0'0'26,"27"-10"0,-4 8-6,-15-24-5,25 17-3,-19-28-1,25 18-2,-18-25-1,22 11-3,-16-19 0,14 8-2,-10-10 0,4-1-1,-8-3-1,0-1 0,-7-2 0,-5 5 0,-5 1 0,-4 8-1,-4 5 1,-4 11-1,-6 6 0,8 25 1,-25-19-1,25 19 0,-35 12-1,12 9 1,-3 5 0,-3 8-1,2 4 1,2 8-1,-1 4 1,5 5 0,5 1-1,5 1 1,7-1 0,6 2 0,7-3-1,7-3 2,9 1-2,6-6 2,4-7-1,6-3 1,2-11-1,4-10 1,-2-14-1,5-8 0,-1-15 0,-3-5 0,-1-7 0,-2-6-1,-6-3 1,-6-1 0,-4 2 0,-11 1 0,-8 0 1,-6 3-1,-6 2 0,-4 7 0,-6 7 0,-3 7 0,-7 12 0,3 7 0,0 13 0,-1 3 0,3 10 0,5 1 0,2 5 0,9 0 0,8-2-1,7-6 1,4-1-1,5-7 1,2-5-1,3-5 1,1-8 0,2-5-1,-2-5 1,1-7 0,-1-1 1,2-6-1,0-2 0,-2-3 0,1 1 0,-3-1 1,-2 1-1,-3 4 0,-1 4 0,-19 17 1,26-18-1,-26 18 0,0 0 1,19 25-1,-19-2 0,-2 3 0,-2 4 0,0-1 0,-2-1 0,3-1 0,-3-8 0,2-3 1,4-16-1,0 0 0,0 0 0,0 0 0,0 0 1,17-34-1,-1 12 0,-1-5 0,5 1 0,3 2 0,1 1 0,-1 5 0,2 6 0,0 7 0,-1 10 0,-1 7 0,1 8 0,-3 2 0,-2 6 0,-1-1-1,-1 9-5,-15-18-19,14 19-6,-16-37-2,10 38 1</inkml:trace>
  <inkml:trace contextRef="#ctx0" brushRef="#br1" timeOffset="255679.6239">4221 13056 41,'0'0'31,"10"-35"-1,-10 35 0,-24-24-19,24 24-4,-48 7-2,15 7-2,-8-4 0,0 11-1,-2 2-1,2 2 0,3-1 0,8 2-1,7-3 0,7 0 0,13-2 0,6 0 0,9 0 0,6 0 0,5-2-1,6 4 2,4 0-2,2 0 1,0 1 0,-2 1 0,-4-1 0,-3 2 0,-9-5 1,-1 7 0,-14-5 0,-8 0 1,-6-4 0,-5-1 0,-7-6-1,1 0 1,-6-3-1,-2-7 0,5-4-1,-1-2-2,10 10-5,-14-13-25,31 7 0,-30-2-2,30 2 1</inkml:trace>
  <inkml:trace contextRef="#ctx0" brushRef="#br1" timeOffset="262207.9975">5468 13097 4,'0'0'20,"12"-20"-4,-12 20-2,2-22-2,-2 22 0,2-23 0,-2 23-2,-2-28-1,2 28-1,-4-26-1,4 26-1,-12-27-1,12 27-1,-17-24-1,17 24-1,-31-16 1,13 13-2,-7 3 1,-1 5-1,-5 2-1,0 5 1,-2 4-1,2 1 0,0 4 0,4 0 1,3 0-1,5 0 0,5-1 0,5 1 0,7 0 0,4-2 0,3-2 0,5 1 0,6-1 0,3-1 0,6-2 0,3 0 0,5-1 0,2-1 1,2 0-1,0 0 0,0 1 0,0 1 0,-6-2 1,-2 2-1,-8 3 1,-3 1 0,-8 1 0,-3 2 1,-9-2-2,-2 2 2,-7-1-1,-3-1 0,-5-3-1,-5-2 1,-3-2-1,0-3 1,-2-4 0,0-2-1,1-3 1,1-1-1,0-3 1,3-1-1,5 0 0,0-1 0,19 6-1,-30-10-2,30 10-3,-21-7-6,21 7-18,0 0-2,18 12 0,-18-12 0</inkml:trace>
  <inkml:trace contextRef="#ctx0" brushRef="#br1" timeOffset="263004.043">5758 13163 17,'-8'-16'26,"8"16"0,0 0-4,-29-19-10,29 19-2,-23-2-2,23 2-1,-24 2-1,24-2-1,-23 14-1,23-14-1,-25 28-1,17-7 0,-2 0-1,6 4 0,2 1-1,6 2 1,2-3-1,6-4 0,3-2 0,7-5 0,1-7 1,2-4-1,1-4 0,3-6 1,-6-6-1,1-1 0,-5-3 1,-1-4-1,-5-2 1,-1 0-1,-8 1 1,0 4 0,-2-1 0,-2 19 1,0-20-1,0 20 1,0 0-1,3 34 1,-1-6-1,4 10 0,0 4-1,2 7 1,-2 7-1,-2 0 2,-4-3-2,-2-2 0,-6-9 1,-4-4-1,-7-8 2,-3-2-2,-5-14 1,-4-5-2,0-6 3,-2-3-2,0-3 0,0-1 0,1-1-1,5-2 2,6 2-4,-1-2 1,22 7-6,-25-11-9,25 11-16,0 0 0,0 0-1,0 0-1</inkml:trace>
  <inkml:trace contextRef="#ctx0" brushRef="#br1" timeOffset="264215.112">6474 13181 22,'4'-28'29,"-12"10"0,8 18 1,-25-30-16,25 30-5,-26-15-2,26 15-3,-33-9 0,16 11-1,-4-2-1,-1 5 0,-1 0-1,3 6 0,1 1 0,19-12-1,-27 28 0,21-11 0,6 3 0,4 1 0,9 0 0,3 2 0,5-1 0,6 3 0,1-1 0,-1 1 0,0-1 0,-3 1 1,-7-2-1,-3-1 1,-8-2-1,-6-1 1,-10-3 0,10-16-1,-39 22 1,12-13 0,-4-5-1,-3-3 0,3-1 0,0-1 0,6-1 0,3-2 0,22 4-1,-25-7 1,25 7-1,0 0 0,0 0 1,31-8-1,-9 8 0,3-4 1,4 1 0,4-3 0,0-1-1,0-3 1,4-4 0,0-2-1,0-3 1,0-4 0,-4-3 0,0-7 0,-3-2 0,-3-6 0,-4-6 1,-5-6-1,-5-1 0,-3-4 0,-2 1 0,-2 2 0,-4 5 1,-2 8-1,-2 10 0,0 8 1,2 24-1,-8-18 0,8 18 0,-16 19 1,9 4-1,1 7 0,0 7 0,2 10 0,4 4 0,2 3 0,6 2 0,3-2 0,5-5 0,3-1 0,3-10 0,3-5 0,2-12 1,6-3-1,2-11 0,4-7 0,-2-9 1,2-3-1,2-7 0,0-6 0,-6-3 1,-4-3-1,-8-5 0,-5 5 0,-6-2 0,-10 5 0,-8 1 0,-6 8 0,-5 9 0,-5 6 0,1 11 0,-3 5 0,3 8 0,2 6 0,5 7-1,4 2 1,10 0 0,4 0 0,4 0 0,7-3 0,9-6 0,7-5 1,4-9-1,6-3 0,2-7 0,-1-6-1,5-4 0,-8-6-1,4 5-6,-26-14-24,9 9 1,-23-12-2,-3 7 0</inkml:trace>
  <inkml:trace contextRef="#ctx0" brushRef="#br1" timeOffset="264424.1242">6793 12936 24,'25'-20'27,"4"3"0,7-4-1,6 10-19,-1-1-7,-4-2-17,6 9-9,0 3 0,-6 6-2</inkml:trace>
  <inkml:trace contextRef="#ctx0" brushRef="#br1" timeOffset="265090.162">7622 13037 35,'0'0'31,"0"0"1,13 21-1,-13-21-20,0 40-2,-5-13-5,7 11 1,-8-1-2,4 9-1,-6-8-1,4-1 0,-2-6 0,2-4 0,-1-10-1,3-1 1,2-16 0,0 0-1,0 0 1,0 0 0,-6-18-1,10 1 0,0-8 1,3-3-2,3-3 1,2-2 0,1 3 0,3 0 0,1 5 0,1 6-1,1 9 1,1 6 0,-3 11 0,-17-7 0,29 32 1,-17-8-1,-2 4 0,0 2 0,-5-2 1,-3-3-1,-2-6 0,2-3 0,-2-16 0,0 15 1,0-15-1,0 0 0,6-17 0,0 1 0,4-5 0,1-5 0,5-2 0,3-2-1,3 0 1,-1 4 0,3 5 0,-1 5-1,0 11 1,-3 7 0,-1 6 0,-3 8 0,-1 5 0,-1 2 0,0 2 0,-1-3 0,-1 1 0,0-7-2,5 5-4,-17-21-12,0 0-14,21 10-2,-21-10 1,18-5-1</inkml:trace>
  <inkml:trace contextRef="#ctx0" brushRef="#br1" timeOffset="265627.193">8667 12974 39,'0'0'31,"0"0"1,3-21-3,-3 21-18,-19 4-4,19-4-2,-43 7-1,18 1-1,-10-1-1,4 6 0,-4-1-1,4 2 1,3 0-2,7 2 1,5-1-1,16-15 0,-5 30-1,5-30 1,25 26 0,-4-12 0,6 2 0,5 2 0,-1-1 0,4 1 0,-2 3 0,-2 2 0,-2-1 0,-4 1 0,-3 0 0,-5 1 1,-7-3-1,-2 0 2,-8-3-2,-4-1 1,4-17 0,-21 27 1,21-27-2,-35 17 1,13-12 0,-1-3-2,-3-2 1,-5-3-3,8 10-7,-18-16-24,14 11 1,-8-13-3,10 11 2</inkml:trace>
  <inkml:trace contextRef="#ctx0" brushRef="#br1" timeOffset="266671.2526">8731 11342 27,'0'0'30,"0"0"-1,29-10-4,-4 22-12,-25-12-2,55 33-3,-20-6 0,19 18-3,-5 9-1,11 25 0,-2 17-1,9 24-1,-7 9 1,-2 20-2,-9 10 0,-6 18 0,-10 2 1,-10-2-2,-11-15 1,-10-11 0,-14-11-2,-2-17 3,-11-22-1,-4-22 0,-4-23-1,4-14 2,0-14-2,3-11 1,7-17-2,19 0 1,-27-33-1,17 9-1,6-3 0,-2-2-2,10 8-1,-12-16-11,8 37-17,12-30-2,-12 30 1,0 0-2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23:43:07.14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12530 2158 10,'0'0'11,"0"0"-3,0 0-2,0 0-1,0 0-1,0 0-2,-2 15 0,2-15-1,6 16 1,-6-16 0,13 16 1,-13-16-1,18 14 2,-5-8 0,2-4 0,4 2 2,2-5-2,4 2 2,2-6-2,8 4 1,5-5-2,3 2 0,5-3-1,2 3-1,2-2 0,4 1 0,-2 2-1,1-2 1,-1 3-1,4-2 1,-7 3-1,4-1 1,-2 1-1,3 1 1,1 1 0,3-4 0,-1 2-1,2 0 1,3-1 0,-1-2 0,0 1 0,-1-3 0,-1 0-1,1 0 1,-2 2-1,-2 1 0,0 1 0,2 1 1,4 2-1,-2 1 0,1 2 0,1 4 0,-1-2 0,1 1 0,1-1 0,-3 1 0,-1-3 0,0 4 0,-3-2 1,1 0-1,-1 1 0,2 2 1,-1 1-1,2 0 1,-1 1-1,0-1 1,-2 0 0,0-1 1,-2-1-1,-3-1 1,-3 0-1,0 0 1,-6-2 0,0 2-1,-3-4 1,-2 3 0,-3-2-1,0 2 1,-5-4 0,0 4-1,-3-4 1,2 4-1,-1-4 0,1 3-1,1-2 1,3 1 0,0-2 0,2-1 0,2-1-1,1 0 1,0-1 0,2-1 0,-2-3-1,1 3 1,2-3-1,2 1 1,-3-1-1,2 1 1,-1-1-1,-1 1 1,-1-1-1,2 1 1,-3-1-1,1 2 1,1-3-1,2 1 1,3-2 0,-1 2-1,2-2 1,-1 2-1,0-1 1,-1 0-1,-3 0 1,-1 1-1,-2-2 0,-1 3 0,-5-2 0,-1 1 1,-5 1-1,-1 1 0,-7 0 1,1 0-1,-9 2 1,1 1-1,-12 0 1,13 0 0,-13 0-1,0 0 1,0 0-1,12 0 1,-12 0 0,0 0-1,0 0 0,0 0 1,0 0-1,0 0-1,0 0-5,0 0-19,13 18-4,-13-18-2,0 0-3</inkml:trace>
  <inkml:trace contextRef="#ctx0" brushRef="#br0" timeOffset="85731.9035">14004 15060 12,'-12'-1'16,"12"1"-1,0 0-3,0 0-1,0 0 1,0 0-1,0 0-1,18-1-1,-18 1-2,22-1-1,-6-2-1,11 7 0,4-3-1,11 6 0,3-5-2,10 7 1,6-4-1,5 2-1,2 0 1,-1 0-1,-5-1 0,-4-1 0,-6 0 0,-8-3-1,-10 0 1,-7 1 0,-9-2 0,-3 0 0,-15-1 1,15 0-1,-15 0 0,0 0 0,0 0-1,0 0 1,0 0-1,12-1 1,-12 1-1,0 0 0,0 0 0,12-5 1,-12 5-1,0 0 0,0 0 0,0 0 1,11-6-1,-11 6 1,0 0-1,0 0 0,0 0 1,0 0-1,0 0 0,0 0 0,4-10-1,-4 10-3,13 0-10,-13 0-13,21-10-2,-21 10-3,21-12-2</inkml:trace>
  <inkml:trace contextRef="#ctx0" brushRef="#br0" timeOffset="89645.1274">20887 14890 18,'-12'-6'18,"12"6"-3,0 0-2,0 0-2,0 0-2,0 0-1,0 0-1,0 0-1,0 0-2,-11-5 0,11 5-1,0 0-1,0 0 0,0 0 0,0 0 0,19 4 0,-5-2 0,6-4 0,11 3 1,6-3-1,14 2 0,7-3 0,7 2-1,3-1 1,3 1-2,-1 1 1,0 1 0,-6 0 0,-6 2-1,-6-1 2,-4 1-1,-7 1 0,0-1 0,-5-1 1,-5 2-1,-1-4 1,-3 2-1,-2-1 1,-2 2-1,-3-4 0,-1 2 0,-5-2 0,-1 2 1,-13-1-1,16 0 0,-16 0 0,0 0 0,0 0 0,0 0 0,0 0-1,0 0-1,17-12-3,-12-8-12,19 7-14,-7-15-1,7 3-3,-9-4-1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5:55.2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1764 4,'0'0'5,"0"0"0,0 0 0,0 0-1,0 0-1,0 0 1,0 0 1,0 0-1,0 0 0,0 0 0,0 0 1,0 0-1,0 0 0,0 0-1,0 0-1,0 0-1,0 0 0,0 0 0,0 0-1,0 0 0,0 0 1,0 0-1,0 0 0,0 0 1,6-21-1,-6 21 1,13-21 0,-13 21 1,22-26-3,-22 26 3,27-28-2,-27 28 1,27-25 0,-9 11-1,-1 2 1,-17 12-1,35-25 0,-17 13 1,-1-2-1,1 2 1,-1 0-1,-17 12 0,27-23 1,-9 12-1,-18 11 0,27-21 1,-27 21-1,29-21 0,-29 21 0,31-24 0,-31 24 1,34-28-1,-17 12 0,1 2 1,-1-2-1,1 1 0,1 1 0,-1-2 0,-1 2 1,1 0-1,-1 1 0,1-4 0,1 5 0,-1-2 0,3 0 0,-4 0 0,5-4 1,-3 4-1,5-3 0,-3 4 0,2-2 0,-3 1 0,1 0 0,-1 1 0,-1 1 0,-1 0 0,1 0 0,-1 1 0,-1-3 0,3 4 1,-20 10-1,37-28 0,-20 14 0,3 1 0,-3-1 0,1 2 0,-18 12 1,33-26-1,-33 26 0,31-23 0,-31 23 0,27-21 0,-27 21 0,25-17 0,-25 17 0,26-20 0,-26 20 0,25-21 0,-25 21 0,25-21-1,-25 21 1,23-21 0,-23 21 0,22-19 0,-22 19 0,19-16 0,-19 16 0,18-14 0,-18 14 0,17-17 0,-17 17 0,20-21 0,-20 21-1,19-25 2,-7 8-1,2 1 0,3 2-1,-3-4 2,3 4-2,-17 14 1,31-26 0,-31 26 0,31-23 0,-31 23 0,24-21 0,-24 21 0,27-21 0,-27 21 0,27-21 0,-27 21 0,26-19 0,-26 19 0,23-19 0,-23 19 0,19-16 0,-19 16 0,16-16 0,-16 16 0,0 0 0,21-21 0,-21 21 0,16-17 0,-16 17 0,19-18 0,-19 18 0,22-21 0,-22 21 1,21-19-2,-21 19 2,22-18-1,-22 18 0,19-15 0,-19 15 0,18-18 0,-18 18 0,15-16 0,-15 16 0,14-17 0,-14 17 0,13-16 0,-13 16 0,14-16 0,-14 16 0,12-15 0,-12 15 0,0 0 0,19-21 0,-19 21 0,0 0 0,18-23 0,-18 23 0,0 0 0,17-19 0,-17 19 0,0 0 0,21-18 0,-21 18 0,0 0 0,24-21 0,-24 21 0,19-14 0,-19 14 0,0 0 0,22-16 0,-22 16 0,0 0 0,0 0 0,17-12 0,-17 12 0,0 0 0,0 0 1,0 0-1,0 0 0,0 0 0,0 0 0,0 0 0,14-16 0,-14 16 0,0 0 0,0 0 0,0 0 0,0 0 0,0 0 0,6-15 0,-6 15 1,0 0-1,0 0 0,0 0 0,0 0 0,0 0 0,0 0 1,0 0-1,0 0 0,0 0 0,0 0 0,0 0 0,0 0 0,0 0 0,0 0 0,0 0 0,0 0 0,0 0 0,0 0 0,0 0 0,0 0 0,0 0-2,0 0-1,0 0-2,0 0-7,0 0-12,0 0 0,2 17 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6:04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99 3,'0'0'6,"0"0"0,-24-12-2,24 12 0,-17-7-1,17 7 1,0 0-1,0 0-1,-22-2 0,22 2 1,0 0-1,0 0 0,0 0 0,0 0 0,0 0-1,0 0 1,0 0 1,20-1-1,-20 1 1,25-4-1,-5 1 0,3 3 1,6-6-2,4 5 1,6-3-1,4 1 0,2 1-1,7 0 1,-3-1-1,7-1 0,-7 4 0,3-3 0,1 1 0,-4-2 0,-3 3 0,3-3 0,-4 1 0,-3-1 0,3-1-1,-2 1 1,-2 1 0,0-1 0,2 1 0,-5 1 0,3 0 0,0 2 0,4 0 0,-6 2 0,6 0 0,-3 0 0,1 1 0,2-1 0,2 1-1,-3 1 2,1-1-2,4 1 1,-8-1 1,1-1-1,-3-2 0,0 0 0,-4 0 0,0 0 0,-2-2 0,-2 1 1,1 1-1,-5 0-1,2 1 1,-2 1 0,-2 2 0,3-1 0,-7-1 0,2 3 0,-1-1 0,-1 1 0,1-2 0,-3 1 0,3-1 0,-3 1 0,2 1 0,1-3 0,1 1 0,-1-1 0,3 2 0,-2-3-1,2 1 1,1 2 0,1-1 0,0-1 0,0 1 0,-1-1 0,-3 2 0,-2-3 0,5 1 0,-5-2 0,3-2 0,-1 1 0,0 1 0,1-2 1,-3-2-1,4 3 0,-3-3 0,-1 2 0,-1 1 0,-1-1 0,-19 2 0,31-7 0,-31 7 0,31-5 0,-31 5 0,27-7 1,-27 7-1,24-7 0,-24 7 0,21-6 0,-21 6 0,18-3 0,-18 3 0,0 0 0,19-4 1,-19 4-1,0 0 0,0 0 0,0 0-3,0 0-11,18-8-10,-18 8 1,0 0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6:06.5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1670 7,'0'0'7,"0"0"-2,0 0-2,0 0 0,0 0-1,0 0 0,0 0-1,0 0 1,0 0-1,0 0 2,0 0-1,0 0 1,15-15 0,-15 15 1,20-11-1,-3 1 0,-17 10-1,41-32 0,-16 11 0,6-3-1,1-5-1,6-2 2,-1-4-2,6-2 1,-6 0-1,4-3 1,0 2-1,-4-1 1,-2 2 0,-4-1-1,-4 1 0,0 2 0,-3 2 0,-3 1 0,-5 2 1,1 2-2,-5 2 2,4 5-2,-5-2 2,1 6-1,2-2 0,-3 3 0,1 0 0,0 0 0,3 1 0,-1-3 0,3 2 0,-1 1 0,3-3 0,-1 2 0,1 1 1,1-1-1,-1 0 0,-19 16 0,33-24 0,-33 24 0,27-23 0,-27 23 0,24-21 0,-24 21 0,23-23 0,-23 23 0,29-28 0,-29 28-1,33-26 1,-17 10 0,7 0 0,-3 2 0,3-2 0,-2 2 0,-3-1 0,5-1 0,-5-2 0,7 3 1,-7-3-1,7 1 0,-8 1 0,9-2 0,-5 3 1,1-1-1,-5 2 0,2-2-1,-1 2 1,1 0 0,-19 14 0,32-26 0,-32 26 1,27-26-1,-27 26 0,25-25 0,-25 25 0,23-24 0,-23 24 0,22-23 0,-22 23 0,19-21 0,-19 21 1,20-21-1,-20 21 0,17-18 0,-17 18 0,18-19 0,-18 19 0,0 0 0,19-21 1,-19 21-1,0 0 0,0 0 1,18-19-1,-18 19 1,0 0-1,0 0 1,0 0-1,0 0 0,0 0 0,0 0 0,0 0 1,0 0-1,0 0 0,0 0 1,0 0-1,0 0 1,0 0 0,0 0-1,0 0 1,0 0-2,0 0-3,8-16-5,-8 16-14,0 0-2,0 0 8,0 0 17</inkml:trace>
  <inkml:trace contextRef="#ctx0" brushRef="#br0" timeOffset="1336.0761">1367-161 4,'0'0'7,"0"0"0,0 0-2,0 0-1,0 0-1,0 0-1,0 0 0,0 0-1,0 0 0,0 0 0,0 0-1,0 0 0,0 0 0,0 0 1,0 0-1,0 0 1,24 3-1,-24-3 1,21 2-1,-21-2 1,29 2-1,-11 0 0,1-4 0,-1 2 1,3-2-1,0 0 0,1 1 0,-3-1 1,3 0-1,-3 0 0,1-1 0,-3 1 0,1 2 0,-1-2 0,-17 2 0,31-1 0,-31 1 0,26 0 0,-26 0 0,19 1 0,-19-1 0,0 0 0,20 2 0,-20-2 0,0 0 0,0 0 0,19 2 0,-19-2 1,0 0-1,0 0 0,19 5 0,-19-5 0,0 0 0,0 0 0,20 5 0,-20-5 0,0 0 1,0 0-1,21 2-1,-21-2 1,0 0 0,0 0 0,20-2 0,-20 2 0,0 0 0,0 0 0,0 0 0,0 0 0,0 0 0,0 0 1,0 0-1,0 0 0,0 0 0,0 0 0,17 7 1,-17-7-1,0 0 1,0 0-1,0 0 1,0 0-1,0 0 1,0 0-1,0 0 1,-17 11-1,17-11 0,0 0 0,-18 14 0,18-14 0,-19 16 1,19-16-1,-22 26 0,9-7 0,-3 6 1,-7 4 0,1 5-1,-5 2 1,2 8 0,-4 2-1,1-1 0,1 3-2,0-8-3,6-5-13,5 5-3,-3-17 13,11 3 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6:37:32.3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 16 18,'0'0'25,"0"-15"-1,0 15-6,0 0-5,0 0-3,0 0-2,0 0-1,0 0-2,0 0-1,0 0 0,0 0-1,-8 24 1,10-3-1,-6 2 0,6 14 0,-6 1-1,6 11 0,-2 0 1,2 7-2,2 2 0,4-2 0,0-2 1,3-5-2,3-7 1,0-5 0,1-7-1,-1-7 1,-14-23-1,27 21 0,-27-21 0,29-11 0,-11-1 0,-1-9 0,3-5 0,1-6-1,3-3-1,-3 0 1,0 4 0,-5 1 0,1 5-1,-5 8 2,-12 17-2,20-16 2,-20 16 0,15 16 0,-3 3 1,-1 6-2,5 4 2,2 5 0,3 1 0,0-2 0,5-3-1,-1-2 1,2-7-1,-2-7 2,3-11-2,-1-5 1,0-6-1,-2-10 1,1-6 0,-3-6-1,-3-9-1,-1-1 1,-7-5 0,-5-4 0,-3-2-1,-6-2 1,-3-1-1,-5 3 2,-2 2-1,0 4 0,1 4 0,-1 10 0,2 6 0,1 4-3,9 21-6,0 0-21,0 0 0,-10 16-2,16 7 0</inkml:trace>
  <inkml:trace contextRef="#ctx0" brushRef="#br0" timeOffset="556.0317">1069 612 32,'0'0'28,"18"-7"0,-18 7-1,14-30-14,5 14-5,-7-12-1,9 5-2,-3-8-2,7 3 1,-8-7-3,7 7 1,-11-6-1,1 8 0,-6-2-1,-4 5 1,-8 1 0,4 22-1,-24-25 1,5 22-1,-2 8 0,-7 5 0,3 6-1,-2 7 1,2 3 1,3 2-2,5 5 2,5 1-1,6 1 1,8 0 0,4-2 0,8-1 0,5-4 0,6-4 0,6-6 0,6-4 1,4-11-2,2-5 1,4-6 0,1-8 0,1-2-1,-8-3-2,6 13-8,-24-19-20,6 17-2,-21-11 0,-8 21-2</inkml:trace>
  <inkml:trace contextRef="#ctx0" brushRef="#br0" timeOffset="1532.0876">2151-61 15,'0'-17'26,"0"1"-1,0 16 2,-4-25-11,4 25-5,0 0-2,6 20-2,-14-5 0,14 21-2,-12 2 0,16 15-1,-8 3-1,8 10-1,-3-1 0,7 0-1,-2-4 1,-1-3-1,1-9 0,-6-7 0,0-7 1,-2-5-1,-6-8 0,0-2 0,2-20 0,-14 19 0,14-19 0,-27 5-1,27-5 1,-29-12-1,29 12 1,-26-30-2,17 9 1,3-3 0,6-4 0,8 0-1,1-2-1,7 0 1,1 4-1,5 1 2,3 2-2,2 2 2,5 6-2,-3 1 2,2 5 0,-2 5 0,-2 6 0,1 7 0,-5 5 1,-6 7-1,-5 5 1,-4 6-1,-10 3 1,-6 0 0,-7-2 0,-5-1 0,-5-3-1,-2-2 1,-1-6-1,1-7 0,6-4-2,-3-6 0,24-4-3,-33-4-2,33 4-6,0 0-16,0 0-2,-15-28 1,15 28-1</inkml:trace>
  <inkml:trace contextRef="#ctx0" brushRef="#br0" timeOffset="2244.128">2715 326 39,'0'0'29,"0"0"-1,0 0 1,0 0-18,0 0-4,-25 25-1,25-1-3,-8 4 1,10 7-1,-6 0-1,8 4 0,4-4 0,6-4-2,1-6 0,1-6 0,5-7-1,1-8 0,5-6-1,-6-10-1,4-2 1,-5-12-2,5 1 1,-7-10-1,3 5 1,-7-1 1,-1 5-1,-5-1 1,0 10 1,-8 17 1,10-18 2,-10 18-1,0 0 1,9 30-1,-5-9 2,4 5-1,0 1 1,5 2-2,-1-2 0,4-3 0,-1-5 0,3-3-1,-18-16 1,31 11-2,-31-11 1,31-13-2,-13 1 1,-5-11-2,5-1 1,-5-8-1,3 4 0,-5-3 1,3 5-1,-6 3 2,-2 3 0,-6 20 3,0 0 0,0 0 0,0 0 2,17 37-2,-15-12 2,4 8-2,0-1 1,4-1-1,1-5-2,3-1 2,1-9-2,3-9-1,3 0-3,-21-7-9,28-11-15,-21-5-1,-7 16-1,8-33 0</inkml:trace>
  <inkml:trace contextRef="#ctx0" brushRef="#br0" timeOffset="2441.1395">3221 2 31,'0'0'16,"0"0"-12,0 0-11,0 0-13,25 25-1</inkml:trace>
  <inkml:trace contextRef="#ctx0" brushRef="#br0" timeOffset="3140.1795">3560 580 41,'0'0'28,"0"0"0,29-21 0,-23-5-18,15 5-3,-7-12-3,9-2-1,-4-7-1,1-4 1,-4-7-3,-1-3 2,-5-5-3,-2-7 1,-3 3 0,-5 0-1,0 8 1,-3 7-1,1 10 0,-4 12 0,6 28 1,-18-10-1,9 27 0,-3 16 1,-2 11-1,3 9 1,1 10 0,0 5 0,6 4 2,8-2-2,2-5 1,8-8 0,5-8 0,4-5 0,5-16 0,1-8 0,4-15-1,0-5 1,4-12-1,-2-6 1,0-10-2,-4-7 1,0-5-2,-7-9 1,-3-4-2,-9-6 1,-3 1 0,-9-5 0,0 9 0,-7 3 1,3 9 0,-2 10 1,6 32 2,0 0 0,-24 4 0,21 33 1,-3 5-1,8 15 1,-4 3 0,10 10 0,-3-4 0,11 1-2,1-8 1,7-6-1,1-9 1,4-9-2,-2-11 0,3-8-3,5-2-5,-16-21-20,12 0-3,-15-16-1,3 4 0</inkml:trace>
  <inkml:trace contextRef="#ctx0" brushRef="#br0" timeOffset="3333.1905">3988 83 36,'23'-18'29,"6"-4"-1,10 2-1,-8-4-18,18 6-5,-1 10-14,-3-6-15,-6 3-1,-8 2-3,-9 8 0</inkml:trace>
  <inkml:trace contextRef="#ctx0" brushRef="#br0" timeOffset="4311.2466">5149 314 23,'-10'-19'28,"-7"-1"-1,17 20 2,-47-35-16,47 35-3,-47-10-4,24 17 0,-8 0-2,4 14-1,-4 2 0,5 10-1,5 4 0,7 5-1,5 0 0,11 0 0,5-4 0,9-3-1,5-8 0,5-8 1,1-10 0,4-9-1,-4-7 1,0-7 0,-5-9 0,-7-5-1,-7-4 0,-4-1 0,-10-2-1,-5 2 1,-5 1-1,-3 8 1,1 4-2,1 3 2,17 17-1,-24-16 0,24 16 0,0 0 1,0 0-1,31-5 1,-9 7-1,3-2 1,8 1 0,2 5 1,6-1-1,-2 7 1,-2 4 0,-2 5 0,-2 7 1,-4 4-1,-9-1 1,-3 4-1,-11-5 1,-2 0-1,-8-8 0,0-2 1,4-20-1,-14 15 0,14-15 0,0 0-1,-15-26 1,19 5-1,5-5 0,5-6-1,7 1 1,3-2-1,5 3 0,0 3 1,0 10-2,-1 6 2,-1 13 0,-6 7-1,-3 10 2,-3 8-1,-1 4 0,-2 4 0,-1 0 0,-5-5-4,8 10-10,-16-21-16,11 6-2,-9-25 0,2 16-1</inkml:trace>
  <inkml:trace contextRef="#ctx0" brushRef="#br0" timeOffset="5167.2955">6098 29 28,'2'-23'27,"-2"4"0,0 19-4,-5-23-9,5 23-4,0 0-2,2 42-1,-12-14-1,12 17-2,-6 3-1,6 9 0,0-1-1,6 4 0,1-4-1,7-3-1,3-13 1,5-7-1,-1-12 1,2-10 0,3-13-1,1-7 1,-4-14-1,-2-6 0,1-8-1,-5-9 1,1-5-1,-5 2 0,-3 4-1,-4-1 1,-1 10 0,-5 4 0,4 11 1,-6 21 0,0 0 0,-6 30 0,2 3 0,1 13 1,-1 3 0,4 8 0,0 1 0,2-3-1,1-10 1,1-6-1,2-11 1,0-6-1,-6-22 1,0 0-1,18 4 0,-11-22 1,5-4-1,0-5 0,5 1-1,5-4 0,1 4 0,2 3 0,1 11 0,3 5 1,0 9-1,0 6 1,-2 6 1,1 6-2,-1 3 1,-2-2-2,4 7-4,-29-28-20,31 24-5,-31-24 0,20 9-2</inkml:trace>
  <inkml:trace contextRef="#ctx0" brushRef="#br0" timeOffset="5428.3105">6180 123 43,'0'0'27,"27"-28"1,-5 9-2,13 7-20,-4-4-3,10 4-3,4 8-5,-5-3-19,7 7-2,0 2-2,0 5 0</inkml:trace>
  <inkml:trace contextRef="#ctx0" brushRef="#br0" timeOffset="5880.3362">7095 251 42,'-18'19'31,"-3"-3"0,5 10 0,-7 0-21,23 16-4,-8-8-2,16 8-1,1-7 0,9 0-2,-1-9 1,5-5-1,-1-10 0,3-10 0,-3-4 0,0-11-1,-1-5 1,-1-8-1,3-6 0,-3-4-1,5-3 1,-5 1-1,2 1 0,3 5 0,-1 5 0,2 5 1,-1 7-1,1 9 1,-2 9 1,1 7-1,-5 6 1,-3 8 0,-5 5 0,-1 7 0,-10 2 1,-2 3-1,-8-3 0,-5-2 0,-7 2-4,-13-16-16,8 7-12,-14-14-1,8-4-2,-9-15 1</inkml:trace>
  <inkml:trace contextRef="#ctx0" brushRef="#br0" timeOffset="6044.3456">6997 55 45,'28'-32'22,"1"24"-20,-2 1-2,-6 1-25,12 8-3</inkml:trace>
  <inkml:trace contextRef="#ctx0" brushRef="#br0" timeOffset="6991.3999">8060 258 15,'5'-26'27,"5"10"0,-10 16 1,23-37-13,9 28-3,-15-10-3,18 17-2,-10-6-1,14 16-1,-6 5-1,4 13-1,-7 4 0,-1 12-1,-6 5 0,-4 5 0,-5-1 0,-10-2-1,-8-5 1,-2-7-1,-11-7 0,1-8 0,-1-9-1,-1-8 1,18-5-1,-27-14 0,21-7 0,2-5 0,14-6-1,4-5 1,3-1-1,4 1 1,7 2-1,1 3 1,0 10-1,2 6 0,-6 9 1,1 5 0,-1 9 0,-5 5 0,-5 6 0,-1 3 1,-5 2-1,-3-2 0,-2-2 2,-4-1-2,0-18 1,0 21-1,0-21 1,0 0-1,0 0 0,0 0 0,6-23-1,4 5 1,3-5-1,5-5 0,7 0 0,0 0 0,5 2 0,-3 5 0,2 5 1,-4 9 0,-1 11-1,-7 10 1,-3 9 1,-6 6-1,-3 8 1,-5 3 0,0 4-1,-5-5-1,7-1-4,-12-15-6,21 3-21,-11-26 1,12 20-2,-12-20 0</inkml:trace>
  <inkml:trace contextRef="#ctx0" brushRef="#br0" timeOffset="8367.4783">9340 253 50,'0'0'30,"0"0"1,-22-2-9,14 23-11,-17-9-4,10 16-2,-9-2 0,9 11-1,-3-2-1,10 2-1,5-2 0,6-2-1,7-5 0,6-3 0,1-9-1,3-8 0,1-6 1,0-5-1,-3-8 1,-1-6-1,-5-8 0,-4-5-1,-2-3-2,-12-9 1,-2 3-2,-7-3 2,-1 7-2,-5 0 1,5 11-1,-3-1 0,19 25 2,-20-17 0,20 17 0,0 0 0,31 23 0,-5-11 1,7 4 0,6-2 1,7-2 1,5-2-1,-4-3 1,3-3 0,-7-8 0,0 1 0,-10-6 1,-4 2 0,-12-5 0,-17 12 0,18-18 0,-18 18-1,0 0 0,-19-1 0,1 8 0,-1 5-1,-3 7 1,-3 2-1,5 5 0,1 2 0,9 2 1,6-2-2,4 0 2,6-3-1,2-4 0,6-5 0,-14-16 1,35 12-1,-18-17 0,3-8 0,-1-4 0,0-8 0,1-6 0,-1-4-1,-1-9 1,-5-9-1,1-8-1,-6-14 0,2 1 0,-8-6 0,1 3 1,-4 1-1,1 12 1,-4 8 0,2 17 1,-4 20 0,6 19 1,0 0 0,-24 33 0,19 13 1,-5 8-1,6 12 1,-4 8 0,6 8 0,2-5 0,6 0-1,4-3 1,3-9-2,3-11 2,4-10-2,1-11 1,4-8 0,0-11-1,7-13 1,-1-8-1,-2-7 0,4-5 0,-4-5-1,0-3 0,-3-3 1,-7 2-2,-5 2 1,-8 5 0,-4 4 1,-2 17-1,-12-20 1,12 20-1,-25 13 1,13 2 0,0 5 0,4 2 0,5 5 0,3 1 1,1-2-1,3 0 1,6-5-1,2-3 0,5-6 1,3-5-1,3-9 1,0-8 0,5-4-1,3-7 0,0-5 0,-2-6 0,-2-5 0,-3-8-1,-5-6 1,-1-9-1,-9-11 0,-3-1 1,-6-3-2,-2 4 2,-6 7-1,1 9 0,-5 12 0,-2 20 1,-3 19 1,-3 15-1,3 20 1,-3 17 1,7 13-1,-3 11 1,7 7 0,3 1 0,10 1 0,3-4-1,9-7 0,1-12 1,5-9-2,3-14 1,2-7 0,-1-9-1,1-7 0,2-7-1,-9-6-3,11 8-11,-31-7-16,31-11-3,-31 11 1,11-16-2</inkml:trace>
  <inkml:trace contextRef="#ctx0" brushRef="#br0" timeOffset="9416.5385">11096 177 29,'-5'-17'31,"5"17"0,29-28 0,8 17-18,-6-17-3,25 11-4,1-9-2,11 5-1,2 0-2,-4-4-5,8 22-10,-20-11-16,1 8-2,-18-4 0,-4 8-1</inkml:trace>
  <inkml:trace contextRef="#ctx0" brushRef="#br0" timeOffset="9163.5241">11196-20 33,'0'0'28,"-16"-16"1,16 33-8,-17-8-7,18 28-4,-16-6-2,15 22-1,-10-4 0,12 16-3,-4-6 0,12 2-1,2-6-1,5-8-1,3-10 1,5-9-2,4-11 1,4-8-1,-2-16 1,6-7-2,0-9 0,0-6 1,0-5-1,-4-3 0,-2 2-1,-7 0 1,-5 9 0,-9 3 0,0 8 0,-10 15 1,0 0-1,0 0 1,-6 28 0,4-4 0,6 2 0,1 2 0,3 2 1,6-2 0,1-5 0,7-7-1,3-7 1,0-6-1,3-6 1,-3-6-1,0-7 0,-1-5 0,-3-3 0,-7-6 0,-5 0-1,-9-3 1,-7-1-2,-15-1 0,-1 14-6,-28-14-16,8 21-7,-17-3-2,4 13 1</inkml:trace>
  <inkml:trace contextRef="#ctx0" brushRef="#br0" timeOffset="16483.9428">12534 74 6,'0'0'23,"8"-19"2,-8 19-8,0 0-2,-8-21-2,8 21-2,0 0-1,0 0-3,-17-11-2,17 11-1,-24 0 0,7 7-2,-9-3-1,3 5 0,-4 1-1,2 1 1,1 1-1,3 0 0,3 0 0,18-12 0,-17 21-1,17-21 1,2 20 0,-2-20 0,23 17 0,-5-6 0,5-1 0,2 2 0,2 4 0,5-2 0,-3 4 0,-2 1 1,-6 0 0,-3 2 0,-8-2 0,-6 2 1,-12-3 0,-4 1 0,-9-3 1,-7 0-2,-5-4 1,0 2-1,-4-2 1,2-1-1,2-1-1,2-1 1,4-2-1,4-2 1,3 1-1,20-6 0,-25 5-1,25-5 0,0 0-3,-18-7-2,18 7-8,0 0-16,0 0-2,0 0 0,26-9 0</inkml:trace>
  <inkml:trace contextRef="#ctx0" brushRef="#br0" timeOffset="16943.9691">12701-99 8,'0'0'26,"10"-16"2,-10 16 0,0 0-13,0 0-3,0 0-2,-21-2-1,21 21-2,-16-1-2,10 17 0,-11-2-2,7 13 0,-5 1 0,9 4-1,-4-4-1,8 2 1,0-7-2,8-3 1,6-8 0,1-5-1,11-6 2,5-8-2,8-3 0,2-7-1,7-4 0,-3-5-1,6 0-4,-12-14-4,11 14-22,-24-14-1,-1 8 1,-17-8-1</inkml:trace>
  <inkml:trace contextRef="#ctx0" brushRef="#br0" timeOffset="17168.982">12696 172 27,'0'-17'28,"0"17"-1,27-21-3,-14 0-14,22 12-3,-7-12-2,13 9-1,-8-6-2,7 4-1,-5 7-5,-11-10-11,1 15-13,-25 2-1,27 2 0,-27-2 0</inkml:trace>
  <inkml:trace contextRef="#ctx0" brushRef="#br0" timeOffset="17619.0077">13024 218 25,'0'0'29,"0"0"1,0 0 1,0 0-18,4 21-4,-4-21-2,2 31-2,-4-15-1,8 10 0,-6-1-1,4 1-1,-2-2-1,2-2 0,-2-5 0,4-1-1,-6-16 1,11 16 0,-11-16-1,0 0-1,27-11 0,-27 11 1,28-23-2,-13 4 1,3 3-1,-18 16 1,33-26-1,-33 26 1,29-16 0,-29 16 1,27 4 1,-27-4-1,24 24 1,-13-8-1,3 5 1,-2-2-1,5 4-2,-17-23-8,37 23-21,-19-21 1,5 3-3,-4-10 2</inkml:trace>
  <inkml:trace contextRef="#ctx0" brushRef="#br0" timeOffset="18603.064">13680 218 23,'-18'-9'29,"18"9"2,-38-7-1,38 7-15,-47 12-6,27 6-3,-9-4-2,8 10 0,-3-3-2,7 7 0,1-2-1,7 1 0,5-5 0,6-2-1,4-4 1,-6-16-1,29 19-1,-10-21-1,5 0 0,-1-8 0,6-1-2,-6-10 1,7 2 0,-9-11 1,0-1-1,-7-8 2,2-6-2,-7-10 2,-1 1 0,-6-5 1,-2 1 1,0 9 0,-6 1 1,6 15 0,-8 3 2,8 30-1,0 0 2,0 0-1,-15 32-1,17 5 1,-4 5-2,4 9 1,-2 3-1,6 7 0,-1-7-2,7-1 1,2-8 0,1-4-1,1-12 1,3-2-1,1-10 1,-3-8-1,3-4-1,-3-8 0,7-2 0,-7-10-1,8 1-3,-3-10 1,7 1-2,-10-7 2,9 6 0,-11-6 0,-1 9 3,-5 0 0,-3 5 2,-8 16 1,0 0 0,0 0 1,0 0 0,-2 35 0,-2-17-2,6 5 0,0-2 0,0 0 0,4-6-1,-6-15 0,14 23 0,-14-23 0,19 5 0,-19-5 0,25-8 0,-25 8 0,32-20 0,-15 8-1,1 2 1,-18 10-1,27-18 1,-27 18 1,17 2-1,-17-2 2,8 33 0,-6-3 0,-6 7 1,4 8-1,-6 4 1,0 9-1,-3-2 0,-3 5-1,-5-5 0,-3-3 1,-5-8-2,-2-8 1,-5-4 0,-3-13 0,-2-6-1,1-7 1,0-9-1,1-1 0,6-3-1,0-1-2,29 7-9,-43-10-21,43 10-1,-17-11-2,17 11 0</inkml:trace>
  <inkml:trace contextRef="#ctx0" brushRef="#br0" timeOffset="20187.1543">519 1386 14,'0'0'25,"0"0"2,0 0 1,21 12-12,-21-12-5,0 0 0,0 0-2,39 3 0,-39-3-2,37 0-1,-17-1-2,9 4-2,0-3 0,4 2 0,0-2-1,6 0-1,0-2 0,-2-3-2,4 12-7,-18-18-22,10 15 0,-15-13-2,3 11 0</inkml:trace>
  <inkml:trace contextRef="#ctx0" brushRef="#br0" timeOffset="22704.2986">3124 1294 23,'4'-19'27,"5"3"2,-3-6 0,-6 22-10,18-30-7,-1 28-3,-17 2-3,24-3-1,-24 3-1,19 35-1,-15-6-1,2 12 0,-4-1-1,-2 7 1,-4-1-2,0-6 1,-2-7 1,0-5-2,-1-7 1,7-21-1,-12 20 0,12-20 1,0 0-1,0 0 0,-12-32-2,14 11 2,2-9 0,4-5 0,4 0 0,3-3-1,5 1 1,1 4 0,2 3 0,6 7 0,-1 11-1,1 10 1,-4 9 0,0 9 0,-1 5 0,-3 7 0,-5 4 0,-5-1-1,3 4-4,-16-16-11,12 15-14,-10-34-3,0 36 1,0-36-1</inkml:trace>
  <inkml:trace contextRef="#ctx0" brushRef="#br0" timeOffset="24043.3751">3997 1233 40,'-2'-17'28,"2"17"1,-23-30-2,23 30-17,-45-16-3,20 18-3,-12-4 0,6 11-1,-6 0-1,6 8-1,2 2 0,1 6 0,5 1-1,8 0 1,3 2-2,6-1 1,4-4 0,4-2 0,4-6 0,-6-15 0,17 20 0,-17-20 1,22 3-1,-22-3 0,23-14 0,-23 14-1,23-24 1,-23 24 0,28-27-1,-28 27 1,27-23-1,-27 23 1,29-5 0,-29 5 0,27 18 0,-11 1 0,-2 2 0,-1 2 1,3 1-1,-1 1 0,-1-6 1,3-1-1,1-10 1,-18-8-1,33 4 1,-15-9-1,-1-8 1,2-2-1,1-6 1,1-4-1,3-3 1,-3-3-1,0-1 1,1 2-1,-1 0 1,-1 6-1,-5 3 0,-15 21 1,26-25 0,-26 25 0,19 6 0,-9 9 0,-6 5 1,0 6-1,-3 2 1,1 3-1,-4 1 0,1 0 0,-3-8 0,2-3-1,-2-5 1,4-16-1,0 0 1,-8 16-1,8-16 1,0-16-1,0 16 0,12-33 0,-5 10 0,7-5 0,2-2 0,5-2-1,2 4 1,3 2 0,-3 7 0,2 7-1,-1 6 1,-3 12 0,-3 8 0,-7 5 0,-1 7 0,-4 6 0,-2-1 0,-4 1 0,-2-4 0,0-2 0,-2-8 0,4-18 1,-6 22-1,6-22 0,0 0 0,0 0 0,0 0 0,2-29-1,6 8 0,2-6-1,7-2 1,-1-5-1,7 3 0,-2-3 0,3 10 0,-5 1 1,3 11 1,-5 10-1,-17 2 1,25 25 0,-15-4 0,-2 7 0,-2 0 0,2 2 0,-1-2 0,1-4 0,2-5 0,1-3 0,-11-16 0,26 11 0,-9-13-1,-17 2 1,35-21-1,-17 3-1,3-3 1,-3-7 0,1-2 0,-5-1-1,-1 3 2,-3 2 0,-2 3 1,-2 5 0,-6 18 1,0 0 1,0 0 0,0 25 0,-4 1-1,8 11 0,-4 0 0,4 5 0,0-2-2,3-3 1,1-7-1,0-8-1,4-1-1,-12-21-8,25 11-20,-25-11-3,0 0 1,6-35-2</inkml:trace>
  <inkml:trace contextRef="#ctx0" brushRef="#br0" timeOffset="24235.3862">5114 932 49,'0'0'30,"0"0"0,4-17-1,-4 17-20,10 19-8,-10-19-8,23 23-21,-23-23-1,29 38 0,-13-22-2</inkml:trace>
  <inkml:trace contextRef="#ctx0" brushRef="#br0" timeOffset="24567.4051">5569 1123 25,'-35'0'30,"10"-2"0,2 11 0,-12-9-12,17 26-6,-15-10-3,16 19-2,-9-5-1,15 13-2,-5-4 0,14 7-1,2-6-2,10-2 1,1-4-1,7-6 0,5-9 0,5-9-1,3-6 0,4-8 0,2-4 0,2-6-2,1 1-3,-14-20-18,11 16-9,-18-11-3,3 14 1,-20-11-2</inkml:trace>
  <inkml:trace contextRef="#ctx0" brushRef="#br0" timeOffset="21360.2217">1999 1245 18,'0'0'24,"-7"-29"1,7 29 0,-20-35-10,20 35-5,-17-28-2,17 28-1,-26-18-1,26 18-2,-29-3 0,29 3-2,-39 14 0,18 1 0,-4 3-1,1 8 0,-3 2-1,2 4 0,1 3 0,5 0 0,5-2 0,6 2 0,8-3 0,8-4 0,6-4 0,5-5 0,5-3 0,3-5 0,2-6-1,0-7 0,2-1-1,-5-11-1,3 1 0,-8-11-1,3-1 1,-9-11-1,3 1 1,-10-16 0,1-2 2,-5-8-1,-2-6 2,-4 1 1,0-2 0,0 8 1,-4 1 0,6 13 1,-5 4 0,7 17 1,-6 3-1,4 22 1,-2-18-1,2 18 1,0 16-1,2 8 1,-2 3-1,4 16-1,-3 7 1,7 13-1,-2 1-1,8 5 1,-1-3-2,5 1 1,5-8-1,2-6 0,1-9 0,-1-11 0,-2-9 0,1-6 0,-3-6-1,-3-8-2,-1 1-1,-17-5-4,27-7-12,-23-9-12,-4 16 1,14-30-1,-4 13 2</inkml:trace>
  <inkml:trace contextRef="#ctx0" brushRef="#br0" timeOffset="21948.2553">2392 1195 30,'0'0'31,"-7"-16"0,7 16 1,-8-21-9,8 21-10,0 0-4,-6 21-2,6-21-3,-10 40-1,4-10-1,6 3 0,2 4-1,2 2 0,6-6-1,4-3 0,3-8 0,5-8 0,3-5-1,2-7 1,0-7-1,1-9 1,1-6-1,-4-2 0,-2-5 0,-7 1 0,1 1 1,-9 4-1,2 4 1,-10 17 0,0 0 0,0 0 1,2 23-1,-2 10 1,-4 6-1,4 8 1,-8 4 1,4 3-1,-5-5 1,-1-2-1,-4-7 1,-3-6-1,-3-10 1,-3-5-1,0-6 0,-5-6-1,1-6 0,-2-1 0,4-1-1,-3-6-3,28 7-7,-42-6-22,42 6-1,-24-7-1,24 7-1</inkml:trace>
  <inkml:trace contextRef="#ctx0" brushRef="#br0" timeOffset="26236.5004">6460 934 30,'-2'-23'29,"2"23"1,-3-35-3,3 35-11,-2-21-6,2 21-2,0 0-1,0 0-2,0 0-1,-2 47 0,-2-5-1,8 18 0,-4 8 0,7 16 0,1 7-1,4 5-1,1 3 1,5-5-2,-2-8 2,-1-7-3,-1-13 2,-5-5-1,-3-11 0,-2-12 0,-6-6 0,-4-8 0,-1-8-1,7-16 1,-24 16 0,24-16-1,-29-7 0,29 7 0,-31-28 0,17 1 0,5-4 0,-1-8 0,6-6 1,2-8-1,6 1 0,4-4 0,7 3 0,5 1 1,7 3-1,4 5 1,4 5-1,4 6 1,4 5 0,-2 5-1,-2 4 1,-2 5 0,-6 7 0,-4 5 0,-8 6-1,-19-4 2,20 22-1,-22-4 0,-8 1 0,-3 1 0,-9 1-1,-5-2 0,-2 0 0,-6-5 0,4 0-1,-4-5 0,5 1 0,1-3-1,8 0 1,-1-5 0,22-2 1,-17 4-1,17-4 1,0 0 1,0 0-1,31-2 1,-8-2 0,5-1 0,3 0 0,6 0 0,4-4 0,5-2 1,-1-1-1,4 0 0,3-4 1,1-1-1,-5-4 0,-1 0 1,-4-2-1,-4-2 1,-6 1 0,-6-1-1,-9 1 1,-7-1-1,-7 4 1,-8 4-1,4 17 0,-23-23 0,3 18 0,-1 6 0,-2 5 0,-3 2 0,3 6-1,2 4 1,1-1-1,7 4 1,5 4-1,2 1 1,8 0 0,6 1 0,5-1 0,5-1 0,1-6 0,3-2 0,-1-8 1,4-2-1,-1-7 0,1-3 0,0-8 0,2-3 1,-1-2-1,1-3 0,-2-2 0,1 0 1,-3 3-1,-2 3 1,-1 2 0,-3 6-1,-17 7 1,28 7 1,-28-7-1,21 30 0,-15-11-1,2 3 1,-5-1 0,3-2 0,-6-19-1,4 26 1,-4-26 0,0 0 0,0 0-1,-2-17 1,2-3 0,2-2-1,2-7 0,0-2 0,6-4 1,-1-2-1,3 4 0,6 3-1,5 7-1,-6-6-8,20 22-22,-17-7-1,7 15 0,-5-6-1</inkml:trace>
  <inkml:trace contextRef="#ctx0" brushRef="#br0" timeOffset="26783.5318">8203 1079 35,'8'-19'30,"-8"19"1,-8-18 0,-15 3-19,23 15-3,-33 1-4,12 6 0,-10-3-2,1 10 0,-7-4 0,4 8-1,0 1-2,4 0 1,6 2-1,7 2 0,6 0 0,10-2 0,6 2-1,10-1 1,7-1 0,4 0 0,8 0-1,2 0 1,0-1 0,0-1 0,-4-3 0,-1 1 0,-11-4 0,-4 1 1,-17-14-1,10 22 1,-10-22-1,-19 18 1,-3-11-1,-3 2 0,-8-4 1,-6 0-2,0 0 0,-4-5-2,12 9-5,-17-18-18,22 16-6,-3-10-1,29 3 1</inkml:trace>
  <inkml:trace contextRef="#ctx0" brushRef="#br0" timeOffset="27835.5921">8421 932 25,'2'-26'30,"-2"26"1,0 0 0,0 0-16,0 0-3,14 16-4,-18 3-2,8 23 0,-8 0-2,6 17 0,-4 4-2,2 9 1,-2 5-2,0 2-1,2-5 2,0-4-1,0-7 0,0-6-1,0-6 1,0-9-1,-2-7 1,2-10 0,-2-8 0,2-17-1,-8 16 0,8-16 0,0 0 0,0 0 0,-23-28-1,15 7 0,3-4 0,-3-8 0,-2-4-1,0-5 1,8-1-2,2-6 2,4 3-1,4-1 1,6 3 0,-1 6-1,11 2 2,1 3 0,0 5 0,2 5-1,1 6 1,-1 6 0,-2 8-1,0 8 1,-1 6 0,-7 6 0,-1 6 0,-6 5 0,-6 2 0,-4 1 0,-6-3 0,-6-1 1,-6-5-1,-3-2 0,0-5 0,-3-4 0,1-4-1,-2-5 0,5-2 0,3-4-1,17 4 1,-24-12-1,24 12 1,-7-16-1,7 16 1,0 0 0,17-16 0,-17 16 1,33-5 0,-11 7 0,3-2 0,4 2 0,4-1 1,6-1 0,0-3-1,2-2 1,0-4 0,3-3 0,1-4 0,-2-2-1,-4-4 1,-4 0 0,-8-2 0,-2 1-1,-11-1 1,-8 4 0,-10 5-1,4 15 0,-31-20 0,6 19 0,-3 4 0,3 4 0,0 7 0,1 2 0,3 3 0,3 2 0,7 2 1,3 0-1,6-2 1,2 2-1,6-2 0,0 0 1,5-6-2,7-2 0,9 1-5,-27-14-18,51 0-7,-24-7-2,12 5 1</inkml:trace>
  <inkml:trace contextRef="#ctx0" brushRef="#br0" timeOffset="28427.6258">9484 1191 30,'-26'-12'32,"26"12"0,-42-4 1,22 22-15,-15-18-8,16 19-4,-13-7-1,13 13-1,-2-4-1,7 5-2,2-1 0,10 3 0,4-2 0,8 0-1,6-3 1,3-2-1,4-5 0,5-4 0,3-7 0,2-3-1,0-5 1,6-8 0,0-3-1,-2-5 0,0-6 0,-4-4 0,0-7 0,-6-6 0,-4-5 1,-11-9-2,-2 2 1,-6-2 1,-2 5 0,-4 6-1,-2 6 1,0 9 1,-2 11 0,6 19 0,0 0 1,0 0 0,-12 32 1,12 1-1,-2 5 0,6 10 0,-2 1 0,4 5-1,2 0 0,2-5-1,3-7 0,1-7 0,1-5-1,-1-11-2,5 2-3,-19-21-11,28 7-16,-28-7-2,23-12 1,-19-7-2</inkml:trace>
  <inkml:trace contextRef="#ctx0" brushRef="#br0" timeOffset="28624.6369">9680 1079 31,'-2'-17'30,"2"17"1,22-35 0,1 26-16,-4-16-8,16 15-3,2-2-5,-4-4-6,16 11-21,-16 1-2,0 9-1,-8 1 0</inkml:trace>
  <inkml:trace contextRef="#ctx0" brushRef="#br0" timeOffset="28879.6515">10176 1193 55,'-10'26'35,"10"-26"-1,-13 25 0,13-25-22,-12 36-6,8-11-4,4 5-1,0 0 0,4-1-1,2-2-2,-4-12-4,19 10-22,-21-25-7,14 16 2,-14-16-2</inkml:trace>
  <inkml:trace contextRef="#ctx0" brushRef="#br0" timeOffset="29051.6614">10211 990 27,'0'0'22,"0"0"-8,0 0-14,0 0-19,24-9-6,-24 9 7</inkml:trace>
  <inkml:trace contextRef="#ctx0" brushRef="#br0" timeOffset="29728.7004">10437 1205 48,'-6'21'33,"10"12"0,-8-8-2,20 19-20,-16-16-5,11 9-2,-3-9-1,4-4-1,-3-5-1,-9-19 0,16 23 0,-16-23-1,0 0 0,19-5-1,-19 5 0,14-30-2,-2 13 0,-6-17-2,9 8 0,-9-13-1,10 11 0,-9-7 1,9 11 0,-6-2 1,3 10 2,-13 16 2,24-12 1,-24 12 1,31 8 1,-10 5 1,2-10-1,11 8 1,-5-11 0,10 3-1,-4-10 0,6 0-1,-5-7-1,3-3 0,-7-4 0,-5-2 0,-6-3 0,-5-2 0,-9 3-1,-7 2 0,-7 6 0,7 17-1,-37-12 1,10 17-1,-3 11 1,-1 6-1,-4 10 1,4 6 1,2-1 0,7 7 1,3-4 0,15 2 0,0-7 0,12 0 0,8-7-1,7-3 1,4-9-1,8-6-1,6-5 1,0-6-1,6-3-1,1-6-2,7 10-9,-16-14-21,5 7 0,-16-7-2,1 8 0</inkml:trace>
  <inkml:trace contextRef="#ctx0" brushRef="#br0" timeOffset="30685.7551">568 2489 29,'0'0'29,"0"0"0,0 0 1,0 0-15,0 0-4,0 0-2,23 10-3,-23-10 0,37-3-1,-14-4-1,10 7-1,0-7-1,6 1-1,0 1 1,0-2-2,-4 0 0,-4 2 0,-4 5-4,-27 0-7,35-2-21,-35 2-1,0 0-1,-27 14-1</inkml:trace>
  <inkml:trace contextRef="#ctx0" brushRef="#br0" timeOffset="44279.5325">2861 1949 27,'0'0'23,"6"-31"-2,-6 31-5,6-25-4,-6 25-1,6-15-3,-6 15-1,0 0-1,0 0 0,0 0-1,2 17 0,-2-17-1,-10 40 0,-2-8 0,8 13 0,-7 6-1,7 12 0,-4 5-2,6 6 1,0-2-1,6 8 0,2-6 0,6-1 0,1-8 0,3-4 0,3-8 0,3-6-1,-1-5 1,0-10-1,3-9 1,-3-6-1,2-8 0,-1-6 0,1-3 0,1-7-1,1-3 0,-2-6-1,8 4-2,-11-14-3,15 15-12,-20-17-13,11 9 0,-19-20 0,7 8 0</inkml:trace>
  <inkml:trace contextRef="#ctx0" brushRef="#br0" timeOffset="44580.5498">2836 2343 35,'0'0'27,"25"-22"2,-11 0-7,17 15-8,-15-15-4,21 9-2,-12-9-2,10 8-2,-6-7-2,4 5-1,-2 2-1,-4-4-4,5 20-8,-32-2-16,38-12-2,-38 12 0,24-4-1</inkml:trace>
  <inkml:trace contextRef="#ctx0" brushRef="#br0" timeOffset="45691.6131">3350 2700 18,'0'0'27,"13"-21"-2,-13 21-1,10-28-8,11 23-5,-15-19-3,19 13-1,-13-15-1,15 12-3,-11-14 0,11 10-1,-7-4 0,-1 4-1,-5-3 1,-1 4-1,-5-4 0,-2 3 0,-6 1 0,0 17 0,-14-28 0,14 28-1,-25-20 0,25 20 1,-35-5-1,14 9 0,-3 3 0,1 3 0,0 4 0,-1 2 1,3 3-1,1 0 0,1 1 0,3 2 0,5 1 0,-1 2 0,4 8 0,2 0 1,4 0-1,2 4 1,4-2 0,6 4 0,2-4 0,3 2-1,5-11 0,5 0-1,0-3 2,3-4-3,1-5 2,0-3 0,0-8 0,0-3 0,-3-5 0,-1-4 0,0-5 1,0-2-1,-3-3 0,-1-2 1,-1-3-1,-1-1 2,-5-5-3,-1-1 2,1 1-1,0 0 0,1 4 0,1 1 0,-1 4 0,3 4-1,-1 10 1,-17 7 0,29-2 0,-29 2 0,26 25 0,-16-3 1,-3 3-1,-1 3 1,-2 0 0,2 0-1,-6-2 1,0-3-1,0-23 1,-8 21-2,8-21 2,0 0-1,0 0 0,0 0 2,-19-35-3,17 7 2,2-5-1,4-4 0,1-3 0,5-1-1,8 3 1,3-1-1,10 13 0,4 0-2,12 15-5,-16-11-17,18 20-6,-16-7-2,4 14 0</inkml:trace>
  <inkml:trace contextRef="#ctx0" brushRef="#br0" timeOffset="46548.6621">4416 2665 13,'0'0'25,"0"0"3,0 0-2,0 0-10,0 0-4,29 2-2,-25-18 0,21 18-3,-11-18-1,13 15-2,-6-17 0,14 8-2,-4-13 0,6 5-1,0-3 0,-2 0 0,-2-3 0,-1 1-1,-9-1 1,-6 4-1,-9-1 1,-6 4 0,-8 1-1,6 16 0,-31-21 1,6 16-1,-6 5 0,-2 5 0,-2 4 0,-2 5 0,2 3 0,0 4 0,0 6 0,5-1 0,3 4-1,6 5 1,3 3 0,5 1 1,3-1-1,6 2-1,6-3 2,6-2-1,5-1 0,5-10 0,7-5 1,2-3-2,7-4 1,3-6 0,1-5 0,1-4 0,4-4-1,-4-5-1,8 5-6,-22-14-21,14 10-3,-20-12-1,5 9 0</inkml:trace>
  <inkml:trace contextRef="#ctx0" brushRef="#br0" timeOffset="47808.7342">5287 2513 5,'0'0'26,"8"-21"-1,-8 21-4,-12-21-4,12 21-3,-23-19-2,23 19-3,-37-16-2,20 14-1,-17-6-2,9 8-2,-8 1 0,4 6 0,0 2-1,5 3-1,-1 6 1,6 5 0,1 3 0,8 9-1,5 3 1,5 3 0,5-5 0,7 5-1,8-6 0,3-4 0,2-6 1,4-11-2,2-7 2,4-5 0,1-6-2,-1-5 3,-2-5-2,-4-1 2,-2-10-2,-6-1 1,-5-6-2,-6 1 1,-10-4 0,-6-2-2,-6 2 1,-7-4 0,-1 13-1,-7-2 1,4 9-1,1 1 1,5 8-1,-1 1 1,18 9 0,0 0 0,0 0 0,0 0 0,33 4 0,-7-4 0,9-4 1,6 1 0,1-6 0,5-3 0,-4-2 0,2-6 1,-7-1-1,-3-5 1,-7-2 0,-3-5 0,-11-6 1,-1 4 0,-9-3-1,0 3 1,-8 0 0,2 8 0,-4 1-1,6 26 1,-9-21-1,9 21 1,-8 21-1,6 11 1,-2 11-1,2 12 0,-2 9 1,2 12-1,0 11 0,4 6-1,-2-4 1,4-3-2,0-4 2,4-3-1,-2-7 0,-1-4 0,1-13 0,-2-6 0,-2-9 0,0-5 1,-2-9-1,0-7 0,0-19 1,-4 20-1,4-20 1,0 0-1,-13-25 0,5 6 0,0-7 1,-2-9-2,3-6 1,-1-4 0,4-4-1,2-5 2,6-4-3,6-2 2,5 2-1,8 4 1,7 7-1,3 5 1,8 7-1,-3 7 0,3 12 1,-2 9 0,-6 11-1,-4 6 1,-7 6 0,-7 5 0,-11 3 0,-4 10 0,-9-3 1,-5 2 0,-7-5-1,-5-3 1,-1-4-3,-6-7-1,12 10-12,-18-24-17,13 6 0,-5-17-3,14 9 2</inkml:trace>
  <inkml:trace contextRef="#ctx0" brushRef="#br0" timeOffset="48755.7885">6548 2468 12,'0'0'26,"19"-30"3,-17 11-1,-2 19-15,-9-27-2,9 27-2,-22-15-2,22 15-1,-41-6-1,20 12-2,-10-3-1,2 8 0,-8 1-1,2 4 0,0 1-1,2 2 0,3 2 0,3 0 0,4 0 0,7 2 0,10 0 0,6 5-1,8 0 1,10 0 1,5 0-2,4 0 1,4-2 0,2 0-1,1-1 2,-3-9-2,-4-2 2,-6-2-3,-21-12 3,22 18 0,-22-18-1,0 0 1,0 0-1,-33 17 0,9-17 0,-5 0 1,-2 0-1,2-2-1,0 1 1,3-3 0,5 2 0,3-1-1,18 3 1,0 0-1,0 0 0,0 0 1,20-2-1,3 2 0,4-2 1,6 1 0,8-3-1,4-1 1,6-2 0,-1-4 1,3-3-2,-3-1 3,1-3-3,0-8 3,-9-2-3,-5-2 2,-8-3-1,-3 1-1,-9 1 2,-5-1-2,-6 2 2,-4 8-1,-6 4 1,4 18-1,-12-21 1,12 21 0,0 0 0,-23 11 1,23-11-1,-8 31 0,6-10 1,4 5-1,0 4 0,6 2 1,0-4-1,3 0 0,-1-4-1,0-3 1,1-3-3,-11-18-1,24 22-7,-24-22-23,0 0 1,13-15-2,-13 15 2</inkml:trace>
  <inkml:trace contextRef="#ctx0" brushRef="#br0" timeOffset="48966.8006">6908 2250 39,'-4'-19'27,"4"19"-1,0 0-3,0 0-28,0 0-18,21 11-5,-21-11 1,31 22 0</inkml:trace>
  <inkml:trace contextRef="#ctx0" brushRef="#br0" timeOffset="49506.8315">7532 2317 28,'0'0'30,"10"-19"1,-10 19 0,-35-14-19,35 14-2,-45 7-4,20 5-1,-14-7 0,8 13-2,-8-6-1,6 9 0,4-2-2,3 1 1,9 1-1,5-2 0,8 0-1,8-1 1,8-3 0,4 3 0,7-1 0,4 1 0,2 1-1,2 7 1,4 1 0,-3 1 1,-1 1-1,-6 1 0,-6-2 1,-1 2 0,-10-5 1,0-3-1,-14-6 2,0 2-3,6-18 3,-31 22-1,9-15 0,1 0-1,0-3 0,-3-1 0,3-4-1,-1-1 1,5-2-1,-1-1 0,18 5-1,-25-16-3,25 16-13,0 0-16,0 0-3,-25-26 1,25 26-3</inkml:trace>
  <inkml:trace contextRef="#ctx0" brushRef="#br0" timeOffset="43308.4769">2287 2317 1,'0'0'12,"0"0"7,0 0-4,2-18-5,-2 18-1,0 0 0,-6-24-1,6 24 0,-2-16-1,2 16 0,-1-17-1,1 17 0,-2-20 0,2 20 0,-6-21-2,6 21 0,-14-21 0,14 21-1,-25-15 0,5 13-1,-5-2 0,-2 8-1,-2 5 0,-2 1-1,-3 6 1,1 5-1,2 0 0,6 3 0,2 1 0,1 1 0,7-1-1,3-1 1,6-1-1,4-2 1,6-2 0,6-1 0,3-2 0,9-1 0,3 1 0,6 0 0,6-2 1,6 2-1,4 6 0,-1 6 2,-1 0-2,0 4 2,-4-1-1,-4 3 0,-12-3 1,-6 6 0,-11-12 0,-2 1-2,-12-3 3,-5-1-3,-9-4 1,-3 1 0,-6-5 0,-6-2-1,-4-3 1,-4-4 0,0-3-1,-2-4 1,1-5-1,1 0 0,0-3 1,8-2-1,4 1 0,4-1-1,7 3 1,20 9-1,-23-14-1,23 14-1,0 0-5,0 0-12,31-3-11,-31 3 0,43-2-2,-22-3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6:09.9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1813-88 11,'0'0'6,"6"27"0,-2-8 0,-1 4-1,1 6-1,2 3-1,2 8 0,0-1-1,3 8 0,-3-3 0,6 5-1,-3 0 0,3 2 1,-2-1-1,-1 1 1,-1-4 0,0 1 0,-2-4 1,-1 1 0,-3-8-1,2 0 0,-2-4-1,2-2 1,-4-1 0,2 0 0,-2-2-1,2-2 0,-2 0 0,1 6 0,-3-2 1,4-1-1,-2 3-1,0 1 1,2 1-1,0 2 1,2-4-1,-2 1 0,2-1 0,-3-1 1,1-1-1,0-2 1,-2-4-1,2 3 1,0-5-1,-2 3 0,0-2 0,2-1 0,-2-1 0,0 6 0,-2-5 1,0 3-2,0-4 2,0 2-2,0-4 2,2 2 0,-2-3-1,1-3 0,1 1 0,-2-16 1,4 30-1,-4-30 1,2 28-1,-2-28 1,0 23-1,0-23 1,0 26-1,0-26 1,-2 26 0,2-26 0,-2 30-1,4-14 1,-2 1-1,2 1 0,0 1 0,-2-2 1,2 1-1,0 1 0,-2 0 1,2-1-1,-2 1 1,0 1 0,0-1-1,0 4 1,0 1 0,0-1 0,0 0 0,0 3-1,-2-2 1,2 4-1,0-1 1,0 2 0,0-2-1,0 2 1,-2-1-1,2 0 1,-2-1 0,2-3-1,0-5 1,-2 1-1,2-20 1,0 28 0,0-28-1,0 19 0,0-19 1,-2 18 0,2-18 0,0 0-1,0 19 1,0-19-1,0 0 1,0 21-1,0-21 1,0 0-1,2 17 0,-2-17 0,0 0 0,0 21 0,0-21 0,0 0-1,2 18 1,-2-18-1,0 0 1,0 0-1,0 17 1,0-17 0,0 0 0,0 0 1,0 0-1,0 0 0,0 0 0,0 0 0,0 0-1,0 0 0,0 0-4,0 0-3,0 0-14,0 0-7,0 0-1,16-21 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9:49.1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2225 5,'0'0'4,"0"0"-1,0 0 1,0 0-1,0 0 0,18-5-1,-18 5 0,0 0 0,17-7 0,-17 7 1,20-7-1,-20 7 0,25-7-1,-25 7 1,29-10 0,-29 10-1,29-9 0,-29 9 0,31-11 1,-31 11-1,31-12-1,-31 12 1,33-12 0,-33 12-1,34-11 1,-34 11 0,31-8-1,-14 2 1,-17 6-1,35-8 1,-35 8 0,35-11-1,-35 11 0,35-9 1,-17 4-1,1 2 1,-1-3-1,-18 6 0,33-7 1,-33 7-1,31-7 0,-31 7 0,33-7 0,-33 7 1,33-7-1,-33 7 0,37-7 0,-19 2 1,-1 2-1,3-1 0,1-1 1,-2 1-1,1-1 0,-3 3 0,1-3 1,-1 2-1,3-1 0,-20 4 1,31-9-1,-31 9 0,29-7 0,-29 7 1,29-7-1,-29 7 0,29-7 0,-11 6 0,-18 1 0,33-7 0,-33 7 0,31-7 0,-31 7 1,33-7-1,-15 3 0,-1 1 0,1-1 0,-1 1 0,1-1 0,-1 1-1,-17 3 1,33-7 0,-33 7 0,32-6 0,-32 6 0,31-7 0,-31 7 0,31-7 0,-31 7 0,29-8 0,-29 8 0,25-7 0,-25 7 0,27-9 0,-27 9 1,28-7-1,-28 7 0,25-7 0,-25 7 0,27-5 0,-9 1 0,-1 2 0,1-1 0,-1-1 0,3 1-1,3-1 1,-3-1 0,1 2 0,-4-3 0,3 3 0,-3-3 0,1 1 1,-18 5-1,27-10 1,-27 10-1,27-13 0,-27 13 0,28-10 1,-28 10-1,25-9 0,-25 9 0,23-7 0,-23 7 0,24-7 0,-24 7 0,23-7 0,-23 7 0,23-7 0,-23 7 1,26-7-2,-26 7 2,23-7-1,-23 7 0,25-5 0,-25 5 0,24-9 0,-24 9 0,23-9 0,-23 9 0,27-7 0,-27 7 0,27-8 0,-27 8 0,28-7 0,-28 7 0,27-9 0,-27 9 0,29-9 0,-29 9 0,31-10 0,-13 4 0,1 1 0,-1 0 0,1 0 0,-1 1 0,1-1 0,-19 5 0,29-7 0,-29 7 0,27-9 0,-27 9 0,26-9 1,-26 9-1,23-8 0,-23 8 0,25-9 0,-25 9 0,24-11 0,-24 11 0,23-10 0,-23 10 0,22-9 0,-22 9 0,21-9 0,-21 9 0,19-8 0,-19 8 0,22-11 0,-22 11 0,21-9 0,-21 9 0,22-10 0,-22 10 0,21-12 1,-21 12-1,21-11 0,-21 11 0,22-10 0,-22 10 0,21-13-1,-21 13 2,29-14-2,-9 7 2,-1-1-1,5-1 0,1-3 0,2 1 0,6 1 0,-2-1 1,4-1-1,-2 1 0,2-1 0,2 1 0,0-1 0,2 0 0,-2 1 0,6-1 0,-4 5 0,4-5 0,-6 3 0,2-1 0,-4 3 0,2 0 0,-6-2 0,0 2 0,-4 0 0,-4 0 0,-1 2 0,-5-1 0,-17 6 0,26-7 0,-26 7 1,0 0-1,17-8 0,-17 8 0,0 0 0,0 0 0,0 0 0,18-16 0,-18 16 0,0 0 0,0 0 0,21-9 0,-21 9 0,0 0 0,21-7 0,-21 7 0,0 0 0,22-3 0,-22 3 0,0 0 0,25-13 0,-25 13 0,22-7 0,-22 7 0,27-10 0,-27 10 0,37-12 0,-16 5 0,4-2 0,7 0 0,-1 2-1,8-3 2,5-1-2,3 1 2,4-1-1,3-1 0,3 1 0,3-3 0,2 4 0,4-2 0,-4-1 0,9 1 0,-5 2 0,2-3 0,-2 3 0,-2 1 0,-2-1-1,-7 1 1,-3 2 0,-7-2 0,-2 4 0,-4-2 0,-6 1 0,0-1 0,-6 2 0,-2 0 0,-1 1 0,-3 1 0,-1-2 0,-20 5 0,31-7 1,-31 7-1,23-9 0,-23 9 0,22-7 1,-22 7-1,0 0 1,21-7-2,-21 7 1,0 0 0,21-9 0,-21 9 0,18-5 0,-18 5 0,23-7 0,-23 7 0,31-7 0,-7 2 0,-1-1 0,10 1 0,2-2-1,8-2 0,4 1 1,9-1-2,-1 0 2,7 0-1,0 1 0,0-3 0,2 2 0,-1 1 2,-3 1-1,-5 0 0,-1 0 0,-3-2-1,-5 4 1,-1-2 0,-6 0 0,-4 0 0,-2 1 0,-2 1 0,-4-2 0,-5 2 0,1-2 0,-3 2 0,1-2 0,0 1 0,-1-1 0,1 2 0,3-2 0,1 2 0,0-2 0,4 2 0,-1-1 0,3 1 1,-2 0-1,6 0 0,-2-1 0,4 3 0,-2-2 0,2-1 0,2 1 0,0 0 0,0-2 1,-2 2-1,0-2 0,-4 0 0,2 0 0,-8-2 0,4 2 0,-6 0 0,3 0 0,-5 0 1,0-2-1,1 2 0,-3-2 0,2 0 0,-1 2 0,-3-1 0,5-1 0,-5 0 0,0 0 0,1 1 0,-3 1 1,5 0-1,-5-2 0,3 2 0,-3 0 0,3-2-1,-3 2 1,3 0 1,-1-3-1,-19 10 0,35-18 0,-35 18 0,33-17 0,-33 17 0,33-16 0,-33 16 0,29-14 0,-29 14 0,28-12 0,-28 12 0,25-13 0,-25 13 0,25-8 0,-25 8-1,28-7 1,-28 7 0,27-4 0,-27 4 0,23-3 0,-23 3 0,23-2 0,-23 2 0,24-5 0,-24 5 0,29-7 0,-29 7 0,33-7 0,-15 3 0,-1-1 0,4 1 0,-21 4 0,36-7 0,-36 7 0,35-7 0,-18 6 0,2-3-1,-1 2 1,1 1 0,3-1 0,-5 2 0,3-2 0,-3 0 0,3 2 0,-20 0 0,35-3 0,-35 3 0,33-2 0,-16-1 0,-17 3 0,33-4 0,-15 1 0,-18 3 0,31-6 0,-31 6 0,31-5 0,-31 5 0,27-5 0,-27 5 0,24-5 0,-24 5 0,0 0 0,21-7 1,-21 7-1,0 0 0,0 0 0,0 0 0,0 0 0,18-13 0,-18 13 0,0 0 0,0 0 1,0 0-1,0 0 0,0 0 0,0 0 0,0 0 0,0 0 0,19-5 0,-19 5 0,0 0-1,0 0 1,0 0 0,18 0 0,-18 0 1,0 0-1,0 0 0,0 0 0,0 0-1,0 0-5,19-7-15,-19 7-1,0 0 4,0 0 18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0:02.6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2145 3,'29'-16'3,"-29"16"0,31-18 0,-31 18 0,35-19 0,-17 10 0,1-1 0,0 1 0,3-3 0,-1 1-1,1 1 0,1-1 0,-2 2 0,-1 1 0,3-3-1,-1 4 1,1-2-1,-2 4 1,1-5-1,1 4 0,-2-2 1,7 1-1,-7-2 0,4 0-1,-3 0 2,3 2-1,-3-3 0,5 1 0,-4-1 0,4 1 0,-3-2 1,3 3-1,-4-3 0,4 2-1,-3 1 1,1-1 0,-3 2 0,1-2-1,0 0 1,-1 2-1,-1 0 1,0 2-1,1-2 1,-1 0-1,3 2 0,-1-2 0,-4 0 1,3 2-1,-1-4 0,1 2 0,-1 0 1,-4 0-1,3-2 0,-1 4 0,1-4 0,-3 2 0,5 0 1,-3 0-1,3 0 0,-3 0 0,4 2 0,-1-2 0,-3-2 0,5 2 1,-1-2-1,0 2 0,1 0 0,-3-1 0,6 1 0,-3-2 0,3 2 0,-4 0 0,2 1 0,-1-2 1,-1 1-1,4-2 0,-5 4 0,3-4 0,-2 4 1,3-4-1,-5 2 0,2 0 0,-3 2 0,1-2 0,1 1 0,-3-1 0,1 0 0,1 2 0,-1-2-1,-1-2 0,0 1 0,1 2 0,-1-2 0,1 1 1,-1 0-2,1-2 2,-1 4 0,1-1 0,3-1 0,0 0 0,3 0 0,-1 0 0,0 0 1,2 0-1,1-1 0,1 1 0,-4-2 0,2 0 0,-1 2 0,-1 0-1,-2 0 2,-1 0-1,-1 0 0,0 0 0,3 0 0,-5 0 0,5 0 0,-1 0 0,2-2 0,1 2 0,1 0 0,-2 0 0,2 0 0,1 0 0,-1 0 0,0 0 0,0 0 0,2-1 0,-3 1 0,5-2 0,-4 2 0,0-2 0,1 0 0,-1 1 0,0-1 0,0 0 0,-1 0 0,-1-1 0,-2 1 0,4-2 0,-3 3 0,1-3 0,-2 2 0,1-1 0,3-1 0,-2 1 0,3-2 0,-3 1 0,4-1 0,0 0 0,0 1 0,1-1 0,-3 1 0,4-3 0,-2 4 0,0-2 0,2 1 0,-3-1 0,3 0 1,-2 1-1,2-1 0,-2 1 0,0-1 0,1 3 0,1-3 0,-2 2 0,-2-1 0,0 1 0,5-1 0,-5 2 0,4 1 0,-2-1 0,2 0 0,-2 2 0,1-2 0,-1 2 0,-4-1 0,2 1 0,-3 0 0,-1 0 0,0 0 0,1 0 0,-3 0 0,2 0 0,-1-1 0,-1 1 0,3 0 0,-3 0 0,2-1 0,1 1 0,1 0 0,0-2 0,4 0 0,3 2 0,-3-2 0,2 1 0,-2-1 0,0 2 0,-2 0 0,3 0 0,-5 0 0,0 0 0,2 0 0,-1 2 1,1-2-1,0 1 0,2-1 0,-3 0 0,5 0 1,-4 2-1,6-2 0,-4 0 0,2 0 0,-1 2 1,1 0 0,0-1 0,-2 1-1,2 0 1,-4 0-1,3-1 1,-5 1-1,4-4 0,-6 4 0,3-4 0,-3 4 1,0-4-1,-3 4 0,-1-2 0,-1 2 0,-1 1 0,-17 4-1,31-8 1,-31 8-1,28-7 1,-28 7-1,27-9 1,-27 9-1,31-11 1,-13 6 0,-1 2 0,1-8 0,1 6 0,0-4 0,1 2-1,3-2 1,-3 4 0,-1-2 0,1 2-1,-3 1 1,1 1 0,-18 3 0,33-7 0,-33 7 0,29-7 0,-29 7 0,27-9 0,-27 9 0,27-9 0,-27 9 0,28-7 0,-28 7 0,25-7-1,-25 7 1,29-8 0,-29 8 0,29-7 0,-29 7 0,33-6 0,-15 3 0,-18 3 0,35-6 0,-35 6 0,33-5 0,-33 5 0,29-5 0,-29 5 0,29-7 0,-29 7 0,26-5 0,-26 5 0,25-6 0,-25 6 0,25-5 0,-25 5 0,25-5 0,-25 5 0,24-5 0,-24 5 0,23-6 0,-23 6 0,27-5 0,-27 5 0,30-5 0,-13 3 0,-17 2 0,31-5 0,-31 5 0,31-4 0,-31 4 0,31-3 0,-31 3 0,28-4 0,-28 4 0,23-1 0,-23 1 0,23-4 0,-23 4 0,20-2 0,-20 2 0,0 0 0,21-3 0,-21 3 0,0 0 0,18-2 0,-18 2 0,0 0 0,17-2 0,-17 2 0,0 0 0,20-3 0,-20 3 0,0 0 0,17-4 0,-17 4 0,0 0 0,0 0 0,18-3 0,-18 3 0,0 0 0,0 0 0,19-7 0,-19 7 0,0 0 0,0 0 0,18-9 0,-18 9 0,0 0 0,19-5 0,-19 5 0,0 0 0,20-5 0,-20 5 0,0 0 0,17-6 0,-17 6 0,0 0 0,0 0 0,18-5 1,-18 5-1,0 0 1,0 0-1,0 0 1,0 0-1,0 0 1,0 0-1,0 0 1,0 0-1,0 0 1,0 0-4,0 0-6,0 0-13,0 0-2,-28 7 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9:26.3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 1630 3,'0'0'6,"0"0"0,0 0 0,0 0-1,0 0 0,0 0 0,0 0-1,0 0 0,-15 19 0,15-19-1,-4 21-1,4-21 1,-4 25 0,4-25 0,0 28 0,0-28-1,2 30 0,-2-15 0,6 1 0,-4 2 0,5 3 0,-3 0 0,4 1-1,-2 5 1,4 1-1,-6 1 1,5 1-1,-3 3 1,4 1-1,-4-1 0,3 2 0,-3-2 0,4 1-1,-2-1 0,1 2 1,1-4-1,0 3 1,-2-5-2,1-1 2,-1 0-1,2 0 0,-2 0 0,0-1 0,-3-1 0,3-1 0,-2-1 1,0-1 0,0 0 0,-2-1 0,-1 1 0,1-2-1,0 2 2,0 0-2,0-1 0,-2 1 0,2-2 0,0 2-1,2-4 1,-3 2 0,3 0 0,-2-2 0,2 1 0,-2 1 0,0 0 0,2-2 1,-4 2-1,1-2 0,1 4 0,0-2 0,-2-2 0,2 1 1,-2-1-1,0 2 0,0-4 0,0 1 0,-2 1 0,0-19 0,0 32 0,2-17 0,-2 5 0,2-5 0,0 1 0,-2 2 0,2-1 0,0 4 0,0-3 0,-1 3 0,3-2 0,-2 4 1,0-4-2,0 2 1,0-2 0,0 2 0,0 0 0,0-1 0,-2-1 0,2 0 0,-2 4 2,2 1-2,-2-3 2,2 2-2,-2 0 2,0-2-1,0 3 1,0 1-2,0-2 0,2-1 0,-2 3 0,0-1 0,2-1 0,0 3 0,0-6 0,-2 3 0,3-6 0,-3 4 0,2-2 0,0-1 1,-2 1-1,2-3 0,-2 0 0,0-1 0,0 1 0,0-16 1,2 26-2,-2-26 1,-2 20 1,2-20-1,0 15 0,0-15 0,0 0 0,0 0 0,0 16 0,0-16 1,0 0-1,0 0 0,0 0 1,0 0-1,2-21-2,-4 0-4,8 2-11,-6-14-9,-2-11-2,0-12 1</inkml:trace>
  <inkml:trace contextRef="#ctx0" brushRef="#br0" timeOffset="-213744.2255">-3502 1527 5,'0'0'7,"0"0"-1,0 0 0,0 0-1,0 0 0,-4 15 0,4-15-1,-2 22 0,2-5-1,-4-1 0,4 8 0,-2 3 0,4 4-1,-4 1 1,6 4-1,-4 3 0,4 3 0,0 7-1,0 2 1,0 5-1,1 2 0,1 1 0,0 4 1,-2-2 0,4 2-1,-4-5 1,1 2 0,-1-10-1,2 1 0,-2-5 2,2-2-2,-2-8 0,2-4 0,-2-2 1,-1-1-1,1-2 1,0 1-1,-2-7-1,0 1 1,0 1-1,0 0 1,0-2-1,-2 0 1,0 2-1,2-2 0,-2 0 0,2 2 0,-2 1 0,2 2 1,0 2-1,0 2 0,0 3 0,0 1 0,1 4 0,1 1 1,0-1-1,2-3 0,-2 2 1,2-2-1,-2-5 0,0 1 1,-2-4-1,-1-3 1,1 1-1,0-4 0,0 0 0,0-2 0,0-2 2,0 1-2,-2-1 2,2 1-2,-2-1 2,2 1-2,-2-1 1,0 3 0,-2 1-1,2 0 0,-4 1 0,4 3 0,-2-2 0,0 3 0,0-3 1,0 3-1,2-7 0,-3 4 1,3-4-1,-2-1 0,0-1 1,0 1-1,2-1 0,-2 1 0,2 1 1,0 0-1,-2 1 1,4-1 0,-2-2-1,0 1 1,0-2 0,0-1 1,0-15-1,0 23 0,0-23 0,-2 18-1,2-18 1,-2 17 0,2-17-1,-2 16 0,2-16 1,0 17-1,0-17 0,0 0 0,-2 20 1,2-20-1,0 0 0,-4 15 1,4-15-1,0 0 0,-6 16 1,6-16-1,0 0 0,-2 16-1,2-16-4,0 0-8,0 0-15,0 0 0,0 0-1,-6-23 0</inkml:trace>
  <inkml:trace contextRef="#ctx0" brushRef="#br0" timeOffset="-207671.8781">-3446 1535 1,'0'0'6,"0"0"1,0 0-2,0 0 0,0 0-1,0 0-1,0 0 0,0 0 0,0 0-1,0 0-1,0 0 1,0 0 0,0 0 0,0 0 0,22 14 0,-22-14 1,29 9-1,-10-5 1,5 1-1,5-1 0,0-1-1,4-1 1,2 0-1,2-4 0,0 2 1,2-4-1,2 1 1,-4-2-1,2 3 1,0-3-1,-3 1 1,7 0-2,-4 3 1,2-1-1,2 0 1,2 0-1,-3 4 1,5-2-2,0 2 1,-2 0 2,1 1-2,-3-1 1,4 2-1,-8-1 0,3-1 1,-3 1 0,2-1-1,-6-2 0,4 2 0,-4-4 0,2 2 0,-2 0 0,0 0 0,0 0 0,2 0-1,-4 0 1,4 2 0,-4-2-1,2 2 1,-2-2 0,0 1 0,-1-1 0,-1 2 0,0-2 0,-2 2 0,2 0 0,-4 1 0,2-1 0,-3 0 0,1 1 0,0 1 0,2-1 0,-3 4 0,3-3 0,0 3 0,4-4 0,-4 2 0,4-1 0,-1 1 0,-3-5 1,4 2-2,-6 0 2,0-2-1,-3 0 0,1 0 0,-4 0 0,1 0 0,-3 0 0,1 0 0,-1 0 0,2-2 0,-1 2 0,1 0 0,-1 0 0,1 0 0,1 0 0,-3-2 0,2 2-1,1 0 1,-1-3 0,1 3 0,-1-4 0,2 2 0,-1 1-1,1-1 1,-3-2 0,1 3 0,-4-1 0,5 0-1,-5 0 1,1 1 0,-1-1 0,1 0 0,-1 2 0,3-3 0,1 1 0,-1-2 0,3 4 0,-2-3 0,3 1 0,-1-1 0,2-1 0,-3 2 1,-1-1-2,-1 1 1,-3 0 1,-17 2-1,29-3 0,-29 3-1,24 0 1,-24 0 0,23-2 0,-23 2 0,22 0 0,-22 0 0,17 0 0,-17 0 0,0 0 0,18 0 0,-18 0 0,0 0 0,0 0 0,0 0 1,0 0-1,0 0 0,0 0 0,0 0 0,0 0 0,0 0 0,0 0 0,0 0 0,0 0 1,0 0-1,0 0 1,0 0-1,0 0 1,0 0 0,0 0 0,0 0 0,0 0-1,0 0 1,0 0-1,0 0 1,0 0-1,0 0 0,0 0 0,0 0 0,0 0 1,0 0-1,0 0 0,0 0 0,0 0 1,0 0 0,0 0-1,0 0 0,0 0 0,0 0 1,0 0-1,0 0 0,0 0 0,0 0 1,0 0-1,0 0 0,0 0 0,0 0 0,0 0 1,0 0-1,0 0 0,0 0 0,0 0 0,0 0 0,0 0 0,0 0 0,0 0 0,0 0 0,0 0 0,0 0 0,0 0 0,0 0 0,0 0 0,0 0 0,0 0 0,0 0 0,0 0 0,0 0 1,0 0-1,0 0 0,0 0 0,0 0 0,0 0-1,0 0 1,0 0 0,0 0 0,0 0 0,0 0 0,0 0 0,0 0-1,0 0 1,0 0 0,0 0 0,0 0 0,0 0 0,0 0-1,0 0 1,0 0 0,0 0 0,0 0 0,0 0 0,0 0 0,13 16 0,-13-16 0,0 0 0,0 0 1,0 0-1,-2 16 0,2-16 0,0 0 0,0 0 0,0 0 0,0 0 0,0 0 0,0 0 0,0 0 0,0 0 0,0 0 0,0 0 0,0 15 0,0-15 0,0 0 0,0 0 0,0 0 0,0 0 0,0 0-1,0 0 2,0 0-1,0 0 0,0 0 0,0 0 0,0 0 0,0 0 1,0 0-1,0 0-1,0 0-4,0 0-9,0 0-12,0 0-1,0 0 5</inkml:trace>
  <inkml:trace contextRef="#ctx0" brushRef="#br0" timeOffset="-203420.635">-3230 4412 3,'0'0'7,"4"-17"-1,-4 17 0,0 0 0,0 0 0,2-20-1,-2 20 0,0 0-1,0 0 0,-2-17 0,2 17 0,0 0 0,0 0 0,0 0-1,0 0 0,0 0 1,12-16-1,-12 16 0,17-3 0,-17 3-1,31-2 1,-11-2 0,5 6 0,2-5-1,8 6 1,0-6-1,8 4 0,2-4 0,4 1-1,5-5 0,2 2 0,5-2 0,-1 0-1,0-4 1,3 4-1,-5-3 0,2 5 1,-5-4-1,-1 4 0,-5-1 0,0 3 1,-5-2-1,1 3 0,0-2 0,-2 3 0,1-3 0,1 2 0,0 1 0,-2-1 0,-1 4 0,3-4 0,-6 4 0,2-2 0,-2 1-1,0-1 1,0 2 0,3 0 0,1-6 0,-2 6 1,4-4-1,0 6 0,-1-4 0,-3 3 0,4-1 0,-6 2 0,-2-1 0,2-1 0,-6 1 0,0-3 0,-4 2 0,0 0 0,-2-2 0,1 2 0,-3-1 0,2-1 0,0 2 0,-1 0 0,1 1-1,-2-1 2,1 2-2,1-3 1,-2 3-1,-2-1 1,3-1 0,-1 0-1,-4 0 1,5-2 0,-3 0 0,-2 1 0,3-2 0,-3 1 0,1-2 0,-1 0 0,-2-1 0,-1 3 0,-1-2 0,1 0 0,-1 0 1,-17 2-2,30-3 1,-30 3 0,29-2 0,-29 2 0,29-2 0,-29 2 0,29-3 0,-11 1 0,-18 2 0,31-3 0,-31 3 0,27-4 0,-9 2 0,-18 2 0,25-5 0,-25 5 0,25-5 0,-25 5 0,24-4 0,-24 4 0,25-3 0,-25 3 1,27-7-1,-9 3 0,-18 4 0,29-5 0,-29 5 0,31-10 0,-14 6 0,1-1 0,-18 5 0,35-7 0,-35 7 0,33-7 0,-33 7 0,31-4 0,-31 4 0,29-3 0,-29 3 0,28-4 0,-28 4 0,23-3 1,-23 3-1,17-4 0,-17 4 0,0 0 0,0 0 0,0 0 0,0 0 1,0 0-1,0 0 0,0 0 1,0 0 0,0 0-1,0 0 1,0 0-1,0 0 1,0 0-1,0 0 1,0 0-1,0 0 0,0 0 1,0 0-2,0 0-5,0 0-17,0 0-5,0 0 0,0 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6:12.0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256 4241 3,'0'0'3,"-5"19"1,5-19-2,-6 17 0,6-17 0,-2 18-1,2-18 0,0 0 0,2 16 0,-2-16 0,0 0 0,0 0 0,0 0 0,0 0 1,0 0-1,0 0 2,0 0-1,0 0 1,0 0-1,17 5 0,-17-5 1,0 0-2,16-23 1,-16 23-1,21-24 1,-9 8-2,2 0 1,1-3 0,3 0 0,1-4-1,2 2 1,5-2-1,-1-1 1,2-4-1,2 0 1,1-2-1,5-2 0,-2 1 0,2-4 0,-4-2 1,4 2-1,0-2 1,0 2 0,0-2 0,-4 8 0,4-5-1,-4 6 1,2 0-2,-2 4 2,2-4-2,-3 3 1,1 1-1,-4 1 2,0-1-1,-1 2 0,-1 1 0,-2 0 1,-1 4-1,-1-1 0,-2 1 0,3-1 0,-5 1 1,5-2-1,-5 1 0,3 4 0,-5-3 0,5 1 1,-5-2-1,7 1 0,-5-2 0,3 3 0,-3-5 1,3 3-1,-3-1 0,3 0 0,-3 1 0,1 1 0,-1 1 0,-3 0 0,-14 16 0,31-29 0,-18 13 0,-13 16 0,30-30 0,-30 30 0,31-28 0,-31 28 0,33-28 0,-33 28 0,35-30 0,-35 30 0,35-30 1,-16 15-2,-1 1 2,-1-2-1,-1 0 0,1 2 0,-17 14 0,32-30 0,-32 30 0,31-26 0,-31 26 0,29-26 0,-29 26 0,29-28 1,-29 28-1,29-25 1,-29 25-1,24-21 1,-24 21 1,19-14 0,-19 14 1,0 0 1,0 0-1,18-12 1,-18 12-1,0 0 0,0 0-1,0 0 0,0 0-1,0 0 0,0 0-2,0 0 2,0 0 0,5-16-1,-5 16 0,0 0 0,0 0-1,0 0-2,0 0-9,0 0-15,0 0 1,0 0-2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7:43.2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1453 2726 8,'0'0'6,"0"0"-1,0 0-1,0 0 0,0 0-2,0 0 0,0 0-1,0 0 1,0 0 0,-2-19 0,2 19 1,0 0-1,0 0 1,-12-18 0,12 18-1,0 0 1,0 0-1,-14-17 0,14 17-1,0 0 1,0 0 0,-15-18 1,15 18-1,0 0 0,0 0 0,0 0 0,-18-17 0,18 17-1,0 0 0,0 0 0,-17-14-1,17 14 1,0 0 0,-16-16-1,16 16 1,0 0 0,-17-18-1,17 18 1,-16-15-1,16 15 1,-15-18-1,15 18 1,-22-21-1,22 21 1,-25-24-1,25 24 1,-27-27-1,11 12 0,-1 2 1,-1-2-1,-3-1 0,1-2 1,-3 1-1,-2-1 1,-1 1 0,1-1 0,2 3 0,-3-3 0,5-1 0,0 3-1,1-2 2,-1 4-2,5-3 0,1-1-1,-1 1 1,1-1 0,-1 3 0,0-3 0,16 18-1,-29-31 1,29 31 0,-33-30 0,33 30 0,-31-28 0,31 28 0,-27-26 0,27 26 0,-25-27 0,25 27 0,-26-26 0,26 26 0,-25-28 1,13 12-1,-1 1 0,-1-1 0,14 16 0,-23-30 0,9 14 0,2 1 0,1-3 0,-1 2 0,-2 0 0,1-1 0,3 1 0,-5-1 0,5 1 0,-4-2 0,14 18 0,-23-31 0,23 31 0,-24-30 0,11 14 0,13 16 0,-22-26 0,22 26 0,-23-28 0,23 28 0,-19-26 0,19 26 0,-20-32 0,9 17 0,1-3 0,-2 1 0,2-1 0,10 18 0,-21-31 0,21 31 0,-19-27 0,19 27 0,-20-24 0,20 24 0,-17-21 0,17 21 0,-18-21 0,18 21 0,-19-21 0,19 21 0,-22-23 0,22 23 2,-23-23-2,23 23 1,-23-24 0,23 24 0,-24-21-1,24 21 2,-23-25-2,23 25 0,-22-21 0,22 21 0,-19-19 0,19 19 0,-19-21-1,19 21 1,-18-16 0,18 16 0,-19-21 0,19 21-1,-20-19 1,20 19 0,-17-18 0,17 18-1,-16-17 2,16 17-2,0 0 1,-21-19 0,21 19 0,0 0 0,0 0 0,-18-16 0,18 16 0,0 0 0,0 0 0,0 0 0,-12-16 0,12 16 0,0 0 0,0 0 0,0 0 0,0 0 0,0 0 0,-13-16 0,13 16 0,0 0 0,0 0 0,0 0 0,0 0 0,0 0 0,-12-17 0,12 17 0,0 0 0,-13-18 0,13 18 0,0 0 0,-24-22 0,24 22 0,-17-21 1,17 21-1,-22-20 0,22 20 0,-21-24 0,21 24 0,-21-21 0,21 21 0,-24-16 0,24 16 0,-19-12 0,19 12 0,0 0 0,-18-11 0,18 11 0,0 0 0,0 0 0,0 0 0,0 0 0,0 0 0,0 0 0,0 0 0,0 0 1,0 0-1,0 0 0,0 0 0,0 0 0,0 0 0,0 0 0,0 0 0,0 0 0,0 0 0,0 0 0,0 0 0,0 0 0,0 0 0,0 0 0,0 0 0,2 19 0,-2-19 0,0 0 0,6 16 1,-6-16-1,6 19 0,-6-19-1,10 25 2,-3-9-1,1 3 0,4 4 0,-4 1 0,3 6 0,1-2 0,3 4 1,-3 1 0,4-2-1,-5-1 1,1-2-1,0-2-1,-3-6 1,-1 2-1,-8-22 0,12 27 0,-12-27 1,6 17-2,-6-17 2,0 0 0,0 0 0,2 18 1,-2-18-1,0 0-1,0 0 2,0 0-2,0 0 1,0 0 0,0 0 0,0 0 0,0 0 0,0 0 0,0 0 0,0 0 0,0 0 0,0 0-1,0 0 1,0 0 0,0 0 0,0 0 0,-18-11 0,18 11 0,0 0 0,0 0 0,-13-16 0,13 16 0,0 0 0,-18-19 1,18 19-1,-16-21 1,16 21 0,-15-30 0,3 15-1,3-10 1,-7-1-1,2 0-1,-1-4 1,-1 2 0,-3-2 0,1 6-1,1-3 1,1 6 0,3 2 0,1 2 0,12 17 0,-23-27 0,23 27 0,-16-21 0,16 21 0,0 0-1,-16-19 1,16 19 0,0 0 0,0 0 1,0 0-1,0 0 0,0 0 0,0 0 0,0 0 0,0 0 0,0 0 0,0 0 0,0 0 0,0 0 0,0 0 0,0 0 0,0 0 0,0 0-1,0 0 1,0 0 0,0 0 0,0 0 0,0 0 0,0 0 0,20-5 0,-20 5 0,17 3 0,-17-3 1,26 7-1,-7-3 1,3-1-1,1 3 1,4-3-1,2 2 0,4-1 1,-2-2-1,3 1 0,-5-1 0,0 1 1,-2 1-1,-5-2 0,-1 1 0,-21-3 0,27 7 1,-27-7-1,18 5 1,-18-5-1,0 0 1,0 0 0,0 0 0,0 0-1,0 0 1,0 0-1,0 0 1,0 0-1,0 0 0,0 0 0,0 0 0,0 0 0,-20 13 0,20-13-3,0 0-2,0 0-4,0 0-9,0 0-10,0 0-1,0 0 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9:54.8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3922-2358 7,'0'0'4,"23"-7"0,-23 7 0,27-11-2,-9 6 0,-1-2 0,5 0-1,-3-2 0,2 0-1,-1 2 1,-1 0-1,-1 0-1,-18 7-1,29-8-5,-29 8-7,18-9 11,-18 9 3</inkml:trace>
  <inkml:trace contextRef="#ctx0" brushRef="#br1" timeOffset="-27651.5816">3881-3484 2,'2'33'4,"0"4"0,0 3-1,1 4 0,1 1-1,2 4 0,0 0-1,0 4 0,2-7 0,-5 1 0,3-7 0,-2-7 0,-2-3 0,0-9-1,-2-21-2,0 21-1,0-21-2,0 0-3,-10-24 0</inkml:trace>
  <inkml:trace contextRef="#ctx0" brushRef="#br0" timeOffset="-13466.7702">3999-2868 1,'22'-3'10,"-1"-3"-1,4 1-3,1-4-1,1-3-1,0 0-1,4-2-2,-3 2 0,-1-1 0,-4 3 0,-1-2 0,-3 3-1,-1 2 1,-18 7-1,21-5 0,-21 5-2,0 0-3,0 0-11,19 10-3,-19-10 18,0 0 1</inkml:trace>
  <inkml:trace contextRef="#ctx0" brushRef="#br0" timeOffset="730.0415">4614-2710 3,'16'-18'12,"-16"18"0,27-21-3,-8 9-1,3-4-2,3 2-1,2-3-1,4 3-2,1-4 0,-1 2-2,-2 1 1,0 2-1,-4 3-1,-5-2-1,-1 6-4,-19 6-4,24-15-11,-24 15-1,0 0 21</inkml:trace>
  <inkml:trace contextRef="#ctx0" brushRef="#br1" timeOffset="-21602.2354">5040-3202 3,'0'0'6,"-4"24"-1,6-8-1,-4 0-1,0-1-1,2-15-1,0 25 0,0-25 0,2 18 0,-2-18 0,0 0 1,0 0-1,0 0 0,16-20 1,-16 20-1,10-19 0,-10 19 0,3-21 0,-3 21 0,0-16 0,0 16 0,0 0-1,0 0 1,0 0-1,0 0 0,0 0 0,-17 14-1,17-14 1,-2 19 0,2-19 0,2 20 0,-2-20-1,6 19 1,-6-19 1,0 0-1,0 0 1,21 4-1,-21-4 1,10-18 0,-10 18 0,6-18-1,-6 18 1,4-19 0,-4 19 0,0 0 0,0 0 0,0 0 0,0 0 0,0 0-1,0 0 0,0 0-1,0 0-2,0 0-8,0 0-11,0 0 8,0 0 14</inkml:trace>
  <inkml:trace contextRef="#ctx0" brushRef="#br0" timeOffset="-11542.6602">5225-3120 11,'39'-11'9,"10"3"-1,-7-5-1,11 5 0,-3-6-1,5 5-1,-4-2-2,1 1 1,-5-1-2,-1 3 0,-5-1 0,-4 2-2,-10 2 1,-1 1 0,-26 4-1,27-5 1,-27 5-1,0 0 1,0 0 0,0 0 0,0 0 0,0 0 0,0 0-1,0 0 1,0 0-3,0 0-3,0 0-4,0 0-10,0 0-5,0 0 9</inkml:trace>
  <inkml:trace contextRef="#ctx0" brushRef="#br0" timeOffset="3622.2071">5618-3355 6,'53'-19'5,"1"-2"1,4-2-1,5 1 0,-1-1-1,2-2 0,-2 4-2,3 0 1,-3 0-1,-2 2-1,-3 1 1,-9 3-2,-3 2 1,-10 1-1,-2 3 1,-12 2 0,-3 2 0,-18 5-1,21-5 1,-21 5-1,0 0 1,0 0-1,0 0 1,0 0-2,0 0-3,0 0-6,0 0-10,0 0 4,0 0 16</inkml:trace>
  <inkml:trace contextRef="#ctx0" brushRef="#br0" timeOffset="-10909.624">6073-3374 12,'37'-12'7,"2"1"0,6-4-1,3 2-1,1-2 0,4-1-2,-7 0 0,-1 4-2,-8 0 1,2 1-2,-12 4 1,0 0-1,-27 7 0,34-7 0,-34 7 1,25-2-1,-25 2-1,17 0 0,-17 0-1,0 0-3,18 4-2,-18-4-5,0 0-8,0 0 16</inkml:trace>
  <inkml:trace contextRef="#ctx0" brushRef="#br0" timeOffset="4220.2412">6530-3694 4,'24'-13'7,"5"1"-1,0-4 0,6-1-1,-2-2 1,6-1 0,2-2-2,2 2-1,-4-2 1,5 1-1,-5 1-1,2 1 0,-4 2-1,2-1 0,-6 2 0,0 1-1,-2 2 0,-3 1 0,1 2 1,-4-1-1,-2 2 0,-3 2 0,-1 2 0,-19 5 1,26-7-1,-26 7 0,0 0 0,19-5 0,-19 5 1,0 0-1,0 0-1,0 0 0,0 0-3,0 0-2,0 0-6,0 0-10,0 0 5,0 0 17</inkml:trace>
  <inkml:trace contextRef="#ctx0" brushRef="#br0" timeOffset="13032.7454">7326-4016 1,'-37'19'6,"-6"-2"-2,2 6-1,-3-2-1,-3 4-1,0-4 0,3 3-1,-3-3-1,4 0-5,0-9-4,16 11 10,-4-16 0</inkml:trace>
  <inkml:trace contextRef="#ctx0" brushRef="#br0" timeOffset="12740.7287">7441-4073 2,'-27'16'4,"-6"0"-1,0 5-1,-10-2 0,4 2-1,-6-1 0,4 2-1,-2-1 1,3-1-2,3-3-3,5 2-6,-1-12 10,16 11 0</inkml:trace>
  <inkml:trace contextRef="#ctx0" brushRef="#br0" timeOffset="12445.7119">7287-4034 1,'-27'14'1,"0"4"0,-4-3 1,1 5-1,-3-5-1,2 5 1,2-6-2,2 0-1,5-4-1,22-10 3,-31 12 0</inkml:trace>
  <inkml:trace contextRef="#ctx0" brushRef="#br2" timeOffset="166591.5283">863-2316 8,'0'0'25,"0"0"0,0 0-6,0 0-6,18 7-3,-18-7-1,39-2-1,-14-3 0,18 6-2,-2-6-3,9 3 0,1-5-1,3 4-1,-3-4 0,-4 3-1,-7-1 1,-7 2-1,-5-1 0,-7 2-1,-21 2-5,0 0-16,22-1-8,-22 1-1,0 0-1</inkml:trace>
  <inkml:trace contextRef="#ctx0" brushRef="#br0" timeOffset="-491.0278">3138-2146 10,'0'0'7,"19"3"0,-19-3 0,21-12-2,-1 3-1,1-3 0,5-1-3,1-1 1,4 2-2,-2-2 1,0 4-1,-2-3 1,-5 6-1,-3 0 0,-19 7 1,24-7-1,-24 7 1,0 0-1,0 0 0,0 0 0,0 0-2,0 0-4,0 0-7,0 0-6,0 0 9,0 0 10</inkml:trace>
  <inkml:trace contextRef="#ctx0" brushRef="#br2" timeOffset="119171.816">1826-1791 6,'14'-19'23,"-14"19"-7,31-9-2,-31 9-3,37-16-1,-19 2-1,9 11-2,-8-8-1,8 9-1,-9-1-1,3 5-2,-21-2 0,31 12-1,-31-12 0,20 24 0,-20-24 0,10 30-1,-6-14 1,-3 3-1,-1-3 0,0 1 1,0-1-1,0 0 0,0-16 0,-1 28 0,2-10-6,-1-18-11,-5 17-11,5-17-1,0 0 0</inkml:trace>
  <inkml:trace contextRef="#ctx0" brushRef="#br2" timeOffset="165812.4836">978-2283 15,'0'0'14,"0"0"-1,0 0-3,0 0 0,0 0-1,0 0-1,0 0-1,0 0 0,0 0 0,0 0-1,0 0 0,-21 17-1,21-17-1,-6 18 0,6-18-1,-6 26 0,4-7-1,-4 1 1,4 6-1,-4 4 0,3 3 0,-3 6 0,2 6 0,-2 2-1,2 6 1,0-2-1,6-1 0,-2-1 0,4 0 0,0-6-1,4-7 1,-1-4 0,5-4-1,-2-7 1,3-2-1,-13-19 1,30 25-1,-13-18 0,5-2 1,1-5-1,4-2 1,0-3-1,5-2 0,3 0 0,2-2 1,-1-1-1,1 1 0,-3 0 0,-5 2 0,-2 2 0,-8 0 0,-19 5-1,22-7-1,-22 7-2,0 0-3,0 0-12,0 0-13,-12 15 0,12-15-1,-25-3 4</inkml:trace>
  <inkml:trace contextRef="#ctx0" brushRef="#br2" timeOffset="166128.502">992-1879 10,'0'0'26,"21"-14"0,-21 14-9,35-12-4,-35 12-4,43-9-2,-18 1-1,6 8-3,2-7 0,0 5-2,1-3-1,-5-1-5,6 8-8,-10-7-15,-7-6 0,-18 11 0,19-17 10</inkml:trace>
  <inkml:trace contextRef="#ctx0" brushRef="#br0" timeOffset="-14716.8417">2013-2490 10,'0'0'9,"0"0"-1,0 0-2,0 0 1,0 0-3,0 0 2,0 0-3,0 0 2,0 0-2,21-5 1,-21 5 0,28-7 0,-11 0-1,7 4-1,-1-6 0,6 4 0,6-2 0,0 0-1,6-2-1,0 2 1,2-2 0,-1 2-1,3 0 0,-4-2 1,-2 2-1,-4 2 0,-4 0 1,-4 0-1,-5 1 1,-5 1-1,-17 3 1,20-6 0,-20 6-1,0 0 1,0 0 0,0 0-1,0 0 1,17-10 0,-17 10-1,0 0 1,0 0-1,0 0 1,0 0-1,0 0 0,0 0 0,0 0-1,0 0 0,0 0-3,0 0-2,0 0-5,0 0-10,0 0-5,0 0 1,2 16 23</inkml:trace>
  <inkml:trace contextRef="#ctx0" brushRef="#br0" timeOffset="-14051.8037">3040-2681 3,'0'0'11,"0"0"-2,27 0 0,-7 0-1,-1-5-3,7 3-1,-1-6 0,8 2-1,-4-6 0,8 3-1,-6-1-1,0-1 0,-3 3-1,-1-3 1,-6 4-1,-3 2 1,-18 5-1,21-7 0,-21 7 0,0 0 0,0 0-2,0 0-2,18 0-7,-18 0-10,0 0 0,0 0 16</inkml:trace>
  <inkml:trace contextRef="#ctx0" brushRef="#br0" timeOffset="25716.4709">2118-2414 13,'0'0'9,"-4"-18"-2,4 18 0,0 0 0,0 0-1,-13-19 0,13 19-1,0 0 1,0 0-1,-22-19-1,22 19 0,0 0-1,0 0 0,-19-7-1,19 7-1,0 0 0,0 0 0,-20 8 0,20-8 0,0 0 0,-19 21 0,19-21 0,-14 23 1,14-23-2,-13 30 1,13-30 0,-12 31 0,8-15-1,0 2 1,0-3 0,2 3-1,0-2 0,2-16 1,-2 28-1,2-28 1,-2 28-1,2-28 1,0 28-1,0-28 1,-1 28 0,1-13 0,0 1 0,0 0 0,-2 0 0,2 1 0,-2 3 0,2-5 0,0 1-1,2 2 1,-2-18-1,2 31 1,-1-15-1,-1-16 1,6 28-1,-6-28 0,6 28 0,-6-28 1,8 26-1,-8-26 0,8 25 0,-8-25 0,7 24 0,-7-24 0,10 25 0,-10-25 0,10 22 0,-10-22 0,10 21 0,-10-21 0,7 20 0,-7-20 0,8 19 0,-8-19 0,10 17 0,-10-17 0,10 18 0,-10-18 0,13 17 0,-13-17 0,14 16 0,-14-16 0,0 0 1,21 20-1,-21-20 0,0 0 0,24 12 0,-24-12 1,17 3-1,-17-3 0,0 0 0,25 0 0,-25 0 1,20-5-1,-20 5 0,19-12 0,-19 12 0,26-18 0,-26 18 1,27-23-1,-27 23 0,29-28 0,-29 28 0,29-28 0,-29 28 0,26-26 0,-26 26 0,21-24 0,-21 24 1,16-25-1,-16 25 0,7-28 0,-7 12 1,2 1-1,-2-1 0,0 16 1,-4-32 0,2 15-1,0-2 1,1 1-1,-3-5 1,0 4-1,-2-7 0,2 0 0,-2-1 1,2 3-1,-3-4 0,3 1 0,-4 1 0,2 2 0,0-1 0,0 4 0,-1-2 1,-1 1-1,2 2 0,-2 1 0,2 2 0,0-1 0,6 18 0,-11-28 1,11 28-3,-8-21 3,8 21-3,-12-17 3,12 17-2,0 0 1,-13-16-1,13 16 1,0 0 0,0 0 0,0 0 0,-18-12 0,18 12 0,0 0 1,0 0-1,0 0 0,0 0-1,-21 7 1,21-7 2,0 0-2,-25 26 1,25-26-1,-22 24 1,22-24-1,-23 28 1,23-28-1,-20 28 0,20-28 0,-17 27 0,17-27 0,-16 22 0,16-22 0,-9 23-1,9-23 2,-8 16-2,8-16 1,0 0 0,-8 17 0,8-17 0,0 0 0,0 0 0,-6 20 0,6-20 0,0 0-1,-4 19 1,4-19 0,0 0 0,-2 19 0,2-19 0,0 16 0,0-16 0,-2 17 0,2-17-1,-2 23 1,2-23 0,0 30 0,-2-12 0,2 1 0,0 2 0,2 2 0,-2 1 0,0-1 0,2 5 0,-2 0 0,2 2 0,0-2 0,0 1 0,2-2 0,0 1 0,0 0 0,0-7 0,0 0 0,1-2 0,-1-2 0,2-1 0,-6-16 0,12 28 0,-12-28 0,15 23 0,-15-23 0,18 19 0,-18-19 0,21 13 0,-21-13 0,22 7 0,-22-7 0,21-2 0,-21 2 0,23-7 0,-23 7 0,24-11 0,-24 11 0,23-15 0,-23 15 0,20-20 0,-20 20 0,15-24 0,-15 24 0,10-30 0,-6 9 0,0-2 0,-2-3 0,0-6 0,0-1 0,-1-2 0,-1-3 0,0-4 0,-1 0 0,-1 0 1,-2 1-2,-2-1 2,0 4-2,0-1 2,0 4-2,1 2 2,-1 1-1,2 4 0,0 0-1,2 6 2,0-1-1,-2 5-2,2 3 3,2 15-3,-10-25 3,10 25-3,-9-16 3,9 16-2,0 0 1,-18-10 0,18 10 0,0 0 0,-21-4 0,21 4 0,0 0 0,-25 2 0,25-2 0,-18 5 0,18-5 0,-19 6 1,19-6-1,0 0-2,-28 14-9,28-14-17,-11 15-2,11-15 0,0 0 5</inkml:trace>
  <inkml:trace contextRef="#ctx0" brushRef="#br0" timeOffset="-1153.0659">2254-1821 1,'0'0'11,"0"0"0,-4 18-1,4-18-2,0 0 0,0 0-1,0 0 0,0 0-1,24 8 0,-24-8-1,27-7-1,-8-3-1,9 1-1,5-5 0,4-2 0,6-1-1,1 1-1,1-1 1,0 3-1,-6 0 1,-6 3-1,-8 2 0,-4 6 0,-21 3 0,22-7 0,-22 7-1,0 0-1,0 0-2,0 0-2,-8 19-5,8-19-11,-17 7-3,17-7 1,0 0 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2:40.1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6820 8,'0'0'5,"0"0"0,0 0 1,0 0-1,0 0 0,0 0-1,0 0 0,0 0 0,0 0-1,0 0 0,0 0 0,0 0-1,0 0 0,0 0 0,0 0-1,-9-24 0,9 24-1,2-27 1,0 11-1,-2 16 0,5-29 0,-1 13 1,-2 0-1,-2 16 0,8-30 1,-8 30-1,10-28 0,-10 28 1,9-26-1,-9 26 1,10-24-1,-10 24 0,12-27 1,-12 27-1,8-28 1,-4 11-1,1 1 1,1-3-1,0 1 1,0 1-1,0-1 1,-2 3-1,1-1 1,1 0-1,0 0 1,-6 16-1,10-28 1,-4 13-1,-6 15 1,9-29 0,-9 29-1,8-29 2,-8 29-1,10-30 0,-10 30 0,8-32 0,-2 17 0,-1-1 0,-5 16 0,12-30-1,-12 30 1,12-28-1,-12 28 1,11-28-1,-11 28 1,10-26-1,-10 26 1,10-26 0,-4 10-1,-2 0 1,1 0-1,-1 1 1,4-3-1,-2 2 0,2-3 0,-2 0 1,1 0-1,1-2 1,0 1 0,0-3-2,-3 4 2,3-4-1,-2 4 1,2 0-1,-2 1 0,2 1 0,-3-1 0,3 3 0,-2-3 0,2 2 1,-2-1-1,-1 1 0,1-1 0,2 1 0,-4 0 0,2 0 1,0-1-1,-6 17 0,11-32 0,-7 17 0,2-1 0,-2 0 0,4 0 0,-4-3 0,3 3 0,-3-3 1,2 0-1,2 3 0,-2-3 0,1 1 0,-1-1 0,2 0 1,0-2-1,2-2 0,-5 0 0,7-5 1,-4 4-1,4-3 0,-3 3 0,3-1 0,-2 4 0,-1 0 0,3 2 0,0 2 0,-3-3 0,1 3 1,-2-1-1,0 1 0,2-4 0,-3-2 1,1 0-1,0 0 0,0-3 0,-1 0 0,5-2-1,-4 0 1,4 3 0,-3-3 0,3 4 0,-2-1-1,3 1 1,-3 1 1,0 0-1,-1-1 1,3-2-1,-4 1 0,4-3 1,-5 2-1,3-4 1,0 0-1,2 4 1,-5-6 0,5 4-1,-2-1 1,-1-1 0,1-2 0,2 3-1,-2-5 1,-1 1-1,1 2 1,2-1-1,-3 1 1,1 3-1,0-2 1,0 2-1,-3 1 0,3 3 0,0-2 1,-2-2 0,-1 0-1,3-2 0,-2 2 0,2-2 0,-3 0 0,3-1 0,0-1 0,0 3 0,-1-1-1,1 2 2,2 0-1,-1 0 1,1 0-1,-2 3 1,0-1-1,-1 0 1,3-2 0,0 1-1,-5-2 0,5 1 1,-4-2-1,3 0 1,-3 4-1,4 0 0,-4-1 0,-2 3 1,1-1-1,1 3 0,-2-3 0,2 2 0,-2 0 1,1 2-1,-1-1 0,0 1 0,0 0 1,0 1-1,-2 1 1,-1 0-1,1 1 1,-2 1-1,0 1 1,-2 16 0,2-30 0,0 15 0,0-1-2,0-2 2,0 1-2,0-4 2,0 2-2,2-4 0,2 4 0,-2-2 0,-1 3 2,3 1-2,-2-1 1,2-1 0,0 1 0,0-1 0,-1 1 0,3-1 0,-2-2 0,2 2 0,0-2 1,-1 0-1,1 3 0,0-3 0,0 2 0,0-2 0,-1 2 0,1-2 0,0 0 0,-2 0 0,2 0 0,1-2 0,-1 4 1,0-2-1,-2 0 0,1 2 0,1-1 0,-2 1 1,2 0-1,-2-2 0,3 0 0,-1-4 0,2 2 1,0 1-1,1-3 0,-1 2 0,0 1 0,1 1 0,-3 3 0,2 1 0,-2 1 1,1 0-1,-9 16 0,10-28 0,-10 28 0,12-28 0,-4 12 0,-3 1 1,3-3-1,-2 2 0,4-1 1,0-4-1,-3 3 0,3-1 0,0 0-1,0-1 1,-1 3-1,1-1 1,-2 3-1,-8 15 1,15-27 0,-15 27-1,16-24 1,-16 24 0,12-26 0,-12 26 0,13-28 1,-13 28-1,14-30 0,-14 30 0,11-28 0,-11 28 0,16-28 0,-16 28 0,14-28 1,-7 12-1,1 0 0,0 1 0,-8 15 0,14-30 0,-7 14 0,-1 0 0,0 1 0,2-3 0,-2 2 0,1-3 0,-1 1 0,0-1 0,0 0 0,2 0 1,-2 1-1,-1 1 0,1-3 0,0 5 0,-6 15 0,12-28 0,-8 12 0,0-2 0,1 1 0,1-1 1,-2-1-1,2 0 0,-2-4 0,0 2 0,0 2 0,0 0 0,-3 1 0,3 1 0,-2-1 0,-2 18 0,6-28 0,-6 28 0,6-28 0,-6 28 0,6-28 0,-2 12 0,0 0 1,-1-1 0,1-1-1,2 3 2,-2-5-3,0 1 2,0 2-1,0-3 1,0 3-2,0 1 1,-3 0-1,-1 16 1,6-28 1,-6 28-1,4-22 0,-4 22 0,6-20 0,-6 20 0,6-21 0,-6 21 0,8-24 0,-8 24 0,9-25 0,-9 25 0,10-22 0,-10 22 0,10-20 0,-10 20 0,0 0 0,10-21 0,-10 21-1,0 0 1,5-15 0,-5 15 0,0 0 0,8-18 0,-8 18 1,0 0-1,8-19 0,-8 19 0,0 0 0,6-20 0,-6 20 0,0 0 0,0 0 0,4-19 0,-4 19 0,0 0 0,0 0 0,0 0 0,0 0 0,0 0 1,6-16-1,-6 16 0,0 0 0,0 0 0,0 0 0,0 0-1,15-15 0,-15 15-1,0 0-2,0 0-3,0 0-11,16 19-12,-16-19 1,-4 30-2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2:56.7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5 5,'0'0'25,"0"-21"-2,0 21-3,0 0-22,0 0-19,-2 28-2,2-28 0,4 43 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3:26.3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41 29,'25'5'33,"-25"-5"-1,19 5 0,-19-5-22,0 0-2,0 0-1,0 0-4,0 0-5,6 18-10,-6-18-19,27-21-1,-5 1-1,-7-8-1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4-26T04:37:05.743"/>
    </inkml:context>
    <inkml:brush xml:id="br0">
      <inkml:brushProperty name="width" value="0.10583" units="cm"/>
      <inkml:brushProperty name="height" value="0.10583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8280-3175 2,'0'0'1,"0"0"-1,8-16-2,-8 16 2,0 0 0,25-3 0</inkml:trace>
  <inkml:trace contextRef="#ctx0" brushRef="#br1" timeOffset="1.02017E6">15039-6111 1,'0'0'1,"-15"-34"21,15 34 1,-41-3-17,10 10-3,2 7-1,-6 5-2,1 2 1,-10 9 1,1 5 1,-12 5 0,-3 11 1,-18 5-1,-7 12 2,-23 2-1,-10 13 0,-20 6 0,-8 4-4,-8-6 2,8-1-1,4-14 2,17-9-1,18-16 2,33-12-2,26-31 1,46-4 2,7-42-2,34 3 1,12-5-3,3 2 1,-1 0-2,-7 7 2,-21 21-3,-27 14-1,-40 46 1,-36 12-1,-33 22 1,-33 20-2,-27 24 2,-26 15-1,-15 11 1,-6 3 1,-4 2-1,4-1 1,6-5-1,19-9 1,20-12 0,21-11 0,22-15 0,23-11 1,21-12-1,24-9 0,21-11 0,14-4 0,11 1 0,0 0-2,9 2 1,-5-1-2,0 10 2,-5-2-2,-3 6 1,-11 7-1,0 2 1,-2 2 1,0 6 0,1-2 1,5-2 0,8 0 1,9-2 0,12-1 0,11-11 1,14-2-1,16-9 1,15-3-1,12-6 1,12-3-1,8-7 0,3-3-1,4-2 0,-2-2 0,-9 7-1,-10-1 1,-8 5-1,-12 1 0,-11 4 0,-6 2 1,-8 0-1,-4-2 1,2-4 0,6-3 0,10-10 0,11-6 1,10-10 0,16-7 0,15-8 0,12-6-1,10-5 2,7-4-2,-2 0 0,1-2 0,-1 4-1,-11 1-1,-8 8 1,-17 3-1,-11 12 1,-14 11 0,-11 19 1,-11 21 0,-8 15 1,-4 21 0,2 13 0,6 10 1,10 6-1,11-4 1,14-12-2,13-15 2,11-19-2,9-16 2,7-24-3,7-20 1,2-17-1,-3-15-2,7-10 0,-9-18-1,7 2 0,-14-13-2,-2 13 3,-16-4-1,-7 16 2,-14 11 3,-18 17 2,-1 29 2,-16 15-2,3 30 1,-3 8 0,14 21 0,0-3-1,15 5-1,12-9-2,13-17-1,18-14 1,12-28-1,7-20 0,2-22-2,12-14 0,-4-18-1,4-10 0,-9-15 1,-3-2 0,-13-5 1,0 3 1,-8 5 1,-8 5 1,-8 6 1,-11 7 0,-2 13 1,-10 2 0,-2 5-1,-6-1 0,4 3 0,-4-9 0,6-3 0,1-11-1,8-10 0,5-9 0,8-13 0,-1-8-1,2-16 0,1-12 0,-3-14 0,-1-14 0,-10-7-1,-10-5 1,-8-2-1,-11 1 0,-14 10 0,-6 13 1,-10 16 0,-7 16 0,-4 18 1,-8 15-1,2 13 1,-2 8 0,6 2 0,5 1 0,11-1 0,7-3 0,8-6-1,10-7 0,7-3 1,8-5-1,3-1 0,-1-3-1,-4 0 1,-2-5-2,-7-1 1,-4-1-2,-12-10 2,-4-1-2,-12-5 2,-3 2 0,-6 2 2,-9 5 0,-4 7 0,-7 5 2,6 16 0,-15 4 0,9 17 1,-10-2-1,7 16 0,-9-2-1,22 23 0,-39-24 0,14 20-2,-2 1 1,-6 3-1,-6-2 0,-2-2-1,-4 1 1,1-6 0,-3-5 0,-2-9 0,3-6-1,1-8 1,2-5-1,0-7 1,4-7 0,-2-6 0,3-1-1,3 2 1,-4 2 0,0 1 1,-4 5-1,-2 9 0,-7 8 0,-3 11 0,-5 8 0,-6 10 0,-2 8 0,-6 10 0,0 6 0,0 6 0,4 2 0,4-1 0,3 1 0,11-6 0,9-7 0,8-7 0,8-10 0,7-11 0,9-12 0,1-8 0,8-13 0,0-7 0,0-11 1,-2-1-2,-6-4 1,-1-3 1,-9-1-2,-3 5 2,-6 2-2,-8 6 2,-8 4-2,-4 3 2,-3 5 0,-8 5-1,-5 6 0,1 0 0,-4 3 0,0 2 0,0 4 1,2 1-2,0 0 1,3 4 0,3 1 0,-4-1-1,4 3 0,-5-1-1,7-1 0,-4-1 1,3 0-1,-3-6 0,4 6 0,-3-4 0,3 2 2,-2 4-1,1 1 0,3 2 1,2 5 0,-3 4-1,5 3 1,-1 4 0,3 5-1,5 2 1,-2 5-1,2 1 1,1 5-1,5 1 1,4 1-1,2-1 0,3 2 0,1-4 1,10 2-1,-3-7 0,22-7 0,-27 16 1,27-16-1,-17 11 0,17-11 1,0 0-1,0 0 1,-22 19 0,22-19-1,0 0 1,-17 7 1,17-7-1,0 0 0,0 0 0,-22-4 0,22 4 0,0 0 0,-23-10 0,23 10 0,-21-12 1,21 12-1,-24-11 1,24 11-1,-29-7 0,29 7 1,-27-2-1,27 2 1,-33 7-1,15 0 0,-1 0 0,-1 2 0,1-2 1,1 0-1,-1 0 0,1-2 0,18-5 0,-31 11 0,31-11 0,-27 14 0,27-14 0,-27 16 0,27-16 0,-26 23-1,26-23 1,-21 26 0,21-26 0,-17 23 0,17-23 0,-16 21-2,16-21-2,0 0-17,-17 5-5,-1-24-1,2-1 9</inkml:trace>
  <inkml:trace contextRef="#ctx0" brushRef="#br1" timeOffset="1.02161E6">15222-5976 12,'0'0'7,"-17"5"-1,17-5 0,-18 5 0,18-5-1,-31 5 0,10-6 0,-1 4 0,-5-5-1,0 4 0,-8-4-1,0 2-4,-4 0-11,2 7-9,-23-15-2,13 8 13</inkml:trace>
  <inkml:trace contextRef="#ctx0" brushRef="#br1" timeOffset="1.0514E6">12677-3438 19,'-9'-19'13,"9"19"-2,-10-16 0,10 16-2,0 0-1,-10-21-1,10 21 0,0 0 0,0 0-1,14 18 0,-4 5-1,-8-1-1,7 15 1,-3 2-2,6 13 1,-4 8-2,5 4-1,-1 1 1,5 4-1,1-3 0,-1 1-1,1-4 1,1-2-1,1-10 1,-3-2 0,-1-7-1,1-7 1,-3-7-1,0-4 0,-14-24 0,23 25 1,-23-25-1,25-4 1,-25 4-1,28-31 0,-15 8 1,3-5-1,-3-3 1,1-6-2,2 0 1,-5-2 0,5 3 0,-3 1 1,1 1-2,0 1 3,-1 5-3,-1-2 2,-2 4-2,-1 5 2,-1 2-2,-2 1 0,-6 18 1,12-22-1,-12 22 1,0 0-1,0 0 1,21 3 0,-21-3 1,14 32-1,-5-10 0,3 5 0,0 4 1,1 6-2,3-2 2,1 2-2,1 1 1,1 2 0,1 1 0,1-5 0,-1 0 0,1-5 0,-1-5 0,-1-3 0,-3-7 0,-16-16 1,29 12-1,-29-12 0,29-19 1,-15 0-1,-1-8 1,1-4-1,-3-6 0,3-5 1,-2-4-1,-3 1 1,-1-6-1,-2 0 1,-4-1-2,0 3 2,0 0-1,-2 3 0,2 1 0,0-1 0,2 8 0,0 1 0,3 4 1,3-1-1,-4 5 0,2 2 0,-2 5 0,-1 4 0,-5 18 0,8-23 0,-8 23-1,0 0-1,0 0-1,10-17-5,-10 17-6,14 17-19,-14-17 1,0 0-2,21 25 17</inkml:trace>
  <inkml:trace contextRef="#ctx0" brushRef="#br1" timeOffset="1.05196E6">14347-3259 1,'0'0'15,"0"0"13,-18-14-1,18 14-14,-25-2-4,25 2-1,-25 9-2,25-9-2,-30 28 1,15-4-1,-7 6-1,7 11 1,-5 2-1,5 13-1,1 2 0,8 5-1,3 2 0,4 3 0,7-8 0,6-4-2,3-11 1,3-6 1,3-13-1,4-10 0,1-16 1,1-12-1,4-15 1,2-11 0,-2-13-1,-2-9 2,-2-10-3,-3-1 2,-9-5-1,-5 5 0,-14 2 0,-10 8 1,-7 7-2,-7 8 1,-3 13 0,-4 7-2,4 13-1,-6-1-4,35 14-11,-39 14-14,39-14 0,-17 25-2,18-9 20</inkml:trace>
  <inkml:trace contextRef="#ctx0" brushRef="#br1" timeOffset="1.05281E6">14915-3256 1,'0'0'0,"0"0"22,0 0 3,0 0-16,-4 16 0,4-16 1,4 39 0,-14-15 1,18 20-1,-16-7-2,14 12-3,-10-4-1,6 8-2,-2-6 0,-2 2-1,4-9 0,0-1-1,0-8 0,0-6 1,-4-4-1,2-5 1,0-16 0,-10 16 0,10-16-1,0 0 1,-21-29-1,13 8 1,2-10-1,0-8 1,8-11-2,0-6 2,4-6-2,4-1 1,5 0 0,7 0 0,5 4-1,4 1 0,6 9 1,2 5 0,4 7 0,5 4-1,-1 9 1,2 3 0,-5 10 0,-1 6-1,-4 10 1,-6 7 0,-6 8 0,-9 6 0,-10 7 0,-10 6 0,-10-1 0,-9 2 0,-12-1 0,-8-4 0,-8-4 0,-7-1 0,-3-2 0,-3-7 0,6 2 0,1-5 0,9-3 0,7-1-1,11 0 2,11-3-1,17-11 0,-8 19-1,8-19 1,41 19-1,-4-6 2,6 1-2,5 0 1,7 3 0,1 2 0,3 2 0,-7 0 1,-1 2-1,-9 0 1,-5 0-1,-5-2 1,-5-2-1,-6 0 0,-5-1 0,-5-1-2,-11-17-4,14 30-12,-14-30-12,-10 18-1,10-18-1</inkml:trace>
  <inkml:trace contextRef="#ctx0" brushRef="#br1" timeOffset="1.05341E6">16193-3345 1,'0'0'10,"0"-16"14,0 16 0,0 0-16,0 0-2,0 0 0,0 0 0,0 0 0,-6 21 0,6 2 1,-10-2-1,12 14 0,-15-3-1,9 13-2,-10 1 1,6 5-2,-1-2 0,3-2-1,0-3 1,0-4-2,4-5 1,0-4 0,2-8-1,4-2 0,2-5-1,-6-16 2,21 21-1,-1-16 0,7-3 0,6-4 1,10-1-1,2-4 0,5 0 1,5-2-1,-1 0 0,-1-1 0,-5 1 0,-5 4 1,-6-2-1,-6 3-1,-3 2 1,-7 1 0,-4 1-1,-17 0-1,28 7-4,-28-7-5,0 0-20,21 1 0,-21-1-1,0 0 8</inkml:trace>
  <inkml:trace contextRef="#ctx0" brushRef="#br1" timeOffset="1.05421E6">17288-3516 20,'47'-6'15,"9"6"-1,-3-5-1,15 14-1,-12-9-2,14 16-1,-13-6-3,9 16 0,-15-3-2,-1 12 0,-7 0-2,-4 7 1,-10 0-1,-6 7 1,-15 0-1,-6 4 0,-14-6 2,-5 2-2,-18-5 1,-4-2-1,-10-7 0,-1-5 0,-5-9 0,-3-6-3,0-4 0,-5-8-3,13 6-7,-16-14-15,15 3-6,-3-1 0,7-1-2</inkml:trace>
  <inkml:trace contextRef="#ctx0" brushRef="#br1" timeOffset="1.05377E6">17300-3397 2,'0'0'28,"0"0"0,0 21-5,0-21-14,2 45-1,-4-19-1,14 15-1,-12-6-3,9 8 0,-3-2-2,8-1 0,-5-1 0,1-6-3,6 0-3,-14-10-8,9-4-16,-9-1 0,-2-18 0,0 0 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3:57.5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-19120 1874 9,'0'0'15,"-17"28"-3,15-10-1,2-18-1,3 22-2,-3-22-1,22 14-1,-22-14 0,31-1-2,-13-6 0,1 0-1,-2-6-1,-17 13 1,28-31-2,-17 12 2,-9-1-2,0 3 2,-2 17-1,-13-26 1,13 26 0,-28-6-1,9 10 0,19-4-2,-31 24 1,21-6-1,10-18 1,-17 30-1,17-30 0,0 17 0,0-17 1,0 0 0,21 0 0,-21 0 1,23-17-1,-13 1 1,-10 16-2,14-32 2,-14 32-2,0-29 2,0 29-2,-16-20 1,16 20 0,-27 2 0,9 2 1,18-4-2,-33 24 2,20-6-2,13-18 2,-20 31-2,20-31 1,-8 23 0,8-23-1,0 0 1,0 0 0,18 2 1,-18-2-2,14-20 2,-14 20-2,5-31 2,-3 12-3,-4-1 0,2 20-7,-15-17-23,15 17 1,0 0-3,-23-2-1</inkml:trace>
  <inkml:trace contextRef="#ctx0" brushRef="#br0" timeOffset="13020.7448">-18743 2088 7,'24'19'30,"-3"-15"-1,1-6-2,17 11-10,-14-16-4,25 12-4,-15-14-2,14 9-2,-8-10-1,4 3-2,-5-7 0,1 3-1,-4-3 0,-4 2-1,-3 0 0,-7 1-2,-2 8-2,-21 3-8,20-13-20,-20 13 0,0 0-1,-33-10 1</inkml:trace>
  <inkml:trace contextRef="#ctx0" brushRef="#br0" timeOffset="12695.7262">-18287 1310 1,'0'0'21,"-6"-15"5,6 15 1,-12-18-11,12 18-3,0 0-3,0 0-1,0 0-1,0 0-1,0 0-1,0 0-1,0 0 0,12 23-1,-14-7-1,4 12 0,-8 1 0,6 13 0,-6 2-2,2 7 1,-2 2-1,1 6 1,-1-1-2,2-4 0,2-3 0,0-4-1,-2-5 2,2-3-2,-2-8 1,2-8-1,-2-6 1,4-17 0,-5 25 0,5-25-1,0 0 0,0 0-1,0 0-1,0 0-2,0 0-5,0 0-19,0 0-5,-14-17 0,14 17 0</inkml:trace>
  <inkml:trace contextRef="#ctx0" brushRef="#br0" timeOffset="13399.7664">-18676 1303 18,'0'0'27,"0"0"0,0 0-6,-6-21-5,27 25-5,-21-4-2,41-16-1,-18 2-1,18 9-1,-4-11-1,14 7-2,-6-5 0,5 2-1,3 0-1,-1 1-1,-1 1 1,-5 1-1,-7 6-2,-8-3-1,3 13-5,-34-7-17,31 9-7,-31-9-1,-4 19-1</inkml:trace>
  <inkml:trace contextRef="#ctx0" brushRef="#br0" timeOffset="14032.8027">-17879 1685 34,'26'-24'28,"-17"3"-9,11 14-1,-12-9-5,13 14-2,-21 2-2,19-3-3,-19 3-1,14 21 0,-14 1-1,4 13-2,-6-1 1,4 9-2,-6-2 1,2 1-1,-6-6 0,6-4-2,-4-11 3,5-5-2,1-16 1,0 0 0,0 0 0,0 0-1,-14-16 1,22-3 0,3-11 0,3-2 0,3-3-1,3 0 1,7 2-1,2 3 1,2 6-1,-1 6 0,-5 13-1,2 9 1,0 6 0,3 11 0,-3 9 0,-4 5-1,-3 3 1,-3 3-2,1 1 1,-12-7-3,1 5-2,-24-22-18,13 3-10,-14-14 1,18-7-2</inkml:trace>
  <inkml:trace contextRef="#ctx0" brushRef="#br0" timeOffset="15287.8744">-16970 1634 12,'19'-12'29,"-19"12"-1,29-17 3,-29 17-19,0 0-2,-5-23-2,5 23-1,-24 2 0,24-2-2,-41 14-1,18 1-1,-8 3-1,6 8 0,-5 4 0,7 7-2,4-1 1,7 1-2,6-2 2,8-3-2,8-4 1,3-7-1,9-13 1,5-4 0,4-8 1,8-6 0,2-6-1,6-8 0,-1-4 0,-1-4 1,-4 1-1,-6-1 1,-4 1-1,-10 3 0,-7 3 0,-6 9 0,-8 16 0,-2-17 0,2 17 0,-23 14 0,5 10 0,-1 8-1,1 6 1,3 6-1,1 5 1,4 0-1,8-2 1,6-5-1,8-12 1,-1-7 1,-11-23-1,37 14 0,-15-23 0,3-10 1,0-7-1,-5-8 1,-3-8 0,-1-1 0,-10 1-1,-8 1 1,-6 6-1,-6 6 1,-1 4-2,-3 8 1,18 17 0,-27-14-1,27 14 0,0 0 1,0 0-1,0 0 0,0 0 1,0 0-1,29-16 1,-7 11 0,3 1 0,2 1 0,4 3 0,1 5 0,-3 5 0,-4 13 1,-8 7 0,-1 7-2,-4 5 1,-4 1 0,-5-1 0,-1 0 0,-7-7 1,1-10-2,-6-8 2,10-17 0,0 0 0,-22 8-1,22-8 1,-11-30-1,11 5 0,8-6 1,7-4-1,7 0 1,5 1-1,6 3 1,6 5-2,2 6 2,-2 8-1,-2 14 0,-2 12 0,-8 5-2,-4 7 2,-7 6-1,-9 1 2,-3 0-3,-4-3 3,-2-2-2,-5-12 1,7-16 1,-18 16-1,18-16 0,-21-11 0,21 11 1,-10-31-1,10 3 1,6-4-2,5-1 3,5 0-3,5 3 2,3 4-1,3 3 1,-2 7-2,-1 11 1,-1 7 0,-2 12 0,-5 7-1,-2 5 0,-5 5 1,-1 4-1,2 2 1,-2 0-1,-1-2 1,-1-9-1,4-7 1,-10-19-1,23 23 0,-23-23-1,35-1-2,-21-15-1,15 7-4,-15-19-6,23 9-14,-14-13-4,8 6 1,-9-6 1</inkml:trace>
  <inkml:trace contextRef="#ctx0" brushRef="#br0" timeOffset="15595.8919">-15550 1690 17,'0'0'29,"0"0"3,0-15-2,0 15-12,0 0-7,0 0-3,-6 24-2,4 6-2,-4 1 0,8 8-2,-6 1 1,8 6-3,0-4 2,6-4-3,2-11 2,7-10 0,2-10-1,5-7 0,3-7-1,-2-12-1,6-1-4,-17-23-15,13 6-12,-17-9-1,-3 3 0</inkml:trace>
  <inkml:trace contextRef="#ctx0" brushRef="#br0" timeOffset="15760.9014">-15523 1447 34,'0'0'30,"0"0"-1,0 0 0,25 12-25,-13 4-10,-12-16-11,29 33-11,-9-8-2,3-1 1</inkml:trace>
  <inkml:trace contextRef="#ctx0" brushRef="#br0" timeOffset="16547.9465">-15134 1706 35,'0'0'34,"0"0"-1,0 0 1,0 0-18,-6 32-11,3-3-2,6 12-3,-4 1 2,-1 7-2,2-4 1,0-3-2,-2-10 1,2-6 1,2-10-1,-2-16 1,0 0 0,13-16-1,-5-10 1,4-11 0,1-10-2,7-6 2,3-1-1,-2 5 0,5 7-1,-5 7 1,2 14-1,-1 14 2,-5 21-2,-3 12 0,0 7 1,1 4-1,-1 3 1,-1 1-1,5-3 1,1-5-2,9-10 0,-1-12-1,10-4-1,-4-13-1,18 1-1,-13-16 0,19 2-2,-12-18 2,7 6 2,-9-6 3,-8 0 2,-6 6 4,-21-6 0,6 16 2,-28-5 1,14 26 0,-49-13-1,22 19-2,-10 1-2,6 14-1,-4 3-1,6 6-2,5 1 2,13 4-2,5-1 2,10-1-2,5-2 1,7-8-1,7-4 2,5-3-1,-3-4 0,2-1 0,-3-2 0,-3 3 0,-6 4 0,-1 7 0,-2 8 1,-4 11-1,-5 9 0,-1 8 1,-2 6-1,-2 3 1,-9 1-1,-5-8 1,-3-7 0,-7-10-1,-9-14 1,-3-11 0,-5-15-1,0-11 1,-2-11-1,2-6-1,3-3-1,-1-8-7,27 18-19,-11-13-8,13 13 0,2-5-1</inkml:trace>
  <inkml:trace contextRef="#ctx0" brushRef="#br0" timeOffset="17324.991">-13433 1780 1,'0'0'14,"-35"-28"12,19 8-6,16 20-6,-25-24-3,25 24 0,-14-23-1,14 23 0,2-23-3,-2 23 0,0 0-2,29-10-2,-29 10 0,29 10 0,-13 11-1,5 11-1,-5 6 1,1 10-3,-5 4 3,-2 2-3,-4-1 2,-2-4-1,-6-14 2,-2-9-1,4-26 1,-16 18-1,16-18 1,-15-30 0,9 0-1,4-6 1,4-12-2,4-1 2,1-3-2,7 4 2,4 3-3,3 6 3,4 8-2,2 6 0,5 15-1,-5-1-2,8 20-6,-16-9-20,11 16-4,-11-6-1,2 13 0</inkml:trace>
  <inkml:trace contextRef="#ctx0" brushRef="#br0" timeOffset="18412.0531">-12751 1739 46,'12'-17'32,"-12"17"2,12-26-2,-12 26-26,0 0-3,-33-6 0,-2 13-2,-8 11 1,-2 3-1,-1 7-1,-3 5 1,8 4-2,10 1 2,9-1-3,13-2 3,11-7-2,7-10 1,-9-18 0,41 14 0,-10-21 0,1-7 0,5-9 1,-2-7-1,1-5 0,0-2 0,-3 4 1,-4 3-1,-8 6 1,-1 8-2,-20 16 2,21 4 0,-15 17-2,0 7 2,1 7-2,1 5 1,4 2-1,3-2 2,3-6-3,1-8 1,5-10 0,9-6-2,-4-13-1,12-1-2,-6-22-4,21 8-10,-15-24-9,20 9 0,-11-18 7,12 13 8,-19-10 11,0 5 3,-4 11 10,-26-8 7,9 24 12,-24-8-1,2 24-4,-29-13-9,11 22-7,-23-2-4,6 9-1,-9 10-2,1 9-1,0 2 1,8 7-2,8-1 2,7 1-2,13-2 2,8-2-2,13-13 1,6-8 1,5-10-1,6-11 1,4-10-1,0-11 2,-2-16-2,-4-6 1,0-15-1,-3-6 2,-5-11-3,-5-9 3,-7-1-3,1-3 2,-6 13-1,-2 7 0,-2 12 1,0 16-1,0 16 0,0 26 0,-12 21 0,5 19 1,1 13-2,0 12 2,2 8-1,4 11 0,2 4 1,6-9-2,11-9 1,3-13-1,1-11 1,2-13-2,6-15 3,0-17-2,-1-15 0,-1-14 2,-4-8-2,0-10 1,-1-5-1,-3-3 2,-3 3-3,-3 4 2,-5 12 0,0 7 0,-5 12 1,-5 16 0,6 21-1,-4 9 1,-2 7 0,6 14 0,0 1 1,4 2-3,-1-5 2,3-8-2,4-10 1,1-13-3,7-6 0,-13-28-7,18 7-15,-17-24-8,6-5-1,-11-15 1</inkml:trace>
  <inkml:trace contextRef="#ctx0" brushRef="#br0" timeOffset="18577.0626">-11494 1167 51,'-21'-21'33,"21"21"-1,-18 0-1,18 0-29,6 35-6,-6-35-8,31 49-14,-19-19-6,15 10 0,2-3 0</inkml:trace>
  <inkml:trace contextRef="#ctx0" brushRef="#br0" timeOffset="19368.1078">-10970 1543 36,'17'-3'32,"-17"3"1,8-16 0,-22-3-20,14 19-6,-9-16-3,9 16-1,-37-11-1,7 13 0,-9 2 0,1 6-1,-7 8-1,0 5 1,6 5-1,6 5 0,10 5 0,7 3 0,18-6-1,6-2 1,7-7 0,7-7 0,5-10 0,6-9 0,-2-14 0,0-7 1,-1-5-1,-7-4 0,0-3 0,1 0 1,-7 6-1,-7 3-1,2 6 1,-12 18 0,15-15 0,-15 15-1,12 21 1,-10 0 0,4 7-1,-1 7 1,1 1 0,2-1-1,-2-3 1,0-4-2,2-9 3,-8-19-2,17 12 2,-17-12-1,18-26 0,-7 5 2,3-3-2,3-3 2,1 1-2,1 2 0,1 8 0,-3 4 0,-17 12 0,27-6 0,-27 6 0,12 23 0,-12 2 0,-4 1 0,0 0 1,-3 0-3,1-1 3,-2-4-2,4-4 2,4-17-2,0 0 1,0 0 0,0 0 0,6-21 2,8-1-3,5-5 3,2-2-2,7-1 1,1 2-1,2 3 1,0 10-1,-2 6 0,-5 11 0,-5 8 0,-3 13 0,-5 5-2,-1 5 3,-4 2-2,-2-2 1,0-3-2,1-2 1,-5-10-4,10-3-4,-10-15-12,0 0-14,4-22 1,-4 22 0</inkml:trace>
  <inkml:trace contextRef="#ctx0" brushRef="#br0" timeOffset="19884.1372">-10136 1587 31,'22'-10'31,"-5"-1"0,1 4 1,-18 7-21,0 0-4,19-19-3,-19 19 0,0 0 0,-21 19-1,-3-7 0,3 9 0,-8 2-2,5 9 0,-1 1 0,8 4-2,7-2 2,10 0-2,8-6 2,7-1-3,11-8 3,9-12-2,5-6 2,9-5 0,4-13-1,5-5 2,0-7-2,1-5 1,-7-8-1,-3-1 1,-10-3-1,-10-1 0,-8 6 0,-9 3 0,-10 9 0,-12 7 0,-9 12 0,-12 9 0,-4 13 0,-4 8 0,2 9-1,2 5 2,6 5-2,7 4 2,16-1-1,12 3-1,12-8 2,9-4-2,8-8 1,6-5-1,9-9 1,1-10-3,3-4-1,-13-22-15,10 6-15,-18-12 0,-4 2-1,-15-3 0</inkml:trace>
  <inkml:trace contextRef="#ctx0" brushRef="#br0" timeOffset="20801.1898">-8846 1582 44,'0'0'32,"27"-11"0,4 6 0,-1-2-29,10 4-1,7-3-1,4 1-1,-7 0 0,-1-2-1,4 3-1,-10-4-4,10 13-14,-16-10-11,0 5 0,-31 0-1</inkml:trace>
  <inkml:trace contextRef="#ctx0" brushRef="#br0" timeOffset="20568.1764">-8239 1284 1,'0'0'23,"23"-31"4,-13 4-5,10 13-7,-18-19-3,15 17-1,-21-20 0,12 15-2,-20-14-1,4 10-2,-13-1-1,4 8-2,-13 1-1,-3 10 0,-4 3-1,0 11 0,-5 7-1,3 11 1,-2 5 0,6 12-1,4 5 1,5 11 0,9 3-1,7 4 1,8 3-1,8 0 0,4-3 0,7-4 0,3-5-1,-1-8 0,1-6 0,-7-14-3,9 3-5,-22-31-20,4 16-4,-4-16-1,-14-16 1</inkml:trace>
  <inkml:trace contextRef="#ctx0" brushRef="#br0" timeOffset="21160.2101">-8268 1529 42,'25'4'34,"-25"-4"-1,23 3 1,-23-3-25,26 20-5,-9 1-1,5 12-1,-11 5-1,1 6 0,-6 2 1,0 1-2,-2-5 1,-2-5-2,-2-8 3,1-9-3,-1-20 3,0 0-2,0 0 0,-1-28 1,-1-4-1,4-5 2,1-5-3,3-5 2,4 2-1,4 1 0,3 4 0,5 8 0,5 8-2,0 1-2,10 16-3,-20-9-9,24 19-17,-21-4-2,7 9 2,-27-8-2</inkml:trace>
  <inkml:trace contextRef="#ctx0" brushRef="#br0" timeOffset="22056.2616">-7720 1568 20,'0'0'29,"0"0"-1,22-11 1,-22 11-20,0 0-2,0 0-2,-8 21-1,-9-8 1,7 9 0,-8 3-1,11 8-1,-7-3-1,8 3-1,6-1 1,4-4-3,2-6 3,7-4-2,-13-18 0,41 10 1,-15-15-1,1-7 1,-2-9-1,-3-2 1,-3-7-1,-2-3 1,-11-2 0,-12-2-1,-5 4 0,-7 3 1,-7 6-1,0 3 0,3 7 0,3 2 0,19 12 0,-25-8-1,25 8 1,0 0 0,33 4 0,-6-2 0,4 3 0,8 2 0,6 2 1,1 3-1,-3 6 0,-2 6 1,-10 4-1,-2 7 0,-9 4 1,-7-3-1,-7-1 1,-4-3-1,-6-6 1,-3-7-1,7-19 1,-22 13-1,22-13 0,-25-20 2,13 1-2,6-5 1,2-6-1,6-2 1,4-3-1,6 4 0,7 1 0,3 7 0,3 6 0,2 6 0,0 10 0,-3 8-1,-1 10 1,-1 4 0,-5 9-1,-3 1 1,-1 1 0,-1 1-1,0-5 2,-5-5-2,-1-6 2,-6-17-2,12 20 1,-12-20 1,0 0-1,17-25 1,-9 6-1,8-4 1,3-1-2,1-1 2,5 2-1,0 4 0,1 9-1,-3 4 1,0 8 0,-5 7 0,-1 10 0,-1 2-1,-1 2 0,-3-6-2,11 10-7,-23-27-21,30 14-2,-11-23-3,6-9 1</inkml:trace>
  <inkml:trace contextRef="#ctx0" brushRef="#br0" timeOffset="-100122.7264">-2074 586 30,'14'-30'16,"-14"30"0,15-39-3,5 20-1,-10-18-2,15 6-2,-10-15-1,15 1-2,-9-10 0,14 5-2,-10-6 1,6 7-2,-3 3 0,-1 9-1,-6 7 0,-3 9-1,-18 21 0,23-21 0,-23 21 0,0 0-1,10 18-2,-10-18-6,2 23-18,-2-23-1,-8 31-2,2-13 1</inkml:trace>
  <inkml:trace contextRef="#ctx0" brushRef="#br0" timeOffset="-99567.6949">-1850 832 18,'0'0'18,"0"0"-1,31-12-2,-17-4-2,13 8-3,-2-13-3,8 1-2,2-4-1,8-2-1,0-8-1,4 5 0,-1-3-1,1 2 0,-4 4-1,-4 7 1,-4-1-1,-8 10 1,-8 3-1,-19 7-1,28 0-4,-28 0-6,0 0-15,0 0-1,4 23 0,-4-23 7</inkml:trace>
  <inkml:trace contextRef="#ctx0" brushRef="#br0" timeOffset="-99028.6641">-1704 1190 5,'0'0'22,"0"0"-6,0 0-3,21-18-1,-1 22 0,-20-4-3,43 0 0,-18 0-2,16 8-2,-2-2-1,9 6 0,1-5-2,3 2-1,-3-4 0,2 0 0,-9-5 0,-1 2-1,-8-4 1,-4 0-1,-5 1 1,-7-1-1,-17 2 1,24 0-1,-24 0 1,0 0-2,0 0-2,0 0-6,0 0-17,11 23-2,-11-23-1,-15 17-1</inkml:trace>
  <inkml:trace contextRef="#ctx0" brushRef="#br0" timeOffset="-3.66304E7">-2665-117 1,'-13'20'5,"-19"-20"19,32 0 1,-48 22-16,26-18-2,22-4 0,-11 17-1,11-17 0,6 21-1,-6-21-3,33 27-4,-14-17-10,-19-10-14,43 18-1,-43-18-1</inkml:trace>
  <inkml:trace contextRef="#ctx0" brushRef="#br0" timeOffset="-98240.619">-2482 1051 10,'0'0'18,"-22"6"-3,22-6-1,-27 7-1,27-7-3,-45 15 0,24 5-1,-20-8-3,6 9 0,-14-4-3,3 8 0,-11-2-1,5-1-1,-5 1 0,3-5 0,1-4 0,7 0-1,1-6 0,10-4 0,8 1-2,-1-7-2,28 2-6,-19-1-9,19 1-9,0 0 0,17-9-1</inkml:trace>
  <inkml:trace contextRef="#ctx0" brushRef="#br0" timeOffset="-100823.7665">-2910 319 9,'0'0'12,"0"0"-1,0 0-1,7-15 0,-7 15-1,0 0 0,0 0-2,0 0-1,0 0-1,22 14 0,-22-14 0,29 24 1,-13-8-2,11 10 1,-2-1-1,12 8 0,-4-3-2,6 3 0,-2 0 0,0-3-2,-4-4 1,-2-5-1,-6-3 0,-3-6 0,-22-12 1,25 18-1,-25-18 1,0 0 0,0 0 0,4-16-1,-4 16-1,-17-25-3,17 25-10,-20-10-15,20 10 0,-33-5-1,16 5 6</inkml:trace>
  <inkml:trace contextRef="#ctx0" brushRef="#br0" timeOffset="-102422.8582">-1943 531 6,'0'0'14,"0"0"-3,-20-23-2,20 23 2,-17-19-2,17 19 0,-16-21 0,16 21-1,-19-21 0,19 21-1,-24-17-1,24 17-1,-27-13-1,27 13-2,-29-10 1,29 10-2,-33-5 1,33 5 0,-35 0-1,17 1 0,-5 3 0,1 3 0,-3 0 0,2 5 0,-4 0-1,1 4 1,-1 0 0,2 3-1,1-1 0,3 1 1,2 4-1,1-2 0,2 2 0,3 1 0,1 2 0,2 1 0,1 1 0,1 0 0,2-4 1,4 6-1,0-4 0,2 0 1,4-1-1,0-1 0,2-1 0,4 0 0,-3 1 0,5-3 1,-2 2-1,3-4 0,1 3 0,2-1 1,-1-4-1,3 4 0,-1-2 1,1 1-1,1-3 0,1 1 1,-1-1-1,0-1 1,1 0-1,1-4 0,1-2 0,-1 3 1,-1-6-1,1 0 0,-2-2 0,3-2 1,1-1-1,-3 2 0,1-6 0,2 0 0,-1 0 0,-1-3 0,3 0 0,-1-2 1,-6-2-1,9 0 0,-7 1 0,1-1 0,1 0 0,-2-3 0,1 1 1,-3 4-1,1-3 0,-18 10 0,31-16 1,-31 16-1,27-23 0,-27 23 1,22-24-1,-15 5 0,1 3 0,-4-7 1,0 0-1,0-1 0,-4-1 1,0-1-1,-2 0 0,0 1 0,-4 1 0,-2-1 1,1 2-1,-3 1 0,-2-1 0,-1 4-1,1-1 1,-2 3 0,1 1 0,-1-1 0,14 17 0,-27-30 0,15 14 0,1 0 1,-1 1-1,0-1 1,-1 0-1,13 16 1,-26-24-1,26 24 1,-29-16 0,12 9-1,-5 0 1,3 3-1,-1-1 1,1 1 0,-1 1-1,3-1 1,-1-1 0,18 5-1,-21-5 0,21 5-1,0 0-4,-27-18-9,27 18-17,0 0-1,-24 0-1,24 0-1</inkml:trace>
  <inkml:trace contextRef="#ctx0" brushRef="#br0" timeOffset="-61512.5183">0 51 22,'0'0'24,"0"0"-8,16-28-2,-16 28-3,9-17-1,-9 17-1,0 0-2,20-7-1,-20 7-1,0 0-1,0 0-1,0 0 0,0 0 0,0 0 0,6 26-1,-4 0 1,-6 4-1,4 14 1,-6 3-1,6 11 1,-4 3-2,2 2 1,0-5-2,0 0 2,-2-9-2,2-3 1,0-6-1,0-5-1,-1-7 1,3-4 0,-2-4 0,2-5-1,0-15 2,9 20-2,-9-20 1,26 3 0,-7-6 0,6-1 1,5-3-2,6-7 2,0 5-2,4-5 1,-1 0 1,0 2 0,-4 0-1,-4 1 1,-1 3-1,-5 4 1,-4-3-1,-21 7 0,27-3-1,-27 3-1,20-2-2,-20 2-1,0 0-4,0 0-11,0 0-11,0 0-3,0 0 4,0 0 4</inkml:trace>
  <inkml:trace contextRef="#ctx0" brushRef="#br0" timeOffset="-61074.493">683 265 16,'0'0'29,"-2"23"0,-2 3-7,-10-8-7,16 20-4,-15-10-2,13 16-3,-8-9-2,8 3-1,-2-4-1,4-4 0,-2-2-1,2-9-2,0 0-1,-2-19-5,8 25-15,-8-25-11,0 0 3,0 0-4</inkml:trace>
  <inkml:trace contextRef="#ctx0" brushRef="#br0" timeOffset="-59575.4075">1093 309 14,'-7'-30'27,"7"30"0,-14-23-9,-13 8-3,27 15-5,-47-9-2,26 16-2,-18 0-2,10 9-1,-6 3-2,5 7-1,7 4 0,6 1 1,11 1-2,8-2 1,13-2-1,7-7 0,9-4 0,0-8 0,8-4 0,-4-10 0,4-2 0,-10-5 0,-4-2 1,-5 1 0,-20 13 1,25-19 1,-25 19 0,0 0 1,6 16 0,-2 10 1,-6 9 0,10 14-3,-7 2 2,11 10-1,-10-1 0,4-1-1,-8-4 1,-6-3-2,-11-12 2,-7-5 0,-9-7-1,-3-8 0,-9-8 1,-2-5-2,2-10 1,5-6-1,7-5 0,5-6 0,11-4 0,9-4 0,14 2-1,12-6 0,15 2 1,8-5-1,13-1 0,5-5 1,7 1 0,0-5 0,-2-3 0,-5-4 1,-7-3-2,-9-6 2,-8 0-1,-7-6 0,-9 3 0,-3 2 0,-5 8 0,-3 7 0,0 8 0,-4 13 0,0 8 0,-2 18 0,0 0 0,0 0 0,0 28 0,-2 2 1,-2 9-1,0 6 1,-3 10 0,1 1 0,-4 5-1,0 0 1,1-7 0,-1-3-1,-2-9 0,2-5 1,1-11-1,1-5 0,8-21 0,-10 25 1,10-25-1,0 0 0,0 0 0,0 0-1,14-32 1,-5 10-1,9-8 0,1-5 0,5 0 0,-1-4 0,4 6 0,1 0 0,-3 10 0,0 5 0,-1 10 1,-3 9-1,-2 12 1,1 4 0,-3 9-1,1 1 1,5 2 0,-1-1 0,-3-3 0,2-6 0,1-7 0,-1-6 0,1-12 0,-1-6 1,-5-9-1,-3-7 0,1-10 1,-2-8-1,-3-8 0,-1-4 0,-2-1 0,-2-1 0,-2 6 0,0 5 0,0 8 0,-2 12 0,2 11 0,-2 18 0,0 0 1,9 32 0,-5 4-1,0 12 2,0 3-1,4 8 0,0 1-1,1-3 1,1-6 0,4-7-1,-3-11 0,3-8 0,-2-6 0,-12-19-2,21 17-1,-21-17-6,0 0-18,12-26-6,-14 9 0,-12-11 0</inkml:trace>
  <inkml:trace contextRef="#ctx0" brushRef="#br0" timeOffset="-59325.393">1912 92 13,'2'-18'29,"-2"18"-1,6-17 1,-8-1-13,20 13-6,-7-13-3,17 8-1,-1-8-3,14 4 0,-2-3 0,5 1-2,1 0-2,-4-1-3,8 12-8,-26-6-17,2 6-2,-25 5 0,0 0-1</inkml:trace>
  <inkml:trace contextRef="#ctx0" brushRef="#br0" timeOffset="-97629.584">-2370 1341 15,'0'0'14,"0"0"0,10 19-1,-14 8-1,-9-6-1,3 14-2,-9-2-2,1 7-3,-7-1-1,-1-1-1,1 1-2,0-6 1,5 0-3,-5-13-7,15 1-13,1-4-4,9-17 1,-10 18 5</inkml:trace>
  <inkml:trace contextRef="#ctx0" brushRef="#br0" timeOffset="-97083.5527">-2031 1488 22,'8'35'17,"0"-7"-2,-1 2-4,9 5-3,-8-5-3,7 1-1,-7-4 0,4-6-2,-6-2-1,-6-19-2,15 24-3,-15-24-12,0 0-8,4 25-1,-4-25 7</inkml:trace>
  <inkml:trace contextRef="#ctx0" brushRef="#br0" timeOffset="-96562.523">-1755 1359 1,'0'0'12,"0"0"10,0 0-8,0 0-3,0 0-1,20 28 0,-20-28-1,29 36-1,-14-15-2,13 9-1,-5-2-2,6 4-1,0-6 0,-1 2-1,-1-5 0,-2-4-2,0 2-3,-25-21-11,28 18-11,-28-18-2,0 0 0,17 17 14</inkml:trace>
  <inkml:trace contextRef="#ctx0" brushRef="#br0" timeOffset="-58328.3361">599 1373 8,'0'0'27,"-9"-21"1,1 3-8,8 18-4,-20-26-5,20 26-1,-33-28-2,16 17-2,-12-8 0,3 9-2,-11-3-1,2 10 0,-4-1-1,2 11-1,0 2 0,2 9 0,4 1-1,6 5 0,4 4-1,5 0 1,8 0 0,8 0 0,8 0-1,6-1 1,9-3 0,4-1 0,6 0 0,2-2 0,4 0 0,-2 0 0,2-2-1,-4 0 1,-6-1 0,-3-2 0,-9-1 0,-17-15 1,12 25-1,-12-25 1,-20 21 0,-1-7 0,-2-2 0,-5 0 0,-5-1-1,0-2 1,0-8 0,2 1-1,0-2 0,2-7 0,1 7-1,5-9-2,23 9-1,-35-7-5,35 23-11,0-16-13,-12 18 1,12-18-2</inkml:trace>
  <inkml:trace contextRef="#ctx0" brushRef="#br0" timeOffset="-57155.2688">986 1530 18,'-9'-19'27,"9"19"1,-22-19-13,22 19-4,-21-6-2,21 6-2,-31 4-1,31-4-1,-41 19 0,23-1-2,-9-1 0,10 10-1,-1-1 0,10 4-1,3 3-1,8 0 1,9-3-1,4-2 0,7-9 0,4-7 1,-1-8 0,3-8-1,0-8 0,-6-9 0,-3-5 1,-7-6-1,-9-1 0,-8-2-1,-5 2 1,-9 0-1,-5 3 1,-6 3-1,1 6 0,3 6 0,6 6 0,19 9 0,-20-7-1,20 7 1,22-2-1,1 0 0,14 1 0,2-3 0,9-1 0,-1-2 1,2 2-1,-8-2 1,-3 1 0,-12 3 1,-7 6 0,-19-3 1,4 23 0,-12-2 0,-5 4 0,1 6 1,-2 3-1,7 1 1,1-4-1,8-1-1,6-7 0,5-4 1,5-9-1,3-3 0,0-8 0,3-5 0,-5-6 0,1-5 0,-3-3-1,1-2 1,-5-1-1,-3-2 1,2 4-1,-6 4 1,-6 17-1,11-23 0,-11 23 1,0 0-1,18 11 0,-12 4 1,-1 5-1,5 4 1,0 2 0,2 1-1,-3 2 1,5-4 1,-2-2-1,-1-8 1,-11-15-1,20 20 1,-20-20-1,19-7 1,-7-11 0,0 1-1,3-11 1,1 0-1,7-7 0,2 1 0,1 5 0,-1 1-1,2 6 1,-2 7 0,1 8-1,-5 7 1,-3 10 0,-3 8 0,-5 3 0,-4 5 0,-2 0 1,-4 2 1,-4-5-1,2 0 2,2-23-1,-12 24 0,12-24 0,0 0 0,-17-17 0,17-2-1,-2-6 0,4-3-1,3-3 1,1-1-1,4 2 0,2 2-1,5 12-2,-3-5-5,15 21-21,-12 0-3,3 9 0,-20-9-1</inkml:trace>
  <inkml:trace contextRef="#ctx0" brushRef="#br0" timeOffset="-56516.2323">2337 1369 1,'-20'4'27,"-5"-1"2,-4 2-5,11 16-8,-23-10-5,22 15-1,-16-7-3,17 13-2,-1-6-1,15 8-1,0-6-1,14 3-1,5-5 0,11-1 0,9-9 0,6-4 0,5-7 0,7-5 0,-3-10 0,7-6-1,-1-10 1,-3-2 0,-7-11-1,-5-1 1,-6-8 0,-6-1-1,-9-1 0,-8-1 0,-9 4 1,-6 6-1,-7 8 0,-8 9 0,-3 13-1,-4 11 1,-1 14 0,-3 9-1,4 10 1,2 4 0,5 8-1,4 3 1,9-3 0,8 1 1,9-4-1,10-4 0,3-8 1,10-4 0,6-8-1,5-8 1,7-8-1,1-7 1,1-9 0,-1-7-1,-1-4 0,-8-4-2,-3 8-4,-20-9-23,1 14-3,-19-2-3,-4 18 1</inkml:trace>
  <inkml:trace contextRef="#ctx0" brushRef="#br0" timeOffset="24572.4055">-10025 2381 1,'-19'-21'15,"19"21"13,-18-12-3,18 12-11,0 0-2,-23-19-3,23 19-1,0 0-1,0 0-1,0 0 0,-4 33-1,-8-12-1,8 14-1,-9 0 0,11 14 0,-6 2-1,10 3 0,4-5-2,7-2 1,5-6-1,7-10 0,4-6 0,1-11-1,3-7 0,-2-9 0,2-3-1,-2-11 0,4-2 0,-4-10-1,6-1 0,-6-8 1,2-3 0,-4-9 0,-3 1 2,-7-2 0,-3-3 1,-3 9 1,-7 0 1,2 15 0,-8 1-1,0 28 1,0-25 0,0 25-1,-8 37 0,4-4-1,-2 9 0,3 9 0,-3 5-1,4 4 1,-2-1-1,2-8 1,2-13-1,2-4 0,-2-12 0,0-6 1,0-16-2,0 0 1,0 0 0,12-23-1,-7 6 1,3-4-1,2 2 0,2-2 0,3 1 0,3 5 1,-1 4-1,1 4 1,-1 7-1,1 4 1,1 4-1,1 6 1,-1 2 0,2 3-1,3 1 1,1-3 0,2-1 0,4-4 0,4-7 0,4-3 0,4-7 0,0-6 0,0-3 0,-2-5 0,-2-2-1,-8-3 0,-8 1 0,-7-2 1,-14 6-1,-8 2 0,6 17 0,-37-16 1,10 18 0,-3 5 0,1 10 0,2 6 0,7 3 0,5 7 1,11-1-1,12-1 1,9 1-1,11-2 1,8-8-1,13-4 0,4-8 0,1-10-2,3 0-2,-17-17-6,11 5-19,-24-11-4,-7-3 0,-22-6-1</inkml:trace>
  <inkml:trace contextRef="#ctx0" brushRef="#br0" timeOffset="24813.4191">-10095 2577 1,'27'-17'23,"24"6"2,5-11 1,24-1-17,4 2-11,9 1-12,12 5-11,-11-10 0,1 11 8</inkml:trace>
  <inkml:trace contextRef="#ctx0" brushRef="#br0" timeOffset="25427.4544">-7834 2507 7,'-4'-15'30,"-4"-1"0,8 16 1,-39-35-16,39 35-4,-43-18-4,20 15-2,-16-3-1,6 10-1,-8-1-1,4 6 0,0 2-2,6 3 1,6 0-2,5 3 1,11 3 0,9-3-1,7 4 1,13 0 0,7 2 0,4 0 0,6 1 0,2-1 0,-2 0 0,-4-1 0,-4-2 0,-5-3 0,-7-3 1,-17-14 0,4 21-1,-4-21 1,-31 11 0,6-10-1,-7-1 1,-3-3-2,0 3-2,-9-11-7,20 10-20,-11-5-3,12 1 0,0-4-1</inkml:trace>
  <inkml:trace contextRef="#ctx0" brushRef="#br0" timeOffset="26524.5171">-7432 2509 1,'26'-21'27,"-26"21"2,0 0 0,0 0-13,-22-10-6,22 10-3,-31 15-1,12 3 0,-14-4-2,7 10 1,-5 1-2,8 6-1,1 3 0,11-1-1,7 0-1,10-1 0,7-8 0,13-3 0,5-9 1,6-6-1,0-8 0,4-7 1,-6-7-1,-2-5 1,-10-7 0,-4-3-1,-9-2 0,-10-1 0,-6 3 0,-5 1 0,-3 7 0,-2 2 0,16 21-1,-27-22 1,27 22-1,0 0 0,0 0 0,0 0 0,0 0 1,22-18-1,-5 13 1,3 0 0,1-1 0,0 1 0,3 1 0,-3 3 0,-1 2 0,-3 10 0,-17-11 0,27 35 0,-19-9 0,0 4 1,0 2-2,-2 3 2,-1-4-2,1-3 2,6-7-2,-4-5 1,-8-16 0,25 14 0,-8-16-1,1-7 0,3-1 0,1-8-1,1-1 0,2-7 0,3 0 0,-7-2 1,0 3-1,-5 1 1,-2 6 1,-3 2 0,-11 16 0,0 0 1,0 0 0,2 20 0,-6 1 0,2 5 1,0 2-2,6 2 1,-2-1 0,6-2-1,4-6 0,1-4 0,-13-17 0,33 14 0,-13-17 0,-1-4 0,3-6 0,-1-4-1,4-4 1,-1-5 0,5 1 0,-4-1 0,1 3 0,-3 4 0,-6 3 0,1 6 1,-18 10-1,23 3 1,-23-3-1,8 32 1,-8-13-1,2 2 1,-2-2-1,2 0 1,-2-19 0,0 27 0,0-27-1,0 0 1,0 0 0,0 0 0,4-28 0,4 8 0,3-2 0,1-5-1,7 1 1,-1 2-1,3 3 0,1 3 0,1 9-3,-23 9-5,41-3-20,-41 3-5,17 19 0,-17-19-1</inkml:trace>
  <inkml:trace contextRef="#ctx0" brushRef="#br0" timeOffset="27087.5492">-5963 2467 28,'0'0'31,"0"0"-1,-27-12 0,6 10-25,21 2-1,-41 16 0,21 0-1,-11-4 1,10 11 0,-1-4-1,7 11 0,3-2-2,10 3 0,6 1-1,10-3 1,7-2-1,8-1 1,6-9-1,4-4 0,4-8 1,8-7-1,-3-8 1,1-6 0,-6-7-1,-1-7 1,-7-5 0,-3-5-1,-9-2 1,-9 0-1,-9 2 0,-5 3 0,-7 7 0,-9 9 0,-7 9 0,-6 12 0,-3 10 0,3 10-1,2 8 1,0 5 0,5 7-1,9 2 2,9 2-1,12 0 0,7-4 1,7-3 0,7-9-1,8-5 1,4-9-1,9-6 1,5-9-1,-1-6 0,6-6-1,-5-6-3,9 12-8,-23-14-21,8 7-1,-22-3-1,-8 8 0</inkml:trace>
  <inkml:trace contextRef="#ctx0" brushRef="#br0" timeOffset="33818.9343">-18966 3892 12,'0'0'11,"0"0"-1,0 0 1,0 0-1,0 0-1,-20-2-2,20 2 0,0 0-1,-6 27-1,6-27-2,-2 24-1,2-24-1,2 28 0,-2-28 1,10 27-1,-10-27-1,0 0 1,22 12 0,-22-12 0,17-7 0,-17 7 0,20-21-1,-20 21 0,13-23 1,-13 23-1,6-21 1,-6 21 0,0 0-1,-18-14 1,18 14-1,-23 5 1,23-5 0,-29 16-1,29-16 1,-29 21-1,29-21 1,-18 21-1,18-21 0,0 0 1,-8 19-1,8-19 0,0 0 0,0 0 1,0 0-1,18 4 1,-18-4-1,0 0 1,0 0-1,0 0 0,10-18 1,-10 18-1,0 0 0,0 0 1,0 0-1,0 0 0,0 0 0,0 0 0,0 0 1,0 0 0,-20-7 0,20 7 1,0 0-1,-25 13 1,25-13 0,-21 8-1,21-8 0,-22 6 0,22-6 0,0 0 0,0 0-1,0 0 1,0 0-1,0 0 1,-12-16-1,12 16 0,0 0 1,4-18 0,-4 18-1,0 0 1,0 0-1,0 0 0,0 0 0,0 0 0,0 0 0,0 0-1,0 0-4,0 0-22,0 0-2,0 0-3,0 0 1</inkml:trace>
  <inkml:trace contextRef="#ctx0" brushRef="#br0" timeOffset="89429.1151">-18303 4319 1,'0'0'28,"18"-10"1,-1-1 0,8-10-14,14 11-8,-4-11 0,16 7-3,-2-5-1,5 3-1,-5 0-1,1 4-1,-5 5-2,-12-2-3,6 13-7,-21-4-16,1 5-2,-19-5 1,17 17 10</inkml:trace>
  <inkml:trace contextRef="#ctx0" brushRef="#br0" timeOffset="89403.1134">-18042 3705 12,'0'0'24,"0"0"-7,0 0-4,0 0-3,0 0-1,0 0-2,0 0-1,-6-16 0,6 16-1,0 0 0,0 0-1,0 0-1,0 0 0,0 0-1,0 0 0,0 0 0,-4 16 0,-2 0 0,2 10 0,-3 4 0,1 6 0,-4 5-1,4 8 1,-4 0 0,3 0-2,-1-5 2,2-1-2,0-1 2,-2-1-2,1-5 1,-3-1 0,2-3-1,0-2 1,1-1-1,-1-4 0,0-2 0,6-4 1,-2-3-1,4-16 0,-4 23 0,4-23 0,0 0 1,0 0-1,0 0 1,0 0 0,0 0-1,0-28 1,0 1-1,2-4 0,-2-8 1,2-5-1,2-5-1,2 0 1,0 0 0,3 0 0,1 2-1,2 2 2,1-1-2,1 0 1,4 6 0,-1 0 0,1 1 0,3 1-1,0 3 1,1 2 0,-1 8 0,-1 4-1,-1 7 1,-19 14 0,31-2 0,-19 20 0,0 10 1,-1 9-1,1 10 0,4 9 1,-3 7 0,5 4-1,-1-1 1,-1-3 0,-1-3-1,-3-6 0,0-7 1,-7-5-1,-1-9 1,0-5-1,-4-7 1,-2-5-1,2-16 0,-2 19-1,2-19-1,0 0-3,0 0-7,-21-5-21,21 5-1,-21-24 0,21 24-1</inkml:trace>
  <inkml:trace contextRef="#ctx0" brushRef="#br0" timeOffset="89932.1437">-17466 4220 1,'0'0'26,"13"-27"2,-13 27 0,26-15-14,-26 15-4,19-13-2,-19 13-2,20 6 0,-20-6-2,15 28 0,-11-11 0,8 11-1,-8-2-1,1 4 0,-3-4-1,2-3 0,-4-4 0,0-19 0,0 22 0,0-22 0,0 0 0,0 0 0,2-27-1,0 6 1,2-5-1,4-4 0,1 0 0,3-1 0,2 5-1,-1 3 1,5 9 0,-18 14-1,31-9 1,-13 18 0,-3 8-1,-1 6 1,1 5 0,1 2-1,-1 7-3,-5-11-4,12 12-20,-17-13-4,5-2-1,-10-23-1</inkml:trace>
  <inkml:trace contextRef="#ctx0" brushRef="#br0" timeOffset="91019.2059">-16669 4220 17,'6'-16'29,"-10"0"2,4 16-1,-44-28-21,22 30-3,-21-4-2,6 13 0,-5 3-2,3 7 1,2 1-2,9 6 0,9-1 0,7-1 0,14-3-1,10-6 0,7-8-1,9-7 1,3-8 0,4-8 0,0-5-1,0-2 1,-2-2 0,-6 1 0,-4 2 1,-3 8 0,-20 12 1,23-2 0,-17 20 0,2 15 1,-6 9-1,4 18 1,-4 8-1,2 11-1,-4-2 0,0 0 0,-8-5 0,-2-9 0,-6-14 0,-1-11 0,-8-15 0,-3-11 0,-7-12 0,2-7 0,-2-12 0,6-4-1,0-5 0,2-5 0,7-4 0,7 2 0,9 0 0,8 0-1,9 2 1,9 0-1,7 1 1,8-1-1,6 0 1,5-6 0,7 1-1,1-1 1,1-7 0,1-1 0,-2-5 0,1-6 0,-5 0 0,-5 0 0,-8 1 0,-8 2 0,-4 6 0,-11 5 0,-8 9 0,-6 11 0,-8 6 0,6 18 0,-31-10-1,7 15 1,-1 13 0,0 4 0,-5 8-1,1 4 1,2 9 1,4 3-2,5-1 1,6 3 0,7-5 0,3-2-1,8-5 1,5-4-1,11-9 1,7-8 0,10-4 0,5-9 0,5-6 0,4-5 0,7-5 0,0-5 0,-5-4 0,-7-3 0,-7-4 0,-10 2 1,-7 0-2,-13 4 2,-11 3-2,0 21 2,-27-19-1,2 22 0,-6 13 0,0 5-1,-1 9 2,7 6-2,2 6 2,11 4-2,10-2 1,8-1 1,12-4-1,9-4 0,6-9 0,6-8 1,7-11-1,5-9 0,2-7-1,-5-13-2,9 9-13,-18-20-18,-3 7-1,-20-8 0,-8 8-1</inkml:trace>
  <inkml:trace contextRef="#ctx0" brushRef="#br0" timeOffset="92804.3081">-14871 3791 2,'0'0'26,"-14"-25"2,14 25-8,-6-17-7,6 17-3,0 0-2,-19-20-1,19 20-2,0 0-1,0 0 0,0 0 0,0 0-1,-4 21 0,4 0-1,-2 4 1,4 12-1,-2 5 1,4 9-1,0-1-1,6 6 0,-5-3 0,5-4-1,-2-5 1,-4-4-1,-2-10 0,-2-4 1,-6-7 0,6-19 0,-21 25-1,21-25 1,-32 10-1,32-10 1,-31-5-1,31 5 0,-29-16 0,29 16 0,-15-24 0,13 8-1,7 0 1,3-1-1,6-1 1,5 1-1,5-1 1,5-1-1,2 3 1,0 0 0,2 2 0,2 4-1,-2 1 1,0 6 0,-3 3-1,-3 5 1,-4 4 0,-3 6 0,-5 5 0,-5 4 0,-6 2 0,-4 4 1,-8-2-1,-4 0 0,-5-3 1,-3-4-1,-5-4 0,0-5 0,-4-3 0,-1-4 1,-1-5-1,2-1-1,2-3 1,0 1 0,5-1 0,5-3-1,17 7 0,-24-5 1,24 5-1,0 0 0,0 0 1,26 5-1,-3-1 0,4-1 1,8 2 0,6-3 0,4 0 0,2-2 0,1-4 0,7-1 0,-5-4 0,-1-3 0,-2-4 1,-5 1-1,-1-3 0,-6-1 0,-6 0 1,-7 1-1,-7 1 0,-5 1 0,-10 16 0,2-25 0,-2 25 0,-25-8 0,7 9 0,-3 6 0,-2 6-1,-5 2 1,3 8-1,4 0 1,5 5 0,6 0 0,6 0 0,8 0-1,6-2 1,8-5 0,5-3 0,4-8 1,4-4-1,4-8 0,2-9 0,8-4 0,4-8 1,-1-5-1,5-6 0,-3-1 0,-1-3 0,-4-6 1,-6-1-2,-8-3 2,-8 1-2,-5-2 2,-7 2-2,-7 1 2,-2 4-2,-6 7 0,0 7 1,0 5 0,1 8 0,3 15 0,0 0 0,-20-6 0,14 22 1,-2 9 0,-1 8-1,1 14 0,-2 6 2,4 10-2,4 2 2,6 1-2,4-1 1,4-6-1,3-6 0,9-13 1,3-8 0,4-13-1,4-10 0,0-11-1,6-7-2,-6-17-5,14 3-25,-20-14-1,0 1-1,-19-6 1</inkml:trace>
  <inkml:trace contextRef="#ctx0" brushRef="#br0" timeOffset="92985.3184">-13875 3948 38,'31'-21'29,"10"-3"1,6 10-12,3-4-18,-1-1-11,5 8-16,-7 3-3,-12 4 2,-8 6 10</inkml:trace>
  <inkml:trace contextRef="#ctx0" brushRef="#br0" timeOffset="94356.3967">-13418 4153 25,'0'0'31,"18"19"1,-18-19-1,11 25-27,3-2 1,-6-4-2,3 5 0,-5-3-1,6 2-1,-6-5 1,4-1-1,-10-17 0,19 25 0,-19-25-1,19 3 1,-19-3-2,26-21 1,-13 0-1,-1-3 0,2-3 0,-3 1 0,1 2 0,-2 3 0,-10 21 1,13-20 0,-13 20 1,0 0 0,20 32-1,-12-8 2,1 3-1,5 2 0,1-1 0,1 0 0,0-6 0,3-5 0,-19-17 0,33 9 0,-33-9 0,27-21 0,-19-2 0,-2-5-1,-4-5 1,-2-4-2,-4 0 1,-4 4 0,0 3-1,-1 4 1,1 7 0,8 19-1,-8-16 0,8 16 0,0 0 0,16 19 0,1-5 0,7 2 0,3 0 1,6-2 0,6-4 1,2-1-1,0-6 1,1-1 0,-5-7 0,0-4 0,-4-5 0,-5-2 1,-9-5-2,-1-3 2,-11-1-2,-7 3 1,-6 2-2,-9 5 2,-6 8-2,-5 8-1,-1 6 3,-4 11-3,2 5 2,3 3-1,7 7 1,3 0-1,9 1 1,5-3 0,9 1-1,7-3 2,7-2-1,7-5 0,7-6 1,4-5-1,3-8 1,1-5-1,0-5 0,2-7 1,-6-5-1,-2-2 1,-8-5-1,-8-2 1,-5 0-1,-8 2 0,-8 1 0,-4 4 0,-8 5 0,12 16 0,-33-8 0,13 15-1,1 5 1,3 7-1,3 4 1,3 3 0,6 2-1,4 0 1,8-2-1,4 1 1,3-6 0,7-6 0,3-6 0,2-5 0,2-6 1,2-7-1,1-7 1,1-6-1,0-6 1,-4-2-1,-4-2 0,0 3 1,-5 1-1,-4 5 0,-5 5 1,-11 18-1,0 0 0,0 0 1,14 18-1,-18 5 0,2 3 1,0 5-1,-2 1 0,2-2 1,0-6-1,2-3 1,0-21-1,-2 25 1,2-25 0,0 0 0,8-21-1,-2 3 1,6-8-1,3-4 0,5-1 0,-1-1-1,2 2 1,1 6-1,3 6 0,0 10 1,-3 8 0,1 12 0,-1 7 0,-1 7 0,2 4 0,1 2 1,-3 1-1,-3-3-1,3-1-5,-21-29-22,21 23-6,-21-23-1,18-14-1</inkml:trace>
  <inkml:trace contextRef="#ctx0" brushRef="#br0" timeOffset="95415.4573">-11107 4092 5,'0'0'26,"24"-30"1,-13 13-10,15 4-3,-15-8-4,17 16-3,-13-11-1,10 15 0,-25 1 1,36 10-2,-36-10 1,23 40-3,-17-6 1,1 11-1,-5 4 0,2 5-2,-6-3 1,2-2-2,-4-7 1,3-5 0,-3-11 0,2-5 0,2-21 0,0 0 1,0 0-1,0 0-1,-14-17 1,16-4-1,2-5 0,0-3 0,4-4 0,1 0 0,3 0 0,5-1-1,3 3 0,3-1 2,3 4-2,5-1 2,2 4-2,2 2 1,0 6-1,-2 8 1,-4 9 0,-4 7-1,-5 9 2,-7 10-1,-5 9 1,-4 5-1,-6 6 1,0-1 0,-4-1 0,2-4 0,1-6-1,-1-8 0,2-1-3,2-25-4,8 17-26,-8-17-1,0 0-2,-16-28 1</inkml:trace>
  <inkml:trace contextRef="#ctx0" brushRef="#br0" timeOffset="105040.008">-11068 5050 1,'0'0'11,"0"0"11,0 0-6,0 0-3,0 0-1,-15-18-1,15 18-2,0 0 0,0 0-1,0 0-2,0 0-2,9-23 0,-9 23-2,12-19 0,-12 19 0,25-30-1,-7 16 1,-1-3-1,3 3 0,-1 0 0,3 3 0,-5 4 0,1 4 1,-18 3-2,31 5 1,-31-5 0,31 19 0,-31-19-1,33 25 1,-15-13 0,1-3-1,4-4 1,1-5 0,1-5-1,2-7 0,2-6 0,1-5-1,3-1-2,-8-10-3,14 15-17,-20-11-10,1 8 0,-14 1-1</inkml:trace>
  <inkml:trace contextRef="#ctx0" brushRef="#br0" timeOffset="107852.1687">-9325 4237 17,'0'0'17,"0"-26"-2,-5 7-1,5 19-1,-12-32-3,12 32-1,-18-26-3,18 26 0,-21-21-2,21 21 0,-27-14-1,27 14-1,-39-5-1,17 8 1,-3 2 0,-2 4-2,-2 3 1,0 6 0,-1 3-1,5 2 0,4 3 1,3 0-2,8 2 1,5 0 0,9-2 0,3-3 0,5-2-1,6-5 1,3-4 0,2-5 0,3-7 0,1-5 0,0-5-1,0-5 1,0-2 0,-1-4-1,-3-2 0,-1 2 1,-7 0 0,-3 2-1,-3 3 1,-9 16 0,10-19 0,-10 19 0,0 0 0,0 0-1,0 0 1,0 0 0,-2 21 0,2-21 0,4 31-1,0-13 2,2 1-1,4-3 0,-1 0 0,-9-16 0,24 17 0,-24-17 0,29 0 1,-29 0-1,31-19 0,-13 5 1,3-7-1,2 0 1,3-4-1,-1 1 0,2 3 1,-2 2-1,-3 1 0,-1 6 0,-21 12 1,31-9-1,-31 9 1,20 16-1,-20-16 1,9 31 0,-5-11 0,0 1 0,-4-2 0,2-2 0,-2-17 0,0 23 0,0-23 1,0 0-1,0 0 0,0 0 0,18-17 0,-18 17-1,33-30 0,-10 12 0,6 1 0,2-1-1,1 4 1,-3 4-1,-2 5 0,-4 5 0,-1 8 1,-22-8-1,29 30 1,-19-9-1,1 2 1,1 1-1,2-1 1,1-4-1,7-5 1,5-7-1,4-5 1,6-7-1,4-7 1,0-6 0,5-5 0,1-3 0,-4-4 0,-6-3 0,-10 2 0,-4 1 0,-11 2 0,-10 5 0,-2 23-1,-27-19 2,1 21-1,-3 10 0,-2 4 1,0 8-1,4 6 1,3 3-1,5-1 1,7-3-2,8-1 1,6-3 0,2-6 0,-4-19 0,22 19 0,-22-19 0,31-10 0,-14-8 0,3-4 0,-3-6 1,3-7-2,1-6 0,-3-4 0,-5-1 0,-1-3 0,-4 2 1,-6 3-2,-2 4 2,-2 5 0,-6 10-1,4 8 2,4 17-1,0 0 1,-25 5 0,15 16 0,6 11 1,-4 6 1,6 10-1,-2-1 1,12 5-1,-4-3 0,10-3-1,-1-6 0,3-7-1,3-8-2,-19-25-3,45 30-14,-25-32-13,-1-3 0,-19 5 0</inkml:trace>
  <inkml:trace contextRef="#ctx0" brushRef="#br0" timeOffset="109255.2491">-7389 4915 6,'0'0'26,"-19"-19"1,19 19-10,9-20-4,-7-1-3,18 11-1,-10-15-2,17 6-2,-8-7 0,14 5-1,-7-6 0,7 8-1,-6 0-1,2 5-1,-2 5 0,-3 11 1,-3 3-1,1 11 0,-5 3 0,2 6 1,-3 1-1,2 2 0,-3-5 0,3-4-1,-1-9 1,5-6 0,-1-11 0,2-11-1,3-3-1,-5-10-3,10 12-7,-15-16-22,5 5 0,-13 0 0,0 9-2</inkml:trace>
  <inkml:trace contextRef="#ctx0" brushRef="#br0" timeOffset="108664.2151">-6920 3929 20,'0'0'28,"8"-17"2,-8 17-13,0 0-5,-25-22-3,25 22-2,-26-5-1,7 5-2,-10-3-1,1 4-1,-5 1 0,2 3-1,-2 3 0,2 0-1,0 5 0,9 1 0,5 3 0,3 1 0,7 6 1,7 2-1,7 2 1,7 2-1,9 2 1,6-1-1,6-1 2,2-2-2,2-5 0,-4-4 0,-3-3 0,-7-2 0,-8-6 0,-17-8 1,6 20 0,-6-20-1,-29 15 1,6-6 0,-10 0 0,-2 1 0,-4 1 0,-2-2-1,2-1 1,0 0-1,6-1 0,4-4-1,7 6-3,-1-13-5,23 4-24,0 0 1,0 0-2,-18 6 0</inkml:trace>
  <inkml:trace contextRef="#ctx0" brushRef="#br0" timeOffset="112121.4128">-19097 6119 16,'0'0'18,"-17"20"-2,17-20-4,-4 21-2,4-21-4,-2 24-1,2-24-2,4 25-1,-4-25 0,6 19-1,-6-19 1,0 0 0,0 0 1,0 0 2,0 0-2,0 0 2,17-14-2,-17 14 0,10-21-1,-10 21 0,10-21-1,-10 21 0,6-19 0,-6 19-1,0 0 1,0 0 0,0 0-1,0 0 1,0 0-1,-20 8 0,20-8 0,-6 16 0,6-16 0,0 0 1,4 16-1,-4-16 1,0 0 0,18 2 0,-18-2 0,0 0 0,23-23 0,-23 23 0,16-23 0,-16 23 0,7-24 0,-7 24 0,0-20-1,0 20 0,0 0 0,0 0 0,-23 2 0,23-2 0,0 0-1,-23 23 1,23-23-1,0 0 0,-4 24-5,4-24-22,0 0-2,0 0-2,0 0 1</inkml:trace>
  <inkml:trace contextRef="#ctx0" brushRef="#br0" timeOffset="121556.9525">-18171 5717 5,'0'0'24,"0"0"1,-3-16-10,3 16-4,0 0-3,1 24 0,-1-24-2,-3 39 1,-5-15 0,12 20 0,-14-3-1,14 16-1,-10-4-1,10 10 1,-4-4-2,4 3-2,-2-6 0,2-2 0,-2-10 0,0-4-2,-2-8 2,0-4-1,-6-11 1,6-17 0,-4 23 0,4-23 0,0 0-1,0 0 1,0 0-1,-20-19 0,20 19 0,-7-34 0,1 10 0,4-1 1,0-4-1,-2-5 1,2-1-1,0-2 1,-2-3-2,2-4 2,0 1-1,0-3 0,0 2-1,2-1 1,0 1 0,4 4-1,2 0 1,0 3-1,4 2 1,5 5-1,5 2 1,1 3 0,6 4-1,1 4 1,3 5 0,2 6-1,0 6 2,-2 7-2,-4 9 1,0 9 0,-3 6 0,-5 6 0,-7 5 0,-6 4 0,-10-1 1,-8 2-1,-5-6 0,-11-5 1,-3-2-1,-6-6 0,-4-4 0,1-3 1,3-3-2,4-4 1,3-4 0,7 1 0,6-3-1,17-8 1,-16 16 0,16-16-1,6 19 1,-6-19-1,27 32 1,-7-15-1,3 3 1,4 1-1,2 2 1,2-2-1,4 0 2,-1-4-2,1-3 1,-2-3 0,0-6 0,2-3 1,0-8-1,0-2 0,-2-6 1,0-6-1,0-2 0,2-3 1,-4 1-1,-2-3 1,-3 3-1,-5 1 1,-5 2-1,-5 3 1,-11 18-1,6-22 0,-6 22 0,-19-7 0,1 10 0,-3 4 0,1 5 0,-5 4 0,4 7-1,-3 1 0,5 4 1,3 2-1,8 0 1,6 3-1,4-3 2,10 0-2,9-6 1,9-3 1,7-7-1,7-7 0,5-7 0,4-7 1,1-8-1,2-6 0,-3-11 0,-6-6 1,-8-8-1,-4-5 1,-10-5-1,-6-3 1,-9-4-1,-6-2 0,-6 4 0,-4 3 0,-4 5 0,1 8 0,-1 8 0,2 7 0,2 11 0,6 19-1,0 0 1,0 0 0,-15 37 0,13 1 1,-2 15-1,2 10 0,-2 14 1,4 9-1,-2 6 1,0 6-1,2-1 1,2 1-1,2-5 0,0-4 0,2-10 0,2-13 0,-1-10 0,5-14 1,-2-12-1,1-12 0,-11-18 0,20-4 0,-14-15 0,-2-6 0,-4-8 0,-6-7 0,-6-6 0,-3 1-1,-5-1 1,-3 2 0,-3 8-1,-1-1 1,4 9 0,1 7-1,9 5 0,13 16 0,-18-24 1,18 24-1,6-20 0,-6 20 1,35-19-1,-8 3 1,6 1 0,6-8 0,4-3-1,2-4 2,4-5-1,1-7 1,-3-7-1,-2-6 1,-6-2-1,-6-1 1,-4-2-1,-8 3 0,-9 4 0,-4 8 0,-6 8 1,-2 9-1,-2 8 0,2 20-1,0 0 1,-18 0 0,10 20 0,-1 6 0,1 7 0,-2 11 0,0 5 0,3 4 0,1 3 0,6 0 0,2-4 0,5 1 1,7-8-1,6-8 0,5-9 0,4-7 0,6-14 0,4-7 0,4-9 1,0-6-1,-5-8 1,3-5-1,-8-4 1,-3 1-1,-13-1 0,-9 4 0,-10 4 0,-8 4 0,-9 10 0,-10 6-1,-5 10 1,-1 8 0,2 8-1,2 8 1,4 7 0,10 1 0,7 1 0,8 1-1,10-3 2,5-2-2,9-7 2,5-5-2,6-7 2,-4-9-1,6-7 0,2-7 0,4-7 0,0-9 0,0-7 0,0-3 0,1-4 0,5-2 0,-4 3 0,-4-1 0,0 5 0,-4 8 0,0 8 0,-6 6 0,-2 10 0,-7 8 0,-3 6 0,-5 4 0,-4 3 0,-5 2 0,-3-2 0,2-4 1,-6-1-1,4-16 1,0 0-1,-9 17 0,9-17 1,0 0-1,-16-21 1,16 21-1,-15-28 0,15 28 0,-24-28 0,24 28 0,-25-21 0,25 21 0,-31-1-1,13 9 1,18-8 0,-33 34 0,16-8 0,3 5-1,2 1 2,5 3-1,3 2 0,4-4 0,8-1 0,3-4 0,9-6 1,1-4-1,6-8 0,4-4 0,6-8 1,2-7-1,6-5 1,0-7-1,2-5 0,-1-7 0,-3-4 0,-2-3 1,-4-4-2,-6-2 1,-6-3 0,-5 0 0,-9-2 0,-1 4 0,-6-4 0,-2 6 0,-4 1 0,0 4-1,0 3 2,0 9-2,0 5 1,0 6 0,2 17 0,0 0 0,0 0 0,-8 35 0,5 2 1,-3 8-1,0 6 1,2 8-1,0 1 1,2-1 0,4-4-1,4-3 0,2-10 1,5-7-1,5-7 0,1-8 0,9-12 0,-1-4-1,8-8-1,0-11-1,8 8-9,-18-20-21,8 8 0,-15-9-2,-5 9 1</inkml:trace>
  <inkml:trace contextRef="#ctx0" brushRef="#br0" timeOffset="121729.9624">-15603 6060 32,'12'-19'30,"15"-2"1,6-7-1,14 7-24,4-2-5,1-2-6,16 10-24,-21 1-1,0 7 0,-16 5-1</inkml:trace>
  <inkml:trace contextRef="#ctx0" brushRef="#br0" timeOffset="122513.0074">-14828 6132 27,'0'0'31,"15"-28"1,-17 8-1,2 20-23,-15-33-4,15 33-1,-35-21-1,9 21 0,-7 4-1,0 8 0,0 5 0,2 8-1,4 3 0,5 2 0,9-1 0,9 1 0,6-4 0,10-5 0,-12-21 0,37 21 0,-12-19 0,2-5 0,0-6 0,3-2 0,-7-3 0,0 2 1,-3 0-1,-3 3 0,-17 9 0,25-7 0,-25 7 0,0 0 1,20 23-1,-20-23 0,8 30 1,-8-30-1,7 24 0,-7-24 1,0 0-1,24 11 1,-24-11-1,27-18 1,-11-1-1,5 1 1,0-4-1,5-3 1,-1 2-1,0 2 1,-3 2-1,1 5 1,-5 5 0,-1 8 0,-17 1 0,20 22 0,-19-2 0,-1 2 0,-1 5-1,-3-3 1,-2-1 0,0-2 0,6-21 0,-8 25-1,8-25 1,0 0-1,0 0 1,8-25-1,2 6 0,7-6 0,1 1 0,3-3 0,4 3 0,-1 5 0,-1 3 0,-2 9 0,1 10 0,-22-3 0,29 34 0,-17-8 0,-3 4-1,-1 1 0,2 4-3,-10-16-7,19 8-22,-19-27-1,16 19 0,-16-19-1</inkml:trace>
  <inkml:trace contextRef="#ctx0" brushRef="#br0" timeOffset="122992.0347">-13863 6007 40,'21'-19'33,"-21"19"-1,0 0 0,-14-19-26,14 19-3,-25 17 0,6 1-1,-9 1 0,5 7-1,-2 4 1,7 2 0,3 1-1,11-2 0,6-3-1,13-5 1,13-4-1,11-8 1,9-6-1,9-7 0,5-5 1,0-5-1,2-7 0,-5-6 0,-9-1 0,-13-5-1,-10 1 1,-13-2 0,-10 6 0,-10 5-1,-11 7 1,-7 9-1,-3 8 1,-4 11 0,4 9 0,1 7 1,7 3-1,7 4 1,10 3-1,12 0 2,8-3 0,11-2-1,6-8 0,8-6 0,5-7-1,3-14-5,15 5-18,-17-24-13,5-4 1,-13-12-2</inkml:trace>
  <inkml:trace contextRef="#ctx0" brushRef="#br0" timeOffset="123992.0918">-12381 5550 26,'-21'-19'29,"21"19"0,0 0-11,-22-10-7,30 25-3,-8-15-1,-2 49 0,-4-7-1,10 27 0,-12 6-1,10 21 0,-7 6-1,3 10-1,-2-2 0,0-3-1,0-12-1,-2-11 1,-4-14-1,1-14 0,-3-16 0,0-12-1,12-28 1,-27 12-1,27-12 0,-31-30 0,17 1 0,-1-6 0,1-7-1,2-9 0,3-2-1,3-3 1,6 0-1,6-2 1,9 2-1,5-1 1,13 2-1,2 8 1,8 5 1,3 5-1,3 9 1,0 11 0,-3 10-1,-3 12 1,-4 14 0,-10 8 0,-5 9 0,-13 6 0,-7 2 0,-12 2 1,-11-6-1,-10 0 1,-10-8-1,-6-11-2,0 2-3,-13-25-18,19 5-9,-6-11-3,20-1 2</inkml:trace>
  <inkml:trace contextRef="#ctx0" brushRef="#br0" timeOffset="125892.2007">-12163 6074 15,'23'-19'29,"-23"19"0,35-16 0,-3 19-19,-13-4-3,12 16-1,-10-1-2,7 11 0,-9-1-1,1 6 0,-11-2 0,5 2-1,-12-9 1,6-2-1,-8-19 0,2 16 0,-2-16 0,0-16 0,0-3-1,5-6 0,3-8 0,2-2-2,6-3 1,1-1-1,8 8 0,-1-1-3,13 16-1,-12-3-4,20 26-3,-20-14-3,26 25-1,-22-18 1,19 19 1,-20-14 5,5 4 7,-8-2 5,-25-7 6,27 0 3,-27 0 2,0 0 1,-41-18-1,41 18-3,-48 6-4,26 6-2,-5-2-2,8 10-1,1 1-1,12 3 0,6-1 0,12 1 0,2-3-1,7-3 1,2-9 0,8-6-1,1-8 1,1-4-1,0-7 1,-4-6-1,-4-5-1,-1-2 1,-7-1-1,-9-3 0,-4 5-1,-8 1 0,0 8 0,-6 0-1,10 19 0,0 0 1,0 0-1,-17-12 1,17 12 0,17 3 1,-17-3 1,31-7 1,-11-5 0,5-4 0,-5-10 0,5-6 0,-6-6 0,5-3 0,-5-6 1,1 5-1,-7 0 1,1 9-1,-4 5 0,-10 28 1,0 0-1,0 0 1,9 33 0,-13 20 0,-5 11-1,-1 19 1,-2 10-1,1 12 0,-1 0 1,4 0 0,0-9-1,4-7 1,1-13 0,1-13-1,0-14 1,2-14-1,0-11 0,-2-8 0,2-16 0,0 0-1,0 0 1,-18-30-1,14 7 1,0-6-2,2-6 1,2-13 0,8 1-2,2-5 1,8 1 0,1 0-1,8 4 1,4 5 0,6 5-1,-2 12 2,0 8-1,-4 6 1,1 11-1,-9 6 1,-8 9 0,-5 6 0,-12 6 0,-6 4 0,-7 4 1,-5 0-1,-3-3 1,-2-6-1,1-3 1,3-7-2,21-16 1,-25 14 0,25-14-1,0 0-1,15-28 0,3 8 0,9 1 0,4-5 1,6-3-1,6-1 2,2-2-1,-1 2 0,1-1 1,-2 1 0,-6-2 0,-6 4 0,-9 3 0,-11 4 0,-11 19 0,-6-20 0,6 20 0,-40 11-1,12 5 1,-1 5-1,4 5 1,1 2-1,9 2 1,7-2 0,10 0 0,10-6 0,5-2 0,7-6 0,3-6 0,6-4 0,0-8 0,6-4 0,-2-5 1,0-2-1,2-5 0,0-1 1,0 2-1,-4 2 1,-4 1-1,-6 5 1,-8 6 0,-17 5 0,26 16-1,-22 1 1,-6 4-1,-2 4 1,-2 3 0,2 2 0,0-6 0,0-3 0,4-21 1,-6 20-1,6-20-1,0 0 1,10-27-2,-2 4 1,2-5-1,5-7 1,9-7-2,5-3 0,6-6 0,0-5 1,8-2-1,1-3 0,3 2 1,-6 2-1,0 8 1,-8 7 1,-8 9 0,-2 9 0,-7 8 1,-16 16-1,0 0 1,0 0 1,10 28 0,-16 7 0,-6 5 0,6 13 0,-5 1 0,5 7 0,2-1-1,8-2 1,0-6-1,4-8-1,5-9 0,3-7 0,1-7-1,5-11-1,5-1-3,-10-18-7,18 6-21,-17-13-2,3 0 2,-9-12-2</inkml:trace>
  <inkml:trace contextRef="#ctx0" brushRef="#br0" timeOffset="126072.2108">-9887 5745 43,'18'-14'31,"15"0"-1,6-7-2,11 12-27,9 0-4,-7-3-7,8 7-19,-9 1 0,-8 6-2,-10 3 1</inkml:trace>
  <inkml:trace contextRef="#ctx0" brushRef="#br0" timeOffset="126304.2241">-9400 5925 52,'2'26'34,"-4"-1"0,7 6-1,-5-3-29,12 7-1,-2-3-2,0-6-1,1-1-1,-1-10-3,11 10-11,-21-25-17,30 5 0,-30-5-2,27-21 0</inkml:trace>
  <inkml:trace contextRef="#ctx0" brushRef="#br0" timeOffset="126470.2335">-9307 5757 27,'0'0'29,"0"0"-6,0 0-16,27-4-21,-27 4-15,35 25-1</inkml:trace>
  <inkml:trace contextRef="#ctx0" brushRef="#br0" timeOffset="127064.2675">-9142 6156 37,'0'0'32,"31"12"-2,-1-10 2,-3-9-27,18 5 0,-5-10-3,5 0 1,-8-9-1,0 0 0,-6-7 0,-5 2-1,-17-2 0,-5 1 0,-14 5-1,-9 4 0,-8 8 0,-6 6-1,-4 9 1,-4 8-1,4 8 0,2 5 0,8 5 1,5 3 0,13-1-1,7 0 1,11-3 0,5-4 0,7-7 0,9-5 0,5-7 0,3-5 1,5-7-1,0-6 0,0-6 1,4-4-1,-5-5 1,1-6-2,-2-1 1,-2 0 0,-2 1 0,0 2-1,-2 8 1,0 6 0,-2 9 0,0 12 0,-2 7 0,2 8 1,-6 4 0,-1 4 0,-9 2 0,1 0 1,-12-6-1,-3 1 1,-12-10 0,-7 1 0,-9-7 0,-4-2-1,-6-4-1,-4-3-1,6 4-3,-12-15-9,18 11-20,-8-7-1,15 4 0,20 3-2</inkml:trace>
  <inkml:trace contextRef="#ctx0" brushRef="#br0" timeOffset="131812.5393">-7692 6037 1,'0'0'16,"0"0"-5,-18 14-3,18-14-1,0 0-2,0 0 0,0 0-1,0 0 0,0 0 1,2 18-1,-2-18 1,0 0 0,0 0-1,20 3-1,-20-3 1,0 0 0,0 0-1,0 0 1,0 0 0,0 0 0,0 0 0,0 0-1,0 0 1,0 0-1,0 0-1,0 0 1,0 0-2,0 0 1,0 0 0,0 0-1,0 0 1,0 0-1,-24 4 1,24-4-1,-27 8 0,27-8 0,-31 18 0,19-2 0,-1 1-1,3 1 0,6 6 1,8-1-1,2 1 1,7-1-1,9-4 1,1-3-1,6-3 1,2-8-1,-1-10 1,-3 1-1,0-10 0,-6-4 0,-7-3 0,-6-3 0,-8-2 0,-6-1-1,-6 5 2,-3-3-1,-5 4 0,-1 5-1,1 4 0,3 2 1,-3 4-1,20 6 1,-29 0-1,29 0 0,-17 4 0,17-4 0,0 0 1,0 0-1,0 0 0,0 0 1,33 0-1,-8-9 1,8-1 0,6-6 0,4-7 0,4-5-1,-3-5 2,1-6-1,-8-6 0,-2-1 1,-10 2-1,-3 1 0,-11 6 1,-1 7-1,-6 6 1,-4 24-1,0 0 0,0 0 0,-6 15 1,2 20 0,-1 13 0,-1 13 0,-4 14 0,-4 15 0,-1 6 1,-1 4-1,-1-4 0,1-3 0,3-11 0,1-14-1,4-12 0,6-15 0,0-13 0,2-28-1,6 19 0,-6-19-1,8-21 1,-6-2-1,2-1 0,-2-10 0,1 1 1,-1-4 0,2 4 0,-2-4 0,2 8-1,4-1 2,2 4-1,1 3 0,7 3 0,1 1 1,1 3-1,1 4 0,2-2 0,-7-2-4,11 9-8,-11-8-16,3-3 0,-1-3-1,3-3 5</inkml:trace>
  <inkml:trace contextRef="#ctx0" brushRef="#br1" timeOffset="-3.69632E7">-6063 5895 3,'0'0'10,"0"0"-1,0 0 0,0 0-1,0 0 1,-2-21-1,2 21 0,0 0-3,0 0 1,0 0-2,0 0 1,0-19-3,0 19 2,0 0-2,0 0 1,0 0 0,0 0 0,0 0-1,0 0 0,0 0 0,0 0 0,15-16-1,-15 16-1,0 0 0,25-10 0,-25 10 0,22-4 0,-22 4 0,29 5 1,-29-5-1,27 30 1,-13-9 0,-1 7-1,1 2 2,2 5-3,-5 2 3,1-1-3,-2-4 2,-2 3-2,-3-7 2,-1-3-1,-2-3 0,-2-1 1,-2-5-1,-2-1 0,4-15 1,-9 23-1,9-23 1,0 0-1,-14 17 0,14-17 1,0 0-1,0 0 0,0 0 1,0 0-1,-10-19 0,10 19 0,6-21 0,-6 21 0,8-27 1,-2 9-1,0 1 0,1-2 0,1-4 0,0 2 0,0-4 0,1 2 1,-1 1-2,2-6 2,2 0-1,-1 1 1,1 1-2,2 2 3,3-1-3,-1 2 2,3 4-1,-1 3 1,1 4-1,-1 2 0,1 1 0,-1 2 0,-18 7 0,29-7 0,-29 7 0,25 0 0,-25 0 0,23 9 0,-23-9 0,22 15-1,-22-15 1,19 21 0,-7-1 0,-2-5-1,-1 6 2,-1 2-2,2 0 2,-2 1-3,-3 1 3,1 1-2,-2-3 2,0 3-2,-2-3 1,-2 0 0,0-1 0,0-2 0,-2-3 0,2-1 0,0-16 0,-2 25 0,2-25 0,0 19-2,0-19-2,0 0-5,12 29-15,-12-29-5,0 17-1,0-17 6</inkml:trace>
  <inkml:trace contextRef="#ctx0" brushRef="#br1" timeOffset="-3.69551E7">-5723 6607 12,'12'-16'7,"-12"16"0,0 0-1,0 0-1,7-18-1,-7 18 0,0 0 0,8-15-1,-8 15 1,12-16-1,-12 16 0,17-19-1,-17 19 1,24-21 0,-5 14-1,-19 7 1,31-20-1,-31 20 0,29-12 0,-29 12 0,28-5 0,-28 5 0,19 9 0,-19-9-1,18 21 1,-11-6-1,1 3 0,2-1 0,-2-1 0,0 0-1,-8-16 1,15 23-1,-15-23 1,0 0 0,20 5 0,-20-5 0,11-23 0,-5 4 0,2 0 0,-2-6 0,1 2-1,-1-1 0,2 3-1,-8 21-2,10-30-4,-10 30-17,21-7-4,-21 7 0,0 0 15</inkml:trace>
  <inkml:trace contextRef="#ctx0" brushRef="#br0" timeOffset="-68051.8921">-1949 4680 7,'-10'-21'23,"10"21"-6,-4-19-5,4 19-2,-12-19-1,12 19-1,-21-16-1,2 4-1,19 12-1,-35-6-1,17 10-1,-7-1-1,1 4-1,-5 2 0,4 3 1,0 2-1,1 2 0,-1-4 0,6 2-1,1-3 1,18-11 0,-25 19-1,25-19 0,0 0 0,-14 19 0,14-19 0,0 0 0,10 16 0,-10-16 0,21 11 0,-21-11 0,33 12 1,-13-3-1,-1-1 0,5 3 0,-1 3 0,2 2 0,4 5 0,-3 0 0,-1 5 0,-4 2 1,1 4-1,-3 1 1,-5-2 0,-4 4 1,-12-1 1,2-1 0,-10-3 0,2-2 0,-9-7 0,-1 3-1,-1-8 1,3 1-2,-3-6 0,1-1-1,18-10 1,-31 14-1,14-8 1,17-6-1,-30 3 1,30-3 0,-29 0-1,29 0 1,-31-9-1,31 9 0,-31-12 1,31 12-1,-31-17 0,31 17 1,-26-16-1,26 16 0,-21-14 0,21 14 0,0 0 0,-17-12 0,17 12 0,0 0 0,0 0-1,0 0 0,0 0-2,0 0-3,0 0-18,0 0-7,21 1-1,-21-1-1</inkml:trace>
  <inkml:trace contextRef="#ctx0" brushRef="#br0" timeOffset="-66304.7922">-2239 5757 20,'0'0'12,"0"0"-1,0 0 1,-4-19-2,4 19 0,0 0-2,0 0-1,0-25-1,0 25-1,4-17-1,-4 17-2,8-25 1,-8 25-1,13-26-1,-13 26 0,20-23 0,-20 23 0,27-24 0,-27 24 0,31-18-1,-31 18 1,37-9-1,-18 9 1,3 0 0,1 7-1,1 2 0,-1 3 1,0 1-1,-1 2 1,-22-15-1,33 20 0,-33-20 1,17 17-1,-17-17 1,0 0 0,0 0 0,0 0-1,0 0 1,0 0-1,18 4-1,-18-4-5,0 0-8,15-20-14,-15 20 0,8-22-1,-8 6 8</inkml:trace>
  <inkml:trace contextRef="#ctx0" brushRef="#br0" timeOffset="-64242.6742">-1801 5647 14,'0'0'13,"0"0"-3,0 0-1,0 0-2,0 0-1,11-16-2,-11 16-2,0 0 0,0 0 0,18-21-1,-18 21 1,0 0-1,19-23 0,-19 23 0,10-19 0,-10 19 0,10-21 0,-10 21 0,4-19 0,-4 19-1,0-16-3,0 16-4,0 0-6,0 0-9,0 0 0,0 0 10</inkml:trace>
  <inkml:trace contextRef="#ctx0" brushRef="#br0" timeOffset="-70128.0108">-3794 5725 4,'-7'16'6,"7"-16"0,0 0-2,0 0-1,0 0 0,0 0 1,0 0 0,0 0 0,0 0 0,0 0 0,0 0 1,0 0-1,9-21-1,-9 21 0,0 0-1,18-21 0,-18 21 0,19-24-1,-9 8 0,4 0 0,1-1 0,3-4-1,-1 1 0,3-1 0,-1 2 1,1-2-1,-1 4 0,-1-1 0,-3 2 0,-15 16 0,23-22 1,-23 22-1,0 0 1,20-16 0,-20 16 0,0 0 0,0 0 1,0 0-1,0 0 1,0 0-1,0 0 0,0 0-1,0 0 0,0 0 0,0 0 0,0 0 0,0 0 0,0 0 0,0 0 0,14-18 0,-14 18 0,0 0 0,0 0 0,15-19 0,-15 19 0,0 0 0,0 0 0,18-16 0,-18 16 0,0 0 0,0 0 0,0 0 0,0 0 0,0 0 1,17-15-1,-17 15 0,0 0 0,0 0 0,0 0 1,0 0-1,0 0 0,0 0 0,0 0 0,0 0 1,0 0-1,0 0 0,0 0 1,0 0-1,0 0 1,0 0 0,0 0 0,0 0 0,0 0-1,0 0 1,0 0 0,0 0 0,0 0 1,0 0-1,0 0 0,0 0 0,0 0 1,0 0 0,0 0-1,0 0 0,0 0 0,0 0 0,0 0 1,0 0-1,0 0 0,0 0 1,-2 24 0,4-5 0,-4 8 0,6 9 0,-2 3-1,2 6 1,0 3-1,2-3 0,-1-1 0,1-6-1,-2-6 1,0-8-1,-2-2 0,-2-22 0,4 24 0,-4-24 0,2 16 0,-2-16 1,0 0-1,0 0 0,0 19 0,0-19 0,0 0 0,0 0 0,0 16 0,0-16 0,0 0 0,0 0 0,0 0 1,0 0-1,0 0 0,0 0 0,0 0 0,0 0 0,0 0 0,0 0 0,0 0 0,0 0 0,0 0 0,0 0 0,2 17 0,-2-17 0,0 0 0,0 0 0,0 0 0,0 0 0,0 0 0,0 0 0,0 16-1,0-16-3,0 0-5,0 0-20,0 0 1,0 0-2,2-19 1</inkml:trace>
  <inkml:trace contextRef="#ctx0" brushRef="#br0" timeOffset="133575.6401">-13453 7247 14,'0'0'29,"-2"18"2,2-18-2,18 21-17,-18-21-2,21 8-3,-21-8-2,41-8 0,-16-10-2,12 1 0,-2-10 0,4-4-2,-2-8 1,2-5-1,-6-5 0,-2-1-1,-7-1 1,-5 2-1,-7 2 1,-4 6-1,-7 6 1,-1 9-2,-1 7 2,1 19-1,0 0-1,-24-2 2,12 18-1,3 10 0,-1 9 0,0 5 0,4 8 1,3 2-1,3 1 1,5 2-1,5-4 0,4-6 0,3-8 0,5-7 1,1-6-1,4-10 0,0-7 0,3-8 0,-1-8 0,2-7 0,-4-6 1,0-8-2,-3-6 2,-5-4-2,-1-2 1,-5-1 0,-1 3 0,-4 3 0,-4 8 1,-2 8-1,-2 23 0,0 0 0,0 0 0,-6 31 1,0 6-1,2 5 0,-2 5 0,4 4 1,-2-2-1,2-3 1,2-11-1,2-5 0,-2-9 1,0-21-1,6 17 1,-6-17-1,0 0 0,12-26-1,0 6 1,1-2-1,5-1 1,1-2-1,6 3 0,3 4 1,1 6-1,-2 7 1,4 5-1,-2 7 1,5 3 0,-3 4 0,0 0 0,2 2 0,2-4 0,0-1 0,0-8 0,2-3 0,-4-5 1,0-4-1,-4-3 0,-4-4 0,-3 0 0,-7-1 1,-7-1-1,-8 18-1,0-24 1,0 24 0,-19-7-1,19 7 1,-31 14 0,13 0 0,3 7-1,3 2 1,4 1 0,4 1 0,6-1 0,6-1 0,9-5 1,11-4-1,7-9 0,4-3 0,7-6 0,1-6-1,4-3-3,-9-15-7,11 9-20,-26-9-3,-5 2 1,-19-9-1</inkml:trace>
  <inkml:trace contextRef="#ctx0" brushRef="#br0" timeOffset="133799.6529">-12906 6967 21,'0'0'32,"0"0"0,50-19 0,-1-8-16,17 8-12,12-7-2,10-4-7,17 6-24,-6-4-1,0 1-2,-4 1 0</inkml:trace>
  <inkml:trace contextRef="#ctx0" brushRef="#br2" timeOffset="-3.67386E7">-7221 7597 13,'0'0'12,"4"-21"-2,-4 21-1,0 0-2,-4-23 0,4 23-1,0 0 0,0 0-1,0 0 0,0 0 0,0 0-1,0 0 0,0 0 0,0 0 0,0 0-1,0 0 0,0 0 0,0 0-1,-8 17 1,8-17-1,-2 25 1,2-6-1,-6 1 0,4 6 1,-3 0-1,1 9 0,-4 0-1,2 5 1,-4-1-1,5 5 0,-5-2 0,2-2 0,0-2-1,2 0 1,-1-3-1,3-3 1,-2-3-1,4-2 2,0-5-1,0-2 0,0-5 0,2-15 0,0 21 1,0-21-1,0 0-1,0 0 1,25 6-2,-25-6 1,35-16 0,-11 7-1,3-1 1,6 1-1,0-2 1,4 4-1,0 0 1,0 4 0,0 6 0,2-1 0,-2 3 0,0 1 1,-4-3-1,-2 2 1,-2-1-1,-5 1 1,-3-5-1,-21 0 0,27-5 0,-27 5 0,0 0 1,0 0-1,14-19 0,-14 19 0,0 0 0,-4-18 0,4 18 0,0 0 0,0 0 0,0 0-2,0 0-1,-6-19-5,6 19-23,0 0-2,20 9-1,-20-9-1</inkml:trace>
  <inkml:trace contextRef="#ctx0" brushRef="#br2" timeOffset="-3.67841E7">-5544 8469 7,'19'-7'10,"-19"7"0,0 0 0,0 0-1,0 0 0,0 0-1,0 0-2,0 0-1,0 0 0,0 0-2,-21 0 1,21 0-1,0 0 0,-27 7 0,27-7 0,-22 10 0,22-10 0,-27 11 0,27-11 0,-31 12-1,31-12 0,-35 16-1,17-7 0,-5-2 1,6 3-1,-5 1 0,5-1 0,-5-1-1,5 1 1,-3-1 0,3 3 0,-3-1-1,3 1 1,-3-3-1,3 3 1,-4-2-1,-1 1 0,1-1 0,-3 1 0,-1 1 0,0 0 1,-1 2-1,-1-1 0,2 1 0,-2-1 0,3 0 0,-1-1 0,2-2 0,-1 3 1,-1-5-1,4 3 0,-3-2 0,1 1 0,0-1 0,1-2 0,1 2 1,1-2-1,1 0 0,0-2 0,-1 2 0,20-7 0,-33 10 0,14-4 0,1 1 0,1-1 0,-3 1 0,3 0 0,-1-2 0,18-5 0,-33 12 0,33-12 0,-33 10 0,33-10 0,-27 9 0,27-9 0,-30 7 0,30-7 0,-25 9 0,25-9 0,-23 9 0,23-9 0,-24 8 0,24-8 0,-21 9 0,21-9 0,-29 9 0,29-9 0,-27 10 1,27-10-1,-30 9 0,30-9 0,-29 7 0,29-7 0,-19 7 0,19-7 0,-18 7 0,18-7 0,-17 5 0,17-5 0,0 0 0,-24 7 0,24-7 0,-17 7 0,17-7 0,-18 6 0,18-6 0,-17 5 0,17-5 0,0 0 0,-21 7 0,21-7 0,0 0 0,0 0 0,0 0 0,-18 5-1,18-5 0,0 0-2,0 0-2,0 0-6,25-14-19,-25 14-2,30-17 2,-13 3 14</inkml:trace>
  <inkml:trace contextRef="#ctx0" brushRef="#br2" timeOffset="-3.67832E7">-5676 8586 3,'-26'3'16,"26"-3"-3,-33 9-2,33-9-1,-39 9-2,20 3-1,-10-7 0,5 9-1,-11-5-1,2 9 0,-9-8 0,-1 9-1,-8-1-1,-1 3 0,-7-2 0,1 4-1,-6-4 0,3 4 0,-5-1-1,6 3 0,-4-4 0,5 3 0,1-4 0,5 3 0,3-2-1,-1 0 1,3-2-1,5-1 1,2-3-1,4-1 0,4-1 0,6-1 1,3-3-1,7-4 0,17-5-1,-20 10 0,20-10 0,0 0 0,0 0-1,0 0-2,32 4-1,-15-15-3,22 10-2,-8-17-6,20 6-10,-1-2-3,5-5 10</inkml:trace>
  <inkml:trace contextRef="#ctx0" brushRef="#br2" timeOffset="-3.67818E7">-5828 8691 14,'-23'-7'16,"23"7"-3,-35 10-1,35-10-1,-47 16-1,24-2-2,-18-5 0,4 8-2,-14-4 0,1 7-2,-15-6 0,3 9-1,-10-5 0,2 6-1,-6-8 0,6 5-1,-6-4 0,4 2 0,-2-4 0,6 3 0,-2-3-1,6 1 1,-2 0-1,2-2 0,3-2 0,5 0 1,7 1-1,5-5 0,7-1 0,7-1 0,9-1-1,21-5 1,-17 2 0,17-2-1,19-4 1,2-1-1,9 0 0,5-4 0,11 0-1,3-3 1,9 0-1,3-6 0,5 2 1,2-3-1,4 0 1,0-2-1,6 0 1,-1-2 0,5 3 1,-2-2 0,4 1-1,-3-2 1,-1 4 0,-6-1 0,-8 3 1,-4 1-1,-11 2 0,-10 4 0,-10-1 1,-6 6 0,-25 5 0,27-7 0,-27 7 1,0 0-1,0 0 1,0 0 0,0 0-1,-19-2 1,0 8-2,-5-1 1,-5 4-1,-8 3 1,-6 2-1,-7 2 0,-9 1 0,-3 6 0,-6-2 0,-4 1 0,-6 1 0,0 0 0,-5 1 0,-3 0 0,-1 0 0,-3-1 0,2 0 0,1-1 0,1 1 0,3-2 0,7-3 0,8-1 0,9-1 0,11-4 0,11 0 0,8-3 0,11-2 0,18-7-1,0 0 1,0 0 1,27 12-2,1-12 2,7-3-1,7-1 0,7-3 0,9-2 0,3-3 0,5 0 0,8-4 0,4-1 0,5-2 0,5-2 0,3-2 0,6-2 0,7-1 1,1 0-1,0-2 0,0-1 0,-6 1 1,-4 0-1,-9 2 0,-12 0 0,-12 5 1,-9 2-1,-14 3 0,-8 4 0,-10 3 1,-21 9-1,27-10 0,-27 10 1,0 0-1,0 0 0,0 0 0,0 0 1,0 0-1,0 0 0,-21 5 0,3-2-1,-1 4 1,-8 0 0,-4 4 0,-6-1 0,-4 4 0,-6 2 0,-5 1 0,-13 3 0,-9 1-1,-7 3 1,-9 1 0,-5 3 0,-8-1 0,-4 0-1,0 1 1,4 2 0,3-4 0,3 1 0,6-3-1,3-3 1,10-2 0,8-1 0,10-6 0,9-2-1,14-1 1,8-5-1,29-4 0,-23 1-1,23-1 0,0 0-3,35-10-1,-35 10-6,49-19-13,-24 8-5,6 1 1,-4-1 17</inkml:trace>
  <inkml:trace contextRef="#ctx0" brushRef="#br2" timeOffset="-3.67809E7">-7071 8825 5,'0'0'19,"0"0"-4,0 0-2,0 0-2,0 0-1,-24 6-2,24-6 0,-19 15-2,9 1-1,-11-5 0,1 10-1,-9-6 0,0 11-1,-10-4 0,-2 8-1,-5-2-1,-3 3 1,-6-3-1,7 0 0,-1-3-1,4-3 1,7-1-1,4-3 1,9-4-1,6-2 0,19-12 0,-20 21 0,20-21 0,-2 16 0,2-16 0,0 0 0,18 19 0,-18-19 1,29 12-1,-6-6 0,7-1 1,6 0-1,9-3 1,8 1-1,7-1 1,4 2-1,2-3 0,3 1 1,-5 2-1,0-3 0,-4 3 0,-7 1 0,-10-2 1,-6 1 0,-8-1 1,-8 1-1,-21-4 1,18 7-2,-18-7 2,0 0 0,-18 5-1,18-5-1,-17 5 0,17-5 1,0 0-1,-24 2 0,24-2-1,0 0-1,0 0-4,0 0-13,0 0-14,0 0 0,0 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9:29.6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122 1746 9,'-2'26'6,"2"0"0,0 6-2,2-1 1,-2 4-2,2 2 0,0 1 0,2-1 0,-2 2-1,4 3 1,-6 0 0,6 0 0,-6 0-1,3 0 1,-1-2-1,2 2 0,-4-3-1,4-1 0,-2-5 0,2 2 1,-2-1-1,2-1 0,-2 0 1,2 2-1,0-1 1,-2 1-1,-1-2 1,1 2-1,0-5 0,0 3 0,-2-5 0,2 0 0,-2-2-1,2 0 1,-2 2 0,2-1 0,-2-1-1,2 2 1,-2 0 0,2 2 0,0 0-1,0-1 1,0 1 0,2 2 0,-2-1 0,2-1-1,0 1 1,-1 1 0,1-2-1,0 1 1,0-3-1,0 2 1,0-4-1,0 2 1,-2-3-1,2-2 1,-2-2-1,1 0 0,-1-4 2,0 2-2,0-3 2,0 2-1,0-3 1,-2 1-2,2 0 3,0 0-3,-2 3 0,4-2 1,-4 3-1,4-3 1,-4 2-1,2 2 1,0-3-1,-2 1 0,0-19 1,2 28-1,-2-28 1,-2 25-1,2-25 0,0 19 1,0-19-1,0 16 1,0-16-1,0 16 0,0-16 0,0 0 0,0 17 1,0-17-1,0 0 0,0 0 0,0 0 0,0 0 0,0 0 0,0 0 0,0 0 0,0 18 0,0-18 0,0 0 0,0 0 0,6 17 0,-6-17 0,5 16 0,-5-16 0,4 17 0,-4-17 0,4 21 0,-4-21 0,6 16 0,-6-16 0,0 0 0,6 16 0,-6-16 0,0 0 0,0 0 1,0 0-1,0 0 0,0 0 0,10-18 0,-10 18 0,5-22 1,-1 6-1,-4 16 0,10-32 0,-10 32 0,8-28 0,-8 28 0,6-22 0,-6 22 0,0 0 0,0 0 0,0 0 0,0 0 0,0 0 0,0 0 0,0 24 0,0-8 0,0 3 0,0-3 0,0 3 0,0-19 0,0 28 0,0-28 0,2 18 1,-2-18-1,0 0 0,0 0 0,0 0 0,0 0 0,0 0 0,0 0 0,2-20 1,-2 20-1,0-35 0,0 11 0,0-6 0,0-5-1,0-3 2,1-5-2,-1 0 2,2-3-2,0-1 0,0-4 1,0 0-2,-2-1 1,4-4 0,-2-4 0,-2-1 0,2-2 1,-2 3 0,0 3 0,0 4 0,-2 6 0,0 1 0,-2 10 0,0 1 0,2 3 0,-3 2 0,1 2 0,-2 2 0,2 1 0,-2 4 0,2 2 0,-2 2 0,1 1 0,5 16 0,-8-28 0,8 28 0,-8-26 0,8 26 0,-8-25-1,8 25 1,-4-28 1,2 12-1,2 1 0,-2-3-2,0 1 3,2-4-3,-1 0 2,-1 0-1,0 0 1,0-4-1,0 2 1,0-1 0,-2-1 0,0 1 0,0-1 0,-2 2 1,0 1-1,1 1 0,-1-2 0,2 2 0,-2-2 0,0 0 0,2-1 0,0-1 0,1-1 0,-1 0 0,2 3 0,-2-3 0,0 3 0,2 0 0,-2 1 0,0-1 0,-2 0 0,2 0 0,-3-3 0,1 1 0,-4 1 0,2 1 0,-1 0 0,1 2 0,0 0 0,0 2 0,1 0 0,1 0 0,0-1 0,0 1 0,2 0 0,0-2 1,0 2-1,2 3 0,-2-2 0,4 18-1,-1-24 1,1 24-1,0-18 1,0 18-1,0 0 1,0 0 0,-2-15 0,2 15 0,0 0 0,0 0 0,0 0 0,0 0 0,0 0-1,0 0 1,0 0 0,0 0-1,0 0 1,0 0 1,0 0-2,0 0 2,0 0-2,0 0 2,-4 17-1,4-17 0,0 0 0,0 0-1,0 0 1,0 0 0,0 0-1,0 0 1,0 0-1,0 0 0,2 19 0,-2-19-1,0 0 0,7 18-2,-7-18-3,8 16-3,-8-16-16,4 15 0,-4-15 4,0 0 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0:34.04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-2161 7465 1,'23'-7'7,"-9"-10"16,17 6-1,0-5-20,4 1-2,2-3-9,-6-5-13,10 13 0,-19-9 21</inkml:trace>
  <inkml:trace contextRef="#ctx0" brushRef="#br0" timeOffset="954.0544">-1431 7671 1,'-24'-12'10,"24"12"16,-35 0-7,6-7-8,12 16-1,-16-11-2,11 16-1,-9-7-2,10 10 0,-9-4-1,13 11 0,-4-5-2,11 9 0,2-3-1,10 3 0,2-4 0,9 4 0,3-7-1,7 0 1,5-7-1,1-3 0,2-8 1,4-1-1,-2-9 1,2-4-1,0-4 1,0-5-1,0-4 0,-4-4-1,2-5 1,-7-11-2,1-1 1,-8-8-1,1-1 0,-9-5 0,-1 1 1,-4 0 0,-2 4 0,-4 10 1,-2 4 1,0 12 1,-4 2-1,6 26 1,-8-21 0,8 21 0,0 0 0,-11 32 0,3-5 0,4 14 0,-4 6 0,6 12 0,-4 4-1,4 4 0,1-1 0,1-5-1,1-5 0,-1-7 1,2-9-1,0-10 0,-2-9 1,0-5-1,0-16 1,0 0-1,0 0 1,0 0-1,16-16 0,-4-5 0,1 0-1,5-5 0,3 0 1,1-1-1,3 5 1,-2 4-1,1 8 0,-3 6 1,0 6 0,-3 8 0,-1 6 0,1 3 0,-1 2 0,-1 4 0,-1-2 0,-1-4 0,2 0-2,-16-19-4,27 21-21,-27-21-5,17-2 1,-17 2-2</inkml:trace>
  <inkml:trace contextRef="#ctx0" brushRef="#br0" timeOffset="2522.1441">-340 7488 4,'-17'12'28,"17"-12"1,-14 38-12,0-18-6,18 15-1,-17-6-2,18 15-1,-8-7-3,10 6-1,-1-8-1,8 0 0,-3-10-1,5-3 0,2-8 0,3-7 0,-4-7 0,5-5 0,-1-5 0,5-6-1,-1-7 1,2-3 0,-2-5-1,3-4 1,-1 0-1,-2-2 0,-2 4 0,1 3 0,-5 4 0,-1 3 0,-5 7 0,-13 16 0,22-17 0,-22 17 0,0 0-1,17-9 1,-17 9 0,0 0 0,0 0 0,0 0 0,6 18 0,-6-18 0,0 0 1,0 0-1,2 17 0,-2-17 1,0 0-1,0 0 0,0 0 0,0 0 0,0 0 1,0 0-1,0 0 0,0 0 1,0 0-1,0 0 1,0 0-1,0 0 0,0 0 0,0 0 0,0 0 0,0 0 0,0 0 0,0 0 0,0 0 0,0 0 0,0 0 0,0 0 0,0 0 0,0 0 0,0 0 0,0 0 0,0 0 0,0 0 0,0 0 0,0 0 0,0 0 0,18 9 0,-18-9 0,0 0 0,0 0 0,0 0 0,0 0 0,0 0 0,17 0 0,-17 0 0,0 0 0,0 0 0,0 0 0,0 0 0,0 0 0,0 0 0,0 0 0,0 0 0,0 0 0,0 0 0,18-4 0,-18 4 0,0 0 0,0 0 0,0 0 0,0 0 0,0 0 0,0 0 0,0 0 0,0 0 0,0 0 0,0 0 0,0 0 0,0 0 0,0 0 0,11 21 0,-11-21 0,0 30 1,-2-7-1,0 3 0,0 5 0,0 3 0,2 1 0,-1 0 0,1-4 0,0-3 1,0-5-1,1-4 0,-1-19 0,2 24 1,-2-24-1,0 0 1,0 0 0,0 0 0,0 0-1,12-17 1,-6-1 0,4-3-1,-1-5 0,5-3 0,2-1 1,-1-2-2,5 4 2,-1 0-2,2 6 2,-1-1-2,3 6 1,-3 4 0,1 5 0,-1 2 0,-3 8 0,-17-2 0,31 21 0,-19-2 0,3 7-1,-1 1 1,0 2 0,-1 5 0,1-5 0,0 1 0,-1-4 0,3-5 0,-7-5 0,-9-16 0,24 21 0,-24-21 1,27 5-1,-27-5-1,33-12 0,-19-6-3,13 6-6,-19-14-22,11-4-1,-11-10 0,0-2 1</inkml:trace>
  <inkml:trace contextRef="#ctx0" brushRef="#br0" timeOffset="2823.1613">-194 7308 30,'-18'-9'31,"18"9"0,-21-12-1,21 12-28,0 0-2,0 0-5,0 0-21,23 3-5,-23-3 1,24 5-1</inkml:trace>
  <inkml:trace contextRef="#ctx0" brushRef="#br1" timeOffset="-201910.0806">-4379 7855 4,'0'0'4,"0"0"0,-19-4 1,19 4-2,0 0 1,-25 0-1,25 0-1,-18 2 1,18-2-1,-17 5 0,17-5 0,-18 5 0,18-5 0,-19 6-1,19-6 1,-22 5-1,22-5 1,-21 7-1,21-7 0,-20 7 1,20-7-1,-17 7 0,17-7 0,-18 10 0,18-10 0,0 0 0,-23 20-1,23-20 1,-20 14-1,20-14 1,-19 15 0,19-15 0,-21 16 1,21-16-1,-26 16 0,26-16 0,-23 16 1,23-16-1,-23 15 0,23-15-1,-24 15 1,24-15-1,-21 17 0,21-17 1,-21 16-1,21-16 0,-20 18 1,20-18-1,-21 22 1,21-22-1,-20 23 1,20-23-1,-19 25 1,19-25 0,-20 26 0,20-26 0,-19 26 0,19-26 0,-16 24 0,16-24 0,-13 27-1,13-27 1,-10 24-1,10-24 0,-10 21 0,10-21 0,-8 21 0,8-21 0,-7 19 0,7-19 0,-6 20 0,6-20 0,-8 15 0,8-15 0,-2 18 0,2-18 0,-4 17 0,4-17 0,-2 18 1,2-18-1,-2 19 0,2-19 0,2 21 1,-2-21-1,4 23 0,-4-23 0,8 21 0,-8-21 0,10 19 0,-10-19 0,11 17 0,-11-17 0,14 18 0,-14-18 0,14 15 0,-14-15 0,13 16 0,-13-16 0,18 14 0,-18-14 1,19 12-1,-19-12 0,22 11 0,-22-11 0,23 7 0,-23-7 0,25 9 0,-25-9 0,29 5 1,-29-5-1,30 5 0,-30-5 0,33 2 0,-33-2 0,31-2 1,-31 2-1,33-3 0,-33 3 0,31-6 0,-31 6 1,31-7-1,-31 7 0,29-8 0,-29 8 0,26-7 0,-26 7 1,23-7-1,-23 7 0,27-7 0,-27 7 0,23-7 0,-23 7 0,24-11 0,-24 11 0,19-10 1,-19 10-1,18-14 0,-18 14 0,17-14 0,-17 14 1,20-14-1,-20 14 0,17-18 0,-17 18 0,18-17 0,-18 17 1,13-23-1,-13 23 0,14-21 0,-14 21 0,14-21 1,-14 21-1,11-21 0,-11 21 0,10-19 0,-10 19 1,10-21-1,-10 21 0,8-21 0,-8 21 0,7-19 1,-7 19-1,8-19 0,-8 19 0,6-18 0,-6 18 0,6-19 1,-6 19-1,8-23 0,-8 23-1,5-23 2,-5 23-2,4-24 1,-4 24-1,2-19 1,-2 19-1,2-25 1,-2 25 0,0-22 0,0 22 0,0-23 0,0 23 0,-2-21 0,2 21 0,-4-16 0,4 16 0,0 0 0,-4-19 0,4 19 0,0 0 0,-3-18 0,3 18 1,0 0-1,0 0 0,-6-15 1,6 15-1,0 0 0,0 0 1,-8-18-1,8 18 0,0 0 1,-12-18-1,12 18 0,0 0 0,-11-21 1,11 21-1,0 0 0,-14-17 0,14 17 1,0 0-1,0 0 0,-10-18 0,10 18 0,0 0 0,0 0 1,-13-17-1,13 17 0,0 0 0,0 0 1,-26-16-1,26 16 1,-17-9-1,17 9 0,-22-5 1,22 5-1,-23-5-2,23 5-2,-19-2-15,19 2-8,-22 2-1,22-2 3</inkml:trace>
  <inkml:trace contextRef="#ctx0" brushRef="#br0" timeOffset="-1414.0806">-3301 7371 1,'0'0'13,"0"0"-1,0 0-1,0-18-1,0 18-2,0 0-1,0 0 0,0 0-2,0 0 0,0 0-2,0 0 0,0 0-1,0 0 0,0 0 0,0 0 0,0 0-1,0 0 1,0 0-1,-2 16 1,2-16-1,-2 17 0,2-17 1,-2 27-1,2-27 0,-2 29 0,0-13 0,2 3 0,-2 2 0,2 4 1,-5 1 0,5 7-1,-6 2 1,6 7-1,-6 0 1,6 5-1,-4-1 0,4-1 0,-2-3-1,2-4 0,-2-4 1,2-5-1,-2-2 0,0-8 1,0-3-1,2-16 1,-4 23-1,4-23 1,0 0-1,0 0 1,-4 16 0,4-16-1,0 0 1,0 0 0,0 0-1,0 0 1,-5-20-1,5 20 0,-2-15 0,2 15 0,-2-18 0,2 18 0,0 0 0,-2-20-1,2 20 1,0 0 0,2-17 0,-2 17 0,0 0-1,2-19 1,-2 19 0,0 0 0,6-21 0,-6 21 0,5-18 0,-5 18 0,4-24 0,0 8 0,-2-3 1,2-2-1,-2-2 0,2-5 0,2-2 0,-2-3 0,1 0 0,1-2 0,0-2 1,-2 1-1,2-1 0,0 2 0,-1 0 0,1 5 0,0 1 0,0 2 0,0 5 0,-2 2 0,2 5 0,-6 15 0,7-23 0,-7 23 0,12-16 0,-12 16-1,0 0 1,23-16 0,-23 16-1,24-8 1,-24 8 0,25-7 0,-25 7 0,29-4 0,-29 4 0,29-1 0,-29 1 0,31 0 0,-13 1-1,-1 1 1,1 2 0,1 1 0,-1 3 0,-1 1 0,-17-9 0,32 26 0,-21-10 0,-3 3 1,0 2-1,-6-1 0,-2 4 0,-4-1 0,-4-1 0,0-1 0,-3 2 0,-3-2 1,-2-2-1,-1-1 0,-2-2 1,1-1-1,-3-2 1,1-3-1,-1 1 0,-3-3 0,1-2 0,2-1 0,1 0-2,-1-5-1,21 0-5,-31 5-16,31-5-7,-20 0-1,20 0 1</inkml:trace>
  <inkml:trace contextRef="#ctx0" brushRef="#br0" timeOffset="-233.0131">-2529 7841 1,'0'0'13,"-17"-30"12,3 13-11,14 17-2,-25-25-3,25 25-1,-29-17 0,29 17-3,-37-4 0,19 11-1,-13 0-1,4 9 0,-6 0-2,2 8 0,0 2 0,1 6-1,5-1 0,6 2 1,3-1-2,10-1 2,4-4-2,8-2 1,6-6 0,-12-19 0,37 23-1,-16-20 1,6-6-1,1-6-1,5-3 1,-6-8-1,4 1 0,-6-4 0,1 0 1,-7-3-1,3 5 1,-13 2 0,3 3 1,-12 16 0,12-21-1,-12 21 1,0 0 0,0 0 0,0 0 0,6 23 1,-5-8-1,3 6 0,0 0 1,6 4 0,0-2-1,3-4 1,3-3-1,3 0 1,1-9-1,5-4 0,-2-3 1,3-7-1,-1-1 0,2-6 0,-1-4 0,-1-3-1,-4-6 1,1-6 0,-5-4 1,-1-8-2,-3-7 2,-3-8-2,-2-3 1,0-3-1,-3 3 1,-3 0 0,4 4-1,-4 8 1,0 9 1,0 12-1,-2 6 1,2 8 0,-2 16 1,0 0 0,0 0 0,0 0 0,-23 33 0,19 2 1,-6 9 0,4 10 0,-4 5-1,9 6 0,-1 0-1,7 1 0,-1-5 0,6-5 0,4-10-1,1-8 0,7-12 0,1-6 0,8-10-1,0-8-1,8-4-2,-8-15-8,14-3-18,-10-6-1,0-7-1,-8-7 16</inkml:trace>
  <inkml:trace contextRef="#ctx0" brushRef="#br0" timeOffset="4522.2586">-3513 9347 1,'0'0'0,"0"16"24,0-16 2,0 0-16,23-9-1,-23 9-1,43-25 0,-18-1-2,10 4-1,-1-15-2,4 2 0,-3-11-1,4-2 0,-6-12 1,2-5-2,-5-3 0,-1 1 0,-10 1 0,3 5-1,-9 6 1,-3 10-1,-2 8 1,-4 16-1,-4 21 1,0 0 0,0 0 0,-16 16 0,8 12 1,1 10-1,-1 8 0,4 10 0,0 0 0,6 3 0,2-2-1,4-5 0,1-10 0,3-5 1,0-9-1,-1-11 0,-11-17 0,32 14 0,-15-19 0,1-5-1,1-6 1,0-9 0,5-6-1,-3-11 0,3-7 1,-3-6-1,2-3 0,-5-1 1,1 1 0,-5 6-1,-2 8 1,-3 9 0,-3 11 1,-6 24 0,0 0 0,0 0 0,-6 23 1,2 13 0,-5 10 0,3 11 0,-4 4-1,4 8 1,0-3-2,4-4 1,1-6 0,1-7-1,1-11 0,1-8 1,0-9-1,-2-21 1,4 21-1,-4-21 0,0 0 1,10-18-1,0 3 0,1-8-1,5-3 1,-1-4-1,7 2 0,1-2 0,4 6 0,-1 3 1,1 9-1,-2 5 0,3 8 1,1 6-1,-2 7 1,-2 4 0,2 1-1,3 2 1,-1 0 0,2-3 0,0-4 0,4-7 0,0-4 0,0-8 0,0-4 0,0-7 0,2-3 0,-4-7-1,-4-2 1,-5-5-1,-7 0 1,-11 0-1,-6 5 0,-8 2 0,-7 9 0,-9 6 1,1 11-1,-6 5 0,2 13 0,3 3 0,5 5 0,1 4 1,9 2 0,5 1 0,6-1-1,7-1 2,9-6-1,7-1 0,10-6-1,6-8-1,8 1-5,-8-15-15,7-5-7,1-1-2,-6-11 2</inkml:trace>
  <inkml:trace contextRef="#ctx0" brushRef="#br0" timeOffset="4762.2722">-2982 8721 8,'0'0'28,"22"-9"1,18-3-2,11-9-22,27 3-14,5-5-17,13-8-1,7 5-1,-10-9 22</inkml:trace>
  <inkml:trace contextRef="#ctx0" brushRef="#br0" timeOffset="5558.3179">-931 8651 1,'0'0'25,"0"0"2,0 0-4,-24-7-15,3 5 0,3 11-3,-11-2-1,2 5 0,-6 2-1,2 3 0,-4 1-1,8 1 0,3 4-2,5-4 0,7 4 0,6-1 0,8 1 0,8 0-1,7-2 1,7 2 0,5-2 0,4 2 0,0-2-1,0 0 1,-4 0 0,-1-2 0,-9-3 1,-1 1 1,-18-17 0,15 25 0,-15-25 0,-2 17 1,2-17 0,-17 9-1,17-9 1,-30 2-2,11-2 0,-2-2-2,-1 2 0,-3-7-5,25 7-10,-37 4-15,17-6 0,-1 0-2,21 2 18</inkml:trace>
  <inkml:trace contextRef="#ctx0" brushRef="#br0" timeOffset="6850.3919">-461 8729 5,'-3'-22'26,"3"22"2,0 0-15,-26-14-2,26 14-1,-27 7-3,15 10 1,-15-6-2,12 13 0,-13-3-2,13 12-1,-7-3 0,11 7-2,1-4 0,6 3 0,6-5-1,8 2 0,5-7 0,7-5 0,5-3 0,4-8 0,8-6 0,2-8 0,4-4 0,-1-8-1,1-5 1,-4-5-1,-2-6 0,-8-4 0,-4-2 1,-13-2-1,-6-2 1,-8 2 0,-6 5 0,-6 5 0,-3 7 0,-5 8 0,1 9 0,1 6-1,1 13 1,1 6 0,2 7 0,9 2-1,3 5 1,4 2 0,5 0 0,7 0 0,2-6-1,5-3 1,0-7 0,3-3 0,1-7 0,2-8 0,0-4 0,1-8 0,1-4 0,-2-6 1,2-2-1,0-2 0,-3 0 1,-1 3-1,-4 1 1,1 5 0,-22 16 0,29-16 0,-29 16 0,18 12 0,-17 4 0,-1 7 0,-1 0 0,-1 3 0,-2-3-1,0 2 1,0-8-1,2-1 1,2-16-1,-4 17 1,4-17-1,0 0 1,0 0-1,8-19 0,2 2 0,-1-4-1,5-3 1,2-4-1,1 2 0,1 0 0,1 7 0,-3 1 0,-16 18 0,29-9 1,-29 9-1,23 21 1,-11-3 0,1 1-1,1 2 1,2 0 1,1-3-1,3-5 0,5-5 1,4-6-1,0-7 1,2-5-1,2-7 1,0-4-1,1-7 1,-1-4-1,-8-4 1,-4-3-1,-5 3 0,-8 2 0,-8 3 1,-4 6-2,-8 6 1,-5 10 0,-3 9 0,-1 6 0,-1 6 0,3 7 0,-1 6 0,7 3 1,3 3-1,6 1 1,2-1-1,10 2 1,2-1-1,5-3 1,3-8-1,5 0 1,4-9-1,4-4 1,5-6-1,2-5 1,5-3-2,-2-5 0,4 4-4,-14-14-18,8 11-9,-12-6-1,-7 7-1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6:22.7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58 12,'0'0'22,"0"0"-5,10-24-3,-10 24-3,0 0-1,11-16-2,-11 16 0,0 0-2,2-19 0,-2 19-2,0 0 0,0 0-1,0 0 0,0 0 1,0 0-1,0 0 0,12 21 0,-8 0 1,-6 5-1,4 14 1,-4 6-2,4 10 1,-2 5-2,4 4 1,-2 1-1,1 4 1,3-7-2,0-5 0,-2-3 0,0-6 0,0-11 0,-2-3 0,0-9 1,-2-5-2,-2-5 2,2-16 0,-2 18-1,2-18 1,0 0 0,0 0-1,0 0 0,0 0 1,0 0-1,-20-11 0,20 11-1,-7-16 1,7 16 0,-10-22 0,10 22-1,-8-30 1,6 14 0,0-1 0,2-3 0,-2 5 1,4-3-1,0-1 0,0 0 0,0-1 1,-2 1-1,2-2-1,0 0 1,0 2-1,0-2 1,2 0 0,0 1-1,-1-1 1,3 2 0,2 0 0,-2 0 0,2 1-1,1 1 1,-9 17 0,22-28 0,-22 28-1,23-21 1,-23 21 0,23-13-1,-23 13 1,32-5 0,-32 5-1,29 5 1,-29-5 0,29 16 0,-29-16 0,29 26 0,-17-10 0,-4 2 0,-3-1 0,-3-1 0,-2 0 0,-5-1 0,5-15 1,-26 27-1,9-17 0,-9 1-1,-3-4 0,2 5-4,-12-12-6,18 10-20,-12-6-1,9 1 0,-1-5-2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6:23.6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167 293 18,'4'-16'25,"-4"16"1,10-25-10,-18 6-5,8 19-3,-2-26-1,2 26-1,-10-18-1,10 18-1,0 0-1,-25 2-1,25-2-1,-29 25 0,11-4 0,1 5-1,-1 4 1,1 3-1,3 0 0,2 2 0,5-3 0,3-3 0,6-6-1,-2-5 1,0-18-1,9 21 0,-9-21 0,18-2-1,-18 2 1,17-21 0,-5 5 0,-2-3 0,5 0 0,-3-2 0,4 3 0,-3 1 0,-13 17 1,27-21 0,-27 21 1,24-6-1,-24 6 1,0 0 0,19 25 1,-15-8-1,0 1 0,2 5 1,2-1-1,3 1 0,3-4-1,3-1 1,3-9-1,5-2 0,-1-7 0,3-7 0,-2-7 0,2-6 0,-3-6 0,-1-7 0,-4-6 0,-1-8 0,-4-5 0,-5-3 0,-1 3 0,-4-1 0,-2 6 0,-2 7 0,0 6 0,-2 15 1,2 19-1,0 0 2,0 0-1,-12 26 2,8 4-1,3 14 1,-1 2-1,4 8 1,-1 0-1,9 2 1,-2-3-2,6-4 0,-1-11 0,5-5-1,1-10 0,5-9-1,5-5-2,-6-13-2,20 6-10,-16-14-16,4-4 0,-11-8-2,1-3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6:23.8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0 151 15,'0'0'28,"37"-23"-1,-10 7 0,6 6-15,-4-11-8,12 7-2,-2-2-3,-4-5-6,4 7-19,-8 5 0,-10 2-1,-21 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6:24.6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267 308 29,'-29'-8'26,"9"4"2,1-1-11,-3 14-7,-7-8-3,6 15 0,-10-7-2,9 12 0,-3-4-2,10 8 0,1-4-1,10 5 0,2-1-1,12-3-1,8-2 0,3-3 1,6-6-1,8-8 1,0-5 0,6-6-1,-2-10 1,4-5-1,-6-6 1,-2-8-2,-2-7 2,-3-7-2,-7-1 1,-5-1 0,-5 1 0,-3 5-1,-4 6 1,-2 6 0,-2 11 0,0 24-1,0-18 1,0 18 0,-4 19 1,0 6 0,0 8 0,0 11 0,-1 5 1,3 7 0,-4 0-1,4 2 1,0-4-1,2-7-1,-2-8 1,2-8 0,0-10-1,0-5 1,0-16 0,0 0-1,0 0 1,0 0-1,8-16 0,-4 1-1,1-3 0,3-3 0,2 2 0,2 0 0,3 3 0,-15 16-1,33-21 2,-33 21-1,35-2 1,-15 9-1,-3 5 1,1 2 0,-1 4 0,-1 1 1,1 0-1,1-1 1,-1-2-1,1-6-1,9 1-5,-9-17-20,19 3-4,-2-11-2,7-5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23:45:58.3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21053 4137 13,'-16'3'13,"16"-3"-3,-13 4-1,13-4-3,0 0-2,-14 5-1,14-5-1,0 0-1,3 10-1,-3-10 1,13 8 1,-13-8 0,23 7 1,-6-6 1,7 2 0,4-8 1,11 4 0,1-8 0,12 2-1,2-9 0,14 2-1,-1-4 0,12 0-1,3-2 0,2 3-1,6-1 1,0 3-1,1 1 0,-3 2-1,-1 0 1,0 5 1,-6-5-1,0 3 1,-7-4-1,2 2 1,-4-4 0,-1 3 0,-4-4-1,-5 2 0,-5-1 1,-6 3-1,-11-1 0,-7 6 1,-9-2 1,-5 7-1,-19 2 1,16-7 0,-16 7-1,0 0 0,0 0 0,0 0-2,0 0-4,-5-11-3,5 11-10,0 0-11,13 4-2,-13-4 0,0 0-2</inkml:trace>
  <inkml:trace contextRef="#ctx0" brushRef="#br0" timeOffset="674.0386">20897 5301 10,'0'0'18,"0"0"-3,17 0-2,3-9-2,9 7 1,6-11-1,19 5-1,4-11-2,18 5-2,10-11-1,19 0 0,13-7-2,22-1 0,7-6-2,11 3 1,8-2-1,10 1 0,-1 2 0,-2 5 0,-12 3 0,-13 6 0,-17 4 0,-16 4-1,-22 4 1,-20 4 1,-24-1 1,-10 7 0,-18-3 0,-8 3 0,-13-1 0,0 0-3,0 0-6,0 0-19,0 0-5,0 0-3,-13-15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7:43.2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1453 2726 8,'0'0'6,"0"0"-1,0 0-1,0 0 0,0 0-2,0 0 0,0 0-1,0 0 1,0 0 0,-2-19 0,2 19 1,0 0-1,0 0 1,-12-18 0,12 18-1,0 0 1,0 0-1,-14-17 0,14 17-1,0 0 1,0 0 0,-15-18 1,15 18-1,0 0 0,0 0 0,0 0 0,-18-17 0,18 17-1,0 0 0,0 0 0,-17-14-1,17 14 1,0 0 0,-16-16-1,16 16 1,0 0 0,-17-18-1,17 18 1,-16-15-1,16 15 1,-15-18-1,15 18 1,-22-21-1,22 21 1,-25-24-1,25 24 1,-27-27-1,11 12 0,-1 2 1,-1-2-1,-3-1 0,1-2 1,-3 1-1,-2-1 1,-1 1 0,1-1 0,2 3 0,-3-3 0,5-1 0,0 3-1,1-2 2,-1 4-2,5-3 0,1-1-1,-1 1 1,1-1 0,-1 3 0,0-3 0,16 18-1,-29-31 1,29 31 0,-33-30 0,33 30 0,-31-28 0,31 28 0,-27-26 0,27 26 0,-25-27 0,25 27 0,-26-26 0,26 26 0,-25-28 1,13 12-1,-1 1 0,-1-1 0,14 16 0,-23-30 0,9 14 0,2 1 0,1-3 0,-1 2 0,-2 0 0,1-1 0,3 1 0,-5-1 0,5 1 0,-4-2 0,14 18 0,-23-31 0,23 31 0,-24-30 0,11 14 0,13 16 0,-22-26 0,22 26 0,-23-28 0,23 28 0,-19-26 0,19 26 0,-20-32 0,9 17 0,1-3 0,-2 1 0,2-1 0,10 18 0,-21-31 0,21 31 0,-19-27 0,19 27 0,-20-24 0,20 24 0,-17-21 0,17 21 0,-18-21 0,18 21 0,-19-21 0,19 21 0,-22-23 0,22 23 2,-23-23-2,23 23 1,-23-24 0,23 24 0,-24-21-1,24 21 2,-23-25-2,23 25 0,-22-21 0,22 21 0,-19-19 0,19 19 0,-19-21-1,19 21 1,-18-16 0,18 16 0,-19-21 0,19 21-1,-20-19 1,20 19 0,-17-18 0,17 18-1,-16-17 2,16 17-2,0 0 1,-21-19 0,21 19 0,0 0 0,0 0 0,-18-16 0,18 16 0,0 0 0,0 0 0,0 0 0,-12-16 0,12 16 0,0 0 0,0 0 0,0 0 0,0 0 0,0 0 0,-13-16 0,13 16 0,0 0 0,0 0 0,0 0 0,0 0 0,0 0 0,-12-17 0,12 17 0,0 0 0,-13-18 0,13 18 0,0 0 0,-24-22 0,24 22 0,-17-21 1,17 21-1,-22-20 0,22 20 0,-21-24 0,21 24 0,-21-21 0,21 21 0,-24-16 0,24 16 0,-19-12 0,19 12 0,0 0 0,-18-11 0,18 11 0,0 0 0,0 0 0,0 0 0,0 0 0,0 0 0,0 0 0,0 0 0,0 0 1,0 0-1,0 0 0,0 0 0,0 0 0,0 0 0,0 0 0,0 0 0,0 0 0,0 0 0,0 0 0,0 0 0,0 0 0,0 0 0,0 0 0,0 0 0,2 19 0,-2-19 0,0 0 0,6 16 1,-6-16-1,6 19 0,-6-19-1,10 25 2,-3-9-1,1 3 0,4 4 0,-4 1 0,3 6 0,1-2 0,3 4 1,-3 1 0,4-2-1,-5-1 1,1-2-1,0-2-1,-3-6 1,-1 2-1,-8-22 0,12 27 0,-12-27 1,6 17-2,-6-17 2,0 0 0,0 0 0,2 18 1,-2-18-1,0 0-1,0 0 2,0 0-2,0 0 1,0 0 0,0 0 0,0 0 0,0 0 0,0 0 0,0 0 0,0 0 0,0 0 0,0 0-1,0 0 1,0 0 0,0 0 0,0 0 0,-18-11 0,18 11 0,0 0 0,0 0 0,-13-16 0,13 16 0,0 0 0,-18-19 1,18 19-1,-16-21 1,16 21 0,-15-30 0,3 15-1,3-10 1,-7-1-1,2 0-1,-1-4 1,-1 2 0,-3-2 0,1 6-1,1-3 1,1 6 0,3 2 0,1 2 0,12 17 0,-23-27 0,23 27 0,-16-21 0,16 21 0,0 0-1,-16-19 1,16 19 0,0 0 0,0 0 1,0 0-1,0 0 0,0 0 0,0 0 0,0 0 0,0 0 0,0 0 0,0 0 0,0 0 0,0 0 0,0 0 0,0 0 0,0 0 0,0 0-1,0 0 1,0 0 0,0 0 0,0 0 0,0 0 0,0 0 0,20-5 0,-20 5 0,17 3 0,-17-3 1,26 7-1,-7-3 1,3-1-1,1 3 1,4-3-1,2 2 0,4-1 1,-2-2-1,3 1 0,-5-1 0,0 1 1,-2 1-1,-5-2 0,-1 1 0,-21-3 0,27 7 1,-27-7-1,18 5 1,-18-5-1,0 0 1,0 0 0,0 0 0,0 0-1,0 0 1,0 0-1,0 0 1,0 0-1,0 0 0,0 0 0,0 0 0,0 0 0,-20 13 0,20-13-3,0 0-2,0 0-4,0 0-9,0 0-10,0 0-1,0 0 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2:40.1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6820 8,'0'0'5,"0"0"0,0 0 1,0 0-1,0 0 0,0 0-1,0 0 0,0 0 0,0 0-1,0 0 0,0 0 0,0 0-1,0 0 0,0 0 0,0 0-1,-9-24 0,9 24-1,2-27 1,0 11-1,-2 16 0,5-29 0,-1 13 1,-2 0-1,-2 16 0,8-30 1,-8 30-1,10-28 0,-10 28 1,9-26-1,-9 26 1,10-24-1,-10 24 0,12-27 1,-12 27-1,8-28 1,-4 11-1,1 1 1,1-3-1,0 1 1,0 1-1,0-1 1,-2 3-1,1-1 1,1 0-1,0 0 1,-6 16-1,10-28 1,-4 13-1,-6 15 1,9-29 0,-9 29-1,8-29 2,-8 29-1,10-30 0,-10 30 0,8-32 0,-2 17 0,-1-1 0,-5 16 0,12-30-1,-12 30 1,12-28-1,-12 28 1,11-28-1,-11 28 1,10-26-1,-10 26 1,10-26 0,-4 10-1,-2 0 1,1 0-1,-1 1 1,4-3-1,-2 2 0,2-3 0,-2 0 1,1 0-1,1-2 1,0 1 0,0-3-2,-3 4 2,3-4-1,-2 4 1,2 0-1,-2 1 0,2 1 0,-3-1 0,3 3 0,-2-3 0,2 2 1,-2-1-1,-1 1 0,1-1 0,2 1 0,-4 0 0,2 0 1,0-1-1,-6 17 0,11-32 0,-7 17 0,2-1 0,-2 0 0,4 0 0,-4-3 0,3 3 0,-3-3 1,2 0-1,2 3 0,-2-3 0,1 1 0,-1-1 0,2 0 1,0-2-1,2-2 0,-5 0 0,7-5 1,-4 4-1,4-3 0,-3 3 0,3-1 0,-2 4 0,-1 0 0,3 2 0,0 2 0,-3-3 0,1 3 1,-2-1-1,0 1 0,2-4 0,-3-2 1,1 0-1,0 0 0,0-3 0,-1 0 0,5-2-1,-4 0 1,4 3 0,-3-3 0,3 4 0,-2-1-1,3 1 1,-3 1 1,0 0-1,-1-1 1,3-2-1,-4 1 0,4-3 1,-5 2-1,3-4 1,0 0-1,2 4 1,-5-6 0,5 4-1,-2-1 1,-1-1 0,1-2 0,2 3-1,-2-5 1,-1 1-1,1 2 1,2-1-1,-3 1 1,1 3-1,0-2 1,0 2-1,-3 1 0,3 3 0,0-2 1,-2-2 0,-1 0-1,3-2 0,-2 2 0,2-2 0,-3 0 0,3-1 0,0-1 0,0 3 0,-1-1-1,1 2 2,2 0-1,-1 0 1,1 0-1,-2 3 1,0-1-1,-1 0 1,3-2 0,0 1-1,-5-2 0,5 1 1,-4-2-1,3 0 1,-3 4-1,4 0 0,-4-1 0,-2 3 1,1-1-1,1 3 0,-2-3 0,2 2 0,-2 0 1,1 2-1,-1-1 0,0 1 0,0 0 1,0 1-1,-2 1 1,-1 0-1,1 1 1,-2 1-1,0 1 1,-2 16 0,2-30 0,0 15 0,0-1-2,0-2 2,0 1-2,0-4 2,0 2-2,2-4 0,2 4 0,-2-2 0,-1 3 2,3 1-2,-2-1 1,2-1 0,0 1 0,0-1 0,-1 1 0,3-1 0,-2-2 0,2 2 0,0-2 1,-1 0-1,1 3 0,0-3 0,0 2 0,0-2 0,-1 2 0,1-2 0,0 0 0,-2 0 0,2 0 0,1-2 0,-1 4 1,0-2-1,-2 0 0,1 2 0,1-1 0,-2 1 1,2 0-1,-2-2 0,3 0 0,-1-4 0,2 2 1,0 1-1,1-3 0,-1 2 0,0 1 0,1 1 0,-3 3 0,2 1 0,-2 1 1,1 0-1,-9 16 0,10-28 0,-10 28 0,12-28 0,-4 12 0,-3 1 1,3-3-1,-2 2 0,4-1 1,0-4-1,-3 3 0,3-1 0,0 0-1,0-1 1,-1 3-1,1-1 1,-2 3-1,-8 15 1,15-27 0,-15 27-1,16-24 1,-16 24 0,12-26 0,-12 26 0,13-28 1,-13 28-1,14-30 0,-14 30 0,11-28 0,-11 28 0,16-28 0,-16 28 0,14-28 1,-7 12-1,1 0 0,0 1 0,-8 15 0,14-30 0,-7 14 0,-1 0 0,0 1 0,2-3 0,-2 2 0,1-3 0,-1 1 0,0-1 0,0 0 0,2 0 1,-2 1-1,-1 1 0,1-3 0,0 5 0,-6 15 0,12-28 0,-8 12 0,0-2 0,1 1 0,1-1 1,-2-1-1,2 0 0,-2-4 0,0 2 0,0 2 0,0 0 0,-3 1 0,3 1 0,-2-1 0,-2 18 0,6-28 0,-6 28 0,6-28 0,-6 28 0,6-28 0,-2 12 0,0 0 1,-1-1 0,1-1-1,2 3 2,-2-5-3,0 1 2,0 2-1,0-3 1,0 3-2,0 1 1,-3 0-1,-1 16 1,6-28 1,-6 28-1,4-22 0,-4 22 0,6-20 0,-6 20 0,6-21 0,-6 21 0,8-24 0,-8 24 0,9-25 0,-9 25 0,10-22 0,-10 22 0,10-20 0,-10 20 0,0 0 0,10-21 0,-10 21-1,0 0 1,5-15 0,-5 15 0,0 0 0,8-18 0,-8 18 1,0 0-1,8-19 0,-8 19 0,0 0 0,6-20 0,-6 20 0,0 0 0,0 0 0,4-19 0,-4 19 0,0 0 0,0 0 0,0 0 0,0 0 0,0 0 1,6-16-1,-6 16 0,0 0 0,0 0 0,0 0 0,0 0-1,15-15 0,-15 15-1,0 0-2,0 0-3,0 0-11,16 19-12,-16-19 1,-4 30-2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23:37:20.88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5192 11844 18,'0'0'15,"0"0"-3,-10 11-3,10-11-2,0 0-3,2 14 0,-2-14 0,0 0 1,19 5 0,-8-5-1,1-4 2,6 1-1,-1-3-1,6 0 0,1-1 0,4 2-1,3-2 0,3 6 0,1-2 0,4 3-1,-2-2 0,4 5-1,-4-2 1,4 2-1,-5 0 0,0 1 0,0-2 0,1 1 0,-1-3 0,2 0-1,-2 0 1,2-1-1,-2-1 0,0-1 0,-1 2 1,2 0-1,-6 0 1,1 1-1,1 0 1,2 0 0,0 0 0,2-1 0,-2-1 0,4 0 0,-1 0 0,-1 1-1,0-4 1,-4 3 0,-1-4-1,-3 3 1,-1-1-1,-4 0 1,2 0-1,-1 2 1,-2 0-1,-1 1 0,2 1 0,-1 0 0,2 1 0,-1 1-1,1 1 2,1-1-1,1 3 0,3-2 0,-2 3 0,2-1 0,-1-1 0,-1 1 0,-3-1 0,-2-1 1,-3-2-1,-5 2 0,-2-2 0,-13-1 0,18 2 0,-18-2-3,19 6-5,-19-6-19,14 1-2,-14-1-2,15-12-1</inkml:trace>
  <inkml:trace contextRef="#ctx0" brushRef="#br0" timeOffset="73488.2032">10742 16740 9,'-16'0'17,"3"0"-5,13 0-3,-22 2-2,22-2-1,-19 8-2,19-8-1,-20 10 0,20-10-2,-16 10 0,16-10 0,-12 8 0,12-8-1,0 0 0,0 0 1,0 0-2,0 0 2,0 0-1,0 0 1,0 0 0,0 0 2,0 0-1,0 0 0,14 10 1,-2-7 0,-12-3-1,26 6 0,-9-4 0,2 2-1,4-5 0,5 2 0,-1-2 0,3 1 0,-2-1 0,3-1-1,2 1 1,-1 1 0,1 1 0,0 1 0,2 0 0,2 0-1,2 2 1,-2-1-1,2 2 1,0 0-1,-1-1 0,-1 2 1,0-1-1,-2 0 0,-4-1 1,1 0-1,-2-1 0,-1 1 1,-1-2 0,1-1-1,-2-1 1,1-1 0,0-1 0,1-1 0,0 0 0,2-1 0,0 0 0,3 1-1,0-1 1,2 1-1,3-1 0,0 1 0,4 0 1,1 2-1,0-2 1,-1 2-1,-1 0 0,-1 2 1,-2 0-1,-2 2 1,-2-1-1,0 0 1,0 2-1,0 1 1,-1-2 0,1-1-1,-1 1 1,1 1-1,0-1 1,0 1 0,-2-1-1,2 0 1,0 2 0,3 1 0,0 0-1,2 1 1,-1-2 0,1 4 0,0-2 0,0 2-1,-1-1 1,2 0 0,-4-1 0,2 3 0,-1-5 0,2 2 0,-3-1 1,4-1-1,-2-2 0,0 0 0,1-2 0,0-1 0,1 0 0,-2-2-1,2-2 1,-1 2-1,0-2 1,-1 2 0,0-2-1,-3 1 1,0 1-1,2-1 0,-3 1 1,1-2-1,1 0 1,-1 0-1,3 1 1,0 0-1,0 0 1,0 3-1,0-1 0,-2 2 1,-1 1-1,-1 2 1,-3-1-1,-1 1 0,-3-1 0,1 1 1,-1-1-1,2 2 0,0-2 0,1 1 0,2-2 1,0-1-1,2-1 0,0-2 0,-1-1 1,0-1-1,-2-2 0,-1 0 1,0-1-1,-1 2 0,0-2 0,-1 2 0,-3 0 0,-1 1 0,-1 0 0,-2 2-1,-3 1 1,1-2 0,-5 3 0,1-1 1,-2 0-1,-1 0 0,0 0 0,-1-1 0,-12 2 0,21-5 1,-21 5-1,14-4 0,-14 4 1,0 0-1,11-3 1,-11 3-1,0 0 1,0 0-1,0 0 1,12 0 0,-12 0-1,0 0 1,0 0-1,0 0 1,12-2-1,-12 2 1,0 0-1,0 0 0,0 0 0,0 0 0,0 0 0,12-4 0,-12 4 0,0 0 0,0 0 1,0 0-1,0 0 0,0 0-1,0 0-6,0 0-17,0 0-7,6-20-3,-5 8-1</inkml:trace>
  <inkml:trace contextRef="#ctx0" brushRef="#br0" timeOffset="94520.4062">17155 16805 31,'0'0'12,"0"0"-1,0 0-1,0 0-2,0 0-3,0 0-1,0 0 0,0 0 1,0 0-1,21 5 0,-21-5 0,26 5 0,-10-3-1,7 3-1,2-2-1,3 3 0,2-2 1,4-1-1,0 1 2,3-1-1,-1-3 1,6 5-1,-4-4 1,3 4-1,-2-2 0,1 3-1,-2-1 0,1 3 0,0-1-1,2 1 1,-1-1-1,1 1 1,-1-2-1,0 0 1,1 0-1,0-2 1,-5 0-1,0-1 0,-2-2 1,0 3 0,-3-3 0,-1 3 0,-2 0 1,2 1 0,-1 2-2,0 1 2,1 1-2,1 2 2,4-1-2,-1 2 1,4-4-2,1 2 2,2-5-2,1 1 1,-1-1 0,1-2 0,-2 0 0,0-1 0,-2-1 0,-3 0 0,-4 2 0,0-2 0,-4 0 0,-1 0 0,1 3 1,-1-3-1,0 4 0,1-2 0,1 1 1,0 0-1,3 0 0,0-1 1,2 0-1,-1-1-1,-1-1 1,1 1 1,-1 1-1,0-1 0,-1-1 0,-2 2 0,-1 0 0,-2-1 0,1 1 0,0-1 1,-1-3-1,-1 0 0,1 0 0,1-3 1,-2-3-1,2 0 0,-1-2 0,-2-2 0,-2 3 0,-3 0 1,-3 1-1,-15 7 0,18-9 1,-18 9 0,0 0 0,0 0-1,0 0 1,0 0 0,0 0-1,0 0 0,0 0 1,11 11-1,-11-11 0,0 0 0,0 0 0,0 0 0,0 0 0,7 11 0,-7-11-1,0 0-2,12 8-6,-12-8-19,0 0-1,0 0-4,0 0 2</inkml:trace>
  <inkml:trace contextRef="#ctx0" brushRef="#br0" timeOffset="112876.4561">1061 17840 10,'0'0'21,"0"0"-3,0 0-4,-20-47-2,20 47-1,0 0-2,0 0-1,0 0 0,55-17-2,-55 17-1,55 5 0,-55-5-1,75 8-2,-75-8-1,82 4 1,-82-4-1,75-1-1,-75 1 0,61-1-1,-61 1-7,0 0-20,57 21-1,-57-21 0,0 0-1</inkml:trace>
  <inkml:trace contextRef="#ctx0" brushRef="#br0" timeOffset="114191.5313">2365 17889 4,'0'0'17,"0"0"-3,0 0-2,0 0-2,0 0-3,0 0-2,0 0 0,0 0 0,0 0 0,68-30 0,-68 30-1,65-11 0,-65 11 0,79-11 0,-79 11-1,89-10 0,-89 10 0,85-8-1,-85 8 1,72-10 0,-72 10 1,0 0-1,68-13 0,-68 13 1,0 0-1,0 0 1,0 0-2,0 0 0,0 0 0,0 0-1,0 0 1,0 0-3,0 0-3,53-9-19,-53 9-6,0 0-1,0 0-2</inkml:trace>
  <inkml:trace contextRef="#ctx0" brushRef="#br0" timeOffset="124153.1011">14040 14695 10,'-26'-8'13,"-5"-2"0,-1 0-2,-6 3-2,-7-5-1,-2 6 0,-8-3-2,1 3 0,-10-3-1,6 4-1,-9-4 0,4 4 0,-4-3 0,6 2-1,-6-2 1,0 2-2,-3-2 0,-1 2 0,-2-2-1,1 1 0,-2-2-1,0 0 0,-1-1 0,5 1 0,1-1-1,4 1 1,3 1 0,2 1-1,0 2 1,3-1 0,3 3 0,-1-2 0,2-1 0,0-2 0,1-1 0,0-2 0,2-2 0,-1 1 0,1-4 0,-4 4 0,1 0 0,-1 3-1,-1 2 1,-3 0 0,0 4 0,-2 3 0,2 3-1,-2 0 1,3 1 0,1 1 0,4 0 0,3 2 0,1 1-1,2-2 1,1 3 0,0 0 0,-1 5-1,0 0 1,-4 4 0,-3 0-1,0 3 1,-4 2 0,1 0-1,-4 3 1,3-3-1,2 1 1,1-1 0,6 2 0,2-2 0,2 2 0,5 0 0,4 2 0,0 3 0,4 1 0,1 1 0,3 1 0,3 2-1,3 0 1,3-2 0,3 1 0,6 0 0,1-5-1,3 3 1,3-2 0,4 1-1,0-1 1,3 4-1,2-1 1,1 1-1,1 2 1,2 0 0,1 0 0,4-1 0,1 2 0,2-5 0,2 0-1,2-4 2,0-4-2,2-4 0,1-1 0,0-5 1,1-4-1,2-1 0,-2-5 1,4 1-1,0-3 1,4 2 0,-1-2 0,4 2 0,1-1-1,-1 1 1,4 0 0,-2 2 0,0 0 0,-2 1 0,1 0 0,-5 1-1,-1-2 1,0 2 0,-2-1 0,-1 1 0,0 0 1,-2 1-1,2-1 0,1 0 1,0 2 0,0-1 0,2 2 0,0-1 0,4 2 0,0 0 0,5 4 0,-1-1 0,5 2 0,-2-1 0,3 2 0,-3-2-1,2 4 1,-3-4-1,1 2 1,-1-2-1,1 1 0,-1-2 1,0 0-1,2 4 0,1-5 1,1 3-1,1-3 1,3 2-1,0 1 1,2-3-1,0 0 1,0-6-1,0 5 0,-1-8 1,1 2 0,2-5-1,-1-6 1,0 4 0,0-7 0,0 5 0,1-5 0,-1 4-1,0-5 1,-4 5-1,1-1 0,-2 1 1,-1-2-1,-1 1 0,1-2 0,-2-5 1,1 3-1,-2-5 0,0 5 0,0-5 1,2 4-1,-2-3 1,0 5-1,1 1 1,-2 1-1,1 0 1,2-2-1,2 1 0,-1-1 0,3-2 1,1-2-1,0 0 0,-2-2 1,1 0-1,-2-1 0,-2 1 1,-2 0-1,-3 2 0,-2 0 1,-1 3-1,-3 1 0,-1 0 0,0 1 1,-4 1-1,-1 1 0,0-1 0,-3 0 0,2 1 0,-5-1 1,2-1-1,-1 1 0,-3 0 0,1 0 0,-2-2 0,1 1 0,-1-1 0,0-1 0,-2 1 0,2-2 0,-3-2 1,-1-1-1,0 1 0,-3-1 0,-2-2 0,-2 1 0,-1 0 1,-1 1-1,-2 0 0,0 0 0,-3-1 0,1 2 1,-1-2-1,0 0 1,-3-1-1,1 0 0,-4-1 1,2 1-1,-2 0 1,-1-1-1,-1-2-1,0 0 1,-1 0-2,0-1 2,0 0-1,-1-2 1,1-1-1,-2-1 1,-1 0 0,1-2 0,1-1 1,-3-1-2,3-2 2,-1-1-1,1 0 0,0 3 0,-1 1 0,0 0 0,0 2 0,1 1 0,-1 1 0,0 1 0,-1 1 0,1 0 0,0 0 1,-1 0-1,0-1 0,-3-1 0,-1 0 0,1-2 0,-3-1 0,1 0-1,-2 0 1,2 1 0,-1 2 0,0 1 0,2 2 0,-1 2-1,1 1 0,0 2 2,-1 1-2,0 0 1,-2 1-1,-1 3 2,-1 0-2,-1 3 1,-2 2 0,-4 2 0,-2 1 1,0 0-2,1 3-3,-7-9-15,10 9-5,-7-13-3,4 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2:56.7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5 5,'0'0'25,"0"-21"-2,0 21-3,0 0-22,0 0-19,-2 28-2,2-28 0,4 43 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3:26.3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41 29,'25'5'33,"-25"-5"-1,19 5 0,-19-5-22,0 0-2,0 0-1,0 0-4,0 0-5,6 18-10,-6-18-19,27-21-1,-5 1-1,-7-8-1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3:57.5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-19120 1874 9,'0'0'15,"-17"28"-3,15-10-1,2-18-1,3 22-2,-3-22-1,22 14-1,-22-14 0,31-1-2,-13-6 0,1 0-1,-2-6-1,-17 13 1,28-31-2,-17 12 2,-9-1-2,0 3 2,-2 17-1,-13-26 1,13 26 0,-28-6-1,9 10 0,19-4-2,-31 24 1,21-6-1,10-18 1,-17 30-1,17-30 0,0 17 0,0-17 1,0 0 0,21 0 0,-21 0 1,23-17-1,-13 1 1,-10 16-2,14-32 2,-14 32-2,0-29 2,0 29-2,-16-20 1,16 20 0,-27 2 0,9 2 1,18-4-2,-33 24 2,20-6-2,13-18 2,-20 31-2,20-31 1,-8 23 0,8-23-1,0 0 1,0 0 0,18 2 1,-18-2-2,14-20 2,-14 20-2,5-31 2,-3 12-3,-4-1 0,2 20-7,-15-17-23,15 17 1,0 0-3,-23-2-1</inkml:trace>
  <inkml:trace contextRef="#ctx0" brushRef="#br0" timeOffset="13020.7448">-18743 2088 7,'24'19'30,"-3"-15"-1,1-6-2,17 11-10,-14-16-4,25 12-4,-15-14-2,14 9-2,-8-10-1,4 3-2,-5-7 0,1 3-1,-4-3 0,-4 2-1,-3 0 0,-7 1-2,-2 8-2,-21 3-8,20-13-20,-20 13 0,0 0-1,-33-10 1</inkml:trace>
  <inkml:trace contextRef="#ctx0" brushRef="#br0" timeOffset="12695.7262">-18287 1310 1,'0'0'21,"-6"-15"5,6 15 1,-12-18-11,12 18-3,0 0-3,0 0-1,0 0-1,0 0-1,0 0-1,0 0-1,0 0 0,12 23-1,-14-7-1,4 12 0,-8 1 0,6 13 0,-6 2-2,2 7 1,-2 2-1,1 6 1,-1-1-2,2-4 0,2-3 0,0-4-1,-2-5 2,2-3-2,-2-8 1,2-8-1,-2-6 1,4-17 0,-5 25 0,5-25-1,0 0 0,0 0-1,0 0-1,0 0-2,0 0-5,0 0-19,0 0-5,-14-17 0,14 17 0</inkml:trace>
  <inkml:trace contextRef="#ctx0" brushRef="#br0" timeOffset="13399.7664">-18676 1303 18,'0'0'27,"0"0"0,0 0-6,-6-21-5,27 25-5,-21-4-2,41-16-1,-18 2-1,18 9-1,-4-11-1,14 7-2,-6-5 0,5 2-1,3 0-1,-1 1-1,-1 1 1,-5 1-1,-7 6-2,-8-3-1,3 13-5,-34-7-17,31 9-7,-31-9-1,-4 19-1</inkml:trace>
  <inkml:trace contextRef="#ctx0" brushRef="#br0" timeOffset="14032.8027">-17879 1685 34,'26'-24'28,"-17"3"-9,11 14-1,-12-9-5,13 14-2,-21 2-2,19-3-3,-19 3-1,14 21 0,-14 1-1,4 13-2,-6-1 1,4 9-2,-6-2 1,2 1-1,-6-6 0,6-4-2,-4-11 3,5-5-2,1-16 1,0 0 0,0 0 0,0 0-1,-14-16 1,22-3 0,3-11 0,3-2 0,3-3-1,3 0 1,7 2-1,2 3 1,2 6-1,-1 6 0,-5 13-1,2 9 1,0 6 0,3 11 0,-3 9 0,-4 5-1,-3 3 1,-3 3-2,1 1 1,-12-7-3,1 5-2,-24-22-18,13 3-10,-14-14 1,18-7-2</inkml:trace>
  <inkml:trace contextRef="#ctx0" brushRef="#br0" timeOffset="15287.8744">-16970 1634 12,'19'-12'29,"-19"12"-1,29-17 3,-29 17-19,0 0-2,-5-23-2,5 23-1,-24 2 0,24-2-2,-41 14-1,18 1-1,-8 3-1,6 8 0,-5 4 0,7 7-2,4-1 1,7 1-2,6-2 2,8-3-2,8-4 1,3-7-1,9-13 1,5-4 0,4-8 1,8-6 0,2-6-1,6-8 0,-1-4 0,-1-4 1,-4 1-1,-6-1 1,-4 1-1,-10 3 0,-7 3 0,-6 9 0,-8 16 0,-2-17 0,2 17 0,-23 14 0,5 10 0,-1 8-1,1 6 1,3 6-1,1 5 1,4 0-1,8-2 1,6-5-1,8-12 1,-1-7 1,-11-23-1,37 14 0,-15-23 0,3-10 1,0-7-1,-5-8 1,-3-8 0,-1-1 0,-10 1-1,-8 1 1,-6 6-1,-6 6 1,-1 4-2,-3 8 1,18 17 0,-27-14-1,27 14 0,0 0 1,0 0-1,0 0 0,0 0 1,0 0-1,29-16 1,-7 11 0,3 1 0,2 1 0,4 3 0,1 5 0,-3 5 0,-4 13 1,-8 7 0,-1 7-2,-4 5 1,-4 1 0,-5-1 0,-1 0 0,-7-7 1,1-10-2,-6-8 2,10-17 0,0 0 0,-22 8-1,22-8 1,-11-30-1,11 5 0,8-6 1,7-4-1,7 0 1,5 1-1,6 3 1,6 5-2,2 6 2,-2 8-1,-2 14 0,-2 12 0,-8 5-2,-4 7 2,-7 6-1,-9 1 2,-3 0-3,-4-3 3,-2-2-2,-5-12 1,7-16 1,-18 16-1,18-16 0,-21-11 0,21 11 1,-10-31-1,10 3 1,6-4-2,5-1 3,5 0-3,5 3 2,3 4-1,3 3 1,-2 7-2,-1 11 1,-1 7 0,-2 12 0,-5 7-1,-2 5 0,-5 5 1,-1 4-1,2 2 1,-2 0-1,-1-2 1,-1-9-1,4-7 1,-10-19-1,23 23 0,-23-23-1,35-1-2,-21-15-1,15 7-4,-15-19-6,23 9-14,-14-13-4,8 6 1,-9-6 1</inkml:trace>
  <inkml:trace contextRef="#ctx0" brushRef="#br0" timeOffset="15595.8919">-15550 1690 17,'0'0'29,"0"0"3,0-15-2,0 15-12,0 0-7,0 0-3,-6 24-2,4 6-2,-4 1 0,8 8-2,-6 1 1,8 6-3,0-4 2,6-4-3,2-11 2,7-10 0,2-10-1,5-7 0,3-7-1,-2-12-1,6-1-4,-17-23-15,13 6-12,-17-9-1,-3 3 0</inkml:trace>
  <inkml:trace contextRef="#ctx0" brushRef="#br0" timeOffset="15760.9014">-15523 1447 34,'0'0'30,"0"0"-1,0 0 0,25 12-25,-13 4-10,-12-16-11,29 33-11,-9-8-2,3-1 1</inkml:trace>
  <inkml:trace contextRef="#ctx0" brushRef="#br0" timeOffset="16547.9465">-15134 1706 35,'0'0'34,"0"0"-1,0 0 1,0 0-18,-6 32-11,3-3-2,6 12-3,-4 1 2,-1 7-2,2-4 1,0-3-2,-2-10 1,2-6 1,2-10-1,-2-16 1,0 0 0,13-16-1,-5-10 1,4-11 0,1-10-2,7-6 2,3-1-1,-2 5 0,5 7-1,-5 7 1,2 14-1,-1 14 2,-5 21-2,-3 12 0,0 7 1,1 4-1,-1 3 1,-1 1-1,5-3 1,1-5-2,9-10 0,-1-12-1,10-4-1,-4-13-1,18 1-1,-13-16 0,19 2-2,-12-18 2,7 6 2,-9-6 3,-8 0 2,-6 6 4,-21-6 0,6 16 2,-28-5 1,14 26 0,-49-13-1,22 19-2,-10 1-2,6 14-1,-4 3-1,6 6-2,5 1 2,13 4-2,5-1 2,10-1-2,5-2 1,7-8-1,7-4 2,5-3-1,-3-4 0,2-1 0,-3-2 0,-3 3 0,-6 4 0,-1 7 0,-2 8 1,-4 11-1,-5 9 0,-1 8 1,-2 6-1,-2 3 1,-9 1-1,-5-8 1,-3-7 0,-7-10-1,-9-14 1,-3-11 0,-5-15-1,0-11 1,-2-11-1,2-6-1,3-3-1,-1-8-7,27 18-19,-11-13-8,13 13 0,2-5-1</inkml:trace>
  <inkml:trace contextRef="#ctx0" brushRef="#br0" timeOffset="17324.991">-13433 1780 1,'0'0'14,"-35"-28"12,19 8-6,16 20-6,-25-24-3,25 24 0,-14-23-1,14 23 0,2-23-3,-2 23 0,0 0-2,29-10-2,-29 10 0,29 10 0,-13 11-1,5 11-1,-5 6 1,1 10-3,-5 4 3,-2 2-3,-4-1 2,-2-4-1,-6-14 2,-2-9-1,4-26 1,-16 18-1,16-18 1,-15-30 0,9 0-1,4-6 1,4-12-2,4-1 2,1-3-2,7 4 2,4 3-3,3 6 3,4 8-2,2 6 0,5 15-1,-5-1-2,8 20-6,-16-9-20,11 16-4,-11-6-1,2 13 0</inkml:trace>
  <inkml:trace contextRef="#ctx0" brushRef="#br0" timeOffset="18412.0531">-12751 1739 46,'12'-17'32,"-12"17"2,12-26-2,-12 26-26,0 0-3,-33-6 0,-2 13-2,-8 11 1,-2 3-1,-1 7-1,-3 5 1,8 4-2,10 1 2,9-1-3,13-2 3,11-7-2,7-10 1,-9-18 0,41 14 0,-10-21 0,1-7 0,5-9 1,-2-7-1,1-5 0,0-2 0,-3 4 1,-4 3-1,-8 6 1,-1 8-2,-20 16 2,21 4 0,-15 17-2,0 7 2,1 7-2,1 5 1,4 2-1,3-2 2,3-6-3,1-8 1,5-10 0,9-6-2,-4-13-1,12-1-2,-6-22-4,21 8-10,-15-24-9,20 9 0,-11-18 7,12 13 8,-19-10 11,0 5 3,-4 11 10,-26-8 7,9 24 12,-24-8-1,2 24-4,-29-13-9,11 22-7,-23-2-4,6 9-1,-9 10-2,1 9-1,0 2 1,8 7-2,8-1 2,7 1-2,13-2 2,8-2-2,13-13 1,6-8 1,5-10-1,6-11 1,4-10-1,0-11 2,-2-16-2,-4-6 1,0-15-1,-3-6 2,-5-11-3,-5-9 3,-7-1-3,1-3 2,-6 13-1,-2 7 0,-2 12 1,0 16-1,0 16 0,0 26 0,-12 21 0,5 19 1,1 13-2,0 12 2,2 8-1,4 11 0,2 4 1,6-9-2,11-9 1,3-13-1,1-11 1,2-13-2,6-15 3,0-17-2,-1-15 0,-1-14 2,-4-8-2,0-10 1,-1-5-1,-3-3 2,-3 3-3,-3 4 2,-5 12 0,0 7 0,-5 12 1,-5 16 0,6 21-1,-4 9 1,-2 7 0,6 14 0,0 1 1,4 2-3,-1-5 2,3-8-2,4-10 1,1-13-3,7-6 0,-13-28-7,18 7-15,-17-24-8,6-5-1,-11-15 1</inkml:trace>
  <inkml:trace contextRef="#ctx0" brushRef="#br0" timeOffset="18577.0626">-11494 1167 51,'-21'-21'33,"21"21"-1,-18 0-1,18 0-29,6 35-6,-6-35-8,31 49-14,-19-19-6,15 10 0,2-3 0</inkml:trace>
  <inkml:trace contextRef="#ctx0" brushRef="#br0" timeOffset="19368.1078">-10970 1543 36,'17'-3'32,"-17"3"1,8-16 0,-22-3-20,14 19-6,-9-16-3,9 16-1,-37-11-1,7 13 0,-9 2 0,1 6-1,-7 8-1,0 5 1,6 5-1,6 5 0,10 5 0,7 3 0,18-6-1,6-2 1,7-7 0,7-7 0,5-10 0,6-9 0,-2-14 0,0-7 1,-1-5-1,-7-4 0,0-3 0,1 0 1,-7 6-1,-7 3-1,2 6 1,-12 18 0,15-15 0,-15 15-1,12 21 1,-10 0 0,4 7-1,-1 7 1,1 1 0,2-1-1,-2-3 1,0-4-2,2-9 3,-8-19-2,17 12 2,-17-12-1,18-26 0,-7 5 2,3-3-2,3-3 2,1 1-2,1 2 0,1 8 0,-3 4 0,-17 12 0,27-6 0,-27 6 0,12 23 0,-12 2 0,-4 1 0,0 0 1,-3 0-3,1-1 3,-2-4-2,4-4 2,4-17-2,0 0 1,0 0 0,0 0 0,6-21 2,8-1-3,5-5 3,2-2-2,7-1 1,1 2-1,2 3 1,0 10-1,-2 6 0,-5 11 0,-5 8 0,-3 13 0,-5 5-2,-1 5 3,-4 2-2,-2-2 1,0-3-2,1-2 1,-5-10-4,10-3-4,-10-15-12,0 0-14,4-22 1,-4 22 0</inkml:trace>
  <inkml:trace contextRef="#ctx0" brushRef="#br0" timeOffset="19884.1372">-10136 1587 31,'22'-10'31,"-5"-1"0,1 4 1,-18 7-21,0 0-4,19-19-3,-19 19 0,0 0 0,-21 19-1,-3-7 0,3 9 0,-8 2-2,5 9 0,-1 1 0,8 4-2,7-2 2,10 0-2,8-6 2,7-1-3,11-8 3,9-12-2,5-6 2,9-5 0,4-13-1,5-5 2,0-7-2,1-5 1,-7-8-1,-3-1 1,-10-3-1,-10-1 0,-8 6 0,-9 3 0,-10 9 0,-12 7 0,-9 12 0,-12 9 0,-4 13 0,-4 8 0,2 9-1,2 5 2,6 5-2,7 4 2,16-1-1,12 3-1,12-8 2,9-4-2,8-8 1,6-5-1,9-9 1,1-10-3,3-4-1,-13-22-15,10 6-15,-18-12 0,-4 2-1,-15-3 0</inkml:trace>
  <inkml:trace contextRef="#ctx0" brushRef="#br0" timeOffset="20801.1898">-8846 1582 44,'0'0'32,"27"-11"0,4 6 0,-1-2-29,10 4-1,7-3-1,4 1-1,-7 0 0,-1-2-1,4 3-1,-10-4-4,10 13-14,-16-10-11,0 5 0,-31 0-1</inkml:trace>
  <inkml:trace contextRef="#ctx0" brushRef="#br0" timeOffset="20568.1764">-8239 1284 1,'0'0'23,"23"-31"4,-13 4-5,10 13-7,-18-19-3,15 17-1,-21-20 0,12 15-2,-20-14-1,4 10-2,-13-1-1,4 8-2,-13 1-1,-3 10 0,-4 3-1,0 11 0,-5 7-1,3 11 1,-2 5 0,6 12-1,4 5 1,5 11 0,9 3-1,7 4 1,8 3-1,8 0 0,4-3 0,7-4 0,3-5-1,-1-8 0,1-6 0,-7-14-3,9 3-5,-22-31-20,4 16-4,-4-16-1,-14-16 1</inkml:trace>
  <inkml:trace contextRef="#ctx0" brushRef="#br0" timeOffset="21160.2101">-8268 1529 42,'25'4'34,"-25"-4"-1,23 3 1,-23-3-25,26 20-5,-9 1-1,5 12-1,-11 5-1,1 6 0,-6 2 1,0 1-2,-2-5 1,-2-5-2,-2-8 3,1-9-3,-1-20 3,0 0-2,0 0 0,-1-28 1,-1-4-1,4-5 2,1-5-3,3-5 2,4 2-1,4 1 0,3 4 0,5 8 0,5 8-2,0 1-2,10 16-3,-20-9-9,24 19-17,-21-4-2,7 9 2,-27-8-2</inkml:trace>
  <inkml:trace contextRef="#ctx0" brushRef="#br0" timeOffset="22056.2616">-7720 1568 20,'0'0'29,"0"0"-1,22-11 1,-22 11-20,0 0-2,0 0-2,-8 21-1,-9-8 1,7 9 0,-8 3-1,11 8-1,-7-3-1,8 3-1,6-1 1,4-4-3,2-6 3,7-4-2,-13-18 0,41 10 1,-15-15-1,1-7 1,-2-9-1,-3-2 1,-3-7-1,-2-3 1,-11-2 0,-12-2-1,-5 4 0,-7 3 1,-7 6-1,0 3 0,3 7 0,3 2 0,19 12 0,-25-8-1,25 8 1,0 0 0,33 4 0,-6-2 0,4 3 0,8 2 0,6 2 1,1 3-1,-3 6 0,-2 6 1,-10 4-1,-2 7 0,-9 4 1,-7-3-1,-7-1 1,-4-3-1,-6-6 1,-3-7-1,7-19 1,-22 13-1,22-13 0,-25-20 2,13 1-2,6-5 1,2-6-1,6-2 1,4-3-1,6 4 0,7 1 0,3 7 0,3 6 0,2 6 0,0 10 0,-3 8-1,-1 10 1,-1 4 0,-5 9-1,-3 1 1,-1 1 0,-1 1-1,0-5 2,-5-5-2,-1-6 2,-6-17-2,12 20 1,-12-20 1,0 0-1,17-25 1,-9 6-1,8-4 1,3-1-2,1-1 2,5 2-1,0 4 0,1 9-1,-3 4 1,0 8 0,-5 7 0,-1 10 0,-1 2-1,-1 2 0,-3-6-2,11 10-7,-23-27-21,30 14-2,-11-23-3,6-9 1</inkml:trace>
  <inkml:trace contextRef="#ctx0" brushRef="#br0" timeOffset="-100122.7264">-2074 586 30,'14'-30'16,"-14"30"0,15-39-3,5 20-1,-10-18-2,15 6-2,-10-15-1,15 1-2,-9-10 0,14 5-2,-10-6 1,6 7-2,-3 3 0,-1 9-1,-6 7 0,-3 9-1,-18 21 0,23-21 0,-23 21 0,0 0-1,10 18-2,-10-18-6,2 23-18,-2-23-1,-8 31-2,2-13 1</inkml:trace>
  <inkml:trace contextRef="#ctx0" brushRef="#br0" timeOffset="-3.66304E7">-2665-117 1,'-13'20'5,"-19"-20"19,32 0 1,-48 22-16,26-18-2,22-4 0,-11 17-1,11-17 0,6 21-1,-6-21-3,33 27-4,-14-17-10,-19-10-14,43 18-1,-43-18-1</inkml:trace>
  <inkml:trace contextRef="#ctx0" brushRef="#br0" timeOffset="-102422.8582">-1943 531 6,'0'0'14,"0"0"-3,-20-23-2,20 23 2,-17-19-2,17 19 0,-16-21 0,16 21-1,-19-21 0,19 21-1,-24-17-1,24 17-1,-27-13-1,27 13-2,-29-10 1,29 10-2,-33-5 1,33 5 0,-35 0-1,17 1 0,-5 3 0,1 3 0,-3 0 0,2 5 0,-4 0-1,1 4 1,-1 0 0,2 3-1,1-1 0,3 1 1,2 4-1,1-2 0,2 2 0,3 1 0,1 2 0,2 1 0,1 1 0,1 0 0,2-4 1,4 6-1,0-4 0,2 0 1,4-1-1,0-1 0,2-1 0,4 0 0,-3 1 0,5-3 1,-2 2-1,3-4 0,1 3 0,2-1 1,-1-4-1,3 4 0,-1-2 1,1 1-1,1-3 0,1 1 1,-1-1-1,0-1 1,1 0-1,1-4 0,1-2 0,-1 3 1,-1-6-1,1 0 0,-2-2 0,3-2 1,1-1-1,-3 2 0,1-6 0,2 0 0,-1 0 0,-1-3 0,3 0 0,-1-2 1,-6-2-1,9 0 0,-7 1 0,1-1 0,1 0 0,-2-3 0,1 1 1,-3 4-1,1-3 0,-18 10 0,31-16 1,-31 16-1,27-23 0,-27 23 1,22-24-1,-15 5 0,1 3 0,-4-7 1,0 0-1,0-1 0,-4-1 1,0-1-1,-2 0 0,0 1 0,-4 1 0,-2-1 1,1 2-1,-3 1 0,-2-1 0,-1 4-1,1-1 1,-2 3 0,1 1 0,-1-1 0,14 17 0,-27-30 0,15 14 0,1 0 1,-1 1-1,0-1 1,-1 0-1,13 16 1,-26-24-1,26 24 1,-29-16 0,12 9-1,-5 0 1,3 3-1,-1-1 1,1 1 0,-1 1-1,3-1 1,-1-1 0,18 5-1,-21-5 0,21 5-1,0 0-4,-27-18-9,27 18-17,0 0-1,-24 0-1,24 0-1</inkml:trace>
  <inkml:trace contextRef="#ctx0" brushRef="#br0" timeOffset="-100823.7665">-2910 319 9,'0'0'12,"0"0"-1,0 0-1,7-15 0,-7 15-1,0 0 0,0 0-2,0 0-1,0 0-1,22 14 0,-22-14 0,29 24 1,-13-8-2,11 10 1,-2-1-1,12 8 0,-4-3-2,6 3 0,-2 0 0,0-3-2,-4-4 1,-2-5-1,-6-3 0,-3-6 0,-22-12 1,25 18-1,-25-18 1,0 0 0,0 0 0,4-16-1,-4 16-1,-17-25-3,17 25-10,-20-10-15,20 10 0,-33-5-1,16 5 6</inkml:trace>
  <inkml:trace contextRef="#ctx0" brushRef="#br0" timeOffset="-98240.619">-2482 1051 10,'0'0'18,"-22"6"-3,22-6-1,-27 7-1,27-7-3,-45 15 0,24 5-1,-20-8-3,6 9 0,-14-4-3,3 8 0,-11-2-1,5-1-1,-5 1 0,3-5 0,1-4 0,7 0-1,1-6 0,10-4 0,8 1-2,-1-7-2,28 2-6,-19-1-9,19 1-9,0 0 0,17-9-1</inkml:trace>
  <inkml:trace contextRef="#ctx0" brushRef="#br0" timeOffset="-99567.6949">-1850 832 18,'0'0'18,"0"0"-1,31-12-2,-17-4-2,13 8-3,-2-13-3,8 1-2,2-4-1,8-2-1,0-8-1,4 5 0,-1-3-1,1 2 0,-4 4-1,-4 7 1,-4-1-1,-8 10 1,-8 3-1,-19 7-1,28 0-4,-28 0-6,0 0-15,0 0-1,4 23 0,-4-23 7</inkml:trace>
  <inkml:trace contextRef="#ctx0" brushRef="#br0" timeOffset="-99028.6641">-1704 1190 5,'0'0'22,"0"0"-6,0 0-3,21-18-1,-1 22 0,-20-4-3,43 0 0,-18 0-2,16 8-2,-2-2-1,9 6 0,1-5-2,3 2-1,-3-4 0,2 0 0,-9-5 0,-1 2-1,-8-4 1,-4 0-1,-5 1 1,-7-1-1,-17 2 1,24 0-1,-24 0 1,0 0-2,0 0-2,0 0-6,0 0-17,11 23-2,-11-23-1,-15 17-1</inkml:trace>
  <inkml:trace contextRef="#ctx0" brushRef="#br0" timeOffset="-61512.5183">0 51 22,'0'0'24,"0"0"-8,16-28-2,-16 28-3,9-17-1,-9 17-1,0 0-2,20-7-1,-20 7-1,0 0-1,0 0-1,0 0 0,0 0 0,0 0 0,6 26-1,-4 0 1,-6 4-1,4 14 1,-6 3-1,6 11 1,-4 3-2,2 2 1,0-5-2,0 0 2,-2-9-2,2-3 1,0-6-1,0-5-1,-1-7 1,3-4 0,-2-4 0,2-5-1,0-15 2,9 20-2,-9-20 1,26 3 0,-7-6 0,6-1 1,5-3-2,6-7 2,0 5-2,4-5 1,-1 0 1,0 2 0,-4 0-1,-4 1 1,-1 3-1,-5 4 1,-4-3-1,-21 7 0,27-3-1,-27 3-1,20-2-2,-20 2-1,0 0-4,0 0-11,0 0-11,0 0-3,0 0 4,0 0 4</inkml:trace>
  <inkml:trace contextRef="#ctx0" brushRef="#br0" timeOffset="-61074.493">683 265 16,'0'0'29,"-2"23"0,-2 3-7,-10-8-7,16 20-4,-15-10-2,13 16-3,-8-9-2,8 3-1,-2-4-1,4-4 0,-2-2-1,2-9-2,0 0-1,-2-19-5,8 25-15,-8-25-11,0 0 3,0 0-4</inkml:trace>
  <inkml:trace contextRef="#ctx0" brushRef="#br0" timeOffset="-59575.4075">1093 309 14,'-7'-30'27,"7"30"0,-14-23-9,-13 8-3,27 15-5,-47-9-2,26 16-2,-18 0-2,10 9-1,-6 3-2,5 7-1,7 4 0,6 1 1,11 1-2,8-2 1,13-2-1,7-7 0,9-4 0,0-8 0,8-4 0,-4-10 0,4-2 0,-10-5 0,-4-2 1,-5 1 0,-20 13 1,25-19 1,-25 19 0,0 0 1,6 16 0,-2 10 1,-6 9 0,10 14-3,-7 2 2,11 10-1,-10-1 0,4-1-1,-8-4 1,-6-3-2,-11-12 2,-7-5 0,-9-7-1,-3-8 0,-9-8 1,-2-5-2,2-10 1,5-6-1,7-5 0,5-6 0,11-4 0,9-4 0,14 2-1,12-6 0,15 2 1,8-5-1,13-1 0,5-5 1,7 1 0,0-5 0,-2-3 0,-5-4 1,-7-3-2,-9-6 2,-8 0-1,-7-6 0,-9 3 0,-3 2 0,-5 8 0,-3 7 0,0 8 0,-4 13 0,0 8 0,-2 18 0,0 0 0,0 0 0,0 28 0,-2 2 1,-2 9-1,0 6 1,-3 10 0,1 1 0,-4 5-1,0 0 1,1-7 0,-1-3-1,-2-9 0,2-5 1,1-11-1,1-5 0,8-21 0,-10 25 1,10-25-1,0 0 0,0 0 0,0 0-1,14-32 1,-5 10-1,9-8 0,1-5 0,5 0 0,-1-4 0,4 6 0,1 0 0,-3 10 0,0 5 0,-1 10 1,-3 9-1,-2 12 1,1 4 0,-3 9-1,1 1 1,5 2 0,-1-1 0,-3-3 0,2-6 0,1-7 0,-1-6 0,1-12 0,-1-6 1,-5-9-1,-3-7 0,1-10 1,-2-8-1,-3-8 0,-1-4 0,-2-1 0,-2-1 0,-2 6 0,0 5 0,0 8 0,-2 12 0,2 11 0,-2 18 0,0 0 1,9 32 0,-5 4-1,0 12 2,0 3-1,4 8 0,0 1-1,1-3 1,1-6 0,4-7-1,-3-11 0,3-8 0,-2-6 0,-12-19-2,21 17-1,-21-17-6,0 0-18,12-26-6,-14 9 0,-12-11 0</inkml:trace>
  <inkml:trace contextRef="#ctx0" brushRef="#br0" timeOffset="-59325.393">1912 92 13,'2'-18'29,"-2"18"-1,6-17 1,-8-1-13,20 13-6,-7-13-3,17 8-1,-1-8-3,14 4 0,-2-3 0,5 1-2,1 0-2,-4-1-3,8 12-8,-26-6-17,2 6-2,-25 5 0,0 0-1</inkml:trace>
  <inkml:trace contextRef="#ctx0" brushRef="#br0" timeOffset="33818.9343">-18966 3892 12,'0'0'11,"0"0"-1,0 0 1,0 0-1,0 0-1,-20-2-2,20 2 0,0 0-1,-6 27-1,6-27-2,-2 24-1,2-24-1,2 28 0,-2-28 1,10 27-1,-10-27-1,0 0 1,22 12 0,-22-12 0,17-7 0,-17 7 0,20-21-1,-20 21 0,13-23 1,-13 23-1,6-21 1,-6 21 0,0 0-1,-18-14 1,18 14-1,-23 5 1,23-5 0,-29 16-1,29-16 1,-29 21-1,29-21 1,-18 21-1,18-21 0,0 0 1,-8 19-1,8-19 0,0 0 0,0 0 1,0 0-1,18 4 1,-18-4-1,0 0 1,0 0-1,0 0 0,10-18 1,-10 18-1,0 0 0,0 0 1,0 0-1,0 0 0,0 0 0,0 0 0,0 0 1,0 0 0,-20-7 0,20 7 1,0 0-1,-25 13 1,25-13 0,-21 8-1,21-8 0,-22 6 0,22-6 0,0 0 0,0 0-1,0 0 1,0 0-1,0 0 1,-12-16-1,12 16 0,0 0 1,4-18 0,-4 18-1,0 0 1,0 0-1,0 0 0,0 0 0,0 0 0,0 0 0,0 0-1,0 0-4,0 0-22,0 0-2,0 0-3,0 0 1</inkml:trace>
  <inkml:trace contextRef="#ctx0" brushRef="#br0" timeOffset="89429.1151">-18303 4319 1,'0'0'28,"18"-10"1,-1-1 0,8-10-14,14 11-8,-4-11 0,16 7-3,-2-5-1,5 3-1,-5 0-1,1 4-1,-5 5-2,-12-2-3,6 13-7,-21-4-16,1 5-2,-19-5 1,17 17 10</inkml:trace>
  <inkml:trace contextRef="#ctx0" brushRef="#br0" timeOffset="89403.1134">-18042 3705 12,'0'0'24,"0"0"-7,0 0-4,0 0-3,0 0-1,0 0-2,0 0-1,-6-16 0,6 16-1,0 0 0,0 0-1,0 0-1,0 0 0,0 0-1,0 0 0,0 0 0,-4 16 0,-2 0 0,2 10 0,-3 4 0,1 6 0,-4 5-1,4 8 1,-4 0 0,3 0-2,-1-5 2,2-1-2,0-1 2,-2-1-2,1-5 1,-3-1 0,2-3-1,0-2 1,1-1-1,-1-4 0,0-2 0,6-4 1,-2-3-1,4-16 0,-4 23 0,4-23 0,0 0 1,0 0-1,0 0 1,0 0 0,0 0-1,0-28 1,0 1-1,2-4 0,-2-8 1,2-5-1,2-5-1,2 0 1,0 0 0,3 0 0,1 2-1,2 2 2,1-1-2,1 0 1,4 6 0,-1 0 0,1 1 0,3 1-1,0 3 1,1 2 0,-1 8 0,-1 4-1,-1 7 1,-19 14 0,31-2 0,-19 20 0,0 10 1,-1 9-1,1 10 0,4 9 1,-3 7 0,5 4-1,-1-1 1,-1-3 0,-1-3-1,-3-6 0,0-7 1,-7-5-1,-1-9 1,0-5-1,-4-7 1,-2-5-1,2-16 0,-2 19-1,2-19-1,0 0-3,0 0-7,-21-5-21,21 5-1,-21-24 0,21 24-1</inkml:trace>
  <inkml:trace contextRef="#ctx0" brushRef="#br0" timeOffset="89932.1437">-17466 4220 1,'0'0'26,"13"-27"2,-13 27 0,26-15-14,-26 15-4,19-13-2,-19 13-2,20 6 0,-20-6-2,15 28 0,-11-11 0,8 11-1,-8-2-1,1 4 0,-3-4-1,2-3 0,-4-4 0,0-19 0,0 22 0,0-22 0,0 0 0,0 0 0,2-27-1,0 6 1,2-5-1,4-4 0,1 0 0,3-1 0,2 5-1,-1 3 1,5 9 0,-18 14-1,31-9 1,-13 18 0,-3 8-1,-1 6 1,1 5 0,1 2-1,-1 7-3,-5-11-4,12 12-20,-17-13-4,5-2-1,-10-23-1</inkml:trace>
  <inkml:trace contextRef="#ctx0" brushRef="#br0" timeOffset="91019.2059">-16669 4220 17,'6'-16'29,"-10"0"2,4 16-1,-44-28-21,22 30-3,-21-4-2,6 13 0,-5 3-2,3 7 1,2 1-2,9 6 0,9-1 0,7-1 0,14-3-1,10-6 0,7-8-1,9-7 1,3-8 0,4-8 0,0-5-1,0-2 1,-2-2 0,-6 1 0,-4 2 1,-3 8 0,-20 12 1,23-2 0,-17 20 0,2 15 1,-6 9-1,4 18 1,-4 8-1,2 11-1,-4-2 0,0 0 0,-8-5 0,-2-9 0,-6-14 0,-1-11 0,-8-15 0,-3-11 0,-7-12 0,2-7 0,-2-12 0,6-4-1,0-5 0,2-5 0,7-4 0,7 2 0,9 0 0,8 0-1,9 2 1,9 0-1,7 1 1,8-1-1,6 0 1,5-6 0,7 1-1,1-1 1,1-7 0,1-1 0,-2-5 0,1-6 0,-5 0 0,-5 0 0,-8 1 0,-8 2 0,-4 6 0,-11 5 0,-8 9 0,-6 11 0,-8 6 0,6 18 0,-31-10-1,7 15 1,-1 13 0,0 4 0,-5 8-1,1 4 1,2 9 1,4 3-2,5-1 1,6 3 0,7-5 0,3-2-1,8-5 1,5-4-1,11-9 1,7-8 0,10-4 0,5-9 0,5-6 0,4-5 0,7-5 0,0-5 0,-5-4 0,-7-3 0,-7-4 0,-10 2 1,-7 0-2,-13 4 2,-11 3-2,0 21 2,-27-19-1,2 22 0,-6 13 0,0 5-1,-1 9 2,7 6-2,2 6 2,11 4-2,10-2 1,8-1 1,12-4-1,9-4 0,6-9 0,6-8 1,7-11-1,5-9 0,2-7-1,-5-13-2,9 9-13,-18-20-18,-3 7-1,-20-8 0,-8 8-1</inkml:trace>
  <inkml:trace contextRef="#ctx0" brushRef="#br0" timeOffset="24572.4055">-10025 2381 1,'-19'-21'15,"19"21"13,-18-12-3,18 12-11,0 0-2,-23-19-3,23 19-1,0 0-1,0 0-1,0 0 0,-4 33-1,-8-12-1,8 14-1,-9 0 0,11 14 0,-6 2-1,10 3 0,4-5-2,7-2 1,5-6-1,7-10 0,4-6 0,1-11-1,3-7 0,-2-9 0,2-3-1,-2-11 0,4-2 0,-4-10-1,6-1 0,-6-8 1,2-3 0,-4-9 0,-3 1 2,-7-2 0,-3-3 1,-3 9 1,-7 0 1,2 15 0,-8 1-1,0 28 1,0-25 0,0 25-1,-8 37 0,4-4-1,-2 9 0,3 9 0,-3 5-1,4 4 1,-2-1-1,2-8 1,2-13-1,2-4 0,-2-12 0,0-6 1,0-16-2,0 0 1,0 0 0,12-23-1,-7 6 1,3-4-1,2 2 0,2-2 0,3 1 0,3 5 1,-1 4-1,1 4 1,-1 7-1,1 4 1,1 4-1,1 6 1,-1 2 0,2 3-1,3 1 1,1-3 0,2-1 0,4-4 0,4-7 0,4-3 0,4-7 0,0-6 0,0-3 0,-2-5 0,-2-2-1,-8-3 0,-8 1 0,-7-2 1,-14 6-1,-8 2 0,6 17 0,-37-16 1,10 18 0,-3 5 0,1 10 0,2 6 0,7 3 0,5 7 1,11-1-1,12-1 1,9 1-1,11-2 1,8-8-1,13-4 0,4-8 0,1-10-2,3 0-2,-17-17-6,11 5-19,-24-11-4,-7-3 0,-22-6-1</inkml:trace>
  <inkml:trace contextRef="#ctx0" brushRef="#br0" timeOffset="24813.4191">-10095 2577 1,'27'-17'23,"24"6"2,5-11 1,24-1-17,4 2-11,9 1-12,12 5-11,-11-10 0,1 11 8</inkml:trace>
  <inkml:trace contextRef="#ctx0" brushRef="#br0" timeOffset="25427.4544">-7834 2507 7,'-4'-15'30,"-4"-1"0,8 16 1,-39-35-16,39 35-4,-43-18-4,20 15-2,-16-3-1,6 10-1,-8-1-1,4 6 0,0 2-2,6 3 1,6 0-2,5 3 1,11 3 0,9-3-1,7 4 1,13 0 0,7 2 0,4 0 0,6 1 0,2-1 0,-2 0 0,-4-1 0,-4-2 0,-5-3 0,-7-3 1,-17-14 0,4 21-1,-4-21 1,-31 11 0,6-10-1,-7-1 1,-3-3-2,0 3-2,-9-11-7,20 10-20,-11-5-3,12 1 0,0-4-1</inkml:trace>
  <inkml:trace contextRef="#ctx0" brushRef="#br0" timeOffset="26524.5171">-7432 2509 1,'26'-21'27,"-26"21"2,0 0 0,0 0-13,-22-10-6,22 10-3,-31 15-1,12 3 0,-14-4-2,7 10 1,-5 1-2,8 6-1,1 3 0,11-1-1,7 0-1,10-1 0,7-8 0,13-3 0,5-9 1,6-6-1,0-8 0,4-7 1,-6-7-1,-2-5 1,-10-7 0,-4-3-1,-9-2 0,-10-1 0,-6 3 0,-5 1 0,-3 7 0,-2 2 0,16 21-1,-27-22 1,27 22-1,0 0 0,0 0 0,0 0 0,0 0 1,22-18-1,-5 13 1,3 0 0,1-1 0,0 1 0,3 1 0,-3 3 0,-1 2 0,-3 10 0,-17-11 0,27 35 0,-19-9 0,0 4 1,0 2-2,-2 3 2,-1-4-2,1-3 2,6-7-2,-4-5 1,-8-16 0,25 14 0,-8-16-1,1-7 0,3-1 0,1-8-1,1-1 0,2-7 0,3 0 0,-7-2 1,0 3-1,-5 1 1,-2 6 1,-3 2 0,-11 16 0,0 0 1,0 0 0,2 20 0,-6 1 0,2 5 1,0 2-2,6 2 1,-2-1 0,6-2-1,4-6 0,1-4 0,-13-17 0,33 14 0,-13-17 0,-1-4 0,3-6 0,-1-4-1,4-4 1,-1-5 0,5 1 0,-4-1 0,1 3 0,-3 4 0,-6 3 0,1 6 1,-18 10-1,23 3 1,-23-3-1,8 32 1,-8-13-1,2 2 1,-2-2-1,2 0 1,-2-19 0,0 27 0,0-27-1,0 0 1,0 0 0,0 0 0,4-28 0,4 8 0,3-2 0,1-5-1,7 1 1,-1 2-1,3 3 0,1 3 0,1 9-3,-23 9-5,41-3-20,-41 3-5,17 19 0,-17-19-1</inkml:trace>
  <inkml:trace contextRef="#ctx0" brushRef="#br0" timeOffset="27087.5492">-5963 2467 28,'0'0'31,"0"0"-1,-27-12 0,6 10-25,21 2-1,-41 16 0,21 0-1,-11-4 1,10 11 0,-1-4-1,7 11 0,3-2-2,10 3 0,6 1-1,10-3 1,7-2-1,8-1 1,6-9-1,4-4 0,4-8 1,8-7-1,-3-8 1,1-6 0,-6-7-1,-1-7 1,-7-5 0,-3-5-1,-9-2 1,-9 0-1,-9 2 0,-5 3 0,-7 7 0,-9 9 0,-7 9 0,-6 12 0,-3 10 0,3 10-1,2 8 1,0 5 0,5 7-1,9 2 2,9 2-1,12 0 0,7-4 1,7-3 0,7-9-1,8-5 1,4-9-1,9-6 1,5-9-1,-1-6 0,6-6-1,-5-6-3,9 12-8,-23-14-21,8 7-1,-22-3-1,-8 8 0</inkml:trace>
  <inkml:trace contextRef="#ctx0" brushRef="#br0" timeOffset="92804.3081">-14871 3791 2,'0'0'26,"-14"-25"2,14 25-8,-6-17-7,6 17-3,0 0-2,-19-20-1,19 20-2,0 0-1,0 0 0,0 0 0,0 0-1,-4 21 0,4 0-1,-2 4 1,4 12-1,-2 5 1,4 9-1,0-1-1,6 6 0,-5-3 0,5-4-1,-2-5 1,-4-4-1,-2-10 0,-2-4 1,-6-7 0,6-19 0,-21 25-1,21-25 1,-32 10-1,32-10 1,-31-5-1,31 5 0,-29-16 0,29 16 0,-15-24 0,13 8-1,7 0 1,3-1-1,6-1 1,5 1-1,5-1 1,5-1-1,2 3 1,0 0 0,2 2 0,2 4-1,-2 1 1,0 6 0,-3 3-1,-3 5 1,-4 4 0,-3 6 0,-5 5 0,-5 4 0,-6 2 0,-4 4 1,-8-2-1,-4 0 0,-5-3 1,-3-4-1,-5-4 0,0-5 0,-4-3 0,-1-4 1,-1-5-1,2-1-1,2-3 1,0 1 0,5-1 0,5-3-1,17 7 0,-24-5 1,24 5-1,0 0 0,0 0 1,26 5-1,-3-1 0,4-1 1,8 2 0,6-3 0,4 0 0,2-2 0,1-4 0,7-1 0,-5-4 0,-1-3 0,-2-4 1,-5 1-1,-1-3 0,-6-1 0,-6 0 1,-7 1-1,-7 1 0,-5 1 0,-10 16 0,2-25 0,-2 25 0,-25-8 0,7 9 0,-3 6 0,-2 6-1,-5 2 1,3 8-1,4 0 1,5 5 0,6 0 0,6 0 0,8 0-1,6-2 1,8-5 0,5-3 0,4-8 1,4-4-1,4-8 0,2-9 0,8-4 0,4-8 1,-1-5-1,5-6 0,-3-1 0,-1-3 0,-4-6 1,-6-1-2,-8-3 2,-8 1-2,-5-2 2,-7 2-2,-7 1 2,-2 4-2,-6 7 0,0 7 1,0 5 0,1 8 0,3 15 0,0 0 0,-20-6 0,14 22 1,-2 9 0,-1 8-1,1 14 0,-2 6 2,4 10-2,4 2 2,6 1-2,4-1 1,4-6-1,3-6 0,9-13 1,3-8 0,4-13-1,4-10 0,0-11-1,6-7-2,-6-17-5,14 3-25,-20-14-1,0 1-1,-19-6 1</inkml:trace>
  <inkml:trace contextRef="#ctx0" brushRef="#br0" timeOffset="92985.3184">-13875 3948 38,'31'-21'29,"10"-3"1,6 10-12,3-4-18,-1-1-11,5 8-16,-7 3-3,-12 4 2,-8 6 10</inkml:trace>
  <inkml:trace contextRef="#ctx0" brushRef="#br0" timeOffset="94356.3967">-13418 4153 25,'0'0'31,"18"19"1,-18-19-1,11 25-27,3-2 1,-6-4-2,3 5 0,-5-3-1,6 2-1,-6-5 1,4-1-1,-10-17 0,19 25 0,-19-25-1,19 3 1,-19-3-2,26-21 1,-13 0-1,-1-3 0,2-3 0,-3 1 0,1 2 0,-2 3 0,-10 21 1,13-20 0,-13 20 1,0 0 0,20 32-1,-12-8 2,1 3-1,5 2 0,1-1 0,1 0 0,0-6 0,3-5 0,-19-17 0,33 9 0,-33-9 0,27-21 0,-19-2 0,-2-5-1,-4-5 1,-2-4-2,-4 0 1,-4 4 0,0 3-1,-1 4 1,1 7 0,8 19-1,-8-16 0,8 16 0,0 0 0,16 19 0,1-5 0,7 2 0,3 0 1,6-2 0,6-4 1,2-1-1,0-6 1,1-1 0,-5-7 0,0-4 0,-4-5 0,-5-2 1,-9-5-2,-1-3 2,-11-1-2,-7 3 1,-6 2-2,-9 5 2,-6 8-2,-5 8-1,-1 6 3,-4 11-3,2 5 2,3 3-1,7 7 1,3 0-1,9 1 1,5-3 0,9 1-1,7-3 2,7-2-1,7-5 0,7-6 1,4-5-1,3-8 1,1-5-1,0-5 0,2-7 1,-6-5-1,-2-2 1,-8-5-1,-8-2 1,-5 0-1,-8 2 0,-8 1 0,-4 4 0,-8 5 0,12 16 0,-33-8 0,13 15-1,1 5 1,3 7-1,3 4 1,3 3 0,6 2-1,4 0 1,8-2-1,4 1 1,3-6 0,7-6 0,3-6 0,2-5 0,2-6 1,2-7-1,1-7 1,1-6-1,0-6 1,-4-2-1,-4-2 0,0 3 1,-5 1-1,-4 5 0,-5 5 1,-11 18-1,0 0 0,0 0 1,14 18-1,-18 5 0,2 3 1,0 5-1,-2 1 0,2-2 1,0-6-1,2-3 1,0-21-1,-2 25 1,2-25 0,0 0 0,8-21-1,-2 3 1,6-8-1,3-4 0,5-1 0,-1-1-1,2 2 1,1 6-1,3 6 0,0 10 1,-3 8 0,1 12 0,-1 7 0,-1 7 0,2 4 0,1 2 1,-3 1-1,-3-3-1,3-1-5,-21-29-22,21 23-6,-21-23-1,18-14-1</inkml:trace>
  <inkml:trace contextRef="#ctx0" brushRef="#br0" timeOffset="95415.4573">-11107 4092 5,'0'0'26,"24"-30"1,-13 13-10,15 4-3,-15-8-4,17 16-3,-13-11-1,10 15 0,-25 1 1,36 10-2,-36-10 1,23 40-3,-17-6 1,1 11-1,-5 4 0,2 5-2,-6-3 1,2-2-2,-4-7 1,3-5 0,-3-11 0,2-5 0,2-21 0,0 0 1,0 0-1,0 0-1,-14-17 1,16-4-1,2-5 0,0-3 0,4-4 0,1 0 0,3 0 0,5-1-1,3 3 0,3-1 2,3 4-2,5-1 2,2 4-2,2 2 1,0 6-1,-2 8 1,-4 9 0,-4 7-1,-5 9 2,-7 10-1,-5 9 1,-4 5-1,-6 6 1,0-1 0,-4-1 0,2-4 0,1-6-1,-1-8 0,2-1-3,2-25-4,8 17-26,-8-17-1,0 0-2,-16-28 1</inkml:trace>
  <inkml:trace contextRef="#ctx0" brushRef="#br0" timeOffset="105040.008">-11068 5050 1,'0'0'11,"0"0"11,0 0-6,0 0-3,0 0-1,-15-18-1,15 18-2,0 0 0,0 0-1,0 0-2,0 0-2,9-23 0,-9 23-2,12-19 0,-12 19 0,25-30-1,-7 16 1,-1-3-1,3 3 0,-1 0 0,3 3 0,-5 4 0,1 4 1,-18 3-2,31 5 1,-31-5 0,31 19 0,-31-19-1,33 25 1,-15-13 0,1-3-1,4-4 1,1-5 0,1-5-1,2-7 0,2-6 0,1-5-1,3-1-2,-8-10-3,14 15-17,-20-11-10,1 8 0,-14 1-1</inkml:trace>
  <inkml:trace contextRef="#ctx0" brushRef="#br0" timeOffset="-97629.584">-2370 1341 15,'0'0'14,"0"0"0,10 19-1,-14 8-1,-9-6-1,3 14-2,-9-2-2,1 7-3,-7-1-1,-1-1-1,1 1-2,0-6 1,5 0-3,-5-13-7,15 1-13,1-4-4,9-17 1,-10 18 5</inkml:trace>
  <inkml:trace contextRef="#ctx0" brushRef="#br0" timeOffset="-97083.5527">-2031 1488 22,'8'35'17,"0"-7"-2,-1 2-4,9 5-3,-8-5-3,7 1-1,-7-4 0,4-6-2,-6-2-1,-6-19-2,15 24-3,-15-24-12,0 0-8,4 25-1,-4-25 7</inkml:trace>
  <inkml:trace contextRef="#ctx0" brushRef="#br0" timeOffset="-96562.523">-1755 1359 1,'0'0'12,"0"0"10,0 0-8,0 0-3,0 0-1,20 28 0,-20-28-1,29 36-1,-14-15-2,13 9-1,-5-2-2,6 4-1,0-6 0,-1 2-1,-1-5 0,-2-4-2,0 2-3,-25-21-11,28 18-11,-28-18-2,0 0 0,17 17 14</inkml:trace>
  <inkml:trace contextRef="#ctx0" brushRef="#br0" timeOffset="-58328.3361">599 1373 8,'0'0'27,"-9"-21"1,1 3-8,8 18-4,-20-26-5,20 26-1,-33-28-2,16 17-2,-12-8 0,3 9-2,-11-3-1,2 10 0,-4-1-1,2 11-1,0 2 0,2 9 0,4 1-1,6 5 0,4 4-1,5 0 1,8 0 0,8 0 0,8 0-1,6-1 1,9-3 0,4-1 0,6 0 0,2-2 0,4 0 0,-2 0 0,2-2-1,-4 0 1,-6-1 0,-3-2 0,-9-1 0,-17-15 1,12 25-1,-12-25 1,-20 21 0,-1-7 0,-2-2 0,-5 0 0,-5-1-1,0-2 1,0-8 0,2 1-1,0-2 0,2-7 0,1 7-1,5-9-2,23 9-1,-35-7-5,35 23-11,0-16-13,-12 18 1,12-18-2</inkml:trace>
  <inkml:trace contextRef="#ctx0" brushRef="#br0" timeOffset="-57155.2688">986 1530 18,'-9'-19'27,"9"19"1,-22-19-13,22 19-4,-21-6-2,21 6-2,-31 4-1,31-4-1,-41 19 0,23-1-2,-9-1 0,10 10-1,-1-1 0,10 4-1,3 3-1,8 0 1,9-3-1,4-2 0,7-9 0,4-7 1,-1-8 0,3-8-1,0-8 0,-6-9 0,-3-5 1,-7-6-1,-9-1 0,-8-2-1,-5 2 1,-9 0-1,-5 3 1,-6 3-1,1 6 0,3 6 0,6 6 0,19 9 0,-20-7-1,20 7 1,22-2-1,1 0 0,14 1 0,2-3 0,9-1 0,-1-2 1,2 2-1,-8-2 1,-3 1 0,-12 3 1,-7 6 0,-19-3 1,4 23 0,-12-2 0,-5 4 0,1 6 1,-2 3-1,7 1 1,1-4-1,8-1-1,6-7 0,5-4 1,5-9-1,3-3 0,0-8 0,3-5 0,-5-6 0,1-5 0,-3-3-1,1-2 1,-5-1-1,-3-2 1,2 4-1,-6 4 1,-6 17-1,11-23 0,-11 23 1,0 0-1,18 11 0,-12 4 1,-1 5-1,5 4 1,0 2 0,2 1-1,-3 2 1,5-4 1,-2-2-1,-1-8 1,-11-15-1,20 20 1,-20-20-1,19-7 1,-7-11 0,0 1-1,3-11 1,1 0-1,7-7 0,2 1 0,1 5 0,-1 1-1,2 6 1,-2 7 0,1 8-1,-5 7 1,-3 10 0,-3 8 0,-5 3 0,-4 5 0,-2 0 1,-4 2 1,-4-5-1,2 0 2,2-23-1,-12 24 0,12-24 0,0 0 0,-17-17 0,17-2-1,-2-6 0,4-3-1,3-3 1,1-1-1,4 2 0,2 2-1,5 12-2,-3-5-5,15 21-21,-12 0-3,3 9 0,-20-9-1</inkml:trace>
  <inkml:trace contextRef="#ctx0" brushRef="#br0" timeOffset="-56516.2323">2337 1369 1,'-20'4'27,"-5"-1"2,-4 2-5,11 16-8,-23-10-5,22 15-1,-16-7-3,17 13-2,-1-6-1,15 8-1,0-6-1,14 3-1,5-5 0,11-1 0,9-9 0,6-4 0,5-7 0,7-5 0,-3-10 0,7-6-1,-1-10 1,-3-2 0,-7-11-1,-5-1 1,-6-8 0,-6-1-1,-9-1 0,-8-1 0,-9 4 1,-6 6-1,-7 8 0,-8 9 0,-3 13-1,-4 11 1,-1 14 0,-3 9-1,4 10 1,2 4 0,5 8-1,4 3 1,9-3 0,8 1 1,9-4-1,10-4 0,3-8 1,10-4 0,6-8-1,5-8 1,7-8-1,1-7 1,1-9 0,-1-7-1,-1-4 0,-8-4-2,-3 8-4,-20-9-23,1 14-3,-19-2-3,-4 18 1</inkml:trace>
  <inkml:trace contextRef="#ctx0" brushRef="#br0" timeOffset="107852.1687">-9325 4237 17,'0'0'17,"0"-26"-2,-5 7-1,5 19-1,-12-32-3,12 32-1,-18-26-3,18 26 0,-21-21-2,21 21 0,-27-14-1,27 14-1,-39-5-1,17 8 1,-3 2 0,-2 4-2,-2 3 1,0 6 0,-1 3-1,5 2 0,4 3 1,3 0-2,8 2 1,5 0 0,9-2 0,3-3 0,5-2-1,6-5 1,3-4 0,2-5 0,3-7 0,1-5 0,0-5-1,0-5 1,0-2 0,-1-4-1,-3-2 0,-1 2 1,-7 0 0,-3 2-1,-3 3 1,-9 16 0,10-19 0,-10 19 0,0 0 0,0 0-1,0 0 1,0 0 0,-2 21 0,2-21 0,4 31-1,0-13 2,2 1-1,4-3 0,-1 0 0,-9-16 0,24 17 0,-24-17 0,29 0 1,-29 0-1,31-19 0,-13 5 1,3-7-1,2 0 1,3-4-1,-1 1 0,2 3 1,-2 2-1,-3 1 0,-1 6 0,-21 12 1,31-9-1,-31 9 1,20 16-1,-20-16 1,9 31 0,-5-11 0,0 1 0,-4-2 0,2-2 0,-2-17 0,0 23 0,0-23 1,0 0-1,0 0 0,0 0 0,18-17 0,-18 17-1,33-30 0,-10 12 0,6 1 0,2-1-1,1 4 1,-3 4-1,-2 5 0,-4 5 0,-1 8 1,-22-8-1,29 30 1,-19-9-1,1 2 1,1 1-1,2-1 1,1-4-1,7-5 1,5-7-1,4-5 1,6-7-1,4-7 1,0-6 0,5-5 0,1-3 0,-4-4 0,-6-3 0,-10 2 0,-4 1 0,-11 2 0,-10 5 0,-2 23-1,-27-19 2,1 21-1,-3 10 0,-2 4 1,0 8-1,4 6 1,3 3-1,5-1 1,7-3-2,8-1 1,6-3 0,2-6 0,-4-19 0,22 19 0,-22-19 0,31-10 0,-14-8 0,3-4 0,-3-6 1,3-7-2,1-6 0,-3-4 0,-5-1 0,-1-3 0,-4 2 1,-6 3-2,-2 4 2,-2 5 0,-6 10-1,4 8 2,4 17-1,0 0 1,-25 5 0,15 16 0,6 11 1,-4 6 1,6 10-1,-2-1 1,12 5-1,-4-3 0,10-3-1,-1-6 0,3-7-1,3-8-2,-19-25-3,45 30-14,-25-32-13,-1-3 0,-19 5 0</inkml:trace>
  <inkml:trace contextRef="#ctx0" brushRef="#br0" timeOffset="109255.2491">-7389 4915 6,'0'0'26,"-19"-19"1,19 19-10,9-20-4,-7-1-3,18 11-1,-10-15-2,17 6-2,-8-7 0,14 5-1,-7-6 0,7 8-1,-6 0-1,2 5-1,-2 5 0,-3 11 1,-3 3-1,1 11 0,-5 3 0,2 6 1,-3 1-1,2 2 0,-3-5 0,3-4-1,-1-9 1,5-6 0,-1-11 0,2-11-1,3-3-1,-5-10-3,10 12-7,-15-16-22,5 5 0,-13 0 0,0 9-2</inkml:trace>
  <inkml:trace contextRef="#ctx0" brushRef="#br0" timeOffset="108664.2151">-6920 3929 20,'0'0'28,"8"-17"2,-8 17-13,0 0-5,-25-22-3,25 22-2,-26-5-1,7 5-2,-10-3-1,1 4-1,-5 1 0,2 3-1,-2 3 0,2 0-1,0 5 0,9 1 0,5 3 0,3 1 0,7 6 1,7 2-1,7 2 1,7 2-1,9 2 1,6-1-1,6-1 2,2-2-2,2-5 0,-4-4 0,-3-3 0,-7-2 0,-8-6 0,-17-8 1,6 20 0,-6-20-1,-29 15 1,6-6 0,-10 0 0,-2 1 0,-4 1 0,-2-2-1,2-1 1,0 0-1,6-1 0,4-4-1,7 6-3,-1-13-5,23 4-24,0 0 1,0 0-2,-18 6 0</inkml:trace>
  <inkml:trace contextRef="#ctx0" brushRef="#br0" timeOffset="112121.4128">-19097 6119 16,'0'0'18,"-17"20"-2,17-20-4,-4 21-2,4-21-4,-2 24-1,2-24-2,4 25-1,-4-25 0,6 19-1,-6-19 1,0 0 0,0 0 1,0 0 2,0 0-2,0 0 2,17-14-2,-17 14 0,10-21-1,-10 21 0,10-21-1,-10 21 0,6-19 0,-6 19-1,0 0 1,0 0 0,0 0-1,0 0 1,0 0-1,-20 8 0,20-8 0,-6 16 0,6-16 0,0 0 1,4 16-1,-4-16 1,0 0 0,18 2 0,-18-2 0,0 0 0,23-23 0,-23 23 0,16-23 0,-16 23 0,7-24 0,-7 24 0,0-20-1,0 20 0,0 0 0,0 0 0,-23 2 0,23-2 0,0 0-1,-23 23 1,23-23-1,0 0 0,-4 24-5,4-24-22,0 0-2,0 0-2,0 0 1</inkml:trace>
  <inkml:trace contextRef="#ctx0" brushRef="#br1" timeOffset="-3.69632E7">-6063 5895 3,'0'0'10,"0"0"-1,0 0 0,0 0-1,0 0 1,-2-21-1,2 21 0,0 0-3,0 0 1,0 0-2,0 0 1,0-19-3,0 19 2,0 0-2,0 0 1,0 0 0,0 0 0,0 0-1,0 0 0,0 0 0,0 0 0,15-16-1,-15 16-1,0 0 0,25-10 0,-25 10 0,22-4 0,-22 4 0,29 5 1,-29-5-1,27 30 1,-13-9 0,-1 7-1,1 2 2,2 5-3,-5 2 3,1-1-3,-2-4 2,-2 3-2,-3-7 2,-1-3-1,-2-3 0,-2-1 1,-2-5-1,-2-1 0,4-15 1,-9 23-1,9-23 1,0 0-1,-14 17 0,14-17 1,0 0-1,0 0 0,0 0 1,0 0-1,-10-19 0,10 19 0,6-21 0,-6 21 0,8-27 1,-2 9-1,0 1 0,1-2 0,1-4 0,0 2 0,0-4 0,1 2 1,-1 1-2,2-6 2,2 0-1,-1 1 1,1 1-2,2 2 3,3-1-3,-1 2 2,3 4-1,-1 3 1,1 4-1,-1 2 0,1 1 0,-1 2 0,-18 7 0,29-7 0,-29 7 0,25 0 0,-25 0 0,23 9 0,-23-9 0,22 15-1,-22-15 1,19 21 0,-7-1 0,-2-5-1,-1 6 2,-1 2-2,2 0 2,-2 1-3,-3 1 3,1 1-2,-2-3 2,0 3-2,-2-3 1,-2 0 0,0-1 0,0-2 0,-2-3 0,2-1 0,0-16 0,-2 25 0,2-25 0,0 19-2,0-19-2,0 0-5,12 29-15,-12-29-5,0 17-1,0-17 6</inkml:trace>
  <inkml:trace contextRef="#ctx0" brushRef="#br1" timeOffset="-3.69551E7">-5723 6607 12,'12'-16'7,"-12"16"0,0 0-1,0 0-1,7-18-1,-7 18 0,0 0 0,8-15-1,-8 15 1,12-16-1,-12 16 0,17-19-1,-17 19 1,24-21 0,-5 14-1,-19 7 1,31-20-1,-31 20 0,29-12 0,-29 12 0,28-5 0,-28 5 0,19 9 0,-19-9-1,18 21 1,-11-6-1,1 3 0,2-1 0,-2-1 0,0 0-1,-8-16 1,15 23-1,-15-23 1,0 0 0,20 5 0,-20-5 0,11-23 0,-5 4 0,2 0 0,-2-6 0,1 2-1,-1-1 0,2 3-1,-8 21-2,10-30-4,-10 30-17,21-7-4,-21 7 0,0 0 15</inkml:trace>
  <inkml:trace contextRef="#ctx0" brushRef="#br0" timeOffset="-70128.0108">-3794 5725 4,'-7'16'6,"7"-16"0,0 0-2,0 0-1,0 0 0,0 0 1,0 0 0,0 0 0,0 0 0,0 0 0,0 0 1,0 0-1,9-21-1,-9 21 0,0 0-1,18-21 0,-18 21 0,19-24-1,-9 8 0,4 0 0,1-1 0,3-4-1,-1 1 0,3-1 0,-1 2 1,1-2-1,-1 4 0,-1-1 0,-3 2 0,-15 16 0,23-22 1,-23 22-1,0 0 1,20-16 0,-20 16 0,0 0 0,0 0 1,0 0-1,0 0 1,0 0-1,0 0 0,0 0-1,0 0 0,0 0 0,0 0 0,0 0 0,0 0 0,0 0 0,0 0 0,14-18 0,-14 18 0,0 0 0,0 0 0,15-19 0,-15 19 0,0 0 0,0 0 0,18-16 0,-18 16 0,0 0 0,0 0 0,0 0 0,0 0 0,0 0 1,17-15-1,-17 15 0,0 0 0,0 0 0,0 0 1,0 0-1,0 0 0,0 0 0,0 0 0,0 0 1,0 0-1,0 0 0,0 0 1,0 0-1,0 0 1,0 0 0,0 0 0,0 0 0,0 0-1,0 0 1,0 0 0,0 0 0,0 0 1,0 0-1,0 0 0,0 0 0,0 0 1,0 0 0,0 0-1,0 0 0,0 0 0,0 0 0,0 0 1,0 0-1,0 0 0,0 0 1,-2 24 0,4-5 0,-4 8 0,6 9 0,-2 3-1,2 6 1,0 3-1,2-3 0,-1-1 0,1-6-1,-2-6 1,0-8-1,-2-2 0,-2-22 0,4 24 0,-4-24 0,2 16 0,-2-16 1,0 0-1,0 0 0,0 19 0,0-19 0,0 0 0,0 0 0,0 16 0,0-16 0,0 0 0,0 0 0,0 0 1,0 0-1,0 0 0,0 0 0,0 0 0,0 0 0,0 0 0,0 0 0,0 0 0,0 0 0,0 0 0,0 0 0,2 17 0,-2-17 0,0 0 0,0 0 0,0 0 0,0 0 0,0 0 0,0 0 0,0 16-1,0-16-3,0 0-5,0 0-20,0 0 1,0 0-2,2-19 1</inkml:trace>
  <inkml:trace contextRef="#ctx0" brushRef="#br0" timeOffset="-68051.8921">-1949 4680 7,'-10'-21'23,"10"21"-6,-4-19-5,4 19-2,-12-19-1,12 19-1,-21-16-1,2 4-1,19 12-1,-35-6-1,17 10-1,-7-1-1,1 4-1,-5 2 0,4 3 1,0 2-1,1 2 0,-1-4 0,6 2-1,1-3 1,18-11 0,-25 19-1,25-19 0,0 0 0,-14 19 0,14-19 0,0 0 0,10 16 0,-10-16 0,21 11 0,-21-11 0,33 12 1,-13-3-1,-1-1 0,5 3 0,-1 3 0,2 2 0,4 5 0,-3 0 0,-1 5 0,-4 2 1,1 4-1,-3 1 1,-5-2 0,-4 4 1,-12-1 1,2-1 0,-10-3 0,2-2 0,-9-7 0,-1 3-1,-1-8 1,3 1-2,-3-6 0,1-1-1,18-10 1,-31 14-1,14-8 1,17-6-1,-30 3 1,30-3 0,-29 0-1,29 0 1,-31-9-1,31 9 0,-31-12 1,31 12-1,-31-17 0,31 17 1,-26-16-1,26 16 0,-21-14 0,21 14 0,0 0 0,-17-12 0,17 12 0,0 0 0,0 0-1,0 0 0,0 0-2,0 0-3,0 0-18,0 0-7,21 1-1,-21-1-1</inkml:trace>
  <inkml:trace contextRef="#ctx0" brushRef="#br0" timeOffset="-66304.7922">-2239 5757 20,'0'0'12,"0"0"-1,0 0 1,-4-19-2,4 19 0,0 0-2,0 0-1,0-25-1,0 25-1,4-17-1,-4 17-2,8-25 1,-8 25-1,13-26-1,-13 26 0,20-23 0,-20 23 0,27-24 0,-27 24 0,31-18-1,-31 18 1,37-9-1,-18 9 1,3 0 0,1 7-1,1 2 0,-1 3 1,0 1-1,-1 2 1,-22-15-1,33 20 0,-33-20 1,17 17-1,-17-17 1,0 0 0,0 0 0,0 0-1,0 0 1,0 0-1,18 4-1,-18-4-5,0 0-8,15-20-14,-15 20 0,8-22-1,-8 6 8</inkml:trace>
  <inkml:trace contextRef="#ctx0" brushRef="#br0" timeOffset="-64242.6742">-1801 5647 14,'0'0'13,"0"0"-3,0 0-1,0 0-2,0 0-1,11-16-2,-11 16-2,0 0 0,0 0 0,18-21-1,-18 21 1,0 0-1,19-23 0,-19 23 0,10-19 0,-10 19 0,10-21 0,-10 21 0,4-19 0,-4 19-1,0-16-3,0 16-4,0 0-6,0 0-9,0 0 0,0 0 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0:34.04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-2161 7465 1,'23'-7'7,"-9"-10"16,17 6-1,0-5-20,4 1-2,2-3-9,-6-5-13,10 13 0,-19-9 21</inkml:trace>
  <inkml:trace contextRef="#ctx0" brushRef="#br0" timeOffset="954.0544">-1431 7671 1,'-24'-12'10,"24"12"16,-35 0-7,6-7-8,12 16-1,-16-11-2,11 16-1,-9-7-2,10 10 0,-9-4-1,13 11 0,-4-5-2,11 9 0,2-3-1,10 3 0,2-4 0,9 4 0,3-7-1,7 0 1,5-7-1,1-3 0,2-8 1,4-1-1,-2-9 1,2-4-1,0-4 1,0-5-1,0-4 0,-4-4-1,2-5 1,-7-11-2,1-1 1,-8-8-1,1-1 0,-9-5 0,-1 1 1,-4 0 0,-2 4 0,-4 10 1,-2 4 1,0 12 1,-4 2-1,6 26 1,-8-21 0,8 21 0,0 0 0,-11 32 0,3-5 0,4 14 0,-4 6 0,6 12 0,-4 4-1,4 4 0,1-1 0,1-5-1,1-5 0,-1-7 1,2-9-1,0-10 0,-2-9 1,0-5-1,0-16 1,0 0-1,0 0 1,0 0-1,16-16 0,-4-5 0,1 0-1,5-5 0,3 0 1,1-1-1,3 5 1,-2 4-1,1 8 0,-3 6 1,0 6 0,-3 8 0,-1 6 0,1 3 0,-1 2 0,-1 4 0,-1-2 0,-1-4 0,2 0-2,-16-19-4,27 21-21,-27-21-5,17-2 1,-17 2-2</inkml:trace>
  <inkml:trace contextRef="#ctx0" brushRef="#br0" timeOffset="2522.1441">-340 7488 4,'-17'12'28,"17"-12"1,-14 38-12,0-18-6,18 15-1,-17-6-2,18 15-1,-8-7-3,10 6-1,-1-8-1,8 0 0,-3-10-1,5-3 0,2-8 0,3-7 0,-4-7 0,5-5 0,-1-5 0,5-6-1,-1-7 1,2-3 0,-2-5-1,3-4 1,-1 0-1,-2-2 0,-2 4 0,1 3 0,-5 4 0,-1 3 0,-5 7 0,-13 16 0,22-17 0,-22 17 0,0 0-1,17-9 1,-17 9 0,0 0 0,0 0 0,0 0 0,6 18 0,-6-18 0,0 0 1,0 0-1,2 17 0,-2-17 1,0 0-1,0 0 0,0 0 0,0 0 0,0 0 1,0 0-1,0 0 0,0 0 1,0 0-1,0 0 1,0 0-1,0 0 0,0 0 0,0 0 0,0 0 0,0 0 0,0 0 0,0 0 0,0 0 0,0 0 0,0 0 0,0 0 0,0 0 0,0 0 0,0 0 0,0 0 0,0 0 0,0 0 0,0 0 0,0 0 0,0 0 0,18 9 0,-18-9 0,0 0 0,0 0 0,0 0 0,0 0 0,0 0 0,17 0 0,-17 0 0,0 0 0,0 0 0,0 0 0,0 0 0,0 0 0,0 0 0,0 0 0,0 0 0,0 0 0,0 0 0,18-4 0,-18 4 0,0 0 0,0 0 0,0 0 0,0 0 0,0 0 0,0 0 0,0 0 0,0 0 0,0 0 0,0 0 0,0 0 0,0 0 0,0 0 0,11 21 0,-11-21 0,0 30 1,-2-7-1,0 3 0,0 5 0,0 3 0,2 1 0,-1 0 0,1-4 0,0-3 1,0-5-1,1-4 0,-1-19 0,2 24 1,-2-24-1,0 0 1,0 0 0,0 0 0,0 0-1,12-17 1,-6-1 0,4-3-1,-1-5 0,5-3 0,2-1 1,-1-2-2,5 4 2,-1 0-2,2 6 2,-1-1-2,3 6 1,-3 4 0,1 5 0,-1 2 0,-3 8 0,-17-2 0,31 21 0,-19-2 0,3 7-1,-1 1 1,0 2 0,-1 5 0,1-5 0,0 1 0,-1-4 0,3-5 0,-7-5 0,-9-16 0,24 21 0,-24-21 1,27 5-1,-27-5-1,33-12 0,-19-6-3,13 6-6,-19-14-22,11-4-1,-11-10 0,0-2 1</inkml:trace>
  <inkml:trace contextRef="#ctx0" brushRef="#br0" timeOffset="2823.1613">-194 7308 30,'-18'-9'31,"18"9"0,-21-12-1,21 12-28,0 0-2,0 0-5,0 0-21,23 3-5,-23-3 1,24 5-1</inkml:trace>
  <inkml:trace contextRef="#ctx0" brushRef="#br0" timeOffset="4762.2722">-2982 8721 8,'0'0'28,"22"-9"1,18-3-2,11-9-22,27 3-14,5-5-17,13-8-1,7 5-1,-10-9 22</inkml:trace>
  <inkml:trace contextRef="#ctx0" brushRef="#br0" timeOffset="5558.3179">-931 8651 1,'0'0'25,"0"0"2,0 0-4,-24-7-15,3 5 0,3 11-3,-11-2-1,2 5 0,-6 2-1,2 3 0,-4 1-1,8 1 0,3 4-2,5-4 0,7 4 0,6-1 0,8 1 0,8 0-1,7-2 1,7 2 0,5-2 0,4 2 0,0-2-1,0 0 1,-4 0 0,-1-2 0,-9-3 1,-1 1 1,-18-17 0,15 25 0,-15-25 0,-2 17 1,2-17 0,-17 9-1,17-9 1,-30 2-2,11-2 0,-2-2-2,-1 2 0,-3-7-5,25 7-10,-37 4-15,17-6 0,-1 0-2,21 2 18</inkml:trace>
  <inkml:trace contextRef="#ctx0" brushRef="#br0" timeOffset="6850.3919">-461 8729 5,'-3'-22'26,"3"22"2,0 0-15,-26-14-2,26 14-1,-27 7-3,15 10 1,-15-6-2,12 13 0,-13-3-2,13 12-1,-7-3 0,11 7-2,1-4 0,6 3 0,6-5-1,8 2 0,5-7 0,7-5 0,5-3 0,4-8 0,8-6 0,2-8 0,4-4 0,-1-8-1,1-5 1,-4-5-1,-2-6 0,-8-4 0,-4-2 1,-13-2-1,-6-2 1,-8 2 0,-6 5 0,-6 5 0,-3 7 0,-5 8 0,1 9 0,1 6-1,1 13 1,1 6 0,2 7 0,9 2-1,3 5 1,4 2 0,5 0 0,7 0 0,2-6-1,5-3 1,0-7 0,3-3 0,1-7 0,2-8 0,0-4 0,1-8 0,1-4 0,-2-6 1,2-2-1,0-2 0,-3 0 1,-1 3-1,-4 1 1,1 5 0,-22 16 0,29-16 0,-29 16 0,18 12 0,-17 4 0,-1 7 0,-1 0 0,-1 3 0,-2-3-1,0 2 1,0-8-1,2-1 1,2-16-1,-4 17 1,4-17-1,0 0 1,0 0-1,8-19 0,2 2 0,-1-4-1,5-3 1,2-4-1,1 2 0,1 0 0,1 7 0,-3 1 0,-16 18 0,29-9 1,-29 9-1,23 21 1,-11-3 0,1 1-1,1 2 1,2 0 1,1-3-1,3-5 0,5-5 1,4-6-1,0-7 1,2-5-1,2-7 1,0-4-1,1-7 1,-1-4-1,-8-4 1,-4-3-1,-5 3 0,-8 2 0,-8 3 1,-4 6-2,-8 6 1,-5 10 0,-3 9 0,-1 6 0,-1 6 0,3 7 0,-1 6 0,7 3 1,3 3-1,6 1 1,2-1-1,10 2 1,2-1-1,5-3 1,3-8-1,5 0 1,4-9-1,4-4 1,5-6-1,2-5 1,5-3-2,-2-5 0,4 4-4,-14-14-18,8 11-9,-12-6-1,-7 7-1</inkml:trace>
  <inkml:trace contextRef="#ctx0" brushRef="#br1" timeOffset="-201910.0806">-4379 7855 4,'0'0'4,"0"0"0,-19-4 1,19 4-2,0 0 1,-25 0-1,25 0-1,-18 2 1,18-2-1,-17 5 0,17-5 0,-18 5 0,18-5 0,-19 6-1,19-6 1,-22 5-1,22-5 1,-21 7-1,21-7 0,-20 7 1,20-7-1,-17 7 0,17-7 0,-18 10 0,18-10 0,0 0 0,-23 20-1,23-20 1,-20 14-1,20-14 1,-19 15 0,19-15 0,-21 16 1,21-16-1,-26 16 0,26-16 0,-23 16 1,23-16-1,-23 15 0,23-15-1,-24 15 1,24-15-1,-21 17 0,21-17 1,-21 16-1,21-16 0,-20 18 1,20-18-1,-21 22 1,21-22-1,-20 23 1,20-23-1,-19 25 1,19-25 0,-20 26 0,20-26 0,-19 26 0,19-26 0,-16 24 0,16-24 0,-13 27-1,13-27 1,-10 24-1,10-24 0,-10 21 0,10-21 0,-8 21 0,8-21 0,-7 19 0,7-19 0,-6 20 0,6-20 0,-8 15 0,8-15 0,-2 18 0,2-18 0,-4 17 0,4-17 0,-2 18 1,2-18-1,-2 19 0,2-19 0,2 21 1,-2-21-1,4 23 0,-4-23 0,8 21 0,-8-21 0,10 19 0,-10-19 0,11 17 0,-11-17 0,14 18 0,-14-18 0,14 15 0,-14-15 0,13 16 0,-13-16 0,18 14 0,-18-14 1,19 12-1,-19-12 0,22 11 0,-22-11 0,23 7 0,-23-7 0,25 9 0,-25-9 0,29 5 1,-29-5-1,30 5 0,-30-5 0,33 2 0,-33-2 0,31-2 1,-31 2-1,33-3 0,-33 3 0,31-6 0,-31 6 1,31-7-1,-31 7 0,29-8 0,-29 8 0,26-7 0,-26 7 1,23-7-1,-23 7 0,27-7 0,-27 7 0,23-7 0,-23 7 0,24-11 0,-24 11 0,19-10 1,-19 10-1,18-14 0,-18 14 0,17-14 0,-17 14 1,20-14-1,-20 14 0,17-18 0,-17 18 0,18-17 0,-18 17 1,13-23-1,-13 23 0,14-21 0,-14 21 0,14-21 1,-14 21-1,11-21 0,-11 21 0,10-19 0,-10 19 1,10-21-1,-10 21 0,8-21 0,-8 21 0,7-19 1,-7 19-1,8-19 0,-8 19 0,6-18 0,-6 18 0,6-19 1,-6 19-1,8-23 0,-8 23-1,5-23 2,-5 23-2,4-24 1,-4 24-1,2-19 1,-2 19-1,2-25 1,-2 25 0,0-22 0,0 22 0,0-23 0,0 23 0,-2-21 0,2 21 0,-4-16 0,4 16 0,0 0 0,-4-19 0,4 19 0,0 0 0,-3-18 0,3 18 1,0 0-1,0 0 0,-6-15 1,6 15-1,0 0 0,0 0 1,-8-18-1,8 18 0,0 0 1,-12-18-1,12 18 0,0 0 0,-11-21 1,11 21-1,0 0 0,-14-17 0,14 17 1,0 0-1,0 0 0,-10-18 0,10 18 0,0 0 0,0 0 1,-13-17-1,13 17 0,0 0 0,0 0 1,-26-16-1,26 16 1,-17-9-1,17 9 0,-22-5 1,22 5-1,-23-5-2,23 5-2,-19-2-15,19 2-8,-22 2-1,22-2 3</inkml:trace>
  <inkml:trace contextRef="#ctx0" brushRef="#br0" timeOffset="-1414.0806">-3301 7371 1,'0'0'13,"0"0"-1,0 0-1,0-18-1,0 18-2,0 0-1,0 0 0,0 0-2,0 0 0,0 0-2,0 0 0,0 0-1,0 0 0,0 0 0,0 0 0,0 0-1,0 0 1,0 0-1,-2 16 1,2-16-1,-2 17 0,2-17 1,-2 27-1,2-27 0,-2 29 0,0-13 0,2 3 0,-2 2 0,2 4 1,-5 1 0,5 7-1,-6 2 1,6 7-1,-6 0 1,6 5-1,-4-1 0,4-1 0,-2-3-1,2-4 0,-2-4 1,2-5-1,-2-2 0,0-8 1,0-3-1,2-16 1,-4 23-1,4-23 1,0 0-1,0 0 1,-4 16 0,4-16-1,0 0 1,0 0 0,0 0-1,0 0 1,-5-20-1,5 20 0,-2-15 0,2 15 0,-2-18 0,2 18 0,0 0 0,-2-20-1,2 20 1,0 0 0,2-17 0,-2 17 0,0 0-1,2-19 1,-2 19 0,0 0 0,6-21 0,-6 21 0,5-18 0,-5 18 0,4-24 0,0 8 0,-2-3 1,2-2-1,-2-2 0,2-5 0,2-2 0,-2-3 0,1 0 0,1-2 0,0-2 1,-2 1-1,2-1 0,0 2 0,-1 0 0,1 5 0,0 1 0,0 2 0,0 5 0,-2 2 0,2 5 0,-6 15 0,7-23 0,-7 23 0,12-16 0,-12 16-1,0 0 1,23-16 0,-23 16-1,24-8 1,-24 8 0,25-7 0,-25 7 0,29-4 0,-29 4 0,29-1 0,-29 1 0,31 0 0,-13 1-1,-1 1 1,1 2 0,1 1 0,-1 3 0,-1 1 0,-17-9 0,32 26 0,-21-10 0,-3 3 1,0 2-1,-6-1 0,-2 4 0,-4-1 0,-4-1 0,0-1 0,-3 2 0,-3-2 1,-2-2-1,-1-1 0,-2-2 1,1-1-1,-3-2 1,1-3-1,-1 1 0,-3-3 0,1-2 0,2-1 0,1 0-2,-1-5-1,21 0-5,-31 5-16,31-5-7,-20 0-1,20 0 1</inkml:trace>
  <inkml:trace contextRef="#ctx0" brushRef="#br0" timeOffset="-233.0131">-2529 7841 1,'0'0'13,"-17"-30"12,3 13-11,14 17-2,-25-25-3,25 25-1,-29-17 0,29 17-3,-37-4 0,19 11-1,-13 0-1,4 9 0,-6 0-2,2 8 0,0 2 0,1 6-1,5-1 0,6 2 1,3-1-2,10-1 2,4-4-2,8-2 1,6-6 0,-12-19 0,37 23-1,-16-20 1,6-6-1,1-6-1,5-3 1,-6-8-1,4 1 0,-6-4 0,1 0 1,-7-3-1,3 5 1,-13 2 0,3 3 1,-12 16 0,12-21-1,-12 21 1,0 0 0,0 0 0,0 0 0,6 23 1,-5-8-1,3 6 0,0 0 1,6 4 0,0-2-1,3-4 1,3-3-1,3 0 1,1-9-1,5-4 0,-2-3 1,3-7-1,-1-1 0,2-6 0,-1-4 0,-1-3-1,-4-6 1,1-6 0,-5-4 1,-1-8-2,-3-7 2,-3-8-2,-2-3 1,0-3-1,-3 3 1,-3 0 0,4 4-1,-4 8 1,0 9 1,0 12-1,-2 6 1,2 8 0,-2 16 1,0 0 0,0 0 0,0 0 0,-23 33 0,19 2 1,-6 9 0,4 10 0,-4 5-1,9 6 0,-1 0-1,7 1 0,-1-5 0,6-5 0,4-10-1,1-8 0,7-12 0,1-6 0,8-10-1,0-8-1,8-4-2,-8-15-8,14-3-18,-10-6-1,0-7-1,-8-7 16</inkml:trace>
  <inkml:trace contextRef="#ctx0" brushRef="#br0" timeOffset="4522.2586">-3513 9347 1,'0'0'0,"0"16"24,0-16 2,0 0-16,23-9-1,-23 9-1,43-25 0,-18-1-2,10 4-1,-1-15-2,4 2 0,-3-11-1,4-2 0,-6-12 1,2-5-2,-5-3 0,-1 1 0,-10 1 0,3 5-1,-9 6 1,-3 10-1,-2 8 1,-4 16-1,-4 21 1,0 0 0,0 0 0,-16 16 0,8 12 1,1 10-1,-1 8 0,4 10 0,0 0 0,6 3 0,2-2-1,4-5 0,1-10 0,3-5 1,0-9-1,-1-11 0,-11-17 0,32 14 0,-15-19 0,1-5-1,1-6 1,0-9 0,5-6-1,-3-11 0,3-7 1,-3-6-1,2-3 0,-5-1 1,1 1 0,-5 6-1,-2 8 1,-3 9 0,-3 11 1,-6 24 0,0 0 0,0 0 0,-6 23 1,2 13 0,-5 10 0,3 11 0,-4 4-1,4 8 1,0-3-2,4-4 1,1-6 0,1-7-1,1-11 0,1-8 1,0-9-1,-2-21 1,4 21-1,-4-21 0,0 0 1,10-18-1,0 3 0,1-8-1,5-3 1,-1-4-1,7 2 0,1-2 0,4 6 0,-1 3 1,1 9-1,-2 5 0,3 8 1,1 6-1,-2 7 1,-2 4 0,2 1-1,3 2 1,-1 0 0,2-3 0,0-4 0,4-7 0,0-4 0,0-8 0,0-4 0,0-7 0,2-3 0,-4-7-1,-4-2 1,-5-5-1,-7 0 1,-11 0-1,-6 5 0,-8 2 0,-7 9 0,-9 6 1,1 11-1,-6 5 0,2 13 0,3 3 0,5 5 0,1 4 1,9 2 0,5 1 0,6-1-1,7-1 2,9-6-1,7-1 0,10-6-1,6-8-1,8 1-5,-8-15-15,7-5-7,1-1-2,-6-11 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6:01.5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-12381 5550 26,'-21'-19'29,"21"19"0,0 0-11,-22-10-7,30 25-3,-8-15-1,-2 49 0,-4-7-1,10 27 0,-12 6-1,10 21 0,-7 6-1,3 10-1,-2-2 0,0-3-1,0-12-1,-2-11 1,-4-14-1,1-14 0,-3-16 0,0-12-1,12-28 1,-27 12-1,27-12 0,-31-30 0,17 1 0,-1-6 0,1-7-1,2-9 0,3-2-1,3-3 1,6 0-1,6-2 1,9 2-1,5-1 1,13 2-1,2 8 1,8 5 1,3 5-1,3 9 1,0 11 0,-3 10-1,-3 12 1,-4 14 0,-10 8 0,-5 9 0,-13 6 0,-7 2 0,-12 2 1,-11-6-1,-10 0 1,-10-8-1,-6-11-2,0 2-3,-13-25-18,19 5-9,-6-11-3,20-1 2</inkml:trace>
  <inkml:trace contextRef="#ctx0" brushRef="#br0" timeOffset="1900.1086">-12163 6074 15,'23'-19'29,"-23"19"0,35-16 0,-3 19-19,-13-4-3,12 16-1,-10-1-2,7 11 0,-9-1-1,1 6 0,-11-2 0,5 2-1,-12-9 1,6-2-1,-8-19 0,2 16 0,-2-16 0,0-16 0,0-3-1,5-6 0,3-8 0,2-2-2,6-3 1,1-1-1,8 8 0,-1-1-3,13 16-1,-12-3-4,20 26-3,-20-14-3,26 25-1,-22-18 1,19 19 1,-20-14 5,5 4 7,-8-2 5,-25-7 6,27 0 3,-27 0 2,0 0 1,-41-18-1,41 18-3,-48 6-4,26 6-2,-5-2-2,8 10-1,1 1-1,12 3 0,6-1 0,12 1 0,2-3-1,7-3 1,2-9 0,8-6-1,1-8 1,1-4-1,0-7 1,-4-6-1,-4-5-1,-1-2 1,-7-1-1,-9-3 0,-4 5-1,-8 1 0,0 8 0,-6 0-1,10 19 0,0 0 1,0 0-1,-17-12 1,17 12 0,17 3 1,-17-3 1,31-7 1,-11-5 0,5-4 0,-5-10 0,5-6 0,-6-6 0,5-3 0,-5-6 1,1 5-1,-7 0 1,1 9-1,-4 5 0,-10 28 1,0 0-1,0 0 1,9 33 0,-13 20 0,-5 11-1,-1 19 1,-2 10-1,1 12 0,-1 0 1,4 0 0,0-9-1,4-7 1,1-13 0,1-13-1,0-14 1,2-14-1,0-11 0,-2-8 0,2-16 0,0 0-1,0 0 1,-18-30-1,14 7 1,0-6-2,2-6 1,2-13 0,8 1-2,2-5 1,8 1 0,1 0-1,8 4 1,4 5 0,6 5-1,-2 12 2,0 8-1,-4 6 1,1 11-1,-9 6 1,-8 9 0,-5 6 0,-12 6 0,-6 4 0,-7 4 1,-5 0-1,-3-3 1,-2-6-1,1-3 1,3-7-2,21-16 1,-25 14 0,25-14-1,0 0-1,15-28 0,3 8 0,9 1 0,4-5 1,6-3-1,6-1 2,2-2-1,-1 2 0,1-1 1,-2 1 0,-6-2 0,-6 4 0,-9 3 0,-11 4 0,-11 19 0,-6-20 0,6 20 0,-40 11-1,12 5 1,-1 5-1,4 5 1,1 2-1,9 2 1,7-2 0,10 0 0,10-6 0,5-2 0,7-6 0,3-6 0,6-4 0,0-8 0,6-4 0,-2-5 1,0-2-1,2-5 0,0-1 1,0 2-1,-4 2 1,-4 1-1,-6 5 1,-8 6 0,-17 5 0,26 16-1,-22 1 1,-6 4-1,-2 4 1,-2 3 0,2 2 0,0-6 0,0-3 0,4-21 1,-6 20-1,6-20-1,0 0 1,10-27-2,-2 4 1,2-5-1,5-7 1,9-7-2,5-3 0,6-6 0,0-5 1,8-2-1,1-3 0,3 2 1,-6 2-1,0 8 1,-8 7 1,-8 9 0,-2 9 0,-7 8 1,-16 16-1,0 0 1,0 0 1,10 28 0,-16 7 0,-6 5 0,6 13 0,-5 1 0,5 7 0,2-1-1,8-2 1,0-6-1,4-8-1,5-9 0,3-7 0,1-7-1,5-11-1,5-1-3,-10-18-7,18 6-21,-17-13-2,3 0 2,-9-12-2</inkml:trace>
  <inkml:trace contextRef="#ctx0" brushRef="#br0" timeOffset="-2435.1393">-18171 5717 5,'0'0'24,"0"0"1,-3-16-10,3 16-4,0 0-3,1 24 0,-1-24-2,-3 39 1,-5-15 0,12 20 0,-14-3-1,14 16-1,-10-4-1,10 10 1,-4-4-2,4 3-2,-2-6 0,2-2 0,-2-10 0,0-4-2,-2-8 2,0-4-1,-6-11 1,6-17 0,-4 23 0,4-23 0,0 0-1,0 0 1,0 0-1,-20-19 0,20 19 0,-7-34 0,1 10 0,4-1 1,0-4-1,-2-5 1,2-1-1,0-2 1,-2-3-2,2-4 2,0 1-1,0-3 0,0 2-1,2-1 1,0 1 0,4 4-1,2 0 1,0 3-1,4 2 1,5 5-1,5 2 1,1 3 0,6 4-1,1 4 1,3 5 0,2 6-1,0 6 2,-2 7-2,-4 9 1,0 9 0,-3 6 0,-5 6 0,-7 5 0,-6 4 0,-10-1 1,-8 2-1,-5-6 0,-11-5 1,-3-2-1,-6-6 0,-4-4 0,1-3 1,3-3-2,4-4 1,3-4 0,7 1 0,6-3-1,17-8 1,-16 16 0,16-16-1,6 19 1,-6-19-1,27 32 1,-7-15-1,3 3 1,4 1-1,2 2 1,2-2-1,4 0 2,-1-4-2,1-3 1,-2-3 0,0-6 0,2-3 1,0-8-1,0-2 0,-2-6 1,0-6-1,0-2 0,2-3 1,-4 1-1,-2-3 1,-3 3-1,-5 1 1,-5 2-1,-5 3 1,-11 18-1,6-22 0,-6 22 0,-19-7 0,1 10 0,-3 4 0,1 5 0,-5 4 0,4 7-1,-3 1 0,5 4 1,3 2-1,8 0 1,6 3-1,4-3 2,10 0-2,9-6 1,9-3 1,7-7-1,7-7 0,5-7 0,4-7 1,1-8-1,2-6 0,-3-11 0,-6-6 1,-8-8-1,-4-5 1,-10-5-1,-6-3 1,-9-4-1,-6-2 0,-6 4 0,-4 3 0,-4 5 0,1 8 0,-1 8 0,2 7 0,2 11 0,6 19-1,0 0 1,0 0 0,-15 37 0,13 1 1,-2 15-1,2 10 0,-2 14 1,4 9-1,-2 6 1,0 6-1,2-1 1,2 1-1,2-5 0,0-4 0,2-10 0,2-13 0,-1-10 0,5-14 1,-2-12-1,1-12 0,-11-18 0,20-4 0,-14-15 0,-2-6 0,-4-8 0,-6-7 0,-6-6 0,-3 1-1,-5-1 1,-3 2 0,-3 8-1,-1-1 1,4 9 0,1 7-1,9 5 0,13 16 0,-18-24 1,18 24-1,6-20 0,-6 20 1,35-19-1,-8 3 1,6 1 0,6-8 0,4-3-1,2-4 2,4-5-1,1-7 1,-3-7-1,-2-6 1,-6-2-1,-6-1 1,-4-2-1,-8 3 0,-9 4 0,-4 8 0,-6 8 1,-2 9-1,-2 8 0,2 20-1,0 0 1,-18 0 0,10 20 0,-1 6 0,1 7 0,-2 11 0,0 5 0,3 4 0,1 3 0,6 0 0,2-4 0,5 1 1,7-8-1,6-8 0,5-9 0,4-7 0,6-14 0,4-7 0,4-9 1,0-6-1,-5-8 1,3-5-1,-8-4 1,-3 1-1,-13-1 0,-9 4 0,-10 4 0,-8 4 0,-9 10 0,-10 6-1,-5 10 1,-1 8 0,2 8-1,2 8 1,4 7 0,10 1 0,7 1 0,8 1-1,10-3 2,5-2-2,9-7 2,5-5-2,6-7 2,-4-9-1,6-7 0,2-7 0,4-7 0,0-9 0,0-7 0,0-3 0,1-4 0,5-2 0,-4 3 0,-4-1 0,0 5 0,-4 8 0,0 8 0,-6 6 0,-2 10 0,-7 8 0,-3 6 0,-5 4 0,-4 3 0,-5 2 0,-3-2 0,2-4 1,-6-1-1,4-16 1,0 0-1,-9 17 0,9-17 1,0 0-1,-16-21 1,16 21-1,-15-28 0,15 28 0,-24-28 0,24 28 0,-25-21 0,25 21 0,-31-1-1,13 9 1,18-8 0,-33 34 0,16-8 0,3 5-1,2 1 2,5 3-1,3 2 0,4-4 0,8-1 0,3-4 0,9-6 1,1-4-1,6-8 0,4-4 0,6-8 1,2-7-1,6-5 1,0-7-1,2-5 0,-1-7 0,-3-4 0,-2-3 1,-4-4-2,-6-2 1,-6-3 0,-5 0 0,-9-2 0,-1 4 0,-6-4 0,-2 6 0,-4 1 0,0 4-1,0 3 2,0 9-2,0 5 1,0 6 0,2 17 0,0 0 0,0 0 0,-8 35 0,5 2 1,-3 8-1,0 6 1,2 8-1,0 1 1,2-1 0,4-4-1,4-3 0,2-10 1,5-7-1,5-7 0,1-8 0,9-12 0,-1-4-1,8-8-1,0-11-1,8 8-9,-18-20-21,8 8 0,-15-9-2,-5 9 1</inkml:trace>
  <inkml:trace contextRef="#ctx0" brushRef="#br0" timeOffset="-2262.1293">-15603 6060 32,'12'-19'30,"15"-2"1,6-7-1,14 7-24,4-2-5,1-2-6,16 10-24,-21 1-1,0 7 0,-16 5-1</inkml:trace>
  <inkml:trace contextRef="#ctx0" brushRef="#br0" timeOffset="-1479.0844">-14828 6132 27,'0'0'31,"15"-28"1,-17 8-1,2 20-23,-15-33-4,15 33-1,-35-21-1,9 21 0,-7 4-1,0 8 0,0 5 0,2 8-1,4 3 0,5 2 0,9-1 0,9 1 0,6-4 0,10-5 0,-12-21 0,37 21 0,-12-19 0,2-5 0,0-6 0,3-2 0,-7-3 0,0 2 1,-3 0-1,-3 3 0,-17 9 0,25-7 0,-25 7 0,0 0 1,20 23-1,-20-23 0,8 30 1,-8-30-1,7 24 0,-7-24 1,0 0-1,24 11 1,-24-11-1,27-18 1,-11-1-1,5 1 1,0-4-1,5-3 1,-1 2-1,0 2 1,-3 2-1,1 5 1,-5 5 0,-1 8 0,-17 1 0,20 22 0,-19-2 0,-1 2 0,-1 5-1,-3-3 1,-2-1 0,0-2 0,6-21 0,-8 25-1,8-25 1,0 0-1,0 0 1,8-25-1,2 6 0,7-6 0,1 1 0,3-3 0,4 3 0,-1 5 0,-1 3 0,-2 9 0,1 10 0,-22-3 0,29 34 0,-17-8 0,-3 4-1,-1 1 0,2 4-3,-10-16-7,19 8-22,-19-27-1,16 19 0,-16-19-1</inkml:trace>
  <inkml:trace contextRef="#ctx0" brushRef="#br0" timeOffset="-1000.057">-13863 6007 40,'21'-19'33,"-21"19"-1,0 0 0,-14-19-26,14 19-3,-25 17 0,6 1-1,-9 1 0,5 7-1,-2 4 1,7 2 0,3 1-1,11-2 0,6-3-1,13-5 1,13-4-1,11-8 1,9-6-1,9-7 0,5-5 1,0-5-1,2-7 0,-5-6 0,-9-1 0,-13-5-1,-10 1 1,-13-2 0,-10 6 0,-10 5-1,-11 7 1,-7 9-1,-3 8 1,-4 11 0,4 9 0,1 7 1,7 3-1,7 4 1,10 3-1,12 0 2,8-3 0,11-2-1,6-8 0,8-6 0,5-7-1,3-14-5,15 5-18,-17-24-13,5-4 1,-13-12-2</inkml:trace>
  <inkml:trace contextRef="#ctx0" brushRef="#br0" timeOffset="525916.0805">-16402 7562 16,'0'0'16,"0"0"-1,0 0 0,0 0-3,0 0-3,33 0-2,-19-16-2,9 1-1,-2-13-1,10-4 0,-3-10-2,5-5 0,-6-7 0,0-6 0,-5-3 0,-3-2 0,-5 4-1,-5 1 0,-5 6 1,-2 9-1,-4 4 1,-2 10-1,1 10 1,3 21 1,-18-2-1,10 28 2,-7 8-1,3 13 1,-4 11-1,5 10 1,-5 2 0,6 5-1,5-8 0,3-2-2,4-13 1,2-6-2,3-11 2,1-7-1,2-11 0,-10-17-1,21 16 2,-21-16-1,25-7 0,-25 7 0,34-25 0,-15 6 0,0-7-1,3-4 1,-1-3-1,-1-7 2,-1-4-2,-1-5 1,-1-2 0,-3 0 0,-1 2 0,1 0 0,-4 7 0,-2 5 0,-1 8 0,-3 8 0,-4 21 0,4-25 0,-4 25 0,0 0 1,0 26-1,-2 4 1,-2 7 0,4 10-1,-2 4 1,0 7 1,2-1-1,0 0-1,2-7 1,2-6-1,-2-7 1,2-9-1,-2-7 1,2-5-1,-4-16 0,0 0 0,0 0 1,0 0-1,0 0 0,19-27 1,-9 6-1,2-3 0,5-2 0,5-1 0,3 1 0,0 3 1,4 4-2,-1 2 1,-1 6 0,-2 4 0,-1 7 0,-7 4 0,3 4 0,-20-8 0,29 27-1,-14-10 1,1 1 1,-1-1-2,3-1 2,-1-2-1,3-5 0,1-4 0,1-3 1,1-6 0,0-3-2,1-3 2,-3-6-2,0-2 2,-5-1-1,-4 0 0,-4 0 0,-5 1 0,-3 18 0,-9-26 0,9 26 0,-30-7 0,11 10 0,0 6-1,-3 7 1,3 1 0,1 6 0,5 2 0,3 3 0,8 0-1,6 1 2,7-1-2,9-1 2,5-3-2,4-3 1,6-3 0,8-6 0,2-3 1,4-6-1,1-3 0,1-3 1,-5-4-1,1-2-1,-4-3 0,-4 1-2,-14-8-3,8 14-19,-23-13-7,-10 18-1,8-33 0</inkml:trace>
  <inkml:trace contextRef="#ctx0" brushRef="#br0" timeOffset="526309.103">-16089 7110 1,'0'0'20,"0"0"4,4-22-9,-4 22-6,25-20 0,2 13 0,-5-8-2,17 6 0,-6-10 0,16 8-3,-3-3-2,7-3-9,3 6-20,-7-1-1,-4 1-1,-9 1 7</inkml:trace>
  <inkml:trace contextRef="#ctx0" brushRef="#br0" timeOffset="2080.119">-9887 5745 43,'18'-14'31,"15"0"-1,6-7-2,11 12-27,9 0-4,-7-3-7,8 7-19,-9 1 0,-8 6-2,-10 3 1</inkml:trace>
  <inkml:trace contextRef="#ctx0" brushRef="#br0" timeOffset="2312.1322">-9400 5925 52,'2'26'34,"-4"-1"0,7 6-1,-5-3-29,12 7-1,-2-3-2,0-6-1,1-1-1,-1-10-3,11 10-11,-21-25-17,30 5 0,-30-5-2,27-21 0</inkml:trace>
  <inkml:trace contextRef="#ctx0" brushRef="#br0" timeOffset="2478.1417">-9307 5757 27,'0'0'29,"0"0"-6,0 0-16,27-4-21,-27 4-15,35 25-1</inkml:trace>
  <inkml:trace contextRef="#ctx0" brushRef="#br0" timeOffset="3072.1757">-9142 6156 37,'0'0'32,"31"12"-2,-1-10 2,-3-9-27,18 5 0,-5-10-3,5 0 1,-8-9-1,0 0 0,-6-7 0,-5 2-1,-17-2 0,-5 1 0,-14 5-1,-9 4 0,-8 8 0,-6 6-1,-4 9 1,-4 8-1,4 8 0,2 5 0,8 5 1,5 3 0,13-1-1,7 0 1,11-3 0,5-4 0,7-7 0,9-5 0,5-7 0,3-5 1,5-7-1,0-6 0,0-6 1,4-4-1,-5-5 1,1-6-2,-2-1 1,-2 0 0,-2 1 0,0 2-1,-2 8 1,0 6 0,-2 9 0,0 12 0,-2 7 0,2 8 1,-6 4 0,-1 4 0,-9 2 0,1 0 1,-12-6-1,-3 1 1,-12-10 0,-7 1 0,-9-7 0,-4-2-1,-6-4-1,-4-3-1,6 4-3,-12-15-9,18 11-20,-8-7-1,15 4 0,20 3-2</inkml:trace>
  <inkml:trace contextRef="#ctx0" brushRef="#br0" timeOffset="7820.4471">-7692 6037 1,'0'0'16,"0"0"-5,-18 14-3,18-14-1,0 0-2,0 0 0,0 0-1,0 0 0,0 0 1,2 18-1,-2-18 1,0 0 0,0 0-1,20 3-1,-20-3 1,0 0 0,0 0-1,0 0 1,0 0 0,0 0 0,0 0 0,0 0-1,0 0 1,0 0-1,0 0-1,0 0 1,0 0-2,0 0 1,0 0 0,0 0-1,0 0 1,0 0-1,-24 4 1,24-4-1,-27 8 0,27-8 0,-31 18 0,19-2 0,-1 1-1,3 1 0,6 6 1,8-1-1,2 1 1,7-1-1,9-4 1,1-3-1,6-3 1,2-8-1,-1-10 1,-3 1-1,0-10 0,-6-4 0,-7-3 0,-6-3 0,-8-2 0,-6-1-1,-6 5 2,-3-3-1,-5 4 0,-1 5-1,1 4 0,3 2 1,-3 4-1,20 6 1,-29 0-1,29 0 0,-17 4 0,17-4 0,0 0 1,0 0-1,0 0 0,0 0 1,33 0-1,-8-9 1,8-1 0,6-6 0,4-7 0,4-5-1,-3-5 2,1-6-1,-8-6 0,-2-1 1,-10 2-1,-3 1 0,-11 6 1,-1 7-1,-6 6 1,-4 24-1,0 0 0,0 0 0,-6 15 1,2 20 0,-1 13 0,-1 13 0,-4 14 0,-4 15 0,-1 6 1,-1 4-1,-1-4 0,1-3 0,3-11 0,1-14-1,4-12 0,6-15 0,0-13 0,2-28-1,6 19 0,-6-19-1,8-21 1,-6-2-1,2-1 0,-2-10 0,1 1 1,-1-4 0,2 4 0,-2-4 0,2 8-1,4-1 2,2 4-1,1 3 0,7 3 0,1 1 1,1 3-1,1 4 0,2-2 0,-7-2-4,11 9-8,-11-8-16,3-3 0,-1-3-1,3-3 5</inkml:trace>
  <inkml:trace contextRef="#ctx0" brushRef="#br0" timeOffset="527232.1559">-13822 7067 1,'0'0'23,"-6"-16"1,6 16-8,-20-9-3,-9 0-4,12 15-2,-18-8 0,9 11-1,-13-4 0,10 7-2,-8-1-1,12 4-1,2-1-1,5 2 0,4 0-1,7 0 0,7-1-1,4 1 1,-4-16 0,31 28 0,-8-14 0,6 0 0,6-1 0,2 1 0,4-4 1,2 2-1,-4-1 1,-2 3 0,-6-4 1,-4 6-1,-11 0 2,-7 0-2,-11 1 2,-5 2-1,-15-3 0,-3 2-1,-8-4 1,0 0-1,-6-9 0,2 4 0,0-6-1,4-1 1,2-2-1,5-2 0,5 2-1,0-3-2,21 3-6,-30-4-12,30 4-11,0 0 0,0 0-1</inkml:trace>
  <inkml:trace contextRef="#ctx0" brushRef="#br0" timeOffset="528608.2344">-13494 7198 16,'0'0'27,"-15"-18"-2,15 18-8,-18 2-5,18-2-2,-19 19-2,15 4-1,-10-5-1,12 12-2,-5-2 0,10 8-2,1-2 0,6-1-1,4-5 0,3-4-2,1-6 2,1-6-1,1-10 0,-3-7 0,3-9 0,-3-4 0,-1-3 0,-1-5 0,1 0-1,-3-1 1,-1 5-1,-2 2 2,-10 20-3,11-22 2,-11 22-1,0 0 1,0 0-1,18 21 0,-14-6 1,4 5 0,1 4 0,1 1-1,2-4 1,-2 0-1,-10-21 1,29 24 0,-29-24 0,27 0 0,-27 0 1,31-28 0,-15 7-1,3-3 1,-1-1-1,-1 1 1,1 3-1,-1 3 1,-17 18-1,31-21 0,-31 21 1,27 2-1,-27-2 0,22 23 0,-14-8 1,1 5-2,-1 1 2,-4-4-2,2 1 2,-6-18-1,4 24 0,-4-24 1,0 0-1,0 0 1,0 0-1,0 0 2,4-28-2,3 12 1,-3-5-1,4 2 1,4-2-1,-1 4 1,7 1-2,1 2 1,5 3 0,1 1-1,2 3 1,1 0 0,3 0-1,0-4 1,0 1 0,0-6 0,-2-3 0,-2-6 0,-3-6 1,-3-6-1,-5-3 0,-5-8 0,-3-1 0,-4 4 0,-2 3 1,-2 7-2,-2 7 1,0 10 0,2 18 0,0 0 0,-10 25 0,7 8 0,1 13 0,0 11 0,0 13 1,2 9-1,0 9 0,4 3-1,0-4 2,-1 3-2,3-8 1,0-3 0,2-11 0,0-5 0,-3-14 0,1-10 1,0-10-1,-2-4 0,-4-25 1,8 16-1,-8-16 1,4-16-1,0 0 0,-4-3-1,3-4 1,-3-7-2,0 1 1,-1-3 0,-1 0 0,-2 1-1,-2 1 1,0 0 0,-2 4 1,-1 2-1,1 3 1,-2 3 0,10 18 0,-16-26-1,16 26 1,-9-16 0,9 16 0,0 0-1,13-17 1,-13 17 0,28-18 0,-9 8 0,6-1 0,1-1 1,3-4-1,0 4 2,-4-4-2,3 0 1,-5 1-2,-6-6-3,5 10-14,-13-6-12,-9 17 0,2-23-2</inkml:trace>
  <inkml:trace contextRef="#ctx0" brushRef="#br0" timeOffset="529176.2669">-11875 7221 2,'4'-23'27,"-4"23"0,0 0 0,-29-18-14,29 18-3,-30 2-2,13 5-2,-10-5 0,5 12-1,-5-5-2,6 10 0,-3 0-1,9 4-2,1 0 0,10 1 0,6 1 0,2-6-1,8-1 1,-12-18-1,29 14 1,-10-16 1,3-7-2,-1-3 2,-1-7-1,-1-2 1,-3 0-2,-1 1 2,-3 5-1,-12 15-1,15-21 1,-15 21 1,0 0-1,0 0 0,18 24 0,-10-8-1,2 3 2,1 0-1,3 2 0,-1-3-1,7-1-3,-20-17-9,31 11-17,-31-11 0,33-7-2,-33 7 4</inkml:trace>
  <inkml:trace contextRef="#ctx0" brushRef="#br0" timeOffset="529724.2983">-11375 7096 10,'-2'-21'26,"2"21"1,0 0-1,-25-22-14,25 22-2,-31 5-4,31-5 1,-47 19-1,25 2 0,-13-5-2,14 10 0,-4 0-2,9 4-1,6 0 0,9-2-2,6 0 1,11-2-1,5-5 1,7-7-1,9-3 1,3-8 1,7-6 0,2-4 1,-1-5-1,-1-6 1,0-1-2,-6-4 2,-8-1-2,-8-3 0,-8 3 0,-9 1 0,-6 4 0,-10 3-1,8 16 1,-31-14-1,12 17 1,-5 8-1,5 6 1,2 6 0,5 3 0,4 4-1,8 0 1,10 0 0,3 0 0,9-1 0,5-6 0,4-7-1,2-4 1,4-10-1,4 0-4,-14-20-17,10 4-10,-9-10 0,-1-1 0</inkml:trace>
  <inkml:trace contextRef="#ctx0" brushRef="#br0" timeOffset="530648.3513">-10511 6809 12,'0'0'26,"-4"-17"1,4 17-6,0 0-8,-6-18-3,6 18-1,0 0-2,-2 37-1,-6-12-1,10 17 0,-8 7-1,8 14 0,-4 7-2,6 12-1,-2-2 0,6 5-1,-4-7 0,4-2 0,-1-10 0,1-6 0,-2-10 0,-2-11 1,0-9-1,-2-7 1,-2-23 0,0 22 0,0-22-1,0 0 0,0 0 1,-18-21-1,11 6 0,-1-7-1,0-4 1,2-4-1,2-3 0,2-7 0,4 0 0,0-6 1,6 2 0,0-1-1,7 3 1,1 0 0,3 5 0,1 7 0,5 4 0,0 5-1,3 9 1,-1 3-1,0 9 1,-4 9-1,-1 5 1,-5 8 0,-5 5 0,-8 3-1,-8 5 0,-6 0 0,-7-2 1,-7-3-1,-3-4-2,-8-12-6,14 3-19,-12-8-3,7-7 0,1-11-1</inkml:trace>
  <inkml:trace contextRef="#ctx0" brushRef="#br0" timeOffset="531440.3966">-9881 7207 10,'0'0'27,"-4"-27"0,4 27-1,-13-19-14,-7 7-5,20 12-3,-37-7-1,16 10 0,-5 1-1,1 8 0,-2 0 0,4 9 0,1 0-1,5 6 0,7-1-1,4-1-1,8 1 1,8-5-1,3-2 0,7-10 0,1-4 0,3-8 0,1-4-1,0-6 1,0-6-1,-1-4 1,-1-1 0,-5-1 0,1 6-1,-5 1 1,-14 18 1,23-22 0,-23 22 1,0 0 0,0 0 1,21 30 0,-19-11-1,6 4 0,-4-2 1,4 1-2,0-1 1,1-3 0,-9-18-1,26 12 0,-26-12 1,35-10 2,-18-3-2,3-6 1,-1-11-1,-1-3 0,-1-6-2,-3-10 1,-5-3 0,-5-9-2,-2 1 1,-4 1 0,0 3 0,-3 8 1,-1 8 0,0 12 0,0 7 1,6 21 1,0 0 0,-10 30 2,5 1-1,8 17 1,-6 2-1,6 13 1,-1 2-1,6 2 0,0-8-2,4-5-1,-1-10 0,3-7 0,1-11-1,5-12 0,5-5-2,-1-14-1,9 3-6,-16-15-20,12-3-1,-7-9-1,-1-1 1</inkml:trace>
  <inkml:trace contextRef="#ctx0" brushRef="#br0" timeOffset="531664.4094">-9690 6991 1,'33'-10'14,"-10"-6"8,18 7-1,8-6-14,-3-3-2,7-1-4,1 3-7,1 4-14,-18-9-1,4 16-1,-18-8 21</inkml:trace>
  <inkml:trace contextRef="#ctx0" brushRef="#br0" timeOffset="532416.4525">-8992 7088 8,'0'0'27,"-19"-13"2,19 13-3,-20-3-11,-7-6-3,27 9-2,-45 9-2,24 7-2,-10-2-2,7 10 0,1-1-2,7 8-1,3 1 0,9 1-2,10-1 1,7-4-1,13-5 1,5-4-1,8-9 1,4-6 0,5-6 1,3-7 0,-1-8 0,-3-6 0,-4-7-1,-4-5 1,-4-7-1,-6-7 0,-10-2 0,-3-6-1,-6 2 1,-3 3 0,-3 6 0,-2 4-1,-2 11 1,-2 6 0,2 25 0,0-15 0,0 15 0,-4 31 1,3 2-1,-1 9 1,-2 6 0,4 8 1,-6 3-2,4 1 1,0-10 0,0-4 0,0-11-1,2-5 1,-2-11-1,2-19 1,0 19-1,0-19 1,0 0-1,0 0 0,10-15-1,-10 15 1,17-23-1,-5 7 0,-12 16-1,35-28 1,-14 16 0,3 1 1,-1 6-1,0 1 1,1 6-1,-5 5 1,1 4 0,-3 3 0,-17-14 0,31 30 0,-31-30-1,28 22-2,-1-6-14,-10-14-14,11-2 0,-5-9-2,8-3 0</inkml:trace>
  <inkml:trace contextRef="#ctx0" brushRef="#br1" timeOffset="-3.68626E7">-7221 7597 13,'0'0'12,"4"-21"-2,-4 21-1,0 0-2,-4-23 0,4 23-1,0 0 0,0 0-1,0 0 0,0 0 0,0 0-1,0 0 0,0 0 0,0 0 0,0 0-1,0 0 0,0 0 0,0 0-1,-8 17 1,8-17-1,-2 25 1,2-6-1,-6 1 0,4 6 1,-3 0-1,1 9 0,-4 0-1,2 5 1,-4-1-1,5 5 0,-5-2 0,2-2 0,0-2-1,2 0 1,-1-3-1,3-3 1,-2-3-1,4-2 2,0-5-1,0-2 0,0-5 0,2-15 0,0 21 1,0-21-1,0 0-1,0 0 1,25 6-2,-25-6 1,35-16 0,-11 7-1,3-1 1,6 1-1,0-2 1,4 4-1,0 0 1,0 4 0,0 6 0,2-1 0,-2 3 0,0 1 1,-4-3-1,-2 2 1,-2-1-1,-5 1 1,-3-5-1,-21 0 0,27-5 0,-27 5 0,0 0 1,0 0-1,14-19 0,-14 19 0,0 0 0,-4-18 0,4 18 0,0 0 0,0 0 0,0 0-2,0 0-1,-6-19-5,6 19-23,0 0-2,20 9-1,-20-9-1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0:53.5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-5544 8469 7,'19'-7'10,"-19"7"0,0 0 0,0 0-1,0 0 0,0 0-1,0 0-2,0 0-1,0 0 0,0 0-2,-21 0 1,21 0-1,0 0 0,-27 7 0,27-7 0,-22 10 0,22-10 0,-27 11 0,27-11 0,-31 12-1,31-12 0,-35 16-1,17-7 0,-5-2 1,6 3-1,-5 1 0,5-1 0,-5-1-1,5 1 1,-3-1 0,3 3 0,-3-1-1,3 1 1,-3-3-1,3 3 1,-4-2-1,-1 1 0,1-1 0,-3 1 0,-1 1 0,0 0 1,-1 2-1,-1-1 0,2 1 0,-2-1 0,3 0 0,-1-1 0,2-2 0,-1 3 1,-1-5-1,4 3 0,-3-2 0,1 1 0,0-1 0,1-2 0,1 2 1,1-2-1,1 0 0,0-2 0,-1 2 0,20-7 0,-33 10 0,14-4 0,1 1 0,1-1 0,-3 1 0,3 0 0,-1-2 0,18-5 0,-33 12 0,33-12 0,-33 10 0,33-10 0,-27 9 0,27-9 0,-30 7 0,30-7 0,-25 9 0,25-9 0,-23 9 0,23-9 0,-24 8 0,24-8 0,-21 9 0,21-9 0,-29 9 0,29-9 0,-27 10 1,27-10-1,-30 9 0,30-9 0,-29 7 0,29-7 0,-19 7 0,19-7 0,-18 7 0,18-7 0,-17 5 0,17-5 0,0 0 0,-24 7 0,24-7 0,-17 7 0,17-7 0,-18 6 0,18-6 0,-17 5 0,17-5 0,0 0 0,-21 7 0,21-7 0,0 0 0,0 0 0,0 0 0,-18 5-1,18-5 0,0 0-2,0 0-2,0 0-6,25-14-19,-25 14-2,30-17 2,-13 3 14</inkml:trace>
  <inkml:trace contextRef="#ctx0" brushRef="#br0" timeOffset="831.0472">-5676 8586 3,'-26'3'16,"26"-3"-3,-33 9-2,33-9-1,-39 9-2,20 3-1,-10-7 0,5 9-1,-11-5-1,2 9 0,-9-8 0,-1 9-1,-8-1-1,-1 3 0,-7-2 0,1 4-1,-6-4 0,3 4 0,-5-1-1,6 3 0,-4-4 0,5 3 0,1-4 0,5 3 0,3-2-1,-1 0 1,3-2-1,5-1 1,2-3-1,4-1 0,4-1 0,6-1 1,3-3-1,7-4 0,17-5-1,-20 10 0,20-10 0,0 0 0,0 0-1,0 0-2,32 4-1,-15-15-3,22 10-2,-8-17-6,20 6-10,-1-2-3,5-5 10</inkml:trace>
  <inkml:trace contextRef="#ctx0" brushRef="#br0" timeOffset="2300.1315">-5828 8691 14,'-23'-7'16,"23"7"-3,-35 10-1,35-10-1,-47 16-1,24-2-2,-18-5 0,4 8-2,-14-4 0,1 7-2,-15-6 0,3 9-1,-10-5 0,2 6-1,-6-8 0,6 5-1,-6-4 0,4 2 0,-2-4 0,6 3 0,-2-3-1,6 1 1,-2 0-1,2-2 0,3-2 0,5 0 1,7 1-1,5-5 0,7-1 0,7-1 0,9-1-1,21-5 1,-17 2 0,17-2-1,19-4 1,2-1-1,9 0 0,5-4 0,11 0-1,3-3 1,9 0-1,3-6 0,5 2 1,2-3-1,4 0 1,0-2-1,6 0 1,-1-2 0,5 3 1,-2-2 0,4 1-1,-3-2 1,-1 4 0,-6-1 0,-8 3 1,-4 1-1,-11 2 0,-10 4 0,-10-1 1,-6 6 0,-25 5 0,27-7 0,-27 7 1,0 0-1,0 0 1,0 0 0,0 0-1,-19-2 1,0 8-2,-5-1 1,-5 4-1,-8 3 1,-6 2-1,-7 2 0,-9 1 0,-3 6 0,-6-2 0,-4 1 0,-6 1 0,0 0 0,-5 1 0,-3 0 0,-1 0 0,-3-1 0,2 0 0,1-1 0,1 1 0,3-2 0,7-3 0,8-1 0,9-1 0,11-4 0,11 0 0,8-3 0,11-2 0,18-7-1,0 0 1,0 0 1,27 12-2,1-12 2,7-3-1,7-1 0,7-3 0,9-2 0,3-3 0,5 0 0,8-4 0,4-1 0,5-2 0,5-2 0,3-2 0,6-2 0,7-1 1,1 0-1,0-2 0,0-1 0,-6 1 1,-4 0-1,-9 2 0,-12 0 0,-12 5 1,-9 2-1,-14 3 0,-8 4 0,-10 3 1,-21 9-1,27-10 0,-27 10 1,0 0-1,0 0 0,0 0 0,0 0 1,0 0-1,0 0 0,-21 5 0,3-2-1,-1 4 1,-8 0 0,-4 4 0,-6-1 0,-4 4 0,-6 2 0,-5 1 0,-13 3 0,-9 1-1,-7 3 1,-9 1 0,-5 3 0,-8-1 0,-4 0-1,0 1 1,4 2 0,3-4 0,3 1 0,6-3-1,3-3 1,10-2 0,8-1 0,10-6 0,9-2-1,14-1 1,8-5-1,29-4 0,-23 1-1,23-1 0,0 0-3,35-10-1,-35 10-6,49-19-13,-24 8-5,6 1 1,-4-1 17</inkml:trace>
  <inkml:trace contextRef="#ctx0" brushRef="#br0" timeOffset="3130.179">-7071 8825 5,'0'0'19,"0"0"-4,0 0-2,0 0-2,0 0-1,-24 6-2,24-6 0,-19 15-2,9 1-1,-11-5 0,1 10-1,-9-6 0,0 11-1,-10-4 0,-2 8-1,-5-2-1,-3 3 1,-6-3-1,7 0 0,-1-3-1,4-3 1,7-1-1,4-3 1,9-4-1,6-2 0,19-12 0,-20 21 0,20-21 0,-2 16 0,2-16 0,0 0 0,18 19 0,-18-19 1,29 12-1,-6-6 0,7-1 1,6 0-1,9-3 1,8 1-1,7-1 1,4 2-1,2-3 0,3 1 1,-5 2-1,0-3 0,-4 3 0,-7 1 0,-10-2 1,-6 1 0,-8-1 1,-8 1-1,-21-4 1,18 7-2,-18-7 2,0 0 0,-18 5-1,18-5-1,-17 5 0,17-5 1,0 0-1,-24 2 0,24-2-1,0 0-1,0 0-4,0 0-13,0 0-14,0 0 0,0 0-1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23:48:29.45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23369 15119 20,'0'0'21,"0"0"-2,-14 5-6,14-5-2,0 0-2,-5 19-1,5-19-2,-7 19 0,2-8-1,5 8 0,-4 1 0,6 9-1,-5 0 0,4 13-2,-2 3 2,2 12-1,-2 8-1,4 12 1,-2 5-1,1 6 0,1 4-1,0 1 1,-1-2-1,1 0-1,-2-7 0,2 0 0,-2-4 1,0-2-1,1-10 0,0 1-1,2-4 1,3-7 1,-2-6-1,0-9 1,0-5-1,3 0 0,-3-4 1,-1-6 0,-1-5-1,-1-2 1,-1-4-1,1 0 2,-2-4-2,0-13 0,0 10 0,0-10 0,0 0 0,0 0 0,0-10 0,-2-6-1,4-3 1,-1-6-1,0-5 1,1-6-1,-1-6 1,-1-9-2,0-6 2,1-2-1,-1-3 1,-1-4 0,0 2-1,-1-2 2,0-6-1,0 5 1,0 0-1,1 1 1,-1-4-1,2-5 0,-1-4 0,1-4-1,3 4 2,-2 0-1,1 2-1,1 6 1,0 8-1,-2 8 1,0 11-1,-1 9 2,0 7-2,-1 9 0,0 7 2,1 12-2,-3-14 1,3 14 0,0 0 0,0 0 0,0 0-1,0 0-1,0 0-2,0 0-2,0 0-7,-4-10-17,4 10 0,3-17-1,-3 17-1</inkml:trace>
  <inkml:trace contextRef="#ctx0" brushRef="#br0" timeOffset="37592.1502">23289 18096 8,'0'0'13,"0"0"0,0 0-3,0 0-1,0 0-2,0 0 0,0 0-2,0 0 0,0 0 1,0 0 0,0 0-1,0 0 1,0 0-2,0 0 0,0 0 0,0 0 0,0 0-1,0 0-1,0 0 1,0 0-2,34 58 2,-34-58-1,11 52 0,-11-52-1,13 58 0,-13-58-1,11 58 1,-11-58-1,6 47 1,-6-47-1,0 0 0,8 59 1,-8-59-1,0 0 0,0 0 0,0 0 1,6 51-1,-6-51 0,0 0 0,0 0 1,0 0-1,0 0 0,0 0 0,0 0 0,0 0 0,0 0-2,0 0 2,0 0-1,0 0 0,3-52 1,-3 52-1,0 0 2,3-61-2,-3 61 2,1-51-1,-1 51 0,-1-60 0,1 60-1,-3-64 1,3 64 1,-5-65 0,5 65 0,-3-62-1,3 62 1,-1-53 0,1 53 1,0 0-1,-1-59-1,1 59-1,0 0 1,-2-48 0,2 48 0,0 0 0,0 0 0,-2-55-1,2 55 1,0 0 0,0 0-1,-7-51 1,7 51 0,0 0-1,0 0 1,0 0 0,0 0 1,0 0-1,0 0 0,0 0 0,0 0 0,0 0 0,0 0 0,0 0 0,0 0 0,0 0 0,0 0 0,0 0 1,0 0-1,-8 59 1,8-59-1,12 58 0,-12-58 0,12 62-1,-12-62 0,10 59 0,-10-59 0,12 51 0,-12-51 0,0 0 0,11 64 2,-11-64-1,0 0 0,7 53 0,-7-53 0,0 0 1,0 0-1,0 0 0,0 0 0,-1 49 0,1-49 0,0 0 0,0 0 0,0 0 0,0 0 0,0 0 0,0 0-1,0 0 1,0 0 0,0 0 0,0 0 0,0 0-1,-2-49 0,2 49 0,0 0 0,0-55 0,0 55 0,-1-52 0,1 52 0,-1-67-1,1 67 1,-3-75 1,3 75-1,-2-72 0,2 72 0,-3-61 0,3 61-1,-5-40 2,2 24-1,3 16 0,0 0 1,-5-21 0,5 21 0,0 0-1,0 0 1,0 0 0,0 0 1,0 0-1,0 0 1,0 0-1,0 0 1,0 0 0,0 0 1,0 0-1,-27 57 0,27-57 0,0 0-1,0 59 1,0-59 0,5 56 0,-5-56-1,8 63 0,-8-63-1,9 68 1,-9-68-1,10 62 0,-10-62 0,8 54 0,-8-54 1,0 0 0,10 49-1,-10-49 0,0 0 0,0 0-2,0 0-1,0 0-6,0 0-9,0 0-8,0 0 0,0 0-1</inkml:trace>
  <inkml:trace contextRef="#ctx0" brushRef="#br0" timeOffset="59520.4044">15869 18594 26,'0'0'21,"0"0"-3,0 0-4,0 0-3,0 0-3,-52 9 1,52-9-1,0 0-1,0 0-1,0 0 0,0 0-1,0 0 1,0 0-2,0 0 1,0 0-1,0 0-1,0 0 0,58-30 0,-58 30-1,0 0-1,69 11 0,-69-11 0,65-1-1,-65 1 1,79-7 0,-79 7-1,92-14 0,-92 14 1,95-15 0,-95 15-1,92-15 1,-92 15 0,83-7-1,-83 7 2,71 2-1,-71-2 0,66 8 0,-66-8 0,64 18 0,-64-18-1,63 20 2,-63-20-1,68 19-1,-68-19 0,71 21 0,-71-21 0,69 14 0,-69-14 0,77 7 0,-77-7 1,73 2-1,-73-2 0,68-3 1,-68 3 0,63-3 0,-63 3 0,0 0-1,72-7 0,-72 7 0,0 0 0,57-4 1,-57 4 0,0 0-1,53 4 0,-53-4 1,0 0-1,60 13 1,-60-13-1,0 0-1,66 21 1,-66-21 0,0 0 0,63 19 0,-63-19-1,0 0 2,57 16-1,-57-16 0,0 0 0,0 0 1,65 1 0,-65-1-2,0 0 2,0 0 0,0 0-1,0 0 1,0 0-1,56-18 0,-56 18-2,0 0 2,0 0-1,0 0-2,0 0-4,0 0-21,53-10-8,-53 10-2,0 0 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2:40.1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6CF2CE-F4F4-483D-A99F-F493D2D118AC}" emma:medium="tactile" emma:mode="ink">
          <msink:context xmlns:msink="http://schemas.microsoft.com/ink/2010/main" type="inkDrawing" rotatedBoundingBox="16043,11212 18449,4403 18550,4439 16145,11248" semanticType="callout" shapeName="Other">
            <msink:sourceLink direction="with" ref="{C575185D-3670-4904-82A0-EB5606F2F6FF}"/>
            <msink:sourceLink direction="with" ref="{557A3AE7-9842-4BA1-966E-EC49922E05E4}"/>
          </msink:context>
        </emma:interpretation>
      </emma:emma>
    </inkml:annotationXML>
    <inkml:trace contextRef="#ctx0" brushRef="#br0">-1 6820 8,'0'0'5,"0"0"0,0 0 1,0 0-1,0 0 0,0 0-1,0 0 0,0 0 0,0 0-1,0 0 0,0 0 0,0 0-1,0 0 0,0 0 0,0 0-1,-9-24 0,9 24-1,2-27 1,0 11-1,-2 16 0,5-29 0,-1 13 1,-2 0-1,-2 16 0,8-30 1,-8 30-1,10-28 0,-10 28 1,9-26-1,-9 26 1,10-24-1,-10 24 0,12-27 1,-12 27-1,8-28 1,-4 11-1,1 1 1,1-3-1,0 1 1,0 1-1,0-1 1,-2 3-1,1-1 1,1 0-1,0 0 1,-6 16-1,10-28 1,-4 13-1,-6 15 1,9-29 0,-9 29-1,8-29 2,-8 29-1,10-30 0,-10 30 0,8-32 0,-2 17 0,-1-1 0,-5 16 0,12-30-1,-12 30 1,12-28-1,-12 28 1,11-28-1,-11 28 1,10-26-1,-10 26 1,10-26 0,-4 10-1,-2 0 1,1 0-1,-1 1 1,4-3-1,-2 2 0,2-3 0,-2 0 1,1 0-1,1-2 1,0 1 0,0-3-2,-3 4 2,3-4-1,-2 4 1,2 0-1,-2 1 0,2 1 0,-3-1 0,3 3 0,-2-3 0,2 2 1,-2-1-1,-1 1 0,1-1 0,2 1 0,-4 0 0,2 0 1,0-1-1,-6 17 0,11-32 0,-7 17 0,2-1 0,-2 0 0,4 0 0,-4-3 0,3 3 0,-3-3 1,2 0-1,2 3 0,-2-3 0,1 1 0,-1-1 0,2 0 1,0-2-1,2-2 0,-5 0 0,7-5 1,-4 4-1,4-3 0,-3 3 0,3-1 0,-2 4 0,-1 0 0,3 2 0,0 2 0,-3-3 0,1 3 1,-2-1-1,0 1 0,2-4 0,-3-2 1,1 0-1,0 0 0,0-3 0,-1 0 0,5-2-1,-4 0 1,4 3 0,-3-3 0,3 4 0,-2-1-1,3 1 1,-3 1 1,0 0-1,-1-1 1,3-2-1,-4 1 0,4-3 1,-5 2-1,3-4 1,0 0-1,2 4 1,-5-6 0,5 4-1,-2-1 1,-1-1 0,1-2 0,2 3-1,-2-5 1,-1 1-1,1 2 1,2-1-1,-3 1 1,1 3-1,0-2 1,0 2-1,-3 1 0,3 3 0,0-2 1,-2-2 0,-1 0-1,3-2 0,-2 2 0,2-2 0,-3 0 0,3-1 0,0-1 0,0 3 0,-1-1-1,1 2 2,2 0-1,-1 0 1,1 0-1,-2 3 1,0-1-1,-1 0 1,3-2 0,0 1-1,-5-2 0,5 1 1,-4-2-1,3 0 1,-3 4-1,4 0 0,-4-1 0,-2 3 1,1-1-1,1 3 0,-2-3 0,2 2 0,-2 0 1,1 2-1,-1-1 0,0 1 0,0 0 1,0 1-1,-2 1 1,-1 0-1,1 1 1,-2 1-1,0 1 1,-2 16 0,2-30 0,0 15 0,0-1-2,0-2 2,0 1-2,0-4 2,0 2-2,2-4 0,2 4 0,-2-2 0,-1 3 2,3 1-2,-2-1 1,2-1 0,0 1 0,0-1 0,-1 1 0,3-1 0,-2-2 0,2 2 0,0-2 1,-1 0-1,1 3 0,0-3 0,0 2 0,0-2 0,-1 2 0,1-2 0,0 0 0,-2 0 0,2 0 0,1-2 0,-1 4 1,0-2-1,-2 0 0,1 2 0,1-1 0,-2 1 1,2 0-1,-2-2 0,3 0 0,-1-4 0,2 2 1,0 1-1,1-3 0,-1 2 0,0 1 0,1 1 0,-3 3 0,2 1 0,-2 1 1,1 0-1,-9 16 0,10-28 0,-10 28 0,12-28 0,-4 12 0,-3 1 1,3-3-1,-2 2 0,4-1 1,0-4-1,-3 3 0,3-1 0,0 0-1,0-1 1,-1 3-1,1-1 1,-2 3-1,-8 15 1,15-27 0,-15 27-1,16-24 1,-16 24 0,12-26 0,-12 26 0,13-28 1,-13 28-1,14-30 0,-14 30 0,11-28 0,-11 28 0,16-28 0,-16 28 0,14-28 1,-7 12-1,1 0 0,0 1 0,-8 15 0,14-30 0,-7 14 0,-1 0 0,0 1 0,2-3 0,-2 2 0,1-3 0,-1 1 0,0-1 0,0 0 0,2 0 1,-2 1-1,-1 1 0,1-3 0,0 5 0,-6 15 0,12-28 0,-8 12 0,0-2 0,1 1 0,1-1 1,-2-1-1,2 0 0,-2-4 0,0 2 0,0 2 0,0 0 0,-3 1 0,3 1 0,-2-1 0,-2 18 0,6-28 0,-6 28 0,6-28 0,-6 28 0,6-28 0,-2 12 0,0 0 1,-1-1 0,1-1-1,2 3 2,-2-5-3,0 1 2,0 2-1,0-3 1,0 3-2,0 1 1,-3 0-1,-1 16 1,6-28 1,-6 28-1,4-22 0,-4 22 0,6-20 0,-6 20 0,6-21 0,-6 21 0,8-24 0,-8 24 0,9-25 0,-9 25 0,10-22 0,-10 22 0,10-20 0,-10 20 0,0 0 0,10-21 0,-10 21-1,0 0 1,5-15 0,-5 15 0,0 0 0,8-18 0,-8 18 1,0 0-1,8-19 0,-8 19 0,0 0 0,6-20 0,-6 20 0,0 0 0,0 0 0,4-19 0,-4 19 0,0 0 0,0 0 0,0 0 0,0 0 0,0 0 1,6-16-1,-6 16 0,0 0 0,0 0 0,0 0 0,0 0-1,15-15 0,-15 15-1,0 0-2,0 0-3,0 0-11,16 19-12,-16-19 1,-4 30-2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2:56.7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5 5,'0'0'25,"0"-21"-2,0 21-3,0 0-22,0 0-19,-2 28-2,2-28 0,4 43 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43:26.3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A23EAC3-F69B-4EE4-B163-B1BDE8DDE0D9}" emma:medium="tactile" emma:mode="ink">
          <msink:context xmlns:msink="http://schemas.microsoft.com/ink/2010/main" type="inkDrawing" rotatedBoundingBox="15923,1728 16035,1684 16051,1725 15938,1769" semanticType="callout" shapeName="Other">
            <msink:sourceLink direction="with" ref="{385369FD-714B-410B-A918-17845D6C39AC}"/>
          </msink:context>
        </emma:interpretation>
      </emma:emma>
    </inkml:annotationXML>
    <inkml:trace contextRef="#ctx0" brushRef="#br0">0 41 29,'25'5'33,"-25"-5"-1,19 5 0,-19-5-22,0 0-2,0 0-1,0 0-4,0 0-5,6 18-10,-6-18-19,27-21-1,-5 1-1,-7-8-1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4:36.6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1679 34 9,'0'0'9,"2"-19"0,-2 19-1,0 0 0,0 0-1,0 0-1,0 0-1,0 0 0,0 0-1,-4-16 1,4 16-1,0 0 0,0 0-1,0 0 0,0 0 0,0 0-1,0 0 0,-18 21-1,18-21 1,-19 26-1,5-3 1,-9 0-1,5 9 0,-11 1 0,0 7 1,-6 11-2,-2 7 2,-6 10-2,-2 5 1,-5 6-1,3 0 0,-4 3 0,7-5 0,-1-1 1,2-6-1,6-4 1,2-3 0,2-3 0,0-2 0,2-2 0,0-2 0,0-3-1,2 1 1,-3-8-2,3-4 2,2 2-1,0-3 0,1 1 0,1-3 0,0 0 0,0-1 0,1 1 0,-3 0 0,2-2 0,1 0 0,-3-2 0,2 4 0,-2-4 0,3 0 0,-1 1 0,2-4 0,1 3 1,-3-3 0,5-1 0,1-1-1,-2-1 1,1-3-1,3-1 1,-1 0-1,1-8 0,7 3 0,10-18 0,-25 28 0,25-28 0,-22 24 0,22-24 0,-17 25 0,17-25 0,-16 23 0,16-23 0,-13 19 0,13-19 0,-10 16 0,10-16 0,0 0 0,-14 19 0,14-19 0,0 0 0,-12 17 0,12-17 0,0 0 0,-7 16 0,7-16 0,0 0 0,0 0 0,-10 20 0,10-20 0,0 0 0,0 0 0,-6 15 0,6-15 0,0 0 0,0 0 0,0 0 0,-8 18 0,8-18 0,0 0 0,0 0 0,0 0 0,0 0 0,0 0 0,0 0 0,0 0 0,-5 16 0,5-16 0,0 0 0,0 0 0,0 0 0,0 0 0,-6 15 0,6-15 0,0 0 0,0 0 0,0 0 0,0 0 0,0 0 0,0 0 0,0 0 0,0 0 0,0 0 0,0 0 0,0 0 0,0 0 0,0 0 0,0 0 0,0 0 0,0 0 0,0 0 0,0 0 0,0 0 0,0 0 0,0 0 0,0 0 0,0 0 0,0 0 0,0 0 0,0 0 0,0 0 0,0 0 0,0 0 0,0 0 0,0 0 0,0 0 0,0 0 0,0 0 0,0 0-1,0 0 1,0 0 0,0 0 0,0 0 0,0 0 0,0 0 0,0 0-1,0 0 1,0 0 0,0 0 1,0 0-1,0 0 0,0 0 0,0 0 0,17 9 0,-17-9 0,0 0 0,0 0 0,20 0 0,-20 0 0,0 0 0,19 0 0,-19 0 0,18 0 0,-18 0 0,21 2 0,-21-2 0,25 2 0,-25-2 0,29 5 0,-11-2 0,0 1-1,-1-1 1,4 3 0,1-3 1,3 2-1,0-1 0,1-1 0,3 1 0,2-1 0,0-1 0,2 2 0,0-1 0,2 1 0,2 1 0,2-2 0,-2 3 0,0-3 0,2 4 0,-2-2-1,4 4 1,-4-2 1,4 0-1,-2 2 0,-1-2 0,5 3 0,-2-3 0,6 6-1,-1-6 1,1 3-1,0 1 1,2-1 0,-1 2-1,1 1 1,1-1-1,-1 0 1,2 2 0,1-2 0,1 1 0,5-1 0,-2 0 0,3-1 0,-3-1 0,3 1 0,-7-3 0,1-1 0,-3 2 0,-5-2 0,-2 0 0,-2 0 0,-2 0 0,-1-1-1,1 1 1,-2 1 0,2-1 0,-2 2-1,0 0 1,0-2 0,0 2 0,-2 1 0,0-1 0,2-2-1,0 0 1,2 0 0,0-2 0,0 0 0,2 1 0,1-1 0,-1-2 0,4 3 0,-2-1 0,-2 0 0,1-1 0,-1 1 0,2-2 0,-2 1 0,-2-2 0,0 1 0,-2 1 0,0-3 0,0 3 0,0-1 0,-2 3 0,4-5 0,-2 3 0,1-1 0,1 1-1,2-1 2,0 3-1,2-3 0,2 1 0,-3 1 0,1 0 0,6 0 0,-2 1 0,3-1 0,-1 0 0,5-1 0,-1-1 0,1 1 0,1-1 0,-1 1 0,3-1 0,-3-1 1,2 3-1,-3-1 2,1 1-2,-1 0 1,1 2-1,-3 2 2,2-2-2,-3 2 0,1-1 0,-3 1 0,3 0 0,-6 0 0,1-1 0,-3 1 0,0 0 0,-6-2 0,2 0-1,-8-2 2,-6 0-2,-1-3 2,-24-2-1,27 4 0,-27-4 0,0 0-2,0 0-5,21 1-20,-21-1 1,0 0-3,0 0 1</inkml:trace>
  <inkml:trace contextRef="#ctx0" brushRef="#br0" timeOffset="3316.1894">1523-99 4,'0'0'3,"0"0"0,0 0 0,17-16-1,-17 16 0,18-5 1,-18 5-1,27-5 1,-9 3 0,3 0 0,4 1 0,3 1 0,5 0-1,4 0-1,0-2 0,5 4 0,-1-4 1,4 4-1,-2-2 1,4 1-1,-5 1 1,5 0 0,-6 0 0,4 1 0,-3 2-1,3 1 1,-2-1-1,4 2 0,-3 5-1,1-1 1,2 1 0,0 0 0,3 2-1,3-2 1,3 2 0,2-1-1,9-5 0,5 3 1,5-2 0,3 5-1,0-4 1,4 2-1,-3-1 0,3 1 1,-8 1-1,2 1 0,-4 0 0,-2-4 0,3 4-1,-1-2 2,2 1-1,2 1 0,4-2 0,-2 0 0,3 2 0,-1 0 0,-2 0 0,-1 0 0,-5 2 0,-2-2 0,-2 3 0,0-1 0,-3 3-1,-1-1 2,2 1-2,2-1 1,0 1 0,2-2 0,2 4 0,-2-5 1,2 3-1,-2-3 0,0 2 0,-2-1 0,0 3 0,-6-3 0,-4-1 1,1 3-1,-5-1 0,2-1 0,-3-1 0,-3 1 1,1-4-1,-5 2 0,3-2 0,0-1 1,-5-2-1,-1 3 0,0-5 0,-2 3 1,-3-4-1,-1 2 0,-2-2 0,-2 1 1,-2-2-1,-3 1 0,-1-2 0,-4 0 1,-2-1-1,3-1 0,-7-1 0,3 1 1,-22-3-1,31 4 0,-31-4 0,27 3 0,-27-3 0,21 4 1,-21-4-1,0 0 0,24 5 0,-24-5 0,0 0 0,21 4 0,-21-4 1,0 0-1,0 0 0,18 1 0,-18-1 0,0 0 1,0 0-1,0 0 0,0 0 0,0 0 1,0 0-1,0 0 1,0 0-1,0 0 0,0 0 0,0 0 0,0 0 0,0 0 0,0 0 0,0 0 0,0 0 0,0 0 0,0 0 0,0 0 0,0 0 0,0 0 0,0 0 0,0 0 0,0 0 0,0 0 0,0 0 0,0 0 0,0 0 0,-4 18 0,4-18 0,0 0 1,-10 23-1,10-23 0,-12 26 1,5-9-1,-3 3 1,-2 4 0,0 6 0,-3 3-1,-1 2 2,-1 7-2,-3-1 1,-3 4 0,2 1 0,-3 4 0,-1-4 0,2 3 0,-3 2 0,3 0-1,-2-1 1,3 1-1,1-2 0,3 0 1,1-5-1,-1-2 0,3-4 1,-1-3-1,3-3 0,-1-2 1,0-6-1,3 1 1,-3-4-1,4 2 0,-1-4 0,1 0 1,-2 0 0,1 1 0,-1 1 0,0 3-1,-1 1 1,-1 1-1,0-2 1,1 4-1,-1-1 0,1 4-1,-3-3 1,2 0 1,1 4-1,-1-1 0,-1 1 0,-1 1 0,2-1 1,-3-1-1,3-3 0,-1 2 0,1-6 0,-1-1 0,3 0 0,-2 0 0,1-1-1,1-1 1,-2 4 0,3-1 0,-1 1-1,2-2 2,1-1-2,-1 1 1,2-4 0,2 1 0,-2-4 0,3-1 0,5-15 0,-14 28 0,14-28 0,-14 25 0,14-25 0,-11 21 1,11-21-1,-12 17 0,12-17 0,-12 16 0,12-16 0,-9 16 0,9-16 0,-10 16 0,10-16-1,-8 15 1,8-15 0,0 0 1,-12 21-1,12-21 0,0 0 0,-13 18 0,13-18 0,0 0 0,-16 21 0,16-21 1,0 0-1,-13 19 0,13-19 1,0 0 0,-12 16 0,12-16-1,0 0 2,0 0-2,0 0 1,0 0 0,-10 16-1,10-16 0,0 0 0,0 0 0,0 0 1,0 0-1,0 0 0,0 0 0,0 0 0,0 0 0,-9 17 0,9-17 0,0 0 0,0 0 0,0 0 1,0 0-1,-14 18 0,14-18 0,0 0 0,0 0 0,0 0 0,-12 15 0,12-15 1,0 0-1,0 0 0,0 0 0,0 0 0,0 0 0,0 0 0,0 0 0,0 0 0,-17 14 1,17-14-1,0 0 0,0 0 0,0 0-1,0 0 1,-18 18 0,18-18 0,0 0 0,0 0-2,0 0-1,-11 19-6,11-19-16,0 0-2,0 0 1,0 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8:09:25.0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40110F3-0F75-445C-98B4-D1E919CCDB67}" emma:medium="tactile" emma:mode="ink">
          <msink:context xmlns:msink="http://schemas.microsoft.com/ink/2010/main" type="writingRegion" rotatedBoundingBox="885,3377 24340,2861 24693,18883 1238,19399"/>
        </emma:interpretation>
      </emma:emma>
    </inkml:annotationXML>
    <inkml:traceGroup>
      <inkml:annotationXML>
        <emma:emma xmlns:emma="http://www.w3.org/2003/04/emma" version="1.0">
          <emma:interpretation id="{6F7C729C-E465-4FB3-9BAC-385396C827A6}" emma:medium="tactile" emma:mode="ink">
            <msink:context xmlns:msink="http://schemas.microsoft.com/ink/2010/main" type="paragraph" rotatedBoundingBox="1259,3543 10262,3015 10388,5170 1386,5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003771-9085-4F73-A870-1CFBE253559E}" emma:medium="tactile" emma:mode="ink">
              <msink:context xmlns:msink="http://schemas.microsoft.com/ink/2010/main" type="inkBullet" rotatedBoundingBox="1270,3723 2217,3668 2303,5130 1356,5186"/>
            </emma:interpretation>
            <emma:one-of disjunction-type="recognition" id="oneOf0">
              <emma:interpretation id="interp0" emma:lang="en-US" emma:confidence="1">
                <emma:literal>L</emma:literal>
              </emma:interpretation>
              <emma:interpretation id="interp1" emma:lang="en-US" emma:confidence="0">
                <emma:literal>l</emma:literal>
              </emma:interpretation>
              <emma:interpretation id="interp2" emma:lang="en-US" emma:confidence="0">
                <emma:literal>2</emma:literal>
              </emma:interpretation>
              <emma:interpretation id="interp3" emma:lang="en-US" emma:confidence="0">
                <emma:literal>'</emma:literal>
              </emma:interpretation>
              <emma:interpretation id="interp4" emma:lang="en-US" emma:confidence="0">
                <emma:literal>z</emma:literal>
              </emma:interpretation>
            </emma:one-of>
          </emma:emma>
        </inkml:annotationXML>
        <inkml:trace contextRef="#ctx0" brushRef="#br0">206 139 22,'8'-30'24,"-4"13"-6,-4 17-4,2-33-4,-2 33-2,0-25-1,0 25 0,1-19-1,-1 19 0,0 0 0,0 0-1,4-16 0,-4 16-1,0 0 0,0 0-1,0 0-1,0 0 0,0 0 0,4 16-1,-4-16 1,2 24-1,-6-6 1,6 5-1,-6 5 0,2 7 0,-3 3 0,-1 9 0,-6 4 0,2 3 0,-1 6 0,-1 5 0,-4 3-1,3 4 1,-3 0-1,3-4 1,-1 0-1,2 4 0,-3-5 1,1-6-2,2-5 1,1-4-1,1-4 1,2-6-1,1-6 1,3-4-2,2-7 3,0-3-1,4-4-1,-2-18 2,6 24-2,-6-24 1,11 18 0,-11-18 0,0 0 0,29 16 0,-9-15 1,7 1-1,10 0 0,8-2 0,11-2 1,10 4-1,8-4 0,6 4 0,0-2 1,-2 2-1,-6-1 0,-6 3 0,-10-1 0,-9-1 0,-12 2 0,-8-3 0,-7 3 1,-20-4-1,19 3 0,-19-3 0,0 0 0,0 0 1,0 0-1,0 0-1,0 0-1,0 0-2,0 0-14,0 0-12,0 0-6,0 0 0,2-26-1</inkml:trace>
      </inkml:traceGroup>
      <inkml:traceGroup>
        <inkml:annotationXML>
          <emma:emma xmlns:emma="http://www.w3.org/2003/04/emma" version="1.0">
            <emma:interpretation id="{93BD0F1F-488D-427F-BA8A-DAD857160C14}" emma:medium="tactile" emma:mode="ink">
              <msink:context xmlns:msink="http://schemas.microsoft.com/ink/2010/main" type="line" rotatedBoundingBox="2705,3458 10262,3015 10388,5170 2831,5613"/>
            </emma:interpretation>
          </emma:emma>
        </inkml:annotationXML>
        <inkml:traceGroup>
          <inkml:annotationXML>
            <emma:emma xmlns:emma="http://www.w3.org/2003/04/emma" version="1.0">
              <emma:interpretation id="{8B110883-B48E-4374-8D79-07F207F8DBC5}" emma:medium="tactile" emma:mode="ink">
                <msink:context xmlns:msink="http://schemas.microsoft.com/ink/2010/main" type="inkWord" rotatedBoundingBox="2765,4487 3559,4441 3587,4920 2793,4967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IF</emma:literal>
                </emma:interpretation>
                <emma:interpretation id="interp8" emma:lang="en-US" emma:confidence="0">
                  <emma:literal>IT</emma:literal>
                </emma:interpretation>
                <emma:interpretation id="interp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632.0359">1459 783 12,'0'0'28,"0"0"2,0 0-1,21 11-16,-21-11-4,43-4-1,-16-4-1,20 8-2,-4-7-1,15 3 0,-2-5-1,9 6-1,-7-2 0,4 1-1,-7 1-1,-7 1 0,-5 0 0,-8 2 0,-4 2 0,-9-2-1,-5 3-1,-17-3-2,22 11-7,-22-11-18,0 0-3,-31 16-1,31-16 1</inkml:trace>
          <inkml:trace contextRef="#ctx0" brushRef="#br0" timeOffset="962.0548">1443 1228 17,'0'0'31,"37"16"0,-6-7-8,0-16-8,30 12-4,-11-14-4,18 6-2,-5-6-1,5 2-1,-6-4-1,-2 3 0,-11 1-1,-8 3-1,-8 2-1,-14 1-2,5 11-8,-24-10-20,0 0-2,-8 18-1,8-18-1</inkml:trace>
        </inkml:traceGroup>
        <inkml:traceGroup>
          <inkml:annotationXML>
            <emma:emma xmlns:emma="http://www.w3.org/2003/04/emma" version="1.0">
              <emma:interpretation id="{76D48B4E-B865-4CE3-87C1-C494D0C5CF55}" emma:medium="tactile" emma:mode="ink">
                <msink:context xmlns:msink="http://schemas.microsoft.com/ink/2010/main" type="inkWord" rotatedBoundingBox="4418,3358 10262,3015 10388,5170 4545,5513">
                  <msink:destinationLink direction="with" ref="{A04C53B8-8AFE-472B-85CF-5FFE122908A5}"/>
                  <msink:destinationLink direction="with" ref="{D7D1056F-BF91-4A79-8A44-09F4AEE4089F}"/>
                </msink:context>
              </emma:interpretation>
              <emma:one-of disjunction-type="recognition" id="oneOf2">
                <emma:interpretation id="interp10" emma:lang="en-US" emma:confidence="0">
                  <emma:literal>fans</emma:literal>
                </emma:interpretation>
                <emma:interpretation id="interp11" emma:lang="en-US" emma:confidence="0">
                  <emma:literal>f\in.5</emma:literal>
                </emma:interpretation>
                <emma:interpretation id="interp12" emma:lang="en-US" emma:confidence="0">
                  <emma:literal>fXn.s</emma:literal>
                </emma:interpretation>
                <emma:interpretation id="interp13" emma:lang="en-US" emma:confidence="0">
                  <emma:literal>flans</emma:literal>
                </emma:interpretation>
                <emma:interpretation id="interp14" emma:lang="en-US" emma:confidence="0">
                  <emma:literal>pans</emma:literal>
                </emma:interpretation>
              </emma:one-of>
            </emma:emma>
          </inkml:annotationXML>
          <inkml:trace contextRef="#ctx0" brushRef="#br0" timeOffset="12487.7143">3414 953 15,'0'0'16,"0"0"0,-8-15-3,8 15-1,0 0-3,0 0-2,0 0-1,22-2-2,-22 2-1,21 0 1,-21 0-2,37-2 1,-12-1 0,10-1-1,4-3-1,10-2 1,1-5-1,7-1 0,3-5 1,4-2-2,-1-5 1,-5-4 0,-2-3 0,-7-4-1,-6-2 2,-6-2-1,-14-4 1,-5 4-1,-13 0 0,-5 5 0,-13 2 1,-5 7-1,-7 4-1,-4 6 1,-4 6-1,0 3 0,-2 4 1,2 5-1,1 5-1,1 2 1,2 6 0,2 2 0,2 6-1,1 4 1,-1 5-1,2 1 1,-1 6 0,3 0 0,1 5-1,1-4 2,-2 4-1,-1 2 0,3-2 1,1 2-1,-1-2 1,-1 0-1,3 7 1,1 0-1,1-2 1,5 2-2,-2-2 2,3-1-2,-1-1 1,0 1-1,0-9 2,1-2-2,-1 0 1,-2-2 1,-1-1-1,1-1 1,-2 1-1,1 1 1,-5 0-1,1 2 1,-3-3-1,3-1 1,-5-1-1,3-4 0,-1-3 0,3-2 1,17-21-1,-27 26 0,27-26-1,-14 16 0,14-16-1,0 0-3,0 0-16,20-2-10,-20 2-2,17-35 0</inkml:trace>
          <inkml:trace contextRef="#ctx0" brushRef="#br0" timeOffset="14167.8104">4684-411 3,'0'0'16,"0"0"-1,-13-15-3,13 15-1,0 0-1,0 0-1,-16-16-2,16 16 0,0 0-2,0 0 0,0 0-1,0 0 0,0 0 0,0 0-1,0 0 0,0 0 0,0 0 0,25 24 1,-25-24-2,24 20 1,-7-10-1,5 6 1,-3-2-1,10 5 0,-5 2-1,7 2 1,-4 3-1,6 4 0,-4 7 0,6 3-2,-4 2 1,4 4 0,-1 1 0,1 2-1,-2 2 1,2-1-1,-2 1 0,-2 0 2,-4 0-1,0-1 0,1 5 0,-3-3 0,-2 3 0,-1-5 0,-3-2 0,-1-3 0,1-3 0,-1-2 1,-3-6-1,1-1 0,-5-7 0,3-1 1,-4-6-1,-1-3 1,-9-16-1,14 17 0,-14-17 1,0 0 0,0 0-1,0 0 1,0 0-1,0 0-1,12-15 0,-12 15-2,0 0-3,-10-23-10,10 23-15,0 0-2,0 0 1,-31-23 5</inkml:trace>
          <inkml:trace contextRef="#ctx0" brushRef="#br0" timeOffset="14911.8527">5406 249 13,'0'0'23,"-21"-12"-6,21 12-4,0 0-3,0 0-1,-31-3-1,31 3-1,-20 14 0,14 3 0,-13 1-1,5 11-1,-9 1 0,1 9-1,-5 1-2,2 9 1,-8-2-1,4 6 0,-4-6-2,2 2 2,-5-2-2,3-1 1,0-6-1,0 1 1,0-6-1,2-2 1,4-5-1,2-4 0,5-3 0,3-1 0,17-20 0,-22 24 0,22-24 0,-10 19 0,10-19 0,0 0-1,-5 20 1,5-20 0,0 0 0,-2 15-1,2-15 1,0 0 1,0 0-2,0 23 1,0-23 0,0 0 0,0 0-1,0 0-2,4 16-3,-4-16-14,0 0-10,-10-21-3,10 21 1</inkml:trace>
          <inkml:trace contextRef="#ctx0" brushRef="#br0" timeOffset="16431.9398">6079 372 1,'0'0'11,"4"-24"8,-2 8-6,-2 16-2,16-30-1,1 21 0,-11-12-1,17 14-1,-11-10-1,13 11-1,-25 6 0,41-15-2,-21 9-1,3 10 0,-4-1-1,3 11 0,-7 2 0,3 9 0,-3 3 0,1 9 0,-4 3-1,-1 5 0,-1 1 0,0 1 0,-4-1-1,-1-4 1,-1-4-1,-2-1 1,-4-7 0,0-2 0,-5-4 0,1-3 0,-4-3 0,2-1 0,8-17-1,-19 23 1,19-23 0,-18 16-1,18-16 1,0 0-1,-17 7 0,17-7 1,0 0-1,-2-16 0,2 16 0,2-30 0,2 9 0,2-3 0,-3-6 0,3-3 0,2-1 1,0-4-1,2-1 0,-1 1 0,1-1 0,4 3 0,1-1 0,3 4 0,3 1 1,2 2-2,3 4 2,3 0-2,2 3 2,2 4-1,2 3 0,-2 2 0,2 3 0,-2 3-1,-2 4 1,-1 2 0,-7 6 0,0 3 0,-3 5 0,-3 6 0,-3 1 0,1 5 1,-3 3-1,0 3 0,-2 3 1,1 4-1,-1-2 0,-2 3 1,-2-1 0,-1 1-1,-3 1 1,0 1 0,-6-5-1,1 0 1,-3-3-1,0-1 1,0-3-1,-2-3 1,2-2-2,2-6 0,3 2-1,1-19-1,9 27-4,-9-27-14,0 0-11,18 3-2,-18-3 1</inkml:trace>
          <inkml:trace contextRef="#ctx0" brushRef="#br0" timeOffset="17477.9997">7552 925 1,'0'0'23,"0"0"3,-2-15-9,2 15-3,0 0-2,4 15-3,-4-15-1,0 0-2,0 0-1,-6 21-1,6-21-2,0 0 0,0 0-2,0 0 1,0 0 0,0 0-1,20-12 1,-20 12-1,0 0 1,15-17-1,-15 17-1,0 0 1,0 0 0,0 0-1,0 0 1,18-13-1,-18 13 1,0 0 0,0 0-1,0 0 1,0 0 0,0 0 0,0 0 1,0 0-1,13 16 0,-13-16 0,0 0 1,-6 16-1,6-16 0,0 0 0,0 0 0,0 0 1,-5 16-1,5-16 0,0 0 0,0 0 0,0 0 1,3-20-1,-3 20 0,0 0 0,8-19 0,-8 19 0,0 0 0,0 0 0,6-16 0,-6 16 0,0 0 0,0 0 0,0 0 0,0 0 0,0 0 1,0 0-1,0 0 0,0 0 0,-17 9 0,17-9-1,0 0-3,-20 7-9,20-7-16,0 0-2,0 0 1,0 0 5</inkml:trace>
          <inkml:trace contextRef="#ctx0" brushRef="#br0" timeOffset="18488.0574">8970 276 7,'0'0'25,"-2"-23"1,-4 2-9,6 21-4,-9-30-3,9 30-1,-16-31-1,16 31-1,-25-25-1,25 25-2,-39-17-1,16 15-1,-9 0 0,1 6-1,-6 3 0,-3 1 0,-5 5-1,4-1 1,0 4-1,2 1 0,6 1 0,2-3 0,4 5-1,7-3 1,7 2 0,1-1 0,6 3 0,2-3-1,4 1 1,6-3 0,-6-16 0,27 26-1,-1-16 1,7 1 1,4-2-1,7-1 0,5 5 0,2 1 0,-1 7 0,3 0 0,-7 7-1,-3 5 1,-8 4 0,-6 1 0,-7 2 0,-11 1 0,-7-5 0,-8 1 1,-9-5-1,-7-4 1,-7-5 0,-2-4 0,-6-3-1,2-4 2,-6-5-2,-2-2 1,0-3 0,0-4-1,1-1 1,1-4-1,4 0 0,5-2 0,3 0 0,8-1-1,19 10 0,-24-16-3,24 16-4,0 0-20,0 0-3,0 0-2,22-7 0</inkml:trace>
        </inkml:traceGroup>
      </inkml:traceGroup>
    </inkml:traceGroup>
    <inkml:traceGroup>
      <inkml:annotationXML>
        <emma:emma xmlns:emma="http://www.w3.org/2003/04/emma" version="1.0">
          <emma:interpretation id="{369C6616-D250-4282-A0B2-5CD2A570A3B4}" emma:medium="tactile" emma:mode="ink">
            <msink:context xmlns:msink="http://schemas.microsoft.com/ink/2010/main" type="paragraph" rotatedBoundingBox="977,6695 14329,6218 14377,7556 1024,8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A04F79-DB52-4FD3-93B9-C1BC9016A37D}" emma:medium="tactile" emma:mode="ink">
              <msink:context xmlns:msink="http://schemas.microsoft.com/ink/2010/main" type="line" rotatedBoundingBox="977,6695 14329,6218 14377,7556 1024,8033"/>
            </emma:interpretation>
          </emma:emma>
        </inkml:annotationXML>
        <inkml:traceGroup>
          <inkml:annotationXML>
            <emma:emma xmlns:emma="http://www.w3.org/2003/04/emma" version="1.0">
              <emma:interpretation id="{19EB1B8E-D43E-4D3E-ACCA-29769C93EF68}" emma:medium="tactile" emma:mode="ink">
                <msink:context xmlns:msink="http://schemas.microsoft.com/ink/2010/main" type="inkWord" rotatedBoundingBox="987,6985 2299,6938 2336,7986 1024,8033"/>
              </emma:interpretation>
              <emma:one-of disjunction-type="recognition" id="oneOf3">
                <emma:interpretation id="interp15" emma:lang="en-US" emma:confidence="0">
                  <emma:literal>f=</emma:literal>
                </emma:interpretation>
                <emma:interpretation id="interp16" emma:lang="en-US" emma:confidence="0">
                  <emma:literal>St</emma:literal>
                </emma:interpretation>
                <emma:interpretation id="interp17" emma:lang="en-US" emma:confidence="0">
                  <emma:literal>6=</emma:literal>
                </emma:interpretation>
                <emma:interpretation id="interp18" emma:lang="en-US" emma:confidence="0">
                  <emma:literal>S:</emma:literal>
                </emma:interpretation>
                <emma:interpretation id="interp1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26403.51">-308 3918 1,'0'0'19,"0"0"-5,0 0-2,0 0-3,22-25 0,-22 25 0,27-21-1,-4 11-1,-3-11-1,9 7-2,-4-9 0,8 2-1,-4-7-1,8 3 0,-7-6 0,3-1 0,-4-5-1,0 4 1,-6-5-1,1-1 1,-7 1-1,-1-1 0,-8 2-1,-3 6 2,-5 1-2,-3 4 2,-5 3-2,8 23 0,-22-24 1,22 24-1,-31-9 1,14 9-1,-1 3 0,-1 3 0,-3 4 0,1 1 1,-4 4 0,-1 1 0,1 3 1,4 4-2,-3 2 2,7 1-2,-1 2 2,7 5-1,1-3-1,6 8 0,2 1 1,6 5 0,-2-1 0,2 7-1,0 2 1,2 1 0,-5 3-1,3 0 1,-4-4-1,0-1 1,-5-2 0,-1-4 0,-4-8 0,0 0 0,-3-9-1,-1-3 1,-2-8 0,1-1 0,-3-6-1,18-10 1,-25 14-2,25-14 0,-17 6-2,17-6-6,0 0-15,0 0-9,0 0 1,-8-25-2</inkml:trace>
          <inkml:trace contextRef="#ctx0" brushRef="#br0" timeOffset="28469.6284">595 3893 18,'0'0'26,"0"0"-7,0 0-4,25 19-3,-25-19-2,28 13-2,-28-13-1,40 14-2,-18-9-1,9 5-2,-2-8 0,2 2-1,-4-4-2,-1-4 0,-1 9-7,-25-5-21,29-10 0,-29 10-2,16-18 2</inkml:trace>
          <inkml:trace contextRef="#ctx0" brushRef="#br0" timeOffset="27936.5979">642 3627 6,'0'0'11,"0"0"-1,-18 3-1,18-3-2,0 0 0,0 0-1,-17 0 0,17 0 1,0 0-1,0 0 1,0 0 0,0 0-1,0 0 0,0 0-1,0 0-1,0 0 0,0 0-2,23-1 0,-4-5 0,11 1-1,3-2 0,6 0 0,0 0-1,1 0 1,-3 2-1,-6 1-1,-3 4 0,-9-1-2,-19 1-2,18 8-8,-18-8-16,0 0 0,-4 23 0,4-23 16</inkml:trace>
        </inkml:traceGroup>
        <inkml:traceGroup>
          <inkml:annotationXML>
            <emma:emma xmlns:emma="http://www.w3.org/2003/04/emma" version="1.0">
              <emma:interpretation id="{6FA7EF8B-5EEF-445B-8FBD-2E143534EDC8}" emma:medium="tactile" emma:mode="ink">
                <msink:context xmlns:msink="http://schemas.microsoft.com/ink/2010/main" type="inkWord" rotatedBoundingBox="3197,6616 7321,6468 7362,7601 3237,7749"/>
              </emma:interpretation>
              <emma:one-of disjunction-type="recognition" id="oneOf4">
                <emma:interpretation id="interp20" emma:lang="en-US" emma:confidence="0">
                  <emma:literal>ALBEDO</emma:literal>
                </emma:interpretation>
                <emma:interpretation id="interp21" emma:lang="en-US" emma:confidence="0">
                  <emma:literal>ALBE Do</emma:literal>
                </emma:interpretation>
                <emma:interpretation id="interp22" emma:lang="en-US" emma:confidence="0">
                  <emma:literal>ABE Do</emma:literal>
                </emma:interpretation>
                <emma:interpretation id="interp23" emma:lang="en-US" emma:confidence="0">
                  <emma:literal>ALBED0</emma:literal>
                </emma:interpretation>
                <emma:interpretation id="interp24" emma:lang="en-US" emma:confidence="0">
                  <emma:literal>ALBe Do</emma:literal>
                </emma:interpretation>
              </emma:one-of>
            </emma:emma>
          </inkml:annotationXML>
          <inkml:trace contextRef="#ctx0" brushRef="#br0" timeOffset="30408.7391">2153 3061 13,'0'0'22,"0"0"-6,-17-10-4,17 10-3,0 0-1,0 0-1,0 0 0,-10 21 0,10-21 0,-14 28 0,-1-11-2,5 15 0,-9 1-1,5 16-1,-9 0 1,5 11-2,-5 3 1,5 3-2,1 1 1,3 3-1,-1-9 0,5-1 0,0-8 0,4-8 0,1-7-1,1-7 0,0-9 1,4-21 0,-2 22-1,2-22 1,0 0 0,0 0 0,2-17 0,0-4 0,0-7 0,0-7-1,0-7 0,1-9 0,3-5-1,2-5 0,2-4 0,1 0 0,1-1-1,2 1 2,-1 4-1,1 1 0,0 6 0,-3 3 1,3 7 0,-4 6 0,3 3-1,-1 3 1,-2 6 0,1 3-1,-1 7 1,-10 16-1,20-21 1,-20 21 0,19-1 0,-19 1-1,19 17 1,-7 2 1,0 4-1,1 10 1,1 4 0,4 7 0,-1 5 0,4 9 0,1 1 0,7 8 1,-4-2-1,6 3 0,-5-5 1,-1-2-2,-6-3 1,1-6 0,-6-4-1,-9-11 1,-1-8-1,-4-2 0,-4-6 0,0-2 1,4-19-1,-11 19-1,11-19-1,0 0-2,0 0-4,-27-12-12,27 12-14,-14-35 0,8 14 0</inkml:trace>
          <inkml:trace contextRef="#ctx0" brushRef="#br0" timeOffset="30796.7615">1924 3597 16,'0'0'27,"0"0"1,0 0-13,44 18-5,-26-25 0,21 10-3,-8-8-2,14 5 0,-6-9-1,7 4-1,-1-6 0,4 6-1,-6-2-1,-5 2-1,-3 1-1,-7-1-1,-3 10-6,-25-5-17,0 0-6,0 0-1,0 0 0</inkml:trace>
          <inkml:trace contextRef="#ctx0" brushRef="#br0" timeOffset="31504.8018">2811 3301 4,'0'0'26,"0"0"1,0 0-10,19 4-3,-19-4-4,-2 30-2,-5-15 0,12 15-2,-12-4 0,9 11-2,-10-2 1,8 11-3,-4-8 0,4 4 1,0-3-2,2-1 1,0-3-1,4-1 0,1-8 0,3-3 1,-10-23-1,33 26 0,-9-21 0,7-1 0,0-8 0,4-1 0,-2-4-1,4 0 0,-2 1 0,-4-1 0,-4 2-1,-5 2 0,-1 3-2,-21 2-2,33 0-5,-33 0-17,0 0-6,18-14-1,-18 14 0</inkml:trace>
          <inkml:trace contextRef="#ctx0" brushRef="#br0" timeOffset="31841.8211">3494 3240 1,'0'0'17,"0"0"11,-20 28-1,18 0-13,-13-3-4,13 13-4,-8-1 0,12 12-3,-6-5 1,10 3-2,-4-7-1,4-3 0,0-2-1,-3-9-4,9 4-12,-12-12-12,0-18-2,-6 17 0</inkml:trace>
          <inkml:trace contextRef="#ctx0" brushRef="#br0" timeOffset="32571.863">3352 3273 15,'0'0'25,"0"0"2,11-21-13,11 23-6,-22-2-2,43-10-2,-12 3 1,12 5-2,-3-3 1,11 6-2,-6-2 0,3 6 0,-7-2-1,-2 8 0,-12 1 0,-9 6 0,-16 4 0,-8 5 0,-14 1 1,-9 3-1,-12-1 0,-1 1 0,-7-3 0,2-1-1,1-8 0,5-3 0,8-6 0,7-1 0,7-4 0,19-5 0,0 0-1,0 0 1,0 0-1,0 0 0,29-16 1,-9 9-1,7 2 1,4-2-1,2 4 1,2 1 0,4 2 1,0 3-1,0 4 1,2 4 1,-4 3-1,-2 7 0,-6 0 0,-2 3 0,-11 3 1,-3 3 0,-11-4 1,-6 5-1,-13-6 1,-5 3 0,-11-5-1,-4 3 0,-7-5-1,-1-2 0,0-3 0,4-9-2,4 2-1,0-15-3,18 12-7,-14-24-19,23 2-2,-4-13-2,14-1 1</inkml:trace>
          <inkml:trace contextRef="#ctx0" brushRef="#br0" timeOffset="32992.887">4173 3345 1,'0'0'22,"0"0"6,-20 23 0,-3-16-14,15 19-5,-17-10 0,11 15-2,-11-6-2,13 12-1,-1-9 0,9 8 0,0-4-2,10 3 0,1-4-1,13-1 0,5-7 0,8-5 1,8-8-1,6-5-1,3-6 1,3-5 0,3-4-2,-3-4 0,-3 3-3,-13-6-2,6 13-8,-29-11-16,3 4-3,-15-5 0,-2 16 9</inkml:trace>
          <inkml:trace contextRef="#ctx0" brushRef="#br0" timeOffset="33507.9165">4025 3343 21,'-2'-15'28,"2"15"-2,25-11-7,-7 2-17,13 4-2,8-4 0,4 4 0,5 3-2,-1-6-11,5 2-12,7 5-2,-7-6 1,7 7 24</inkml:trace>
          <inkml:trace contextRef="#ctx0" brushRef="#br0" timeOffset="33268.9029">4134 3524 1,'0'0'25,"0"0"0,0 0 2,0 0-19,0 0-2,0 0-1,25-6 0,6 10-1,-2-11 1,14 9 0,-2-8-2,8 3-1,-1-1-4,-3-4-3,4 9-12,-18-6-12,-4 2-1,-27 3 0</inkml:trace>
          <inkml:trace contextRef="#ctx0" brushRef="#br0" timeOffset="34225.9576">4817 3317 8,'0'0'26,"-4"-19"0,4 19 2,0 0-23,35-11-1,-14 10 1,20 8 1,-8-2 0,18 12 1,-7-4-2,15 9-1,-7 1-1,5 9-2,-5 1 1,-1 5-1,-8-1 0,-8 5-1,-10 2 1,-6 1 0,-11-1 0,-6-2 1,-14-5-1,-3 2 0,-10-10 0,-3-1 1,-7-7-1,-4-5 0,1-4-1,-3-3 0,4-5-2,-2-11-2,14 8-4,-12-22-13,37 21-12,-35-36 0,31 15-1</inkml:trace>
          <inkml:trace contextRef="#ctx0" brushRef="#br0" timeOffset="33823.9346">5013 3363 24,'0'0'30,"0"0"2,-17 31-10,17-31-12,-14 40-4,6-13-2,8 9-1,-2-2-1,2 2 0,0-4-1,2-1-1,2-4-1,-4-8-1,6 2-3,-6-21-9,0 0-17,0 0 0,0 0-2,0 0 15</inkml:trace>
          <inkml:trace contextRef="#ctx0" brushRef="#br0" timeOffset="34747.9875">5807 3406 14,'-18'-12'29,"18"12"0,-19 5-9,1-8-8,13 19-6,-13-9-1,8 15-2,-7-2 2,7 11-3,-5-1 2,9 8-1,-2 3-1,8 2 0,0 1-2,8-2 1,1-1 0,7-5 0,2-4 0,5-6 0,0-12-1,6-5 1,1-9 0,1-7 0,0-9 0,0-7-1,-6-6 1,2-6 0,-9-4 0,-2-1-1,-11-4 1,-5-2 0,-7 3-1,-5-1 2,-6 2-2,-3 3 1,-2 6-3,-3 5 1,7 16-6,-18-7-18,16 17-9,-9 0-1,13 11 0</inkml:trace>
        </inkml:traceGroup>
        <inkml:traceGroup>
          <inkml:annotationXML>
            <emma:emma xmlns:emma="http://www.w3.org/2003/04/emma" version="1.0">
              <emma:interpretation id="{9DFB34E4-8DE1-402D-8444-5C069170848A}" emma:medium="tactile" emma:mode="ink">
                <msink:context xmlns:msink="http://schemas.microsoft.com/ink/2010/main" type="inkWord" rotatedBoundingBox="8464,6675 9471,6639 9497,7371 8490,7407"/>
              </emma:interpretation>
              <emma:one-of disjunction-type="recognition" id="oneOf5">
                <emma:interpretation id="interp25" emma:lang="en-US" emma:confidence="0">
                  <emma:literal>Of</emma:literal>
                </emma:interpretation>
                <emma:interpretation id="interp26" emma:lang="en-US" emma:confidence="0">
                  <emma:literal>OF</emma:literal>
                </emma:interpretation>
                <emma:interpretation id="interp27" emma:lang="en-US" emma:confidence="0">
                  <emma:literal>of</emma:literal>
                </emma:interpretation>
                <emma:interpretation id="interp28" emma:lang="en-US" emma:confidence="0">
                  <emma:literal>Ok</emma:literal>
                </emma:interpretation>
                <emma:interpretation id="interp29" emma:lang="en-US" emma:confidence="0">
                  <emma:literal>Out</emma:literal>
                </emma:interpretation>
              </emma:one-of>
            </emma:emma>
          </inkml:annotationXML>
          <inkml:trace contextRef="#ctx0" brushRef="#br0" timeOffset="36952.1133">7375 3186 1,'12'-21'19,"-12"21"3,17-21-6,-19 3-3,2 18-2,6-24-3,-6 24 1,0-27-1,0 27-2,-4-22 0,4 22-2,-8-20 0,8 20-1,-15-15-1,15 15-1,-29-2 0,11 7 0,-3 4-1,-3 7 1,-1 5-1,0 8 1,-1 5-1,3 9 1,4 7 0,1 0-1,6 3 0,5 3 0,5-2 0,4-3 0,5 0 1,5-11-2,4-3 0,1-8 2,5-6-1,3-5 0,0-9 0,4-8 1,1-6-1,1-7 1,0-8-1,-2-4 1,-4-8 0,-3-3-1,-5-7 0,-1-7 2,-10-1-3,-4-6 2,-6 0-1,-8 0 0,-4 0 0,-3 1 0,-4 4 1,-5 9-2,1 9 0,0 5-2,4 16-2,-11-6-7,34 18-20,-40 11-1,24 5 1,1 3 6</inkml:trace>
          <inkml:trace contextRef="#ctx0" brushRef="#br0" timeOffset="37321.1345">7704 3240 10,'0'0'31,"0"0"0,4 16 0,-4-16-19,-12 37-4,-2-13-2,14 16-1,-9-3 0,7 7-2,-2-2 0,6 2-2,-2-11 0,6-2 0,-3-4-1,3-10-1,2-1-1,-8-16-2,0 0-3,0 0-12,20-19-14,-22-4 1,4-2-2</inkml:trace>
          <inkml:trace contextRef="#ctx0" brushRef="#br0" timeOffset="37732.1582">7698 3496 20,'0'0'33,"0"0"-2,37 7 0,2-9-23,4-7-7,9-1-2,8 4-4,-13-11-11,6 8-14,-9-3 0,-9 1-2,-3 1 23</inkml:trace>
          <inkml:trace contextRef="#ctx0" brushRef="#br0" timeOffset="37545.1473">7700 3221 1,'0'0'26,"0"0"1,27-4-1,-9 4-20,-1 0-3,10 0-1,3 0 0,1 2-2,4 7-4,-8-6-15,2 1-6,-2 8-2,-27-12 10</inkml:trace>
        </inkml:traceGroup>
        <inkml:traceGroup>
          <inkml:annotationXML>
            <emma:emma xmlns:emma="http://www.w3.org/2003/04/emma" version="1.0">
              <emma:interpretation id="{EC13F785-D1FC-495A-9A35-386291C6A2E8}" emma:medium="tactile" emma:mode="ink">
                <msink:context xmlns:msink="http://schemas.microsoft.com/ink/2010/main" type="inkWord" rotatedBoundingBox="10081,6653 14340,6501 14367,7257 10109,7410"/>
              </emma:interpretation>
              <emma:one-of disjunction-type="recognition" id="oneOf6">
                <emma:interpretation id="interp30" emma:lang="en-US" emma:confidence="1">
                  <emma:literal>SURFACE</emma:literal>
                </emma:interpretation>
                <emma:interpretation id="interp31" emma:lang="en-US" emma:confidence="0">
                  <emma:literal>surface</emma:literal>
                </emma:interpretation>
                <emma:interpretation id="interp32" emma:lang="en-US" emma:confidence="0">
                  <emma:literal>Surface</emma:literal>
                </emma:interpretation>
                <emma:interpretation id="interp33" emma:lang="en-US" emma:confidence="0">
                  <emma:literal>SURFACED</emma:literal>
                </emma:interpretation>
                <emma:interpretation id="interp34" emma:lang="en-US" emma:confidence="0">
                  <emma:literal>SURFACES</emma:literal>
                </emma:interpretation>
              </emma:one-of>
            </emma:emma>
          </inkml:annotationXML>
          <inkml:trace contextRef="#ctx0" brushRef="#br0" timeOffset="38364.1941">9309 2969 1,'-28'-7'26,"-8"-2"3,-1 5 0,0 8-14,-20-6-7,12 14-2,-15-5-2,13 9 1,-5-2-1,9 5-1,2 1-1,12 4 0,8-1-2,9 1 1,10 3-1,8-1 0,11 0 0,11 2 0,9 2 0,3 2 0,7-1 1,2 2-1,3-1 1,-3 1-2,-6-1 2,-8-3 0,-10-4 0,-13-2-1,-14-4 1,-8-2 0,-19-4 0,-8-3 0,-12-3 0,-1-2-1,-7-3 1,5-4-2,7 2-2,-2-14-7,24 11-21,-4-9-1,27 12-2,-20-25 1</inkml:trace>
          <inkml:trace contextRef="#ctx0" brushRef="#br0" timeOffset="38799.219">9470 3317 6,'-17'-16'28,"17"16"0,-20 23-9,1-14-6,17 17-4,-14-5-2,16 14-2,-6-7 0,16 9-3,-2-7 1,11-1-2,3-4 0,3-4 0,0-11 0,5-1 0,-5-11 1,2-5-1,-6-8 0,1-6 1,-8-7-1,-1-4 1,-3-10-2,0-2 1,-7-1-1,1-2 0,-2 5-1,-2-2-1,4 14-4,-12-9-9,16 22-16,-8 17-1,4-19 1,-4 19 10</inkml:trace>
          <inkml:trace contextRef="#ctx0" brushRef="#br0" timeOffset="39431.2551">9947 3224 1,'0'0'21,"0"0"6,0 0 1,0 0-14,0 0-7,-14 30 0,14 3-1,-10-1 0,9 12-1,-9-4 0,8 7-2,-4-7 1,6 1-3,-4-12 0,6-4 0,-2-8 0,0-17 0,0 0 0,0 0 0,0 0 0,0-31 0,-2 1-2,0-8 2,2-8-1,2-3 0,2-3-1,2 1 0,6 0 0,3 4 1,7 6-1,3 6 0,4 11 1,2 5-1,2 8 0,-2 8 0,0 10 0,-9 5 1,-3 9-1,-11 3 0,-4 6-1,-14 0 1,-5 7 0,-9-9 0,-1 2-1,-4-8 2,2-1-1,-1-7 0,7-1 1,3-5-1,18-8 2,0 0-2,-15 16 2,15-16-2,25 14 2,-5 0-1,3 2 1,4 7 0,4 1-1,0 4 1,3 0-1,-5-2-1,0 2-3,-29-28-11,37 28-15,-37-28 0,25 9 0,-25-9 15</inkml:trace>
          <inkml:trace contextRef="#ctx0" brushRef="#br0" timeOffset="39777.2749">10492 3154 34,'0'0'32,"0"0"-1,0 0-13,0 0-9,7 30-3,-12-11-2,6 13 0,-4 3-1,5 9-1,-4-2 1,4 0-2,-1-6 0,1-2-1,2-6 1,0-13-3,-4-15-3,0 0-7,18 6-19,-18-6-2,4-32-1,-4 4 3</inkml:trace>
          <inkml:trace contextRef="#ctx0" brushRef="#br0" timeOffset="39981.2868">10515 3114 18,'0'0'29,"-6"-19"1,6 19-1,37-4-22,-12-3-5,10 2-2,4 1 0,0-1-2,4 9-4,-14-10-11,2 8-11,-7 5-1,-24-7 0</inkml:trace>
          <inkml:trace contextRef="#ctx0" brushRef="#br0" timeOffset="40159.2968">10606 3394 22,'0'0'31,"0"0"1,30 4-2,-3-17-24,6 5-8,6 2-4,-10-9-15,8-1-9,-4 2-1,-4-4 1</inkml:trace>
          <inkml:trace contextRef="#ctx0" brushRef="#br0" timeOffset="40640.3245">11198 3156 19,'0'0'30,"-22"17"-1,7 6 1,-7 7-24,7 14-2,-7 0 0,3 8-1,-4-3 1,7 4-1,1-10 1,5-2-2,0-12 0,6-6-1,4-23 0,-6 19 1,6-19-1,2-19 0,-2-4 0,4-6-1,0-13-1,0-7 0,8-7-1,1-7 0,7 0-1,-1-4 1,6 6 0,3 3-1,3 12 2,0 8 1,-4 12 0,0 13 1,-1 13 0,1 16 1,-2 9-1,2 10 1,-3 7-1,1 8 1,-3 5 0,1 3-1,-4-2 0,-5-7-3,0 0-3,-22-18-16,6 2-10,-10-12-1,12-21-2</inkml:trace>
          <inkml:trace contextRef="#ctx0" brushRef="#br0" timeOffset="40836.3355">11176 3368 26,'0'0'32,"22"-18"-2,-3 4-1,10-1-29,3 2-4,16 6-3,-19-10-10,14 5-12,-6 1-1,0-3 1</inkml:trace>
          <inkml:trace contextRef="#ctx0" brushRef="#br0" timeOffset="41220.3577">11958 3030 21,'-21'12'29,"2"-8"-8,13 18-2,-21-11-4,21 20-4,-22-8-3,19 14-1,-11-5-2,11 10-2,1-6 0,8 3-1,4-4 1,9-4-2,5-4 1,7-5-1,4-6 1,6-5-1,0-8-2,4-5 0,4 1-3,-8-17-6,12 11-21,-12-12-3,-2 3 1,-10-5-2</inkml:trace>
          <inkml:trace contextRef="#ctx0" brushRef="#br0" timeOffset="41964.4002">12423 3030 1,'0'0'25,"0"0"4,0 0 1,0 0-15,0 0-5,0 26-2,4 6-1,-13-6-1,11 14-1,-12 0-1,10 8-1,-4-3 0,6 3-1,2-10 0,4-1-1,1-9 1,7-4-1,5-10 1,3-7-2,5-3-1,4-9 0,6-1-1,-2-13-3,9 12-9,-14-21-20,6 2 0,-12-9 0,-3 2 4</inkml:trace>
          <inkml:trace contextRef="#ctx0" brushRef="#br0" timeOffset="42172.4121">12404 3145 10,'0'0'26,"0"0"1,29-3-1,6-1-24,0-1-1,2 2-2,4-1-4,-10-6-9,2-1-11,2 6-2,-11-7 8</inkml:trace>
          <inkml:trace contextRef="#ctx0" brushRef="#br0" timeOffset="42375.4235">12546 2886 11,'0'0'30,"6"-26"0,15 16-1,10 3-16,8-2-11,12 4-1,5-1-1,-1-2-5,7 4-23,-9 1-1,-15-4 0,-5 0 5</inkml:trace>
        </inkml:traceGroup>
      </inkml:traceGroup>
    </inkml:traceGroup>
    <inkml:traceGroup>
      <inkml:annotationXML>
        <emma:emma xmlns:emma="http://www.w3.org/2003/04/emma" version="1.0">
          <emma:interpretation id="{C0F7BF8D-0613-42F5-9281-1B44E342EAEF}" emma:medium="tactile" emma:mode="ink">
            <msink:context xmlns:msink="http://schemas.microsoft.com/ink/2010/main" type="paragraph" rotatedBoundingBox="3878,8091 9427,7888 9450,8509 3900,87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B3C15D8-4639-4FE6-B59D-4BB349BDE067}" emma:medium="tactile" emma:mode="ink">
              <msink:context xmlns:msink="http://schemas.microsoft.com/ink/2010/main" type="line" rotatedBoundingBox="3878,8091 9427,7888 9450,8509 3900,8712"/>
            </emma:interpretation>
          </emma:emma>
        </inkml:annotationXML>
        <inkml:traceGroup>
          <inkml:annotationXML>
            <emma:emma xmlns:emma="http://www.w3.org/2003/04/emma" version="1.0">
              <emma:interpretation id="{7A537C60-D477-46F8-B4EF-87C1E9683C86}" emma:medium="tactile" emma:mode="ink">
                <msink:context xmlns:msink="http://schemas.microsoft.com/ink/2010/main" type="inkWord" rotatedBoundingBox="3878,8091 6063,8011 6085,8632 3900,8712"/>
              </emma:interpretation>
              <emma:one-of disjunction-type="recognition" id="oneOf7">
                <emma:interpretation id="interp35" emma:lang="en-US" emma:confidence="0">
                  <emma:literal>of</emma:literal>
                </emma:interpretation>
                <emma:interpretation id="interp36" emma:lang="en-US" emma:confidence="0">
                  <emma:literal>0,</emma:literal>
                </emma:interpretation>
                <emma:interpretation id="interp37" emma:lang="en-US" emma:confidence="0">
                  <emma:literal>03</emma:literal>
                </emma:interpretation>
                <emma:interpretation id="interp38" emma:lang="en-US" emma:confidence="0">
                  <emma:literal>0=+</emma:literal>
                </emma:interpretation>
                <emma:interpretation id="interp39" emma:lang="en-US" emma:confidence="0">
                  <emma:literal>02</emma:literal>
                </emma:interpretation>
              </emma:one-of>
            </emma:emma>
          </inkml:annotationXML>
          <inkml:trace contextRef="#ctx0" brushRef="#br0" timeOffset="43524.4895">2784 4476 8,'0'0'25,"-24"-12"2,24 12-13,-17-12-5,17 12-4,-26-9 0,7 4-1,19 5 0,-33 7 1,33-7-1,-37 24 0,23 1-1,-7-1 0,5 13 0,1 0-1,7 10-1,-2-1 1,8 6-2,8-1 1,2-4-1,8-1 0,1-6 1,8-7-1,3-8 1,3-11-1,4-7 1,2-13 0,2-6-1,1-11 1,5-5 0,-4-10-1,0-2 1,-8-6 0,-4-1-1,-9-2 1,-7 2-1,-13-3 0,-13 5 1,-11 3-1,-9 5 0,-6 6-1,-3 3 1,-1 8-3,-8 3 0,12 13-3,-7-8-12,14 16-12,1-3-2,10 5 0</inkml:trace>
          <inkml:trace contextRef="#ctx0" brushRef="#br0" timeOffset="44456.5428">3614 4669 6,'0'0'14,"0"0"-2,0 0-1,0 0-1,0 0 0,22 3 0,-22-3-2,0 0-1,0 0-2,0 0 0,0 0-1,19-1 0,-19 1 0,22 5 0,-22-5-1,40 9 0,-8-8-1,10 3 0,5-8-1,15 3 0,8-5 0,8-1 0,0-1 0,0-1-1,-6-2 1,-8 4-1,-10 2 1,-13 2-1,-15 1-1,-26 2 0,21 2-2,-21-2-1,0 0-7,-33 10-16,33-10-4,-31 4 1,31-4 8</inkml:trace>
          <inkml:trace contextRef="#ctx0" brushRef="#br0" timeOffset="44872.5665">4315 4509 14,'0'0'27,"0"0"1,0 0-13,0 0-5,0 0-2,0 0-3,23-3 0,-3 8-1,-1-5 0,16 7-2,-2 0 0,8 4-1,2-1 0,0 4-1,-3-2 0,-3 6 0,-6-2 0,-5 3 1,-13-1-1,-5-1 1,-10 1 0,-4-1 1,-11-3-1,-5 0 0,-5-2-1,-6-3 0,0 5-4,-14-16-10,10 9-16,-9-7-1,3 2-2,-4-7 13</inkml:trace>
          <inkml:trace contextRef="#ctx0" brushRef="#br0" timeOffset="45431.5985">3832 4495 22,'0'0'18,"0"0"-2,0 0-1,0 0-2,0 0-3,-19 18-1,13-2-2,-15-8-2,7 12 0,-11-6-2,1 10-1,-1-5 0,0 4-1,-1-2 0,1 0 0,4-1-1,1-1 0,7-2 0,3-1 0,10-16 0,6 28 0,-6-28 1,25 25 0,-4-17-1,5 1 1,5-2 1,2 0-2,2-3 1,0 1 0,0-3-1,0 1 0,0 2-1,-8-5-3,10 14-9,-19-10-17,-1 1-2,-17-5 0,18 5 8</inkml:trace>
        </inkml:traceGroup>
      </inkml:traceGroup>
    </inkml:traceGroup>
    <inkml:traceGroup>
      <inkml:annotationXML>
        <emma:emma xmlns:emma="http://www.w3.org/2003/04/emma" version="1.0">
          <emma:interpretation id="{EBADCC36-56B3-495C-90D8-7BD818CFE84C}" emma:medium="tactile" emma:mode="ink">
            <msink:context xmlns:msink="http://schemas.microsoft.com/ink/2010/main" type="paragraph" rotatedBoundingBox="3852,9031 9581,8874 9600,9556 3871,97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1EE1485-D548-43F3-BC80-D74C7DDFB0B4}" emma:medium="tactile" emma:mode="ink">
              <msink:context xmlns:msink="http://schemas.microsoft.com/ink/2010/main" type="line" rotatedBoundingBox="3852,9031 9581,8874 9600,9556 3871,9713"/>
            </emma:interpretation>
          </emma:emma>
        </inkml:annotationXML>
        <inkml:traceGroup>
          <inkml:annotationXML>
            <emma:emma xmlns:emma="http://www.w3.org/2003/04/emma" version="1.0">
              <emma:interpretation id="{A72AF1A7-B513-4DE9-B071-636CF19FFC25}" emma:medium="tactile" emma:mode="ink">
                <msink:context xmlns:msink="http://schemas.microsoft.com/ink/2010/main" type="inkWord" rotatedBoundingBox="3852,9031 4337,9018 4356,9683 3870,9697"/>
              </emma:interpretation>
              <emma:one-of disjunction-type="recognition" id="oneOf8">
                <emma:interpretation id="interp40" emma:lang="en-US" emma:confidence="1">
                  <emma:literal>I</emma:literal>
                </emma:interpretation>
                <emma:interpretation id="interp41" emma:lang="en-US" emma:confidence="0">
                  <emma:literal>2</emma:literal>
                </emma:interpretation>
                <emma:interpretation id="interp42" emma:lang="en-US" emma:confidence="0">
                  <emma:literal>1</emma:literal>
                </emma:interpretation>
                <emma:interpretation id="interp43" emma:lang="en-US" emma:confidence="0">
                  <emma:literal>l</emma:literal>
                </emma:interpretation>
                <emma:interpretation id="interp44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50307.8773">2609 5665 2,'0'0'27,"0"0"1,-20-3-11,20 3-3,0 0-4,0 0-1,0 0-1,0 0-2,0 0-2,0 0 0,-2-21-2,2 21-1,25-28 0,-7 5 0,5-5-2,6-6 2,3-1-1,-1-3 0,-2 1 1,-2 4-1,-5 5 0,-3 7 0,-19 21 1,21-21-1,-21 21 0,0 0 0,0 30 1,-3-8 0,1 8-1,-2 7 2,-4 7-1,6 5 0,2 1 0,0 3 0,-2 0 0,6-4 0,-6-4-1,6-3 0,0-10 1,-4-4-1,-4-6 0,-2-4 0,6-18 0,-23 21 0,23-21-1,-41 12 0,14-7 0,-5-3 0,1 0-1,-4-2 1,4 0 0,2 0 0,4 0 1,3 0 0,22 0-1,-25 0 2,25 0-1,0 0 1,0 0 0,18-2 1,-1 2-1,6 0 0,7-2 0,5 4 0,3-2 0,5 2 0,0-2-1,0 2 0,0-2 0,-4 0 0,-6 1 0,-8-1-1,-2 2-1,-23-2-3,33 11-16,-33-11-12,0 0 0,0 0 0</inkml:trace>
        </inkml:traceGroup>
        <inkml:traceGroup>
          <inkml:annotationXML>
            <emma:emma xmlns:emma="http://www.w3.org/2003/04/emma" version="1.0">
              <emma:interpretation id="{ED7F3BC4-1461-437D-AC65-65F4B20AE361}" emma:medium="tactile" emma:mode="ink">
                <msink:context xmlns:msink="http://schemas.microsoft.com/ink/2010/main" type="inkWord" rotatedBoundingBox="4935,9164 6175,9130 6185,9489 4945,9523"/>
              </emma:interpretation>
              <emma:one-of disjunction-type="recognition" id="oneOf9">
                <emma:interpretation id="interp45" emma:lang="en-US" emma:confidence="0">
                  <emma:literal>Is</emma:literal>
                </emma:interpretation>
                <emma:interpretation id="interp46" emma:lang="en-US" emma:confidence="0">
                  <emma:literal>FL</emma:literal>
                </emma:interpretation>
                <emma:interpretation id="interp47" emma:lang="en-US" emma:confidence="0">
                  <emma:literal>IL</emma:literal>
                </emma:interpretation>
                <emma:interpretation id="interp48" emma:lang="en-US" emma:confidence="0">
                  <emma:literal>(Is</emma:literal>
                </emma:interpretation>
                <emma:interpretation id="interp49" emma:lang="en-US" emma:confidence="0">
                  <emma:literal>GIs</emma:literal>
                </emma:interpretation>
              </emma:one-of>
            </emma:emma>
          </inkml:annotationXML>
          <inkml:trace contextRef="#ctx0" brushRef="#br0" timeOffset="50915.9122">3774 5690 4,'19'-2'29,"7"-2"2,5 3-1,-2-10-14,22 11-5,-9-9-4,21 8-3,-3-6-1,8 5 0,-8-3-1,4 1-1,-9 1 0,-4 1-1,-11 0 0,-7 0-1,-7 2 0,-9-3-1,-17 3-1,22-4-1,-22 4-2,0 0-3,31 4-9,-31-4-14,0 0 2,0 0-1,8-18 27</inkml:trace>
          <inkml:trace contextRef="#ctx0" brushRef="#br0" timeOffset="51343.9366">4437 5434 16,'0'0'27,"0"0"-9,0 0-1,0 0-5,37 16-1,-37-16-1,37 8-2,-15-6-3,13 10-1,-2-5-2,6 6 0,-4-3-1,2 2 0,0 1 0,-8 1 0,-4 0 0,-7 5 1,-11-3 0,-3 3 0,-10-1 0,-3 3 0,-13-4 0,1 2 0,-10-3 0,0-2-2,-2-2 0,-4-5-2,7 6-2,-10-17-10,20 11-19,-11-10 0,13 1-1,-3-9 2</inkml:trace>
          <inkml:trace contextRef="#ctx0" brushRef="#br0" timeOffset="51959.9717">3817 5502 14,'0'0'29,"0"0"-1,19 11-8,-19-11-8,-6 15-3,6-15-3,-21 32 0,1-16-1,7 10-1,-12-5 1,1 5-3,-3-3 1,2 2-1,-1-8-1,7 1 0,1-4-1,18-14 0,-17 22 0,17-22 1,0 0-1,33 16 1,-6-12-1,6 1 1,6-3 0,4-1 0,2 1-1,1-2 1,-3 2-2,-6-2 0,0 3-3,-15-8-6,9 12-23,-31-7 0,0 0-1,0 0-1</inkml:trace>
        </inkml:traceGroup>
      </inkml:traceGroup>
    </inkml:traceGroup>
    <inkml:traceGroup>
      <inkml:annotationXML>
        <emma:emma xmlns:emma="http://www.w3.org/2003/04/emma" version="1.0">
          <emma:interpretation id="{03583590-364A-4151-8917-9C4AFABEF86D}" emma:medium="tactile" emma:mode="ink">
            <msink:context xmlns:msink="http://schemas.microsoft.com/ink/2010/main" type="paragraph" rotatedBoundingBox="1115,10413 8856,10144 8899,11384 1158,11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195D4D-91BE-41F3-8DCD-55A4F2EBC973}" emma:medium="tactile" emma:mode="ink">
              <msink:context xmlns:msink="http://schemas.microsoft.com/ink/2010/main" type="line" rotatedBoundingBox="1115,10413 8856,10144 8899,11384 1158,11653"/>
            </emma:interpretation>
          </emma:emma>
        </inkml:annotationXML>
        <inkml:traceGroup>
          <inkml:annotationXML>
            <emma:emma xmlns:emma="http://www.w3.org/2003/04/emma" version="1.0">
              <emma:interpretation id="{637C52E7-60B0-4D1F-B974-5AEE663AA71C}" emma:medium="tactile" emma:mode="ink">
                <msink:context xmlns:msink="http://schemas.microsoft.com/ink/2010/main" type="inkWord" rotatedBoundingBox="1119,10525 1777,10503 1809,11440 1152,11463"/>
              </emma:interpretation>
              <emma:one-of disjunction-type="recognition" id="oneOf10">
                <emma:interpretation id="interp50" emma:lang="en-US" emma:confidence="0.5">
                  <emma:literal>x</emma:literal>
                </emma:interpretation>
                <emma:interpretation id="interp51" emma:lang="en-US" emma:confidence="0">
                  <emma:literal>y</emma:literal>
                </emma:interpretation>
                <emma:interpretation id="interp52" emma:lang="en-US" emma:confidence="0">
                  <emma:literal>4</emma:literal>
                </emma:interpretation>
                <emma:interpretation id="interp53" emma:lang="en-US" emma:confidence="0">
                  <emma:literal>&gt;</emma:literal>
                </emma:interpretation>
                <emma:interpretation id="interp5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58035.3194">-228 6856 3,'0'0'26,"0"0"1,14-21-9,-14 21-6,17-11-3,-17 11-1,22-7 0,-5 11-2,-17-4 1,27-4-1,-27 4-1,26 7 0,-26-7-1,31 23 0,-18-6-1,11 8-1,-3 5 0,4 8 0,1 4-1,5 7 0,0 4 0,4 6 0,0 1-1,2 3 1,0-4-1,-2 1 1,-4-8-1,0-1 0,-6-9 1,1-7-1,-7-7-1,-5-7 0,-1 0-3,-13-21-3,24 25-9,-24-25-18,0 0 0,0 0-2,0 0 6</inkml:trace>
          <inkml:trace contextRef="#ctx0" brushRef="#br0" timeOffset="58540.3483">251 7283 18,'0'0'27,"-18"-18"-6,18 18-7,-17-7-3,17 7-3,-20 0 0,20 0-1,-23 11 0,13 8-1,-13-7-1,7 20 1,-9-4-2,3 12 0,-5 0-1,4 8-1,-4-6 0,5 3 0,3-8-1,1-2 0,3-7-1,5-5 1,-4-6 2,14-17-3,-15 23 3,15-23-3,0 0 1,-14 16-2,14-16-1,0 0-6,0 0-17,0 0-9,29-7-2,-29 7 0</inkml:trace>
        </inkml:traceGroup>
        <inkml:traceGroup>
          <inkml:annotationXML>
            <emma:emma xmlns:emma="http://www.w3.org/2003/04/emma" version="1.0">
              <emma:interpretation id="{8B900661-184E-4B47-98C0-EDB9C4F85F85}" emma:medium="tactile" emma:mode="ink">
                <msink:context xmlns:msink="http://schemas.microsoft.com/ink/2010/main" type="inkWord" rotatedBoundingBox="3168,10341 6641,10221 6684,11461 3211,11581"/>
              </emma:interpretation>
              <emma:one-of disjunction-type="recognition" id="oneOf11">
                <emma:interpretation id="interp55" emma:lang="en-US" emma:confidence="1">
                  <emma:literal>depends</emma:literal>
                </emma:interpretation>
                <emma:interpretation id="interp56" emma:lang="en-US" emma:confidence="0">
                  <emma:literal>depend</emma:literal>
                </emma:interpretation>
                <emma:interpretation id="interp57" emma:lang="en-US" emma:confidence="0">
                  <emma:literal>defends</emma:literal>
                </emma:interpretation>
                <emma:interpretation id="interp58" emma:lang="en-US" emma:confidence="0">
                  <emma:literal>depended</emma:literal>
                </emma:interpretation>
                <emma:interpretation id="interp59" emma:lang="en-US" emma:confidence="0">
                  <emma:literal>defend</emma:literal>
                </emma:interpretation>
              </emma:one-of>
            </emma:emma>
          </inkml:annotationXML>
          <inkml:trace contextRef="#ctx0" brushRef="#br0" timeOffset="89192.1015">2223 7215 20,'0'0'15,"0"-21"-2,0 21-1,0 0-2,0 0-2,0-25-2,0 25 0,0 0-1,-2-21 0,2 21-1,-9-23 0,-3 8 0,12 15-1,-18-27 0,18 27-1,-29-28 0,29 28 0,-39-19 0,18 14-1,-4 3 0,-1 6 0,-3 3 0,0 7 0,2 5-1,-2 2 1,1 9-1,5 3 0,6 4 0,5 3 1,6 0-1,8 0 0,4-1 0,9-2 1,3-6-1,3-5 0,3-6 0,3-6 1,-4-7-1,4-4 0,-3-4 1,1-8-1,-4-4 1,1-4-1,-3-8 0,1-4 1,-5-8-1,1-5 0,-2-5 1,-1-6-1,-1-5 0,0-3 0,-3 0 1,-1-1-2,0 5 2,-2 1-1,-1 5 0,-3 7 1,-2 7-1,0 6 1,-2 8-1,1 6 1,1 17-1,-4-18 1,4 18 0,0 0-1,-16 23 1,8-2-1,-1 7 1,-3 5-2,2 7 2,-2 9-1,5 4 0,1 5 0,4-4 0,6 2 1,4-2-2,5-1 2,3-4-1,5-7 0,3-9 0,3-5 1,2-9 0,2-6-1,2-12 1,2-8 0,0-7-1,2-3 1,2-6-1,-4-5 1,0-3-1,0-3 0,-4-1 0,-4 4 1,-7 1-1,-3 2 0,-5 4 1,-6 3-1,-6 5 1,0 16-1,-12-16 0,12 16 0,-27 2 0,8 6 0,-1 5 0,-1 3 0,-1 5 0,3 3-1,3 2 1,5 4 0,3 2-1,6-1 1,8 1 0,5-1 0,7-5 0,7-1 0,6-8 0,6-6 0,4-8 0,4-10 0,4-7 0,1-10 1,1-6-1,-5-5 0,-3-7 0,-6-3 0,-4-6 1,-9 2-1,-9-4 1,-9 1-1,-6-3 0,-6 3 1,-4 3-2,-3 7 2,-3 3-1,3 10 0,1 4-1,2 8 2,10 17-2,0 0 1,-21 7 1,15 12-2,2 11 2,2 8-1,-2 9 1,2 11-1,2 9 1,2 6-1,2 6 0,0 5 1,0 4-1,0 1 1,-2-2-1,-2-4 0,0-6 2,-6-5-1,0-15 1,0-8-1,-2-12 1,5-9 0,-3-10 0,6-18-1,-6 17-1,6-17 1,0 0-3,0-23 2,-2 6-1,4-4 0,-4-7 0,2-5 0,0-4-1,2-7 1,4-1 1,0-8-1,5 0 1,-1-4 0,7-1 0,1 5-1,1 1 1,3 3 0,3 7 0,0 7-1,3 9 1,-3 6 0,4 10-1,-2 8 1,-1 7-1,-1 8 1,-4 8 0,-3 5 0,-3 7-1,-5 2 2,-8 2-2,-6-4 2,-7-1-1,-7-1 0,-7-8 0,-1-6 1,-3-6-1,-2-8 0,4-4-1,0-6 1,5-2 0,5-2-1,17 11 1,-26-21-1,26 21 0,0 0 1,0 0-1,0 0 1,34-1-1,-11 6 1,8 2-1,4-2 1,2-3 0,6-4 0,2-7 0,1-5 0,1-8 1,-2-6-1,-3-6 1,-1-2-1,-6-6 1,-4-2-1,-5 4 1,-11-1-1,-7 10 0,-4 1 0,-8 11 0,4 19 0,-27-14 0,5 19 0,-3 11 0,2 6-1,1 8 0,5 0 1,5 5-1,8 2 1,6 0 0,10-4 0,5-5 0,5-7 1,3-7-1,0-4 0,1-10 1,-1-8-1,0-8 1,1-7-1,-1-5 0,2-2 0,-2 2 0,1 0 0,-3 6 0,-3 2 0,-3 8 0,-17 12 1,27 5-1,-27-5 0,16 39 0,-12-9 0,-2 3 1,0 4-1,-2-4 1,0-3-1,-2-9 1,2-2 0,0-19-1,0 0 1,0 0 0,21-33-1,-9 5 0,3-4 1,5-5-1,1-1 0,4 3 0,-1 5-1,-1 7 1,-1 8 0,-3 11-1,2 9 1,-3 9 0,-1 6 0,1 6 0,-2 2-1,3 3 1,-2-4-1,5 2-2,-5-15-2,15 13-10,-32-27-12,42 3-8,-22-13 0,11 3 1</inkml:trace>
          <inkml:trace contextRef="#ctx0" brushRef="#br0" timeOffset="89944.1444">4840 7004 47,'21'-22'34,"-21"22"-1,-5-18-9,-13 2-18,18 16-1,-35-10-3,12 10-1,-8 2 0,-3 5-1,-1 5 1,2 7-1,0 7 1,6 8 0,6 1-1,5 5 1,8 0-1,8 2 0,8-5 0,8-5 0,3-8 0,6-10 0,5-7 0,-1-14 0,0-9 1,0-10-1,-4-12 0,1-8 1,-5-8-1,-3-7 0,-3-10 0,-5-2 0,0-4-1,-3 3 1,-5 6-1,-4 7 0,2 10 0,-3 13 1,-5 20-1,8 18 0,-22 16 2,11 19-2,-1 12 2,0 14-1,3 9 0,3 7 0,4 2 0,6 0 0,7-5 0,5-8 0,1-12 0,3-10 1,3-14-1,-1-13 0,1-15 0,-2-9 0,-1-12 0,-3-9 0,3-9 0,-5-1-1,1-3 1,0 3-1,-1 5 1,3 1-1,3 7 1,0 10-1,7 9 1,1 10 0,4 6 0,-2 11 0,-4 6 0,-3 6 1,-5-1 0,-7 3 0,-10-6 1,-6 1-1,-14-7 0,-1-6 1,-8-8-2,-5-9-3,5 12-14,-18-26-12,10 4-6,-5-11 0,8 0-1</inkml:trace>
        </inkml:traceGroup>
        <inkml:traceGroup>
          <inkml:annotationXML>
            <emma:emma xmlns:emma="http://www.w3.org/2003/04/emma" version="1.0">
              <emma:interpretation id="{262433C2-5A74-445B-92B4-BBC7E783F35A}" emma:medium="tactile" emma:mode="ink">
                <msink:context xmlns:msink="http://schemas.microsoft.com/ink/2010/main" type="inkWord" rotatedBoundingBox="7508,10613 8871,10566 8888,11048 7525,11095"/>
              </emma:interpretation>
              <emma:one-of disjunction-type="recognition" id="oneOf12">
                <emma:interpretation id="interp60" emma:lang="en-US" emma:confidence="1">
                  <emma:literal>on</emma:literal>
                </emma:interpretation>
                <emma:interpretation id="interp61" emma:lang="en-US" emma:confidence="0">
                  <emma:literal>ons</emma:literal>
                </emma:interpretation>
                <emma:interpretation id="interp62" emma:lang="en-US" emma:confidence="0">
                  <emma:literal>On</emma:literal>
                </emma:interpretation>
                <emma:interpretation id="interp63" emma:lang="en-US" emma:confidence="0">
                  <emma:literal>•n</emma:literal>
                </emma:interpretation>
                <emma:interpretation id="interp64" emma:lang="en-US" emma:confidence="0">
                  <emma:literal>one</emma:literal>
                </emma:interpretation>
              </emma:one-of>
            </emma:emma>
          </inkml:annotationXML>
          <inkml:trace contextRef="#ctx0" brushRef="#br0" timeOffset="91176.2148">6517 6934 25,'0'0'30,"-29"-22"1,29 22-13,-33-13-6,33 13-4,-47-1-1,24 9-3,-16-2 0,10 9 0,-8 3-1,7 10-1,-1 3 0,8 8 0,4 5-1,11 3 0,8 2 0,9 0-1,7-3 0,5-6 1,7-9-1,3-8 1,2-12-1,2-11 0,-2-13 1,-2-8 0,-6-10-1,-1-6 1,-7-7-1,-7-5 0,-10 0 1,-6 2-2,-7 2 2,-9 6-2,1 6 1,-5 6 0,3 10-1,-2 6 0,7 8 0,18 3 1,-25 2-2,25-2 2,0 0-1,8 15 0,9-11 1,7-2-1,5-2 1,8-4 0,2-1 0,5 0 0,3-2 1,2 1-1,-3 1 0,-1 7 1,-6 7 0,-4 6 0,-10 12 0,-5 4-1,-8 6 1,-11 3 0,-4-1 0,-3-2 0,-8-6-1,1-6 1,-1-10 0,14-15 0,-20 7 0,20-7-1,4-24 0,6 3 0,11-7 0,7-7-1,5 0 1,6 0-1,3 3 0,-1 2 0,-2 11 0,-2 7 0,-2 12 1,-6 9 0,-3 10 0,-5 9 0,-1 4 0,1-1 1,0 2-1,1-5 0,-1-3 1,4-9-1,5-9 0,-1-13-2,10-1-5,-14-21-14,20 7-12,-10-14-1,6 4-2</inkml:trace>
        </inkml:traceGroup>
      </inkml:traceGroup>
    </inkml:traceGroup>
    <inkml:traceGroup>
      <inkml:annotationXML>
        <emma:emma xmlns:emma="http://www.w3.org/2003/04/emma" version="1.0">
          <emma:interpretation id="{D28F872A-0500-4089-9509-6DD1116AA952}" emma:medium="tactile" emma:mode="ink">
            <msink:context xmlns:msink="http://schemas.microsoft.com/ink/2010/main" type="paragraph" rotatedBoundingBox="3517,10950 21625,10820 21644,13481 3537,136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2917E26-E710-4C87-A929-3EC6492EE42D}" emma:medium="tactile" emma:mode="ink">
              <msink:context xmlns:msink="http://schemas.microsoft.com/ink/2010/main" type="line" rotatedBoundingBox="3517,10950 21625,10820 21636,12363 3529,12493"/>
            </emma:interpretation>
          </emma:emma>
        </inkml:annotationXML>
        <inkml:traceGroup>
          <inkml:annotationXML>
            <emma:emma xmlns:emma="http://www.w3.org/2003/04/emma" version="1.0">
              <emma:interpretation id="{C575185D-3670-4904-82A0-EB5606F2F6FF}" emma:medium="tactile" emma:mode="ink">
                <msink:context xmlns:msink="http://schemas.microsoft.com/ink/2010/main" type="inkWord" rotatedBoundingBox="3521,11432 8382,11398 8388,12217 3527,12252">
                  <msink:destinationLink direction="with" ref="{F86CF2CE-F4F4-483D-A99F-F493D2D118AC}"/>
                </msink:context>
              </emma:interpretation>
              <emma:one-of disjunction-type="recognition" id="oneOf13">
                <emma:interpretation id="interp65" emma:lang="en-US" emma:confidence="0">
                  <emma:literal>radiance</emma:literal>
                </emma:interpretation>
                <emma:interpretation id="interp66" emma:lang="en-US" emma:confidence="0">
                  <emma:literal>radiances</emma:literal>
                </emma:interpretation>
                <emma:interpretation id="interp67" emma:lang="en-US" emma:confidence="0">
                  <emma:literal>radian</emma:literal>
                </emma:interpretation>
                <emma:interpretation id="interp68" emma:lang="en-US" emma:confidence="0">
                  <emma:literal>radians</emma:literal>
                </emma:interpretation>
                <emma:interpretation id="interp69" emma:lang="en-US" emma:confidence="0">
                  <emma:literal>•Radiance</emma:literal>
                </emma:interpretation>
              </emma:one-of>
            </emma:emma>
          </inkml:annotationXML>
          <inkml:trace contextRef="#ctx0" brushRef="#br0" timeOffset="97264.563">2175 8088 20,'0'0'16,"0"0"-1,0 0-1,0 0-2,4-21-1,-4 21-3,0 0-1,21-14-2,-21 14-1,0 0-1,16-15 0,-16 15 0,0 0 0,27 8 0,-27-8 0,13 37 0,-7-7 0,2 12-1,-4 5 0,2 7 1,-2 2-2,0 0 0,-6-5 0,4-5 1,-6-11-1,2-5 1,-4-15-1,6-15 1,0 0-1,0 0 0,0 0 0,-16-24 0,16-6-1,2-5 0,4-4 0,2-3 0,5-3 1,9-2-1,1-1 0,6 5 1,4 4-1,4 2 0,2 4 0,0 3 1,2 6-1,-6 3 0,-2 5 0,-2 6 0,-1 4 0,-5 6-1,-4 4 0,-21-4-2,39 30-10,-39-30-19,16 31-1,-16-31-1,2 26-1</inkml:trace>
          <inkml:trace contextRef="#ctx0" brushRef="#br0" timeOffset="97976.6039">3282 8085 1,'-16'-18'28,"16"18"1,-27-21-1,2 4-13,25 17-5,-39-14-3,21 12-1,-9-1-2,6 8 0,-9 0-1,5 9 0,-4 2-1,2 8-1,-3 6 1,7 7-1,2 1 0,5 4 0,8-1-1,6-1 1,8-3-1,4-9 1,7-7-1,7-11 0,-1-10 0,6-5 0,-1-11 1,1-7-1,-2-6 0,0-5 0,-3-1 0,-3 2-1,-5 3 1,-3 2 0,-5 6 0,0 6 0,-8 16 0,0 0 1,0 0 0,0 0-1,9 21 1,-7 2 1,0 3-1,4 7 0,0 0 0,6 4 1,-1-2-2,7-3 1,1-4 0,5-7 0,1-6-1,2-6 0,2-7 1,3-7-2,1-6 0,-2-6 0,4 3-3,-12-14-5,16 15-18,-20-13-7,5 7 1,-11-7 0</inkml:trace>
          <inkml:trace contextRef="#ctx0" brushRef="#br0" timeOffset="98984.6616">4040 8092 29,'0'0'29,"-17"-26"0,17 26-12,-35-21-8,35 21-3,-35-9-2,17 12 0,-7 1-2,6 8 0,-9 0 0,7 9 0,-4 2 0,5 7 0,-1 0-1,7 3 0,4 2 0,7 2 0,3-2-1,7-4 1,7-1-1,5-9 0,5-7 1,5-7-1,2-11 1,6-6-1,0-11 0,2-7 0,-4-9 1,-2-3-1,0-7 0,-6-2-1,-3-2 1,-7-7 0,-7 2 0,-4 3 0,-2 3 0,-4 4 0,-2 8-2,-4 4 2,0 10-2,2 6 2,4 18-2,0 0 1,0 0 2,0 0 0,-21 11 1,15 13 0,-2 4 1,6 9-1,-4 2 1,4 8-1,-2 2-1,3 4 0,1-1 0,3-3 0,3-3-1,4-1 1,2-5-1,3-1 0,3-8 0,5-4 1,2-8-1,1-5 0,-1-5 0,2-9 0,-2-6 0,1-8 0,1-1 0,-2-10-1,3 1 0,-3-8 0,0 2 0,-3-1-1,-3 1 1,-1 0 1,-5 4-1,-1 0 1,-6 3 0,-2 4-1,-3 1 1,-1 3 0,0 15 1,-1-27-1,1 27 0,-4-17 0,4 17 0,0 0 0,0 0 1,0 0 0,0 0-1,0 0 2,-6 23-1,8-2 0,-4 5 0,4 5 1,-2 3-1,4 2 0,0-2-1,5-5 1,3-2-1,3-8 0,3-3 0,1-11-1,5 0-2,-5-15-3,16 10-16,-19-21-12,5 1 0,-11-11 0</inkml:trace>
          <inkml:trace contextRef="#ctx0" brushRef="#br0" timeOffset="100695.7595">6418 8034 10,'-12'-19'31,"-5"15"1,17 4 0,-41-5-13,25 21-8,-19-7-4,10 13 0,-8-2-3,9 9 1,-1 1-2,10 5 0,3-3-2,8 1 1,8-3-2,10-1 1,3-2-1,8-8 0,5-7 1,8-7-1,5-6 0,4-8 0,5-5 0,5-9 0,3-3 0,-3-7-1,1-1 1,-9-1-1,-5 0 0,-11 2 0,-11 5 1,-14 4-1,-12 8 0,4 16 1,-43-12 0,10 17 0,-2 7 0,0 7 0,0 6 1,6 6-1,7 1 1,9 5 0,5-4 0,14 2-1,3-4 1,15-1-1,7-9 1,8-5-1,7-7-1,1-11-1,13 5-3,-15-24-16,15 11-13,-17-13-1,-2 4-1,-14-9 2</inkml:trace>
          <inkml:trace contextRef="#ctx0" brushRef="#br0" timeOffset="99164.6719">4677 7708 1,'0'0'0,"0"0"0,23 9 0,-8 7 0</inkml:trace>
          <inkml:trace contextRef="#ctx0" brushRef="#br0" timeOffset="100095.7251">5231 8025 11,'-17'-22'30,"17"22"-1,-35-21 1,13 19-18,-13-9-5,14 15-1,-16-6-1,9 11-1,-5-2 0,10 10 0,-4 3-1,9 8 0,1 1-2,9 5 1,2 2-2,6 1 1,6-2-1,2-3 0,3-6 0,3-7 0,4-7 0,-1-5 0,5-8 1,-3-10-1,0-5 0,3-5 1,-3-5-1,-1-2 0,-1-2 0,-3 4 0,0 2 0,-3 4 0,-11 20 0,16-21 0,-16 21 0,10 16 1,-9 5-1,-1 5 1,2 6-1,2 5 1,-2 3-1,4-2 1,0-3-1,2-5 0,1-7 1,3-7-1,-12-16 1,27 5-1,-27-5 1,31-28-1,-15 5 1,3-8-1,1-3 1,1-2-1,1 1 0,1 3 0,-2 4 0,5 4 0,-1 4 0,-2 10 0,-1 6 0,-3 8 1,-1 5-1,-3 8 1,-3 2 0,-4 9 0,-2 0 0,-2 7 1,-3-3-1,1-1 0,-4-4 0,4-3 0,-4-6-1,2-18 1,2 19-1,-2-19 1,0 0-1,14-26 1,-4 3-1,3-5 0,5-4 0,3-1 0,3 2 0,-1 3-1,2 5 1,-1 9 0,-1 10-1,-6 11 1,1 7 0,-4 7 0,-3 7 0,1 6 0,-4-1 0,-1 0 0,-1-1-1,0-10-1,4 3-2,-10-25-8,19 21-16,-19-21-7,16-18-1,-12-4 0</inkml:trace>
        </inkml:traceGroup>
        <inkml:traceGroup>
          <inkml:annotationXML>
            <emma:emma xmlns:emma="http://www.w3.org/2003/04/emma" version="1.0">
              <emma:interpretation id="{697D2915-615C-4BB3-8A2B-2C21E0D34F9A}" emma:medium="tactile" emma:mode="ink">
                <msink:context xmlns:msink="http://schemas.microsoft.com/ink/2010/main" type="inkWord" rotatedBoundingBox="9243,11121 10258,11114 10268,12445 9253,12452"/>
              </emma:interpretation>
              <emma:one-of disjunction-type="recognition" id="oneOf14">
                <emma:interpretation id="interp70" emma:lang="en-US" emma:confidence="1">
                  <emma:literal>of</emma:literal>
                </emma:interpretation>
                <emma:interpretation id="interp71" emma:lang="en-US" emma:confidence="0">
                  <emma:literal>oof</emma:literal>
                </emma:interpretation>
                <emma:interpretation id="interp72" emma:lang="en-US" emma:confidence="0">
                  <emma:literal>oaf</emma:literal>
                </emma:interpretation>
                <emma:interpretation id="interp73" emma:lang="en-US" emma:confidence="0">
                  <emma:literal>oft</emma:literal>
                </emma:interpretation>
                <emma:interpretation id="interp74" emma:lang="en-US" emma:confidence="0">
                  <emma:literal>off</emma:literal>
                </emma:interpretation>
              </emma:one-of>
            </emma:emma>
          </inkml:annotationXML>
          <inkml:trace contextRef="#ctx0" brushRef="#br0" timeOffset="102004.8343">8173 8013 19,'-10'-28'30,"10"28"1,-20-26-6,20 26-12,-27-11-5,27 11-3,-41 4 0,18 6-1,-8 3-1,4 8 0,-3 3-2,7 8 2,2 4-2,7 5 0,8-1 0,12-2-1,6 1 0,11-6 1,6-8-1,4-8 0,4-8 1,2-9-1,-2-9 0,-2-7 0,-6-10 0,-7-7-1,-9-4 1,-11-5-2,-6-2 1,-13-1 0,-6 5 0,-9 3-1,-3 9 1,-3 5-1,3 9 1,1 9 0,11 6 0,6 8 0,17-9 1,0 30-1,17-12 0,10-1 1,8-1 0,8-4 0,4-3 0,3-7 1,3-8-1,1-6 1,-5-5 0,2-6 0,-3-11 1,1-4 0,-8-11-1,-2-4 1,-4-8-2,-6-2 2,-4-3-2,-5 4 2,-7 8-2,-3 8 0,-6 11 0,-4 18 1,0 17 0,-14 19-1,1 18 1,-3 17 0,-9 20 0,-1 15-1,-1 14 1,4 11 0,0 7 0,5 3-1,4-3 1,7-7-1,5-14 0,4-13 1,2-17-1,7-17 0,1-18-1,1-18 0,-13-17 0,28-5 0,-15-14 0,-3-13-1,-2-4 0,-16-10 1,-2-1 0,-7-2 0,-3 3 1,-5 4 0,-4 7 0,4 9 1,-1 5 0,9 7-1,17 14 1,-20-21 0,20 21-1,6-21 0,8 5 1,13-3-1,6-6 0,10-3-1,11 0-3,-1-15-12,29 9-16,-14-9-1,10 6-1,-16-5-1</inkml:trace>
        </inkml:traceGroup>
        <inkml:traceGroup>
          <inkml:annotationXML>
            <emma:emma xmlns:emma="http://www.w3.org/2003/04/emma" version="1.0">
              <emma:interpretation id="{39F4BA4C-45F4-45F0-B35F-028DD3CF5397}" emma:medium="tactile" emma:mode="ink">
                <msink:context xmlns:msink="http://schemas.microsoft.com/ink/2010/main" type="inkWord" rotatedBoundingBox="12891,10882 16400,10857 16411,12346 12901,12371"/>
              </emma:interpretation>
              <emma:one-of disjunction-type="recognition" id="oneOf15">
                <emma:interpretation id="interp75" emma:lang="en-US" emma:confidence="0">
                  <emma:literal>#0</emma:literal>
                </emma:interpretation>
                <emma:interpretation id="interp76" emma:lang="en-US" emma:confidence="0">
                  <emma:literal>#00</emma:literal>
                </emma:interpretation>
                <emma:interpretation id="interp77" emma:lang="en-US" emma:confidence="0">
                  <emma:literal>#60</emma:literal>
                </emma:interpretation>
                <emma:interpretation id="interp78" emma:lang="en-US" emma:confidence="0">
                  <emma:literal>4400</emma:literal>
                </emma:interpretation>
                <emma:interpretation id="interp79" emma:lang="en-US" emma:confidence="0">
                  <emma:literal>44000</emma:literal>
                </emma:interpretation>
              </emma:one-of>
            </emma:emma>
          </inkml:annotationXML>
          <inkml:trace contextRef="#ctx0" brushRef="#br0" timeOffset="-3.79329E7">14906 7156 4,'0'0'4,"0"0"0,-19-4 1,19 4-2,0 0 1,-25 0-1,25 0-1,-18 2 1,18-2-1,-17 5 0,17-5 0,-18 5 0,18-5 0,-19 6-1,19-6 1,-22 5-1,22-5 1,-21 7-1,21-7 0,-20 7 1,20-7-1,-17 7 0,17-7 0,-18 10 0,18-10 0,0 0 0,-23 20-1,23-20 1,-20 14-1,20-14 1,-19 15 0,19-15 0,-21 16 1,21-16-1,-26 16 0,26-16 0,-23 16 1,23-16-1,-23 15 0,23-15-1,-24 16 1,24-16-1,-21 17 0,21-17 1,-21 16-1,21-16 0,-20 18 1,20-18-1,-21 21 1,21-21-1,-20 23 1,20-23-1,-19 25 1,19-25 0,-20 26 0,20-26 0,-19 26 0,19-26 0,-16 24 0,16-24 0,-13 27-1,13-27 1,-10 24-1,10-24 0,-10 21 0,10-21 0,-8 21 0,8-21 0,-7 19 0,7-19 0,-6 20 0,6-20 0,-8 15 0,8-15 0,-2 18 0,2-18 0,-4 17 0,4-17 0,-2 18 1,2-18-1,-2 19 0,2-19 0,2 21 1,-2-21-1,4 23 0,-4-23 0,8 21 0,-8-21 0,10 19 0,-10-19 0,11 17 0,-11-17 0,14 18 0,-14-18 0,14 15 0,-14-15 0,13 15 0,-13-15 0,18 14 0,-18-14 1,19 12-1,-19-12 0,22 11 0,-22-11 0,23 7 0,-23-7 0,25 9 0,-25-9 0,29 5 1,-29-5-1,30 5 0,-30-5 0,33 2 0,-33-2 0,31-2 1,-31 2-1,33-3 0,-33 3 0,31-6 0,-31 6 1,31-7-1,-31 7 0,29-8 0,-29 8 0,26-7 0,-26 7 1,23-7-1,-23 7 0,27-7 0,-27 7 0,23-7 0,-23 7 0,24-11 0,-24 11 0,19-9 1,-19 9-1,18-14 0,-18 14 0,17-14 0,-17 14 1,20-14-1,-20 14 0,17-18 0,-17 18 0,18-17 0,-18 17 1,13-23-1,-13 23 0,14-21 0,-14 21 0,14-21 1,-14 21-1,11-21 0,-11 21 0,10-19 0,-10 19 1,10-21-1,-10 21 0,8-21 0,-8 21 0,7-19 1,-7 19-1,8-19 0,-8 19 0,6-18 0,-6 18 0,6-19 1,-6 19-1,8-23 0,-8 23-1,5-23 2,-5 23-2,4-24 1,-4 24-1,2-19 1,-2 19-1,2-25 1,-2 25 0,0-22 0,0 22 0,0-23 0,0 23 0,-2-21 0,2 21 0,-4-16 0,4 16 0,0 0 0,-4-18 0,4 18 0,0 0 0,-3-18 0,3 18 1,0 0-1,0 0 0,-6-15 1,6 15-1,0 0 0,0 0 1,-8-18-1,8 18 0,0 0 1,-12-19-1,12 19 0,0 0 0,-11-21 1,11 21-1,0 0 0,-14-17 0,14 17 1,0 0-1,0 0 0,-10-18 0,10 18 0,0 0 0,0 0 1,-13-17-1,13 17 0,0 0 0,0 0 1,-26-16-1,26 16 1,-17-9-1,17 9 0,-22-5 1,22 5-1,-23-5-2,23 5-2,-19-2-15,19 2-8,-22 2-1,22-2 3</inkml:trace>
          <inkml:trace contextRef="#ctx0" brushRef="#br1" timeOffset="-3.77115E7">13741 7770 7,'19'-7'10,"-19"7"0,0 0 0,0 0-1,0 0 0,0 0-1,0 0-2,0 0-1,0 0 0,0 0-2,-21 0 1,21 0-1,0 0 0,-27 7 0,27-7 0,-22 10 0,22-10 0,-27 11 0,27-11 0,-31 12-1,31-12 0,-35 16-1,17-7 0,-5-2 1,6 3-1,-5 1 0,5-1 0,-5-1-1,5 1 1,-3-1 0,3 2 0,-3 0-1,3 1 1,-3-3-1,3 3 1,-4-2-1,-1 1 0,1-1 0,-3 1 0,-1 1 0,0 0 1,-1 2-1,-1-1 0,2 1 0,-2-1 0,3 0 0,-1-1 0,2-2 0,-1 3 1,-1-5-1,4 3 0,-3-2 0,1 1 0,0-1 0,1-2 0,1 2 1,1-2-1,1 0 0,0-2 0,-1 2 0,20-7 0,-33 10 0,14-3 0,1 0 0,1-1 0,-3 1 0,3 0 0,-1-2 0,18-5 0,-33 12 0,33-12 0,-33 10 0,33-10 0,-27 9 0,27-9 0,-30 7 0,30-7 0,-25 9 0,25-9 0,-23 9 0,23-9 0,-24 8 0,24-8 0,-21 9 0,21-9 0,-29 9 0,29-9 0,-27 10 1,27-10-1,-30 9 0,30-9 0,-29 7 0,29-7 0,-19 7 0,19-7 0,-18 7 0,18-7 0,-17 5 0,17-5 0,0 0 0,-24 7 0,24-7 0,-17 7 0,17-7 0,-18 6 0,18-6 0,-17 5 0,17-5 0,0 0 0,-21 6 0,21-6 0,0 0 0,0 0 0,0 0 0,-18 5-1,18-5 0,0 0-2,0 0-2,0 0-6,25-13-19,-25 13-2,30-17 2,-13 3 14</inkml:trace>
          <inkml:trace contextRef="#ctx0" brushRef="#br1" timeOffset="-3.77107E7">13609 7887 3,'-26'3'16,"26"-3"-3,-33 8-2,33-8-1,-39 9-2,20 3-1,-10-7 0,5 9-1,-11-5-1,2 9 0,-9-8 0,-1 9-1,-8-1-1,-1 3 0,-7-2 0,1 4-1,-6-4 0,3 4 0,-5-1-1,6 3 0,-4-4 0,5 3 0,1-3 0,5 2 0,3-2-1,-1 0 1,3-2-1,5-1 1,2-3-1,4-1 0,4-1 0,6-1 1,3-3-1,7-4 0,17-5-1,-20 9 0,20-9 0,0 0 0,0 0-1,0 0-2,32 4-1,-15-14-3,22 9-2,-8-17-6,20 6-10,-1-2-3,5-5 10</inkml:trace>
          <inkml:trace contextRef="#ctx0" brushRef="#br1" timeOffset="-3.77092E7">13457 7991 14,'-23'-7'16,"23"7"-3,-35 10-1,35-10-1,-47 16-1,24-2-2,-18-5 0,4 8-2,-14-4 0,1 7-2,-15-6 0,3 9-1,-10-5 0,2 6-1,-6-8 0,6 5-1,-6-4 0,4 3 0,-2-5 0,6 3 0,-2-3-1,6 1 1,-2 0-1,2-2 0,3-2 0,5 0 1,7 1-1,5-5 0,7-1 0,7-1 0,9-1-1,21-5 1,-17 2 0,17-2-1,19-4 1,2-1-1,9 0 0,5-4 0,11 0-1,3-3 1,9 0-1,3-6 0,5 2 1,2-3-1,4 0 1,0-2-1,6 0 1,-1-3 0,5 4 1,-2-2 0,4 1-1,-3-2 1,-1 4 0,-6-1 0,-8 3 1,-4 1-1,-11 2 0,-10 4 0,-10-1 1,-6 6 0,-25 5 0,27-7 0,-27 7 1,0 0-1,0 0 1,0 0 0,0 0-1,-19-2 1,0 8-2,-5-1 1,-5 4-1,-8 3 1,-6 2-1,-7 2 0,-9 1 0,-3 6 0,-6-2 0,-4 1 0,-6 1 0,0 0 0,-5 1 0,-3 1 0,-1-1 0,-3-1 0,2 0 0,1-1 0,1 1 0,3-2 0,7-3 0,8-1 0,9-2 0,11-3 0,11 0 0,8-3 0,11-2 0,18-7-1,0 0 1,0 0 1,27 12-2,1-12 2,7-3-1,7-1 0,7-3 0,9-2 0,3-3 0,5 0 0,8-4 0,4 0 0,5-3 0,5-2 0,3-2 0,6-2 0,7-1 1,1 0-1,0-2 0,0-2 0,-6 2 1,-4 0-1,-9 2 0,-12 0 0,-12 5 1,-9 2-1,-14 3 0,-8 4 0,-10 3 1,-21 9-1,27-10 0,-27 10 1,0 0-1,0 0 0,0 0 0,0 0 1,0 0-1,0 0 0,-21 5 0,3-2-1,-1 4 1,-8 0 0,-4 4 0,-6-1 0,-4 4 0,-6 2 0,-5 1 0,-13 3 0,-9 1-1,-7 3 1,-9 1 0,-5 3 0,-8 0 0,-4-1-1,0 1 1,4 2 0,3-4 0,3 1 0,6-3-1,3-4 1,10-1 0,8-1 0,10-6 0,9-2-1,14-1 1,8-5-1,29-4 0,-23 1-1,23-1 0,0 0-3,35-10-1,-35 10-6,49-19-13,-24 8-5,6 1 1,-4-1 17</inkml:trace>
          <inkml:trace contextRef="#ctx0" brushRef="#br1" timeOffset="-3.77084E7">12214 8125 5,'0'0'19,"0"0"-4,0 0-2,0 0-2,0 0-1,-24 6-2,24-6 0,-19 15-2,9 1-1,-11-5 0,1 10-1,-9-6 0,0 12-1,-10-5 0,-2 8-1,-5-2-1,-3 3 1,-6-3-1,7 0 0,-1-4-1,4-2 1,7-1-1,4-3 1,9-4-1,6-2 0,19-12 0,-20 21 0,20-21 0,-2 16 0,2-16 0,0 0 0,18 19 0,-18-19 1,29 12-1,-6-6 0,7-1 1,6 0-1,9-3 1,8 1-1,7-1 1,4 2-1,2-3 0,3 1 1,-5 2-1,0-3 0,-4 3 0,-7 1 0,-10-2 1,-6 1 0,-8-1 1,-8 1-1,-21-4 1,18 7-2,-18-7 2,0 0 0,-18 5-1,18-5-1,-17 5 0,17-5 1,0 0-1,-24 2 0,24-2-1,0 0-1,0 0-4,0 0-13,0 0-14,0 0 0,0 0-1</inkml:trace>
        </inkml:traceGroup>
        <inkml:traceGroup>
          <inkml:annotationXML>
            <emma:emma xmlns:emma="http://www.w3.org/2003/04/emma" version="1.0">
              <emma:interpretation id="{6FF5F1AD-3969-4818-8E6A-53C767B05B36}" emma:medium="tactile" emma:mode="ink">
                <msink:context xmlns:msink="http://schemas.microsoft.com/ink/2010/main" type="inkWord" rotatedBoundingBox="17115,11561 18808,11549 18813,12357 17120,12370"/>
              </emma:interpretation>
              <emma:one-of disjunction-type="recognition" id="oneOf16">
                <emma:interpretation id="interp80" emma:lang="en-US" emma:confidence="1">
                  <emma:literal>the</emma:literal>
                </emma:interpretation>
                <emma:interpretation id="interp81" emma:lang="en-US" emma:confidence="0">
                  <emma:literal>she</emma:literal>
                </emma:interpretation>
                <emma:interpretation id="interp82" emma:lang="en-US" emma:confidence="0">
                  <emma:literal>*he</emma:literal>
                </emma:interpretation>
                <emma:interpretation id="interp83" emma:lang="en-US" emma:confidence="0">
                  <emma:literal>Ghe</emma:literal>
                </emma:interpretation>
                <emma:interpretation id="interp84" emma:lang="en-US" emma:confidence="0">
                  <emma:literal>She</emma:literal>
                </emma:interpretation>
              </emma:one-of>
            </emma:emma>
          </inkml:annotationXML>
          <inkml:trace contextRef="#ctx0" brushRef="#br1" timeOffset="-3.77265E7">15772 8647 1,'0'0'0,"0"16"24,0-16 2,0 0-16,23-9-1,-23 9-1,43-25 0,-18-1-2,10 4-1,-1-15-2,4 2 0,-3-11-1,4-2 0,-6-11 1,2-6-2,-5-3 0,-1 0 0,-10 2 0,3 5-1,-9 6 1,-3 10-1,-2 9 1,-4 15-1,-4 21 1,0 0 0,0 0 0,-16 16 0,8 11 1,1 11-1,-1 8 0,4 10 0,0 0 0,6 3 0,2-1-1,4-6 0,1-10 0,3-5 1,0-9-1,-1-11 0,-11-17 0,32 13 0,-15-18 0,1-4-1,1-7 1,0-9 0,5-6-1,-3-11 0,3-7 1,-3-7-1,2-2 0,-5-1 1,1 1 0,-5 6-1,-2 8 1,-3 10 0,-3 10 1,-6 24 0,0 0 0,0 0 0,-6 23 1,2 12 0,-5 11 0,3 11 0,-4 4-1,4 8 1,0-3-2,4-3 1,1-7 0,1-7-1,1-12 0,1-7 1,0-9-1,-2-21 1,4 21-1,-4-21 0,0 0 1,10-18-1,0 3 0,1-8-1,5-2 1,-1-5-1,7 2 0,1-2 0,4 6 0,-1 3 1,1 9-1,-2 5 0,3 8 1,1 6-1,-2 7 1,-2 4 0,2 1-1,3 2 1,-1 0 0,2-3 0,0-4 0,4-7 0,0-4 0,0-8 0,0-4 0,0-7 0,2-3 0,-4-7-1,-4-2 1,-5-5-1,-7 0 1,-11-1-1,-6 6 0,-8 2 0,-7 9 0,-9 6 1,1 11-1,-6 5 0,2 13 0,3 3 0,5 5 0,1 4 1,9 3 0,5 0 0,6-1-1,7-1 2,9-6-1,7-1 0,10-7-1,6-7-1,8 1-5,-8-15-15,7-5-7,1 0-2,-6-12 2</inkml:trace>
          <inkml:trace contextRef="#ctx0" brushRef="#br1" timeOffset="-3.77262E7">16303 8021 8,'0'0'28,"22"-9"1,18-3-2,11-9-22,27 3-14,5-5-17,13-8-1,7 6-1,-10-10 22</inkml:trace>
        </inkml:traceGroup>
        <inkml:traceGroup>
          <inkml:annotationXML>
            <emma:emma xmlns:emma="http://www.w3.org/2003/04/emma" version="1.0">
              <emma:interpretation id="{1701CD69-C697-46AD-A28B-DC316145E5A5}" emma:medium="tactile" emma:mode="ink">
                <msink:context xmlns:msink="http://schemas.microsoft.com/ink/2010/main" type="inkWord" rotatedBoundingBox="19395,11610 21631,11594 21634,12119 19399,12135"/>
              </emma:interpretation>
              <emma:one-of disjunction-type="recognition" id="oneOf17">
                <emma:interpretation id="interp85" emma:lang="en-US" emma:confidence="0">
                  <emma:literal>scene</emma:literal>
                </emma:interpretation>
                <emma:interpretation id="interp86" emma:lang="en-US" emma:confidence="0">
                  <emma:literal>one</emma:literal>
                </emma:interpretation>
                <emma:interpretation id="interp87" emma:lang="en-US" emma:confidence="0">
                  <emma:literal>One</emma:literal>
                </emma:interpretation>
                <emma:interpretation id="interp88" emma:lang="en-US" emma:confidence="0">
                  <emma:literal>Scene</emma:literal>
                </emma:interpretation>
                <emma:interpretation id="interp89" emma:lang="en-US" emma:confidence="0">
                  <emma:literal>sane</emma:literal>
                </emma:interpretation>
              </emma:one-of>
            </emma:emma>
          </inkml:annotationXML>
          <inkml:trace contextRef="#ctx0" brushRef="#br1" timeOffset="-3.77254E7">18354 7951 1,'0'0'25,"0"0"2,0 0-4,-24-7-15,3 5 0,3 11-3,-11-2-1,2 5 0,-6 2-1,2 3 0,-4 1-1,8 1 0,3 4-2,5-4 0,7 4 0,6-1 0,8 1 0,8 0-1,7-2 1,7 2 0,5-1 0,4 1 0,0-2-1,0 0 1,-4 0 0,-1-2 0,-9-3 1,-1 1 1,-18-17 0,15 25 0,-15-25 0,-2 16 1,2-16 0,-17 9-1,17-9 1,-30 2-2,11-2 0,-2-2-2,-1 2 0,-3-7-5,25 7-10,-37 4-15,17-6 0,-1 0-2,21 2 18</inkml:trace>
          <inkml:trace contextRef="#ctx0" brushRef="#br1" timeOffset="-3.77241E7">18824 8029 5,'-3'-22'26,"3"22"2,0 0-15,-26-14-2,26 14-1,-27 7-3,15 10 1,-15-6-2,12 13 0,-13-3-2,13 12-1,-7-3 0,11 7-2,1-4 0,6 4 0,6-6-1,8 2 0,5-7 0,7-5 0,5-3 0,4-8 0,8-6 0,2-8 0,4-4 0,-1-8-1,1-5 1,-4-5-1,-2-6 0,-8-4 0,-4-3 1,-13-1-1,-6-2 1,-8 2 0,-6 5 0,-6 5 0,-3 7 0,-5 8 0,1 9 0,1 6-1,1 13 1,1 6 0,2 7 0,9 2-1,3 5 1,4 2 0,5 0 0,7 0 0,2-5-1,5-4 1,0-7 0,3-3 0,1-7 0,2-8 0,0-4 0,1-8 0,1-4 0,-2-6 1,2-2-1,0-3 0,-3 1 1,-1 3-1,-4 1 1,1 5 0,-22 16 0,29-16 0,-29 16 0,18 12 0,-17 4 0,-1 7 0,-1 0 0,-1 3 0,-2-2-1,0 1 1,0-8-1,2-1 1,2-16-1,-4 17 1,4-17-1,0 0 1,0 0-1,8-19 0,2 2 0,-1-4-1,5-4 1,2-3-1,1 2 0,1 0 0,1 7 0,-3 1 0,-16 18 0,29-9 1,-29 9-1,23 21 1,-11-3 0,1 1-1,1 2 1,2 0 1,1-3-1,3-4 0,5-6 1,4-6-1,0-7 1,2-6-1,2-6 1,0-4-1,1-7 1,-1-4-1,-8-4 1,-4-3-1,-5 3 0,-8 2 0,-8 3 1,-4 6-2,-8 6 1,-5 11 0,-3 8 0,-1 6 0,-1 5 0,3 8 0,-1 6 0,7 3 1,3 3-1,6 1 1,2-1-1,10 2 1,2-1-1,5-3 1,3-8-1,5 0 1,4-8-1,4-5 1,5-6-1,2-5 1,5-3-2,-2-6 0,4 5-4,-14-14-18,8 11-9,-12-6-1,-7 7-1</inkml:trace>
        </inkml:traceGroup>
      </inkml:traceGroup>
      <inkml:traceGroup>
        <inkml:annotationXML>
          <emma:emma xmlns:emma="http://www.w3.org/2003/04/emma" version="1.0">
            <emma:interpretation id="{8FFF94E9-5DE6-4A4D-9F93-BE1B91C17BFF}" emma:medium="tactile" emma:mode="ink">
              <msink:context xmlns:msink="http://schemas.microsoft.com/ink/2010/main" type="line" rotatedBoundingBox="3579,12598 10233,12452 10255,13484 3601,13630"/>
            </emma:interpretation>
          </emma:emma>
        </inkml:annotationXML>
        <inkml:traceGroup>
          <inkml:annotationXML>
            <emma:emma xmlns:emma="http://www.w3.org/2003/04/emma" version="1.0">
              <emma:interpretation id="{EC3A8E00-7022-422B-BCEB-1BD88829C723}" emma:medium="tactile" emma:mode="ink">
                <msink:context xmlns:msink="http://schemas.microsoft.com/ink/2010/main" type="inkWord" rotatedBoundingBox="3579,12598 6397,12536 6420,13568 3601,13630"/>
              </emma:interpretation>
              <emma:one-of disjunction-type="recognition" id="oneOf18">
                <emma:interpretation id="interp90" emma:lang="en-US" emma:confidence="0">
                  <emma:literal>light</emma:literal>
                </emma:interpretation>
                <emma:interpretation id="interp91" emma:lang="en-US" emma:confidence="0">
                  <emma:literal>eight</emma:literal>
                </emma:interpretation>
                <emma:interpretation id="interp92" emma:lang="en-US" emma:confidence="0">
                  <emma:literal>tight</emma:literal>
                </emma:interpretation>
                <emma:interpretation id="interp93" emma:lang="en-US" emma:confidence="0">
                  <emma:literal>fight</emma:literal>
                </emma:interpretation>
                <emma:interpretation id="interp94" emma:lang="en-US" emma:confidence="0">
                  <emma:literal>bight</emma:literal>
                </emma:interpretation>
              </emma:one-of>
            </emma:emma>
          </inkml:annotationXML>
          <inkml:trace contextRef="#ctx0" brushRef="#br0" timeOffset="103287.9075">2247 9659 29,'0'0'30,"0"0"0,0 0-11,0 0-7,13-23-2,9 11-2,-7-20-2,16 8-1,-5-18-2,11 0 0,-2-11 0,4 1-2,-2-10 1,1 1-2,-10-5 2,-1 1-3,-6 5 2,-5 6-1,-6 7 0,-6 8 0,-6 13 0,-4 10-1,6 16 1,-28 5 0,11 16-1,-6 9 1,-3 9 0,1 10 0,0 9 0,-1 8 1,7 4-1,3 4 1,9-4-1,7-2 0,7-5 0,7-5 0,6-11 0,7-10 1,4-9-1,4-12 0,6-11 0,4-12 0,1-11 1,3-10-2,-1-7 1,-1-3 0,-2-6 0,-8-1-1,-6 1 1,-8 2 0,-7 3 0,-6 9 0,-5 6 0,-5 3 0,0 21 0,-5-16 1,5 16-1,-6 16 1,4 3 0,2 7 0,0 4-1,6 5 1,0 2 0,5 2 0,5-4-1,3-6 0,3-2 0,1-13-2,8 3-5,-31-17-17,49-19-10,-30-6 0,6-1-1</inkml:trace>
          <inkml:trace contextRef="#ctx0" brushRef="#br0" timeOffset="103451.9169">3192 8934 39,'0'0'31,"0"0"-4,0 0-13,0 0-38,29 32-7,-11-11 1,7 3 5</inkml:trace>
          <inkml:trace contextRef="#ctx0" brushRef="#br0" timeOffset="104647.9854">3780 9165 52,'-22'-28'36,"22"28"-1,-35-23-1,18 25-26,-10 0-5,1 10-2,-3 6 0,4 6-2,1 6 1,5 1 0,3 3-1,9-5 1,7-1-1,7-8 0,9-5-1,1-8 1,5-5-1,-1-7 1,3-2-1,-3-5 1,-3 1 1,-18 11 0,27-14 1,-27 14 0,19 14 1,-11 7-1,-2 11 0,2 10 1,-4 9-1,1 8 0,-3 2-1,-4 1 1,-5-5-1,-5-4 1,-6-9 0,-5-11 0,-8-8-1,0-10 1,-4-9 0,-2-8-1,2-7 0,4-7 0,3-5 0,7-3-1,9-4 1,7-2-1,10 0 0,11-3-1,13 1 1,4-4 0,12 1 0,4-2 0,5 2 0,2-5 1,3-4-1,-5-2 1,-1-3 0,-6-3-1,-7-4 2,-5-9-2,-5 2 2,-9 5-1,-5 2 0,-7 11 1,-5 8-1,-2 9 1,-2 8 0,0 20 0,0 0 0,-8 41-1,4-4 2,2 10-1,-1 7 0,1 11 0,-2 3-1,2-1 1,0-6 0,0-9 0,-2-8-1,4-9 1,-2-10-1,0-9 0,2-16 1,0 0-1,0 0 0,0-25-1,8 4 1,-2-5-1,5-1 0,5-1-1,5 2 1,3 0 0,5 5 0,0 2 1,2 5-1,-2 5 0,3 7 1,-9 6 0,-2 6-1,-3 8 1,-3 6 0,-1 2 0,0 2 0,-1 2 0,1-2 0,1-5 0,3-9 0,1-7 0,3-9 0,1-6 0,-1-12 0,1-6 0,-2-9 0,3-9 0,-3-5 0,-3-9-1,-3 2 1,-3 2-1,-3 3 1,-3 8 0,0 8 0,-6 14 0,0 21 1,0 0 0,-10 22 0,7 10 1,-3 5-1,2 10 0,2 2 0,4 5 1,4-1-2,3-8 1,5-3-1,2-7 0,7-5-1,0-14-1,8 0-5,-13-27-15,15 9-12,-14-17-2,9 1 0,-15-13 0</inkml:trace>
          <inkml:trace contextRef="#ctx0" brushRef="#br0" timeOffset="104847.9968">4688 9013 42,'8'-23'33,"-8"23"-1,37-26 1,4 19-28,-6-5-2,10 3-3,3 7-6,-11-12-18,8 11-9,-10-5 1,-4 3-2</inkml:trace>
        </inkml:traceGroup>
        <inkml:traceGroup>
          <inkml:annotationXML>
            <emma:emma xmlns:emma="http://www.w3.org/2003/04/emma" version="1.0">
              <emma:interpretation id="{4586AE47-18E6-4C7E-85C3-0D99B1E71F9E}" emma:medium="tactile" emma:mode="ink">
                <msink:context xmlns:msink="http://schemas.microsoft.com/ink/2010/main" type="inkWord" rotatedBoundingBox="7243,12680 10236,12614 10248,13162 7255,13228"/>
              </emma:interpretation>
              <emma:one-of disjunction-type="recognition" id="oneOf19">
                <emma:interpretation id="interp95" emma:lang="en-US" emma:confidence="0">
                  <emma:literal>source</emma:literal>
                </emma:interpretation>
                <emma:interpretation id="interp96" emma:lang="en-US" emma:confidence="0">
                  <emma:literal>Source</emma:literal>
                </emma:interpretation>
                <emma:interpretation id="interp97" emma:lang="en-US" emma:confidence="0">
                  <emma:literal>sources</emma:literal>
                </emma:interpretation>
                <emma:interpretation id="interp98" emma:lang="en-US" emma:confidence="0">
                  <emma:literal>sourced</emma:literal>
                </emma:interpretation>
                <emma:interpretation id="interp99" emma:lang="en-US" emma:confidence="0">
                  <emma:literal>Sourced</emma:literal>
                </emma:interpretation>
              </emma:one-of>
            </emma:emma>
          </inkml:annotationXML>
          <inkml:trace contextRef="#ctx0" brushRef="#br0" timeOffset="105691.0451">6305 9093 29,'-2'-17'32,"2"17"-2,-8-40-9,8 40-7,-10-30-4,10 30-3,-23-26-1,23 26-2,-45-14 0,16 15-2,-12 1 0,0 9-1,-1 3 0,-1 3-1,2 2 0,6 2 0,10 4-1,7-1 1,14-1-1,10 0 1,16 1 0,7 1-1,10-1 1,7 3 0,5 1 0,0 0 0,-5 0 0,-3 0 0,-10-2 1,-10 0 0,-11-1 0,-10-2 0,-12-6 0,-5-1 1,-14-7-1,-5-2 1,-6-7-1,-1-2-1,-2-7 0,2-3 0,4 3-2,2-7-2,16 15-5,-12-20-17,31 21-9,-10-16 0,10 16 0</inkml:trace>
          <inkml:trace contextRef="#ctx0" brushRef="#br0" timeOffset="106855.1117">6795 9211 30,'0'0'32,"-19"-13"0,19 13-1,-41-7-21,23 14-3,-13-5-3,6 9 0,-8-1-1,6 8-1,-3 1 0,7 5 0,4 3-1,11 1 0,4 1-1,10 0 0,7-3 0,11-2 0,7-4 0,6-8 0,0-7 0,4-5 1,-2-5-1,-2-6 0,-4-8 0,-10-4 0,-9-5 0,-7-2 0,-11-1 0,-5-1 0,-11 1-1,-3 1 1,-2 7-1,-3 4 0,5 5 0,2 5-1,21 9 1,-20-5-1,20 5 1,0 0 0,37 0 0,-10-2 0,8-1 0,2-2 1,4-2 0,2 0-1,-2-2 2,-2 0-1,-8 2 0,-4 0 1,-7 4 0,-3 6 0,-17-3 1,12 23-1,-18-2 1,2 5-1,-2 4 0,0 3 0,3 4-1,1-2 0,4-4 0,5-4 0,3-6 0,-10-21 0,31 19 0,-13-19-1,1-9 1,1-6-1,1-7 1,0-2-1,1-2 1,-3-2-1,-1 1 1,-5 3-1,-1 1 1,-4 7 0,-8 16 0,10-17 0,-10 17-1,0 0 1,0 19 0,0-1 0,2 3 0,1 3 0,1 2 0,2 2 0,2-1 0,2-5 0,-1-2 0,-9-20 0,24 23 0,-24-23 0,25-2 1,-25 2-1,25-27 1,-11 6-1,0-5 0,1-4 0,5-3 1,-3 0-2,4 1 1,3 3 0,1 4 0,0 6 0,1 7 0,-3 12 1,-2 8-1,-5 8 1,-4 7-1,-3 3 1,-7 0-1,-2 2 1,-4-3 1,3-4-1,1-21 0,-8 23 0,8-23 1,0 0-1,-6-16 0,6 16-1,8-33 0,1 10 0,3-2 0,2-1 0,5 2-1,1 1-1,9 9-2,-10-7-6,22 23-16,-21-11-8,9 11-1,-10-4 0</inkml:trace>
          <inkml:trace contextRef="#ctx0" brushRef="#br0" timeOffset="107491.1481">8250 9092 14,'0'0'31,"-35"10"1,18 2 0,-12-10-14,15 23-8,-15-11-3,13 12-3,-1-3-1,7 6 0,4-2-1,8 2 0,4-4-1,10 1-1,3-7 1,6-3 0,5-7-1,3-6 1,4-4-1,1-8 1,1-5-1,2-5 0,4-6 1,0-1-1,-4 0 0,-3-2 0,-4 0 1,-5 0-1,-10 1 0,-3 5 1,-12 2-1,-8 3 0,4 17 0,-26-21-1,7 17 1,-4 6 0,-1 3-1,-1 6 1,-2 3 0,2 5 0,1 4 0,7 5 0,3 0 1,4 3 0,4 1 0,8 1 0,6 0 0,8-1 0,7-4 0,8-2 1,4-6-1,6-6 0,4-6-1,2-6 0,1-5 0,1-8-3,1 9-8,-20-24-15,10 14-9,-18-9-1,-1 8-2</inkml:trace>
        </inkml:traceGroup>
      </inkml:traceGroup>
    </inkml:traceGroup>
    <inkml:traceGroup>
      <inkml:annotationXML>
        <emma:emma xmlns:emma="http://www.w3.org/2003/04/emma" version="1.0">
          <emma:interpretation id="{687C50C3-5D83-4740-A18B-C898DB38CC9C}" emma:medium="tactile" emma:mode="ink">
            <msink:context xmlns:msink="http://schemas.microsoft.com/ink/2010/main" type="paragraph" rotatedBoundingBox="1329,14367 24572,13672 24616,15133 1372,15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D9C87B-2F62-4FF5-AB0B-4BAE9543C695}" emma:medium="tactile" emma:mode="ink">
              <msink:context xmlns:msink="http://schemas.microsoft.com/ink/2010/main" type="line" rotatedBoundingBox="1329,14367 24572,13672 24616,15133 1372,15828"/>
            </emma:interpretation>
          </emma:emma>
        </inkml:annotationXML>
        <inkml:traceGroup>
          <inkml:annotationXML>
            <emma:emma xmlns:emma="http://www.w3.org/2003/04/emma" version="1.0">
              <emma:interpretation id="{ACE87A3B-86A2-4FE2-9EE7-E5EEF27F314C}" emma:medium="tactile" emma:mode="ink">
                <msink:context xmlns:msink="http://schemas.microsoft.com/ink/2010/main" type="inkWord" rotatedBoundingBox="1338,14698 2539,14663 2570,15711 1370,15747"/>
              </emma:interpretation>
              <emma:one-of disjunction-type="recognition" id="oneOf20">
                <emma:interpretation id="interp100" emma:lang="en-US" emma:confidence="0">
                  <emma:literal>N."</emma:literal>
                </emma:interpretation>
                <emma:interpretation id="interp101" emma:lang="en-US" emma:confidence="0">
                  <emma:literal>As.</emma:literal>
                </emma:interpretation>
                <emma:interpretation id="interp102" emma:lang="en-US" emma:confidence="0">
                  <emma:literal>Am.</emma:literal>
                </emma:interpretation>
                <emma:interpretation id="interp103" emma:lang="en-US" emma:confidence="0">
                  <emma:literal>N,"</emma:literal>
                </emma:interpretation>
                <emma:interpretation id="interp104" emma:lang="en-US" emma:confidence="0">
                  <emma:literal>An.</emma:literal>
                </emma:interpretation>
              </emma:one-of>
            </emma:emma>
          </inkml:annotationXML>
          <inkml:trace contextRef="#ctx0" brushRef="#br0" timeOffset="121507.9497">221 12031 10,'0'0'26,"-17"4"-1,17-4-5,0 0-4,0 0-3,0 0-3,0 0-1,-20-12-1,20 12-2,0 0 0,0 0-2,0 0 0,-7-16-2,7 16 0,4-21 0,1 2 0,5-2-1,2-6 0,3-1 0,3 2 0,-1 2 0,3 1 0,1 12 1,-3 8-1,-1 10 1,-17-7-1,35 37 0,-15-11 0,1 4 0,1-2-1,1-2 1,-2-7-1,5-7 1,-3-8 0,0-6-1,-3-7 0,-5-8 0,3-1-2,-12-13-5,15 20-17,-21-20-10,0 31 0,6-40-1</inkml:trace>
          <inkml:trace contextRef="#ctx0" brushRef="#br0" timeOffset="119590.8401">19 11177 17,'0'0'26,"0"0"2,-15-16-1,15 16-13,-6-17-5,2 1-3,4 16-2,10-23 0,-10 23 0,21-30-1,-21 30 1,27-35-1,-9 21 0,-7-3 0,7 8 0,-18 9-1,23-12 0,-23 12 0,24 14 0,-17 3 1,5 13-2,-2 9 1,-1 8-1,1 4 2,-2 3-2,-4 0 1,0 1-2,-4-6 1,-4-6 0,-2-9 0,0-8 0,-4-7 0,10-19-1,-15 23 1,15-23 0,0 0-1,0 0 1,0 0-1,-12-19 0,14-1 0,0-4 0,4-6 0,0-7 0,2-6 0,5-3 0,3-1-2,1 1 2,3 1-1,5 3 0,0 3 0,3 4 1,-1 7-1,-2 7 1,0 4-1,-1 6 1,-1 6 0,-3 8 0,-3 6 0,2 9 1,-1 4 0,-2 13 0,-3 6 0,-1 8 0,-2 1 0,-1 3 0,-3-2 0,-2 0 0,-2-6-1,0-6 0,0-8 0,0-5 0,2-3-2,-4-23-2,13 32-11,-13-32-17,0 0-3,18-23 0,-5 7-2</inkml:trace>
          <inkml:trace contextRef="#ctx0" brushRef="#br0" timeOffset="121996.9777">1159 11461 34,'0'0'32,"0"0"1,-12 17-1,14 8-17,-2-25-7,-11 38-3,5-19-2,8 4 0,-4-7-1,2-16-1,10 16 1,-10-16-1,17-11-1,-17 11 1,10-35 0,-4 11 0,-2-3-1,0-1 0,-1 4 0,1 3 0,-2 5 0,-2 16 0,0 0 0,0 0-1,0 0 1,4 18-2,2 3-4,-6-21-16,4 21-11,-4-21 0,0 0-1</inkml:trace>
        </inkml:traceGroup>
        <inkml:traceGroup>
          <inkml:annotationXML>
            <emma:emma xmlns:emma="http://www.w3.org/2003/04/emma" version="1.0">
              <emma:interpretation id="{C852CF95-F354-4E8E-B77C-6EEAA1AE9888}" emma:medium="tactile" emma:mode="ink">
                <msink:context xmlns:msink="http://schemas.microsoft.com/ink/2010/main" type="inkWord" rotatedBoundingBox="3170,14562 3627,14548 3662,15734 3205,15748"/>
              </emma:interpretation>
              <emma:one-of disjunction-type="recognition" id="oneOf21">
                <emma:interpretation id="interp105" emma:lang="en-US" emma:confidence="0">
                  <emma:literal>{</emma:literal>
                </emma:interpretation>
                <emma:interpretation id="interp106" emma:lang="en-US" emma:confidence="0">
                  <emma:literal>?</emma:literal>
                </emma:interpretation>
                <emma:interpretation id="interp107" emma:lang="en-US" emma:confidence="0">
                  <emma:literal>}</emma:literal>
                </emma:interpretation>
                <emma:interpretation id="interp108" emma:lang="en-US" emma:confidence="0">
                  <emma:literal>£</emma:literal>
                </emma:interpretation>
                <emma:interpretation id="interp10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23180.0454">1916 12030 17,'-18'10'31,"18"-10"-1,0 0 2,-31-7-13,31 7-6,0 0-5,0 0-3,-11-21-1,11 21-1,9-35-1,5 16 0,-2-6-1,5 1 0,1-1 1,3 4-1,0 4 0,1 8 0,-3 7 1,1 9-1,-3 6 1,3 8-1,-5 1 0,3 5 0,-5-3 0,3 1 0,-4-10-1,-12-15 1,27 14 0,-27-14 0,31-14 0,-13-3-1,-1-4 1,3-2-1,-1 2-2,-5-3-1,9 15-9,-25-14-18,2 23-5,0 0-1,0 0-1</inkml:trace>
          <inkml:trace contextRef="#ctx0" brushRef="#br0" timeOffset="122620.0133">2266 10920 36,'-10'-20'32,"10"20"1,-29-29-1,29 29-17,-41-20-7,22 19-3,-12-3-3,2 9 0,-6 2 0,2 7-1,-2 4 0,1 5 0,3 1-1,6 2 1,6 2-1,7 0 0,8-1 1,8-3-1,8 1 1,7-3-1,8-2 1,6 1-1,6-2 1,0-2-1,0-1 0,0 0 0,-6 0 1,-4-1 0,-9 1 0,-20-16 0,21 28 0,-19-10 0,-2-18 0,-21 30 1,3-18-1,-3 2 0,-8-4 0,1-3-1,-3-3 0,2-2-1,4 1-1,-4-12-6,29 9-17,-26 2-10,26-2 0,0 0-1</inkml:trace>
        </inkml:traceGroup>
        <inkml:traceGroup>
          <inkml:annotationXML>
            <emma:emma xmlns:emma="http://www.w3.org/2003/04/emma" version="1.0">
              <emma:interpretation id="{BD4AD80E-1DD9-44E6-B31D-221C26ABDCA6}" emma:medium="tactile" emma:mode="ink">
                <msink:context xmlns:msink="http://schemas.microsoft.com/ink/2010/main" type="inkWord" rotatedBoundingBox="4867,14845 5403,14829 5413,15175 4878,15191"/>
              </emma:interpretation>
              <emma:one-of disjunction-type="recognition" id="oneOf22">
                <emma:interpretation id="interp110" emma:lang="en-US" emma:confidence="1">
                  <emma:literal>=</emma:literal>
                </emma:interpretation>
                <emma:interpretation id="interp111" emma:lang="en-US" emma:confidence="0">
                  <emma:literal>I</emma:literal>
                </emma:interpretation>
                <emma:interpretation id="interp112" emma:lang="en-US" emma:confidence="0">
                  <emma:literal>1</emma:literal>
                </emma:interpretation>
                <emma:interpretation id="interp113" emma:lang="en-US" emma:confidence="0">
                  <emma:literal>c</emma:literal>
                </emma:interpretation>
                <emma:interpretation id="interp114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123906.0868">3548 11182 31,'0'0'33,"-23"-19"1,23 19-2,-6-18-16,24 22-6,-18-4-5,25-9-2,-4 6-1,12 3 0,2-2-1,8 4 0,2 1-2,0 1-2,5 11-6,-21-8-22,10 11-2,-21-4-2,-5 9 1</inkml:trace>
          <inkml:trace contextRef="#ctx0" brushRef="#br0" timeOffset="124076.0965">3630 11480 35,'17'0'33,"13"0"0,5-11-1,11 8-22,3-13-8,5-3-9,5 8-23,-7-6-1,-1 5-2,-12-4 0</inkml:trace>
        </inkml:traceGroup>
        <inkml:traceGroup>
          <inkml:annotationXML>
            <emma:emma xmlns:emma="http://www.w3.org/2003/04/emma" version="1.0">
              <emma:interpretation id="{85BB05D5-FD8F-428D-B555-D24FBC2A533D}" emma:medium="tactile" emma:mode="ink">
                <msink:context xmlns:msink="http://schemas.microsoft.com/ink/2010/main" type="inkWord" rotatedBoundingBox="6690,14584 8082,14542 8098,15073 6706,15115"/>
              </emma:interpretation>
              <emma:one-of disjunction-type="recognition" id="oneOf23">
                <emma:interpretation id="interp115" emma:lang="en-US" emma:confidence="0">
                  <emma:literal>co</emma:literal>
                </emma:interpretation>
                <emma:interpretation id="interp116" emma:lang="en-US" emma:confidence="0">
                  <emma:literal>co.</emma:literal>
                </emma:interpretation>
                <emma:interpretation id="interp117" emma:lang="en-US" emma:confidence="0">
                  <emma:literal>Cos</emma:literal>
                </emma:interpretation>
                <emma:interpretation id="interp118" emma:lang="en-US" emma:confidence="0">
                  <emma:literal>cobs</emma:literal>
                </emma:interpretation>
                <emma:interpretation id="interp119" emma:lang="en-US" emma:confidence="0">
                  <emma:literal>cos</emma:literal>
                </emma:interpretation>
              </emma:one-of>
            </emma:emma>
          </inkml:annotationXML>
          <inkml:trace contextRef="#ctx0" brushRef="#br0" timeOffset="125384.1716">5678 10916 36,'0'0'30,"-21"-21"2,6 4-12,15 17-8,-30-9-3,30 9-3,-37 5-2,18 7 0,-12 1 0,4 11-1,-8 1-1,7 11 1,-1 1-1,6 10 0,5 1 0,7 1-1,9-2 0,9-2 0,13-4 0,5-4-1,10-8 0,8-9 0,2-8 0,7-7 0,3-8 0,-1-6 0,1-7 0,-5-5-1,1 0 1,-3-7-1,-3-2 1,-6 0 0,-4-1-2,-8-1 2,-7 3-1,-7-1 1,-7 0 0,-6 7 0,-7 2-1,-1 6 1,8 15 1,-29-13-1,11 15 0,1 9 0,1 6 1,-2 6 0,3 8 0,3 4-1,3 2 0,5 2 0,6-1 1,5-1-1,5-5 0,6-4 0,3-9 0,4-7 0,1-5 0,3-7 0,-2-7 1,2-7-1,-2-5 1,-3-7-1,-5-4 0,-3-7 0,-7-2-1,-5-3 1,-8 2-2,-5 3 2,-5 2-1,-3 7 0,-3 7-1,1 9 2,19 12-1,-31-5 0,31 5 0,-14 16 0,14-16 0,8 24 1,-8-24-1,29 25 1,-6-17-1,3-1 1,3-3 0,4-4 0,2-4 0,2-4 0,2-1 0,0-3 1,-1-2-1,-4 1 1,-3 1 0,2 2 0,-6 4 0,2 8 0,-4 5 0,1 7 0,-3 5 1,2 8-1,-3 4 0,-3 6-1,-5-2 2,-6 2-2,-6-6 2,-10-1-2,-8-6 1,-7-2-1,-6-10 1,-6-5 0,-6-4-2,-4-4 0,4 1-2,-3-13-6,24 17-18,-13-16-8,15 8-1,-1-7 0</inkml:trace>
        </inkml:traceGroup>
        <inkml:traceGroup>
          <inkml:annotationXML>
            <emma:emma xmlns:emma="http://www.w3.org/2003/04/emma" version="1.0">
              <emma:interpretation id="{FAB4FE95-7589-49EE-83A9-77180401FDF6}" emma:medium="tactile" emma:mode="ink">
                <msink:context xmlns:msink="http://schemas.microsoft.com/ink/2010/main" type="inkWord" rotatedBoundingBox="8616,14149 9432,14124 9461,15093 8645,15117"/>
              </emma:interpretation>
              <emma:one-of disjunction-type="recognition" id="oneOf24">
                <emma:interpretation id="interp120" emma:lang="en-US" emma:confidence="1">
                  <emma:literal>O</emma:literal>
                </emma:interpretation>
                <emma:interpretation id="interp121" emma:lang="en-US" emma:confidence="0">
                  <emma:literal>0</emma:literal>
                </emma:interpretation>
                <emma:interpretation id="interp122" emma:lang="en-US" emma:confidence="0">
                  <emma:literal>•</emma:literal>
                </emma:interpretation>
                <emma:interpretation id="interp123" emma:lang="en-US" emma:confidence="0">
                  <emma:literal>a</emma:literal>
                </emma:interpretation>
                <emma:interpretation id="interp12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126315.2247">7622 10727 22,'-10'-32'30,"4"6"1,-9-7-1,15 33-15,-27-42-6,27 42-4,-37-23 0,17 27-1,-7 3-1,4 17 0,-7 6 0,5 14 0,-4 10-1,4 11 0,-1 7 0,9 5 0,1 1-1,14-2 0,6-5 0,8-6-1,7-11 1,5-6-1,7-15 1,4-12-1,6-10 1,0-11-1,3-9 0,5-7 1,0-12-1,3-5 0,1-9 0,-3-6 0,-3-4-1,-4-8 1,-8-8-1,-8-5 1,-6-6-1,-9 2 1,-10 1 1,-12 5-2,-7 6 1,-10 7 0,-8 13 0,-6 10 0,-2 12-1,-4 9 1,1 10 0,1 8-1,2 10 1,0 5 0,8 9-1,0 5 1,6 8 0,6 1 0,3 5-1,7 0 1,5 2 0,10-3-1,4-2 1,7-4 0,5-7 0,5-5 0,2-7 0,6-7 1,4-5-1,6-7 1,2-4-1,2-5 1,3-4-1,3 1 0,0-1 1,-3 3-1,-3 1 0,-6 1 0,-8 3 0,-6 3 0,-5 2 0,-20-2-2,23 12-1,-23-12-10,18 10-18,-18-10-3,0 0-1,0 0-1</inkml:trace>
        </inkml:traceGroup>
        <inkml:traceGroup>
          <inkml:annotationXML>
            <emma:emma xmlns:emma="http://www.w3.org/2003/04/emma" version="1.0">
              <emma:interpretation id="{802B8B1C-00C4-48E6-86E6-317C86DB4269}" emma:medium="tactile" emma:mode="ink">
                <msink:context xmlns:msink="http://schemas.microsoft.com/ink/2010/main" type="inkWord" rotatedBoundingBox="11133,14079 16251,13926 16288,15155 11170,15308"/>
              </emma:interpretation>
              <emma:one-of disjunction-type="recognition" id="oneOf25">
                <emma:interpretation id="interp125" emma:lang="en-US" emma:confidence="1">
                  <emma:literal>corresponds</emma:literal>
                </emma:interpretation>
                <emma:interpretation id="interp126" emma:lang="en-US" emma:confidence="0">
                  <emma:literal>Corresponds</emma:literal>
                </emma:interpretation>
                <emma:interpretation id="interp127" emma:lang="en-US" emma:confidence="0">
                  <emma:literal>correspond</emma:literal>
                </emma:interpretation>
                <emma:interpretation id="interp128" emma:lang="en-US" emma:confidence="0">
                  <emma:literal>Correspond</emma:literal>
                </emma:interpretation>
                <emma:interpretation id="interp129" emma:lang="en-US" emma:confidence="0">
                  <emma:literal>corresponded</emma:literal>
                </emma:interpretation>
              </emma:one-of>
            </emma:emma>
          </inkml:annotationXML>
          <inkml:trace contextRef="#ctx0" brushRef="#br0" timeOffset="163556.3547">10280 10807 18,'0'-21'27,"1"2"0,-4-5-2,3 24-9,-12-34-5,12 34-3,-18-24-1,18 24-2,-31-18 0,14 18-2,-9-5 0,1 9-1,-6 1 0,0 7-1,-4 4 1,2 7-1,-4 3 0,6 5 0,-4 6 0,4 4 0,5-3 0,5 4 0,3-3-1,9-1 1,3-5 0,8 1-1,7-6 2,9-2-2,1-5 2,7-2-2,3-5 2,6-3-1,2-4-1,0-4 1,4-5-1,2-3 0,-1-2-1,-3-7-2,8 5-3,-16-15-9,20 15-17,-24-12-2,12 11 1,-20-10-1</inkml:trace>
          <inkml:trace contextRef="#ctx0" brushRef="#br0" timeOffset="166072.4988">10731 10864 27,'0'0'27,"-18"-20"0,18 20-3,-25-10-11,25 10-3,-29 2-4,29-2-1,-41 14-1,20 1 0,-9 1-1,7 9 0,-2-1-1,7 6 0,5-2 0,9 3-1,6-1 0,9-2 0,11-3 0,5-6-1,6-5 2,4-5-2,0-9 1,0-4-1,-4-6 0,-4-8 1,-7-5-1,-9-3 1,-7-4-2,-12-1 2,-7-1 0,-9 3-1,-5 2 0,-2 5 0,0 4 0,1 4-1,5 5 1,6 4-1,17 5 0,0 0 1,0 0-1,0 0 1,29-2-1,0-1 1,4-1 0,4-3 0,4 0 1,2 0-1,-3 0 1,-3 2-1,-3 3 1,-3 7 0,-8 4 0,-4 11 1,-5 2-1,-2 10 0,-6 1 0,-1 4-1,-3 1 1,0-3-1,0-3 1,-2-4 0,0-5 0,0-8-1,0-15 2,0 18-1,0-18 0,0 0 0,0 0-1,-8-16 0,8 16-1,-1-33 1,-1 7-1,2-4 1,2-3-2,5-2 2,5-2-1,2 2 1,3 2-1,3 3 1,3 7-1,2 4 1,2 8-1,-3 8 1,-1 6 0,-1 6 0,-3 5 0,-2 4 0,-1 3 0,-4 1 0,-4 3 0,-3-4 0,-3-4 0,-4-1 0,2-16 1,-5 25-1,5-25 0,0 0 0,-20 12 1,20-12-1,0 0 0,-17-2 0,17 2 0,0 0 0,0 0 0,0 0 0,0 0 0,0 0-1,0 0 1,-10-16 0,10 16 0,0 0-1,0 0 1,0 0 0,0 0 0,0 0 0,0 0 0,0 0 0,0 0 0,0 0 0,15 18 0,-15-18 1,0 0-1,2 19 0,-2-19 0,2 21 0,-2-21 0,-2 30 0,2-30 1,-2 30-1,2-30 1,-4 26-1,4-26 1,-1 21-1,1-21 1,0 0-1,0 0 0,0 0 0,0 0 0,0 0 0,0 0 0,1-28 0,3 9-1,0-4 1,4-3 0,0-2 0,2 1 0,1 1-1,3 2 1,-1 3 0,3 3 0,2 6 0,-1 1-1,3 6 1,-1 3 0,4 4 0,1 3 0,-1 4 0,2 2-1,4-1 1,3 2 0,3-1 0,4-6 0,5-1 0,1-6 0,0-5 1,1-4-1,-5-4 0,-6-6 1,-5-2-1,-13-2 1,-7-1-1,-12 0 0,-10 3 1,-9 4-1,-7 6 0,-7 10 0,-3 5 0,-1 12-1,-2 7 1,6 7-1,4 7 1,7 7 0,7-2-1,9 2 1,8-2 0,10-1 0,3-4 0,11-5 0,1-8 0,4-6 1,2-5-1,4-10 0,0-4 0,2-9 0,-4-6 0,2-3-1,-2-7 1,-1-3 0,1-3 0,-4 3 0,0 1 0,0 4 0,0 5 0,1 9 0,1 8 0,-2 11 0,0 7 0,-2 9 0,-5 3 0,-3 6 0,-5 1 1,-10-2 0,-8-1-1,-8-4 1,-9-3-1,-5-5 1,-5-6-1,0-5 1,0-4-2,2-4 0,4-3 0,7-1 0,18 5 0,-16-16-1,16 16 1,0 0-1,28-16 1,-3 16 1,6 2 0,6 0 0,4-2 0,2 0 0,0-2 0,-1-3 0,-1-6 0,-4-6 0,-4-8 1,-4-6-1,-1-9 1,-5-11-1,0-9 1,-3-10 0,1-5-1,-3-2 1,-3 2-1,1 6 1,-4 8-1,-3 14 0,-1 12 0,-4 19 0,-4 16 0,-4 21 1,-2 14-1,-2 16 1,1 17 0,-1 11-1,2 12 1,-4 5 1,3 2-1,-1 0 0,-2-1-1,0-13 1,1-7 0,-1-11-1,-2-10 1,2-8-2,1-10 2,-1-10-1,4-9 0,6-19 1,-10 21-1,10-21 0,0 0 0,-9-21 0,7 0 0,2-7 0,0-14-1,6-7-1,1-8 1,7-7-1,3-2 1,5 1-1,1 2 1,6 7-1,4 9 1,2 12 1,1 9-1,0 12 1,1 8 0,-2 13-1,-1 9 1,-5 5 0,-8 7 0,-7 4 0,-10 1 0,-14-2 1,-8 1-1,-7-8 2,-8-3-2,0-5 0,-4-11-3,10 6-5,-14-25-14,41 14-10,-35-25-1,35 25-1</inkml:trace>
          <inkml:trace contextRef="#ctx0" brushRef="#br0" timeOffset="166848.5432">13429 10834 62,'8'-16'31,"-8"16"-1,0 0-10,-33-7-14,33 7-2,-31 19-3,9 1 1,1 2-1,2 8 1,-1 0-1,6 5 1,7 0 0,5-2-1,4-3 0,7-4-1,7-5 1,1-9-1,3-5 1,1-7-1,-1-7 0,-1-7 0,-3-3 0,-3-8 1,-5-3-2,-2 0 2,-6-1-2,-2 1 1,-2 1 0,-2 6-1,1 6 0,5 15 1,-6-21-1,6 21 0,0 0 0,17-9 0,-17 9 0,29-2 1,-9 0 0,3 1 0,2-1 0,1 2 1,-1 2-1,0 3 1,-3 7 0,-1 7 1,-7 4-1,-3 7 0,-5 1 1,-2 4-1,-6-1 1,-2-3-2,-1-6 2,-1-4-1,6-21 1,-8 21-2,8-21 1,0 0 0,15-21-1,1 1 0,3-6-1,7-4 2,3-1-3,2-1 2,-2 6 0,-2 3-1,-1 11 1,-7 7 0,-19 5 0,20 24 0,-18 1 0,-2 3-1,0 5 1,-2-3-3,11 5-1,-7-12-2,22 6-4,-24-29-9,46 25-3,-24-30-7,23 6-1,-8-15 2</inkml:trace>
          <inkml:trace contextRef="#ctx0" brushRef="#br0" timeOffset="167540.5828">14344 11026 32,'19'-33'27,"2"9"2,-19-11-2,10 14-7,-29-16-8,13 18-4,-20-6-4,5 15-1,-8 4-1,-3 10-1,-1 10-1,2 9 0,2 5 0,2 7 0,3 1 0,9 1 0,5 0 0,8-2 0,8-7 0,3-4 0,5-6 1,1-8-1,3-6 1,3-8-1,-3-6 0,1-9 0,-3-9 0,-1-9 0,-1-12 0,1-18 0,3-11-2,-3-14 0,4-6 1,-1-3 0,-1 6 0,-1 8 1,-5 15-1,-3 21 1,-8 23 1,-2 28 0,-15 23 0,1 21 0,-2 17-2,3 16 2,-1 9-1,6 7 0,8-1 0,6-2 0,2-10 0,6-11 0,1-15 1,3-12-1,-3-12 1,1-13 0,1-10-1,5-7 0,-1-9 0,4-8 1,3-4-2,5-5 1,4-2-1,-2-2 1,2 5-1,-2 3 1,0 6 0,-4 9 0,-2 10 1,-8 10-1,-3 9 1,-4 8 0,-7 3 1,-3 6-1,-8-2 1,0-1 0,-9-6 1,-1-4-2,-7-8 2,-1-6-2,-7-8 0,0-8-1,-2-3-4,-14-21-14,16 12-13,-16-15-3,6 5-1,-7-9-2</inkml:trace>
        </inkml:traceGroup>
        <inkml:traceGroup>
          <inkml:annotationXML>
            <emma:emma xmlns:emma="http://www.w3.org/2003/04/emma" version="1.0">
              <emma:interpretation id="{90242B6C-1131-45F1-AC8B-BD7C78AE69C1}" emma:medium="tactile" emma:mode="ink">
                <msink:context xmlns:msink="http://schemas.microsoft.com/ink/2010/main" type="inkWord" rotatedBoundingBox="16994,14050 17651,14030 17675,14844 17019,14864"/>
              </emma:interpretation>
              <emma:one-of disjunction-type="recognition" id="oneOf26">
                <emma:interpretation id="interp130" emma:lang="en-US" emma:confidence="1">
                  <emma:literal>to</emma:literal>
                </emma:interpretation>
                <emma:interpretation id="interp131" emma:lang="en-US" emma:confidence="0">
                  <emma:literal>ho</emma:literal>
                </emma:interpretation>
                <emma:interpretation id="interp132" emma:lang="en-US" emma:confidence="0">
                  <emma:literal>W</emma:literal>
                </emma:interpretation>
                <emma:interpretation id="interp133" emma:lang="en-US" emma:confidence="0">
                  <emma:literal>To</emma:literal>
                </emma:interpretation>
                <emma:interpretation id="interp134" emma:lang="en-US" emma:confidence="0">
                  <emma:literal>Jo</emma:literal>
                </emma:interpretation>
              </emma:one-of>
            </emma:emma>
          </inkml:annotationXML>
          <inkml:trace contextRef="#ctx0" brushRef="#br0" timeOffset="168776.6533">15653 10578 53,'23'-5'33,"1"-11"-1,14 7 0,-2-12-24,20 9-2,-5-2-3,11 0-1,-4-2-1,-1 4-2,-1 2-1,-9-3-3,3 17-14,-21-13-12,1 9-2,-30 0 0,27-5-1</inkml:trace>
          <inkml:trace contextRef="#ctx0" brushRef="#br0" timeOffset="168483.6367">15727 10391 39,'6'-16'29,"-6"16"0,5-28-7,-5 28-10,0 0-3,18-7-3,-18 7-1,0 0 0,4 19 0,-2 11-1,-8 5 0,4 19 0,-6 9-1,4 13-1,0 4 0,3 6-1,2-5 0,7-6-1,2-7 1,4-15-2,1-13 2,3-10-2,1-15 2,3-8-2,5-10 0,0-9 2,2-8-2,-2-6 1,3-5-1,-3-4 1,-2 1-1,-3 3 1,-7 3-1,-5 5 0,-2 7 1,-8 16-1,0 0 1,0 0-1,0 34 1,0-10-1,2 6 0,1 3 1,5 0 0,4-3-1,5-5 2,3-6-2,3-9 2,4-3 0,-1-10-1,-1-8 1,-2-6-1,-1-6 1,-9-8-1,-3-8 1,-10-3-1,-8 0 0,-7-2 1,-7 4-1,-5 5 0,-2 5 0,0 11-1,-2 5-1,7 12-1,-3 0-1,27 2-3,-33 13-5,35 4-13,-2-17-7,-10 18 0,10-18 0</inkml:trace>
        </inkml:traceGroup>
        <inkml:traceGroup>
          <inkml:annotationXML>
            <emma:emma xmlns:emma="http://www.w3.org/2003/04/emma" version="1.0">
              <emma:interpretation id="{9C20EA9B-24EB-4CE5-8BC1-7ED10955FBBF}" emma:medium="tactile" emma:mode="ink">
                <msink:context xmlns:msink="http://schemas.microsoft.com/ink/2010/main" type="inkWord" rotatedBoundingBox="18389,13937 24575,13752 24616,15133 18430,15318"/>
              </emma:interpretation>
              <emma:one-of disjunction-type="recognition" id="oneOf27">
                <emma:interpretation id="interp135" emma:lang="en-US" emma:confidence="1">
                  <emma:literal>foreshortening</emma:literal>
                </emma:interpretation>
                <emma:interpretation id="interp136" emma:lang="en-US" emma:confidence="0">
                  <emma:literal>Foreshortening</emma:literal>
                </emma:interpretation>
                <emma:interpretation id="interp137" emma:lang="en-US" emma:confidence="0">
                  <emma:literal>foreshortenings</emma:literal>
                </emma:interpretation>
                <emma:interpretation id="interp138" emma:lang="en-US" emma:confidence="0">
                  <emma:literal>Foreshortenings</emma:literal>
                </emma:interpretation>
                <emma:interpretation id="interp139" emma:lang="en-US" emma:confidence="0">
                  <emma:literal>foreshortened</emma:literal>
                </emma:interpretation>
              </emma:one-of>
            </emma:emma>
          </inkml:annotationXML>
          <inkml:trace contextRef="#ctx0" brushRef="#br0" timeOffset="169756.7093">17059 10853 51,'20'-5'29,"5"0"0,6-9-9,10 12-14,-4-11-2,6 3-4,4 6-6,-10-11-14,5 6-8,-3 0-1,-8-1-1</inkml:trace>
          <inkml:trace contextRef="#ctx0" brushRef="#br0" timeOffset="169535.6969">17678 10436 44,'0'-26'30,"-2"3"0,-11-13-11,13 16-6,-20-13-5,10 14-3,-13-6 0,6 11-1,-11-2 0,7 11-2,-8 2 0,1 8 0,-3 7-2,2 7 1,-2 9-1,-4 11 1,2 5 0,2 12 0,4 7-1,7 7 1,3 3-1,13 4 1,2-1-1,8-3 0,3-3 1,3-10-1,-2-9 0,-4-11-3,-1-3 0,-18-22-8,17 5-20,-24-19-2,20-1-1,-39-12 1</inkml:trace>
          <inkml:trace contextRef="#ctx0" brushRef="#br0" timeOffset="171331.7994">17688 10720 43,'-27'16'32,"1"10"1,-5-3-1,14 17-21,-11-8-5,13 10-2,-1-6-3,14 3 1,2-8-1,12-4 0,2-8 0,7-7 0,2-7-1,3-5 1,-1-7-1,0-7 1,-5-5-1,-3-4 0,-5-5-1,-4-3 0,-6-2 1,-4-1-2,2 3 1,-4-1-1,2 6 0,0 1 0,2 10 0,2-1 0,-2 16 0,0 0 0,31-16 2,-13 16-1,3 5 1,6 2 1,4 4 0,4 6 0,0 3 1,2 6-1,-4 2 1,0 4 0,-9-1-1,-1 1 1,-9-4-1,-5 0 1,-7-9-1,-4-2 0,2-17 1,-17 18-1,17-18 0,-23-7-1,23 7 1,-14-32-1,14 8 0,8-6-1,7-1 0,7-1 1,5 4-1,4 4 0,4 2 0,4 8 1,2 7 0,0 6-1,3 2 1,3 1 0,-4 0 0,0-4 0,-2-1 0,-4-6 0,-6-5 1,-4-4-1,-13-8 1,-7 0-1,-7-6 0,-9 6 0,-7 0 1,-9 7-1,-6 6-1,-2 10 1,-1 13 0,1 11-1,4 13 1,4 4-1,7 8 0,11 3 1,5 0-1,8-2 1,9-3-1,7-6 1,5-6 0,2-9 0,4-8 0,4-6 0,-2-9 0,4-5 0,-8-7 0,2-8 0,-2-4 0,0-6 0,2-1 1,-3-3-2,3 3 2,-2 3-2,-2 5 1,0 5 0,2 11 0,0 11 0,-1 8 0,-1 7 0,-6 8 0,-5 3 0,-3 1 0,-7 1 1,-12-4-2,-6-2 2,-7-5-1,-10-5 0,-5-6-1,-3-3 1,0-5-1,2-4 0,6-1 1,0-4-1,9 1-1,18 6 1,0 0 0,-13-15 0,13 15 0,29 1 0,-8 5 1,7-1-1,3 2 1,4-2 1,0-3 0,2 0 0,-2-8 0,0-2 0,-2-12 0,0-2 1,-6-13-1,0-6 0,-1-13 0,1-9-1,-2-9 1,-1-3-1,-1-2 1,-2 3-1,-1 8 0,-3 10 0,-3 14 0,-8 17 0,-6 25 0,0 0 0,-6 28 0,-2 13 1,-4 13-1,1 12 1,-5 10 0,6 2 0,-1-1-1,1 0 1,2-10-1,0-9 1,3-16 0,1-9-1,2-12 1,2-21-1,0 0 1,0 0-1,6-16-1,1-10 0,9-7 0,0-7-1,5-1 0,0-1 0,3 5 0,-1 6 1,2 12 0,-3 12 0,-3 14 1,-1 12-1,-5 9 1,1 5 0,-2 4 0,-3 2 1,1-3-1,-2-6-2,7 2-6,-15-32-16,24 21-7,-24-21-1,39-4 0</inkml:trace>
          <inkml:trace contextRef="#ctx0" brushRef="#br0" timeOffset="172443.863">19995 10659 38,'0'0'32,"0"0"1,-27 7-2,17 21-17,-11-9-8,7 14-3,-5 0-1,3 10 0,1-1-1,7 1 1,2-4-1,6-2 0,6-9-1,4-6 1,-10-22-1,27 21 0,-27-21 0,29-8 1,-15-8-1,-5-7 0,-3-8 1,-2-6-2,-6-7 1,-2 0-1,-2 0 1,-1 4-2,1 5 1,2 5-1,6 9 1,2 6 0,-4 15 0,31-7 0,-4 8 0,4 5 1,6 1 0,2 1 0,-2 5 1,2 4 0,-4 2 1,-4 6-1,-10-1 1,-5 6 0,-8-2-1,-2 4 0,-6-6 0,-2-1 0,-6-4 0,2-6-1,6-15 1,-14 20 0,14-20-1,0 0 1,0 0-1,-5-23-1,9 4 1,5-8-1,5-4 0,1-8-1,7 1 1,1-3-1,4 5 1,3 1 0,1 7-1,-2 1 1,2 6-1,0 4 1,-2 1 0,-3-3 0,1-2 1,-6-5-1,1-6 1,-3-1-1,-3-6 2,-3-3-1,1 0 0,-2 2 0,-3 7 1,-1 5-1,-2 7 1,-6 21 0,0 0 0,0 0 1,-14 33-1,5 9 1,-7 9-1,0 14 1,3 6-1,1 6 1,4 0-2,6-1 2,4-8-2,6-8 0,6-11 1,5-11-1,5-13 0,3-11 0,4-9 1,2-9-1,4-10 0,6-5 0,-2-11 0,-2-6-1,-4-8 1,-4-7-1,-4 2 1,-8-2-1,-5 6 0,-10 4 0,-6 12 0,-12 9 0,-5 13 0,-4 13 1,-5 13-1,3 7 1,2 11-1,1 5 2,5 2-1,11 1 0,6 1 1,12-2 0,5-11 0,6-3-1,5-9 1,3-9-1,4-5 0,0-12-3,10 8-11,-24-24-14,10 2-4,-13-14-2,1-3 0</inkml:trace>
          <inkml:trace contextRef="#ctx0" brushRef="#br0" timeOffset="172647.8747">20608 10242 44,'35'-11'31,"14"3"-1,11-6-4,4 1-34,2 3-18,2-1-3,-5 3-2,-9-1 0</inkml:trace>
          <inkml:trace contextRef="#ctx0" brushRef="#br0" timeOffset="173607.9296">21349 10471 45,'6'-22'31,"-6"22"1,0 0-9,0 0-10,21 3-4,-22 13-4,6 17 0,-9 4-1,4 15 0,-7 1-1,1 6 0,-6-1-2,4-4 1,-1-8-1,1-7-1,0-13 1,2-7 0,6-19-1,0 0 0,0 0 0,0 0 1,6-23-1,2 1 0,4-8-1,1-2 1,5-3 0,1-2-1,4 2 1,3 6 0,3 1-1,4 8 1,-2 8 0,2 5-1,-2 11 1,-1 6 0,-3 9-1,-4 6 1,-1 5 0,-7 3 0,-1 2 0,-5 0 0,1-2-1,-2-3 1,0-5 0,-2-8-1,-6-17-1,15 18 0,-15-18 0,22-9-1,-22 9 0,25-35 0,-10 7 1,-3-11 0,2-3 1,-5-7 0,-1 4 1,-2 4 0,-2 3 1,0 8 0,-2 6 1,-2 24 0,0 0 1,6 15-1,-6 10 1,5 6-1,-1 8-1,6 3 1,-4-2-1,4-1-1,-1-4-1,-1-12-1,6 1-5,-14-24-15,0 0-11,0 0-1,25-14 0,-25-12-1</inkml:trace>
          <inkml:trace contextRef="#ctx0" brushRef="#br0" timeOffset="173771.939">21962 10261 26,'0'0'20,"0"0"-18,0 0-2,0 0-22,16 21-3</inkml:trace>
          <inkml:trace contextRef="#ctx0" brushRef="#br0" timeOffset="174223.9648">22127 10526 44,'0'0'32,"0"0"1,0 0 1,0 0-24,20 36-4,-22-9-2,4 9-1,-6 1 0,2 7-1,-4-6 0,2 6-1,-2-10 0,3-6 0,-1-7 0,2-6 0,2-15-1,0 0 0,0 0 0,0 0 0,13-19 0,1-7-1,5-4 0,5-5 0,5 0 0,-2 2-1,2 6 2,-1 5-1,-1 11 0,-2 16 1,-3 11 0,-7 12 1,-1 5-1,-1 6 0,3 1 0,-1-1 0,3-2-3,-2-18-2,20 9-17,-16-25-12,17 1 1,-10-16-1</inkml:trace>
          <inkml:trace contextRef="#ctx0" brushRef="#br0" timeOffset="175243.0233">22843 10566 47,'0'0'34,"-35"-4"-1,35 4 0,-39 6-23,39-6-6,-27 33-3,17-10-1,3 3 0,5 4 0,0 1 0,4-3-1,5-3-1,1-8 0,14 1-2,-5-15 0,14 1-1,-7-15 1,9 1 0,-6-17 0,8 1 1,-10-5 3,-3-4 2,-1 3 1,-15-5 2,4 11 0,-14-5 1,4 31 0,-10-32-1,10 32 0,0 0-1,-21 2-2,21-2 0,-20 19 0,20-19 0,-21 28-1,21-28 1,-24 30-1,24-30 0,-19 26 0,19-26-1,-12 18 1,12-18-1,0 0 0,0 0 0,0 0 1,0 0-1,0 0 0,0 0 0,0 0 0,0 0 0,0 0 0,0 0-1,0 0 1,0 0 0,0 0 0,0 0 0,0 0 0,14 17 0,-14-17 0,2 18 0,-2-18 0,6 26 0,-4-10 0,2 5-1,-1 1 1,1 3 0,0 3 0,0 4 0,-4 1 1,0 4-1,0 1 0,-4 1 0,-4-1 0,-3 2 1,-1 4-1,-5-2 1,-3-2-2,5-1 2,-7-1-1,3-2 1,1-3-1,1-3 0,-1-6 0,1-3 0,-1-5 0,-1-6 0,19-10 0,-37 11 0,15-15 1,3-4-1,-1-8 0,3-5 0,1-4 0,1-4 1,5-5-1,4-1-1,2 0 1,6 0-1,6 0 1,8 2-1,1 1 1,8 4-1,5 2 1,-1 2 0,10-3 0,5 3 0,7-1 0,2 1 0,3-1-1,2-1 1,1 2 0,1-3-1,-9 3-1,-5 8-3,-20-16-12,12 27-13,-30-16-6,-8 21-1,8-23 0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7:52:17.4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5B9610-B566-4974-8298-E44CAD00B703}" emma:medium="tactile" emma:mode="ink">
          <msink:context xmlns:msink="http://schemas.microsoft.com/ink/2010/main" type="writingRegion" rotatedBoundingBox="17205,3002 23401,2115 23757,4597 17560,5484"/>
        </emma:interpretation>
      </emma:emma>
    </inkml:annotationXML>
    <inkml:traceGroup>
      <inkml:annotationXML>
        <emma:emma xmlns:emma="http://www.w3.org/2003/04/emma" version="1.0">
          <emma:interpretation id="{01B82511-2952-430E-98C0-9D32A654968C}" emma:medium="tactile" emma:mode="ink">
            <msink:context xmlns:msink="http://schemas.microsoft.com/ink/2010/main" type="paragraph" rotatedBoundingBox="17205,3002 22842,2195 23125,4170 17488,4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D39137-02B1-4BD1-8D7C-66F09AD723C9}" emma:medium="tactile" emma:mode="ink">
              <msink:context xmlns:msink="http://schemas.microsoft.com/ink/2010/main" type="line" rotatedBoundingBox="17205,3002 22842,2195 23125,4170 17488,4977"/>
            </emma:interpretation>
          </emma:emma>
        </inkml:annotationXML>
        <inkml:traceGroup>
          <inkml:annotationXML>
            <emma:emma xmlns:emma="http://www.w3.org/2003/04/emma" version="1.0">
              <emma:interpretation id="{385369FD-714B-410B-A918-17845D6C39AC}" emma:medium="tactile" emma:mode="ink">
                <msink:context xmlns:msink="http://schemas.microsoft.com/ink/2010/main" type="inkWord" rotatedBoundingBox="17205,3002 19365,2693 19648,4668 17488,4977">
                  <msink:destinationLink direction="with" ref="{5A23EAC3-F69B-4EE4-B163-B1BDE8DDE0D9}"/>
                </msink:context>
              </emma:interpretation>
              <emma:one-of disjunction-type="recognition" id="oneOf0">
                <emma:interpretation id="interp0" emma:lang="en-US" emma:confidence="0">
                  <emma:literal>ICE</emma:literal>
                </emma:interpretation>
                <emma:interpretation id="interp1" emma:lang="en-US" emma:confidence="0">
                  <emma:literal>IRE</emma:literal>
                </emma:interpretation>
                <emma:interpretation id="interp2" emma:lang="en-US" emma:confidence="0">
                  <emma:literal>IDE</emma:literal>
                </emma:interpretation>
                <emma:interpretation id="interp3" emma:lang="en-US" emma:confidence="0">
                  <emma:literal>I'VE</emma:literal>
                </emma:interpretation>
                <emma:interpretation id="interp4" emma:lang="en-US" emma:confidence="0">
                  <emma:literal>IEEE</emma:literal>
                </emma:interpretation>
              </emma:one-of>
            </emma:emma>
          </inkml:annotationXML>
          <inkml:trace contextRef="#ctx0" brushRef="#br0">-2074 586 30,'14'-30'16,"-14"30"0,15-39-3,5 20-1,-10-18-2,15 6-2,-10-15-1,15 1-2,-9-10 0,14 5-2,-10-6 1,6 7-2,-3 3 0,-1 9-1,-6 7 0,-3 9-1,-18 21 0,23-21 0,-23 21 0,0 0-1,10 18-2,-10-18-6,2 23-18,-2-23-1,-8 31-2,2-13 1</inkml:trace>
          <inkml:trace contextRef="#ctx0" brushRef="#br0" timeOffset="-3.65303E7">-2665-117 1,'-13'20'5,"-19"-20"19,32 0 1,-48 22-16,26-18-2,22-4 0,-11 17-1,11-17 0,6 21-1,-6-21-3,33 27-4,-14-17-10,-19-10-14,43 18-1,-43-18-1</inkml:trace>
          <inkml:trace contextRef="#ctx0" brushRef="#br0" timeOffset="-2300.1316">-1943 531 6,'0'0'14,"0"0"-3,-20-23-2,20 23 2,-17-19-2,17 19 0,-16-21 0,16 21-1,-19-21 0,19 21-1,-24-17-1,24 17-1,-27-13-1,27 13-2,-29-10 1,29 10-2,-33-5 1,33 5 0,-35 0-1,17 1 0,-5 3 0,1 3 0,-3 0 0,2 5 0,-4 0-1,1 4 1,-1 0 0,2 3-1,1-1 0,3 1 1,2 4-1,1-2 0,2 2 0,3 1 0,1 2 0,2 1 0,1 1 0,1 0 0,2-4 1,4 6-1,0-4 0,2 0 1,4-1-1,0-1 0,2-1 0,4 0 0,-3 1 0,5-3 1,-2 2-1,3-4 0,1 3 0,2-1 1,-1-4-1,3 4 0,-1-2 1,1 1-1,1-3 0,1 1 1,-1-1-1,0-1 1,1 0-1,1-4 0,1-2 0,-1 3 1,-1-6-1,1 0 0,-2-2 0,3-2 1,1-1-1,-3 2 0,1-6 0,2 0 0,-1 0 0,-1-3 0,3 0 0,-1-2 1,-6-2-1,9 0 0,-7 1 0,1-1 0,1 0 0,-2-3 0,1 1 1,-3 4-1,1-3 0,-18 10 0,31-16 1,-31 16-1,27-23 0,-27 23 1,22-24-1,-15 5 0,1 3 0,-4-7 1,0 0-1,0-1 0,-4-1 1,0-1-1,-2 0 0,0 1 0,-4 1 0,-2-1 1,1 2-1,-3 1 0,-2-1 0,-1 4-1,1-1 1,-2 3 0,1 1 0,-1-1 0,14 17 0,-27-30 0,15 14 0,1 0 1,-1 1-1,0-1 1,-1 0-1,13 16 1,-26-24-1,26 24 1,-29-16 0,12 9-1,-5 0 1,3 3-1,-1-1 1,1 1 0,-1 1-1,3-1 1,-1-1 0,18 5-1,-21-5 0,21 5-1,0 0-4,-27-18-9,27 18-17,0 0-1,-24 0-1,24 0-1</inkml:trace>
          <inkml:trace contextRef="#ctx0" brushRef="#br0" timeOffset="-701.0399">-2910 319 9,'0'0'12,"0"0"-1,0 0-1,7-15 0,-7 15-1,0 0 0,0 0-2,0 0-1,0 0-1,22 14 0,-22-14 0,29 24 1,-13-8-2,11 10 1,-2-1-1,12 8 0,-4-3-2,6 3 0,-2 0 0,0-3-2,-4-4 1,-2-5-1,-6-3 0,-3-6 0,-22-12 1,25 18-1,-25-18 1,0 0 0,0 0 0,4-16-1,-4 16-1,-17-25-3,17 25-10,-20-10-15,20 10 0,-33-5-1,16 5 6</inkml:trace>
          <inkml:trace contextRef="#ctx0" brushRef="#br0" timeOffset="1882.1076">-2482 1051 10,'0'0'18,"-22"6"-3,22-6-1,-27 7-1,27-7-3,-45 15 0,24 5-1,-20-8-3,6 9 0,-14-4-3,3 8 0,-11-2-1,5-1-1,-5 1 0,3-5 0,1-4 0,7 0-1,1-6 0,10-4 0,8 1-2,-1-7-2,28 2-6,-19-1-9,19 1-9,0 0 0,17-9-1</inkml:trace>
          <inkml:trace contextRef="#ctx0" brushRef="#br0" timeOffset="555.0317">-1850 832 18,'0'0'18,"0"0"-1,31-12-2,-17-4-2,13 8-3,-2-13-3,8 1-2,2-4-1,8-2-1,0-8-1,4 5 0,-1-3-1,1 2 0,-4 4-1,-4 7 1,-4-1-1,-8 10 1,-8 3-1,-19 7-1,28 0-4,-28 0-6,0 0-15,0 0-1,4 23 0,-4-23 7</inkml:trace>
          <inkml:trace contextRef="#ctx0" brushRef="#br0" timeOffset="1094.0625">-1704 1190 5,'0'0'22,"0"0"-6,0 0-3,21-18-1,-1 22 0,-20-4-3,43 0 0,-18 0-2,16 8-2,-2-2-1,9 6 0,1-5-2,3 2-1,-3-4 0,2 0 0,-9-5 0,-1 2-1,-8-4 1,-4 0-1,-5 1 1,-7-1-1,-17 2 1,24 0-1,-24 0 1,0 0-2,0 0-2,0 0-6,0 0-17,11 23-2,-11-23-1,-15 17-1</inkml:trace>
          <inkml:trace contextRef="#ctx0" brushRef="#br0" timeOffset="2493.1424">-2370 1341 15,'0'0'14,"0"0"0,10 19-1,-14 8-1,-9-6-1,3 14-2,-9-2-2,1 7-3,-7-1-1,-1-1-1,1 1-2,0-6 1,5 0-3,-5-13-7,15 1-13,1-4-4,9-17 1,-10 18 5</inkml:trace>
          <inkml:trace contextRef="#ctx0" brushRef="#br0" timeOffset="3039.1738">-2031 1488 22,'8'35'17,"0"-7"-2,-1 2-4,9 5-3,-8-5-3,7 1-1,-7-4 0,4-6-2,-6-2-1,-6-19-2,15 24-3,-15-24-12,0 0-8,4 25-1,-4-25 7</inkml:trace>
          <inkml:trace contextRef="#ctx0" brushRef="#br0" timeOffset="3560.2035">-1755 1359 1,'0'0'12,"0"0"10,0 0-8,0 0-3,0 0-1,20 28 0,-20-28-1,29 36-1,-14-15-2,13 9-1,-5-2-2,6 4-1,0-6 0,-1 2-1,-1-5 0,-2-4-2,0 2-3,-25-21-11,28 18-11,-28-18-2,0 0 0,17 17 14</inkml:trace>
        </inkml:traceGroup>
        <inkml:traceGroup>
          <inkml:annotationXML>
            <emma:emma xmlns:emma="http://www.w3.org/2003/04/emma" version="1.0">
              <emma:interpretation id="{50A80D1E-ABC3-4E01-86EF-9610E6DA3D02}" emma:medium="tactile" emma:mode="ink">
                <msink:context xmlns:msink="http://schemas.microsoft.com/ink/2010/main" type="inkWord" rotatedBoundingBox="20550,3027 22913,2689 23077,3838 20714,4176"/>
              </emma:interpretation>
              <emma:one-of disjunction-type="recognition" id="oneOf1">
                <emma:interpretation id="interp5" emma:lang="en-US" emma:confidence="1">
                  <emma:literal>Light</emma:literal>
                </emma:interpretation>
                <emma:interpretation id="interp6" emma:lang="en-US" emma:confidence="0">
                  <emma:literal>Lights</emma:literal>
                </emma:interpretation>
                <emma:interpretation id="interp7" emma:lang="en-US" emma:confidence="0">
                  <emma:literal>tight</emma:literal>
                </emma:interpretation>
                <emma:interpretation id="interp8" emma:lang="en-US" emma:confidence="0">
                  <emma:literal>wights</emma:literal>
                </emma:interpretation>
                <emma:interpretation id="interp9" emma:lang="en-US" emma:confidence="0">
                  <emma:literal>"night</emma:literal>
                </emma:interpretation>
              </emma:one-of>
            </emma:emma>
          </inkml:annotationXML>
          <inkml:trace contextRef="#ctx0" brushRef="#br0" timeOffset="38610.2082">0 51 22,'0'0'24,"0"0"-8,16-28-2,-16 28-3,9-17-1,-9 17-1,0 0-2,20-7-1,-20 7-1,0 0-1,0 0-1,0 0 0,0 0 0,0 0 0,6 26-1,-4 0 1,-6 4-1,4 14 1,-6 3-1,6 11 1,-4 3-2,2 2 1,0-5-2,0 0 2,-2-9-2,2-3 1,0-6-1,0-5-1,-1-7 1,3-4 0,-2-4 0,2-5-1,0-15 2,9 20-2,-9-20 1,26 3 0,-7-6 0,6-1 1,5-3-2,6-7 2,0 5-2,4-5 1,-1 0 1,0 2 0,-4 0-1,-4 1 1,-1 3-1,-5 4 1,-4-3-1,-21 7 0,27-3-1,-27 3-1,20-2-2,-20 2-1,0 0-4,0 0-11,0 0-11,0 0-3,0 0 4,0 0 4</inkml:trace>
          <inkml:trace contextRef="#ctx0" brushRef="#br0" timeOffset="39048.2332">683 265 16,'0'0'29,"-2"23"0,-2 3-7,-10-8-7,16 20-4,-15-10-2,13 16-3,-8-9-2,8 3-1,-2-4-1,4-4 0,-2-2-1,2-9-2,0 0-1,-2-19-5,8 25-15,-8-25-11,0 0 3,0 0-4</inkml:trace>
          <inkml:trace contextRef="#ctx0" brushRef="#br0" timeOffset="40547.3191">1093 309 14,'-7'-30'27,"7"30"0,-14-23-9,-13 8-3,27 15-5,-47-9-2,26 16-2,-18 0-2,10 9-1,-6 3-2,5 7-1,7 4 0,6 1 1,11 1-2,8-2 1,13-2-1,7-7 0,9-4 0,0-8 0,8-4 0,-4-10 0,4-2 0,-10-5 0,-4-2 1,-5 1 0,-20 13 1,25-19 1,-25 19 0,0 0 1,6 16 0,-2 10 1,-6 9 0,10 14-3,-7 2 2,11 10-1,-10-1 0,4-1-1,-8-4 1,-6-3-2,-11-12 2,-7-5 0,-9-7-1,-3-8 0,-9-8 1,-2-5-2,2-10 1,5-6-1,7-5 0,5-6 0,11-4 0,9-4 0,14 2-1,12-6 0,15 2 1,8-5-1,13-1 0,5-5 1,7 1 0,0-5 0,-2-3 0,-5-4 1,-7-3-2,-9-6 2,-8 0-1,-7-6 0,-9 3 0,-3 2 0,-5 8 0,-3 7 0,0 8 0,-4 13 0,0 8 0,-2 18 0,0 0 0,0 0 0,0 28 0,-2 2 1,-2 9-1,0 6 1,-3 10 0,1 1 0,-4 5-1,0 0 1,1-7 0,-1-3-1,-2-9 0,2-5 1,1-11-1,1-5 0,8-21 0,-10 25 1,10-25-1,0 0 0,0 0 0,0 0-1,14-32 1,-5 10-1,9-8 0,1-5 0,5 0 0,-1-4 0,4 6 0,1 0 0,-3 10 0,0 5 0,-1 10 1,-3 9-1,-2 12 1,1 4 0,-3 9-1,1 1 1,5 2 0,-1-1 0,-3-3 0,2-6 0,1-7 0,-1-6 0,1-12 0,-1-6 1,-5-9-1,-3-7 0,1-10 1,-2-8-1,-3-8 0,-1-4 0,-2-1 0,-2-1 0,-2 6 0,0 5 0,0 8 0,-2 12 0,2 11 0,-2 18 0,0 0 1,9 32 0,-5 4-1,0 12 2,0 3-1,4 8 0,0 1-1,1-3 1,1-6 0,4-7-1,-3-11 0,3-8 0,-2-6 0,-12-19-2,21 17-1,-21-17-6,0 0-18,12-26-6,-14 9 0,-12-11 0</inkml:trace>
          <inkml:trace contextRef="#ctx0" brushRef="#br0" timeOffset="40797.3332">1912 92 13,'2'-18'29,"-2"18"-1,6-17 1,-8-1-13,20 13-6,-7-13-3,17 8-1,-1-8-3,14 4 0,-2-3 0,5 1-2,1 0-2,-4-1-3,8 12-8,-26-6-17,2 6-2,-25 5 0,0 0-1</inkml:trace>
        </inkml:traceGroup>
      </inkml:traceGroup>
    </inkml:traceGroup>
    <inkml:traceGroup>
      <inkml:annotationXML>
        <emma:emma xmlns:emma="http://www.w3.org/2003/04/emma" version="1.0">
          <emma:interpretation id="{5C7B1D86-03CA-4436-AE12-EBD32D9F3815}" emma:medium="tactile" emma:mode="ink">
            <msink:context xmlns:msink="http://schemas.microsoft.com/ink/2010/main" type="paragraph" rotatedBoundingBox="20746,4238 23729,4146 23746,4728 20764,48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0DC42AF-7CB4-4978-B2A2-3282F0AC9EA0}" emma:medium="tactile" emma:mode="ink">
              <msink:context xmlns:msink="http://schemas.microsoft.com/ink/2010/main" type="line" rotatedBoundingBox="20746,4238 23729,4146 23746,4728 20764,4819"/>
            </emma:interpretation>
          </emma:emma>
        </inkml:annotationXML>
        <inkml:traceGroup>
          <inkml:annotationXML>
            <emma:emma xmlns:emma="http://www.w3.org/2003/04/emma" version="1.0">
              <emma:interpretation id="{A2F0CAC5-3D22-483E-AAA6-1D16B236A1AC}" emma:medium="tactile" emma:mode="ink">
                <msink:context xmlns:msink="http://schemas.microsoft.com/ink/2010/main" type="inkWord" rotatedBoundingBox="20746,4238 23729,4146 23746,4728 20764,4819"/>
              </emma:interpretation>
              <emma:one-of disjunction-type="recognition" id="oneOf2">
                <emma:interpretation id="interp10" emma:lang="en-US" emma:confidence="0.5">
                  <emma:literal>source</emma:literal>
                </emma:interpretation>
                <emma:interpretation id="interp11" emma:lang="en-US" emma:confidence="0">
                  <emma:literal>sour I</emma:literal>
                </emma:interpretation>
                <emma:interpretation id="interp12" emma:lang="en-US" emma:confidence="0">
                  <emma:literal>sour u</emma:literal>
                </emma:interpretation>
                <emma:interpretation id="interp13" emma:lang="en-US" emma:confidence="0">
                  <emma:literal>sour •</emma:literal>
                </emma:interpretation>
                <emma:interpretation id="interp14" emma:lang="en-US" emma:confidence="0">
                  <emma:literal>sour w</emma:literal>
                </emma:interpretation>
              </emma:one-of>
            </emma:emma>
          </inkml:annotationXML>
          <inkml:trace contextRef="#ctx0" brushRef="#br0" timeOffset="41794.3905">599 1374 8,'0'0'27,"-9"-21"1,1 3-8,8 18-4,-20-26-5,20 26-1,-33-28-2,16 17-2,-12-8 0,3 9-2,-11-3-1,2 10 0,-4-1-1,2 11-1,0 2 0,2 9 0,4 1-1,6 5 0,4 4-1,5 0 1,8 0 0,8 0 0,8 0-1,6-1 1,9-3 0,4-1 0,6 0 0,2-2 0,4 0 0,-2 0 0,2-2-1,-4 0 1,-6-1 0,-3-2 0,-9-1 0,-17-15 1,12 25-1,-12-25 1,-20 21 0,-1-7 0,-2-2 0,-5 0 0,-5-1-1,0-2 1,0-8 0,2 1-1,0-2 0,2-7 0,1 7-1,5-9-2,23 9-1,-35-7-5,35 23-11,0-16-13,-12 18 1,12-18-2</inkml:trace>
          <inkml:trace contextRef="#ctx0" brushRef="#br0" timeOffset="42967.4576">986 1531 18,'-9'-19'27,"9"19"1,-22-19-13,22 19-4,-21-6-2,21 6-2,-31 4-1,31-4-1,-41 19 0,23-1-2,-9-1 0,10 10-1,-1-1 0,10 4-1,3 3-1,8 0 1,9-3-1,4-2 0,7-9 0,4-7 1,-1-8 0,3-8-1,0-8 0,-6-9 0,-3-5 1,-7-6-1,-9-1 0,-8-2-1,-5 2 1,-9 0-1,-5 3 1,-6 3-1,1 6 0,3 6 0,6 6 0,19 9 0,-20-7-1,20 7 1,22-2-1,1 0 0,14 1 0,2-3 0,9-1 0,-1-2 1,2 2-1,-8-2 1,-3 1 0,-12 3 1,-7 6 0,-19-3 1,4 23 0,-12-2 0,-5 4 0,1 6 1,-2 3-1,7 1 1,1-4-1,8-1-1,6-7 0,5-4 1,5-9-1,3-3 0,0-8 0,3-5 0,-5-6 0,1-5 0,-3-3-1,1-2 1,-5-1-1,-3-2 1,2 4-1,-6 4 1,-6 17-1,11-23 0,-11 23 1,0 0-1,18 11 0,-12 4 1,-1 5-1,5 4 1,0 2 0,2 1-1,-3 2 1,5-4 1,-2-2-1,-1-8 1,-11-15-1,20 20 1,-20-20-1,19-7 1,-7-11 0,0 1-1,3-11 1,1 0-1,7-7 0,2 1 0,1 5 0,-1 1-1,2 6 1,-2 7 0,1 8-1,-5 7 1,-3 10 0,-3 8 0,-5 3 0,-4 5 0,-2 0 1,-4 2 1,-4-5-1,2 0 2,2-23-1,-12 24 0,12-24 0,0 0 0,-17-17 0,17-2-1,-2-6 0,4-3-1,3-3 1,1-1-1,4 2 0,2 2-1,5 12-2,-3-5-5,15 21-21,-12 0-3,3 9 0,-20-9-1</inkml:trace>
          <inkml:trace contextRef="#ctx0" brushRef="#br0" timeOffset="43606.4939">2337 1370 1,'-20'4'27,"-5"-1"2,-4 2-5,11 16-8,-23-10-5,22 15-1,-16-7-3,17 13-2,-1-6-1,15 8-1,0-6-1,14 3-1,5-5 0,11-1 0,9-9 0,6-4 0,5-7 0,7-5 0,-3-10 0,7-6-1,-1-10 1,-3-2 0,-7-11-1,-5-1 1,-6-8 0,-6-1-1,-9-1 0,-8-1 0,-9 4 1,-6 6-1,-7 8 0,-8 9 0,-3 13-1,-4 11 1,-1 14 0,-3 9-1,4 10 1,2 4 0,5 8-1,4 3 1,9-3 0,8 1 1,9-4-1,10-4 0,3-8 1,10-4 0,6-8-1,5-8 1,7-8-1,1-7 1,1-9 0,-1-7-1,-1-4 0,-8-4-2,-3 8-4,-20-9-23,1 14-3,-19-2-3,-4 18 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37:54.3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200B05-569F-4036-B884-2743BBE512DB}" emma:medium="tactile" emma:mode="ink">
          <msink:context xmlns:msink="http://schemas.microsoft.com/ink/2010/main" type="writingRegion" rotatedBoundingBox="13646,8602 21519,9652 21166,12297 13293,11247"/>
        </emma:interpretation>
      </emma:emma>
    </inkml:annotationXML>
    <inkml:traceGroup>
      <inkml:annotationXML>
        <emma:emma xmlns:emma="http://www.w3.org/2003/04/emma" version="1.0">
          <emma:interpretation id="{6ADE1672-61F0-4AE2-954C-DD8C76E6AACC}" emma:medium="tactile" emma:mode="ink">
            <msink:context xmlns:msink="http://schemas.microsoft.com/ink/2010/main" type="paragraph" rotatedBoundingBox="13646,8602 21519,9652 21166,12297 13293,11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A503FE-B66E-49AA-9D3C-EA8C54D580A0}" emma:medium="tactile" emma:mode="ink">
              <msink:context xmlns:msink="http://schemas.microsoft.com/ink/2010/main" type="line" rotatedBoundingBox="13646,8602 21519,9652 21166,12297 13293,11247"/>
            </emma:interpretation>
          </emma:emma>
        </inkml:annotationXML>
        <inkml:traceGroup>
          <inkml:annotationXML>
            <emma:emma xmlns:emma="http://www.w3.org/2003/04/emma" version="1.0">
              <emma:interpretation id="{F57C4608-621A-4041-9B2C-DEA0FC23BE64}" emma:medium="tactile" emma:mode="ink">
                <msink:context xmlns:msink="http://schemas.microsoft.com/ink/2010/main" type="inkWord" rotatedBoundingBox="13646,8602 16366,8965 16014,11610 13293,11247"/>
              </emma:interpretation>
              <emma:one-of disjunction-type="recognition" id="oneOf0">
                <emma:interpretation id="interp0" emma:lang="en-US" emma:confidence="0">
                  <emma:literal>In.</emma:literal>
                </emma:interpretation>
                <emma:interpretation id="interp1" emma:lang="en-US" emma:confidence="0">
                  <emma:literal>In,</emma:literal>
                </emma:interpretation>
                <emma:interpretation id="interp2" emma:lang="en-US" emma:confidence="0">
                  <emma:literal>Ir.</emma:literal>
                </emma:interpretation>
                <emma:interpretation id="interp3" emma:lang="en-US" emma:confidence="0">
                  <emma:literal>4th</emma:literal>
                </emma:interpretation>
                <emma:interpretation id="interp4" emma:lang="en-US" emma:confidence="0">
                  <emma:literal>win</emma:literal>
                </emma:interpretation>
              </emma:one-of>
            </emma:emma>
          </inkml:annotationXML>
          <inkml:trace contextRef="#ctx0" brushRef="#br0">-6063 5894 3,'0'0'10,"0"0"-1,0 0 0,0 0-1,0 0 1,-2-21-1,2 21 0,0 0-3,0 0 1,0 0-2,0 0 1,0-19-3,0 19 2,0 0-2,0 0 1,0 0 0,0 0 0,0 0-1,0 0 0,0 0 0,0 0 0,15-16-1,-15 16-1,0 0 0,25-10 0,-25 10 0,22-4 0,-22 4 0,29 5 1,-29-5-1,27 30 1,-13-9 0,-1 7-1,1 2 2,2 5-3,-5 2 3,1-2-3,-2-3 2,-2 3-2,-3-7 2,-1-3-1,-2-3 0,-2-1 1,-2-5-1,-2 0 0,4-16 1,-9 23-1,9-23 1,0 0-1,-14 17 0,14-17 1,0 0-1,0 0 0,0 0 1,0 0-1,-10-19 0,10 19 0,6-21 0,-6 21 0,8-28 1,-2 10-1,0 1 0,1-2 0,1-4 0,0 2 0,0-4 0,1 2 1,-1 1-2,2-5 2,2-1-1,-1 1 1,1 1-2,2 2 3,3-1-3,-1 2 2,3 4-1,-1 3 1,1 4-1,-1 2 0,1 1 0,-1 2 0,-18 7 0,29-7 0,-29 7 0,25 0 0,-25 0 0,23 9 0,-23-9 0,22 15-1,-22-15 1,19 21 0,-7-1 0,-2-5-1,-1 6 2,-1 2-2,2 0 2,-2 1-3,-3 1 3,1 1-2,-2-3 2,0 2-2,-2-2 1,-2 0 0,0-1 0,0-2 0,-2-3 0,2-1 0,0-16 0,-2 25 0,2-25 0,0 19-2,0-19-2,0 0-5,12 30-15,-12-30-5,0 17-1,0-17 6</inkml:trace>
          <inkml:trace contextRef="#ctx0" brushRef="#br0" timeOffset="8116.4642">-5723 6605 12,'12'-16'7,"-12"16"0,0 0-1,0 0-1,7-18-1,-7 18 0,0 0 0,8-15-1,-8 15 1,12-15-1,-12 15 0,17-19-1,-17 19 1,24-21 0,-5 14-1,-19 7 1,31-20-1,-31 20 0,29-12 0,-29 12 0,28-5 0,-28 5 0,19 9 0,-19-9-1,18 21 1,-11-6-1,1 3 0,2-1 0,-2-2 0,0 1-1,-8-16 1,15 23-1,-15-23 1,0 0 0,20 5 0,-20-5 0,11-23 0,-5 4 0,2 1 0,-2-7 0,1 2-1,-1-1 0,2 3-1,-8 21-2,10-30-4,-10 30-17,21-7-4,-21 7 0,0 0 15</inkml:trace>
          <inkml:trace contextRef="#ctx0" brushRef="#br0" timeOffset="-11091.7525">-4608 8511 8,'0'0'6,"0"0"-1,0 0-1,0 0 0,0 0-2,0 0 0,0 0-1,0 0 1,0 0 0,-2-19 0,2 19 1,0 0-1,0 0 1,-12-18 0,12 18-1,0 0 1,0 0-1,-14-17 0,14 17-1,0 0 1,0 0 0,-15-18 1,15 18-1,0 0 0,0 0 0,0 0 0,-18-17 0,18 17-1,0 0 0,0 0 0,-17-14-1,17 14 1,0 0 0,-16-16-1,16 16 1,0 0 0,-17-18-1,17 18 1,-16-15-1,16 15 1,-15-18-1,15 18 1,-22-21-1,22 21 1,-25-24-1,25 24 1,-27-27-1,11 12 0,-1 2 1,-1-2-1,-3-1 0,1-2 1,-3 1-1,-2-1 1,-1 1 0,1-1 0,2 3 0,-3-3 0,5-1 0,0 3-1,1-2 2,-1 4-2,5-3 0,1-1-1,-1 1 1,1-1 0,-1 3 0,0-3 0,16 18-1,-29-31 1,29 31 0,-33-30 0,33 30 0,-31-28 0,31 28 0,-27-26 0,27 26 0,-25-27 0,25 27 0,-26-26 0,26 26 0,-25-28 1,13 12-1,-1 1 0,-1-1 0,14 16 0,-23-30 0,9 14 0,2 1 0,1-3 0,-1 2 0,-2 0 0,1-1 0,3 1 0,-5-1 0,5 1 0,-4-2 0,14 18 0,-23-31 0,23 31 0,-24-30 0,11 14 0,13 16 0,-22-26 0,22 26 0,-23-28 0,23 28 0,-19-26 0,19 26 0,-20-32 0,9 17 0,1-3 0,-2 1 0,2-1 0,10 18 0,-21-31 0,21 31 0,-19-27 0,19 27 0,-20-24 0,20 24 0,-17-21 0,17 21 0,-18-21 0,18 21 0,-19-21 0,19 21 0,-22-23 0,22 23 2,-23-23-2,23 23 1,-23-24 0,23 24 0,-24-21-1,24 21 2,-23-25-2,23 25 0,-22-21 0,22 21 0,-19-19 0,19 19 0,-19-21-1,19 21 1,-18-16 0,18 16 0,-19-21 0,19 21-1,-20-19 1,20 19 0,-17-18 0,17 18-1,-16-17 2,16 17-2,0 0 1,-21-19 0,21 19 0,0 0 0,0 0 0,-18-16 0,18 16 0,0 0 0,0 0 0,0 0 0,-12-16 0,12 16 0,0 0 0,0 0 0,0 0 0,0 0 0,0 0 0,-13-16 0,13 16 0,0 0 0,0 0 0,0 0 0,0 0 0,0 0 0,-12-17 0,12 17 0,0 0 0,-13-18 0,13 18 0,0 0 0,-24-22 0,24 22 0,-17-21 1,17 21-1,-22-20 0,22 20 0,-21-24 0,21 24 0,-21-21 0,21 21 0,-24-16 0,24 16 0,-19-12 0,19 12 0,0 0 0,-18-11 0,18 11 0,0 0 0,0 0 0,0 0 0,0 0 0,0 0 0,0 0 0,0 0 0,0 0 1,0 0-1,0 0 0,0 0 0,0 0 0,0 0 0,0 0 0,0 0 0,0 0 0,0 0 0,0 0 0,0 0 0,0 0 0,0 0 0,0 0 0,0 0 0,2 19 0,-2-19 0,0 0 0,6 16 1,-6-16-1,6 19 0,-6-19-1,10 25 2,-3-9-1,1 3 0,4 4 0,-4 1 0,3 6 0,1-2 0,3 4 1,-3 1 0,4-2-1,-5-1 1,1-2-1,0-2-1,-3-6 1,-1 2-1,-8-22 0,12 27 0,-12-27 1,6 17-2,-6-17 2,0 0 0,0 0 0,2 18 1,-2-18-1,0 0-1,0 0 2,0 0-2,0 0 1,0 0 0,0 0 0,0 0 0,0 0 0,0 0 0,0 0 0,0 0 0,0 0 0,0 0-1,0 0 1,0 0 0,0 0 0,0 0 0,-18-11 0,18 11 0,0 0 0,0 0 0,-13-16 0,13 16 0,0 0 0,-18-19 1,18 19-1,-16-21 1,16 21 0,-15-30 0,3 15-1,3-10 1,-7-1-1,2 0-1,-1-4 1,-1 2 0,-3-2 0,1 6-1,1-3 1,1 6 0,3 2 0,1 2 0,12 17 0,-23-27 0,23 27 0,-16-21 0,16 21 0,0 0-1,-16-19 1,16 19 0,0 0 0,0 0 1,0 0-1,0 0 0,0 0 0,0 0 0,0 0 0,0 0 0,0 0 0,0 0 0,0 0 0,0 0 0,0 0 0,0 0 0,0 0 0,0 0-1,0 0 1,0 0 0,0 0 0,0 0 0,0 0 0,0 0 0,20-5 0,-20 5 0,17 3 0,-17-3 1,26 7-1,-7-3 1,3-1-1,1 3 1,4-3-1,2 2 0,4-1 1,-2-2-1,3 1 0,-5-1 0,0 1 1,-2 1-1,-5-2 0,-1 1 0,-21-3 0,27 7 1,-27-7-1,18 5 1,-18-5-1,0 0 1,0 0 0,0 0 0,0 0-1,0 0 1,0 0-1,0 0 1,0 0-1,0 0 0,0 0 0,0 0 0,0 0 0,-20 13 0,20-13-3,0 0-2,0 0-4,0 0-9,0 0-10,0 0-1,0 0 8</inkml:trace>
          <inkml:trace contextRef="#ctx0" brushRef="#br1" timeOffset="224608.2475">-7221 7594 13,'0'0'12,"4"-21"-2,-4 21-1,0 0-2,-4-22 0,4 22-1,0 0 0,0 0-1,0 0 0,0 0 0,0 0-1,0 0 0,0 0 0,0 0 0,0 0-1,0 0 0,0 0 0,0 0-1,-8 17 1,8-17-1,-2 24 1,2-5-1,-6 1 0,4 6 1,-3 0-1,1 9 0,-4 0-1,2 5 1,-4-1-1,5 5 0,-5-2 0,2-2 0,0-2-1,2 1 1,-1-4-1,3-4 1,-2-2-1,4-2 2,0-5-1,0-2 0,0-5 0,2-15 0,0 21 1,0-21-1,0 0-1,0 0 1,25 6-2,-25-6 1,35-16 0,-11 7-1,3-1 1,6 1-1,0-2 1,4 4-1,0 0 1,0 4 0,0 6 0,2-1 0,-2 3 0,0 1 1,-4-3-1,-2 2 1,-2-1-1,-5 1 1,-3-5-1,-21 0 0,27-5 0,-27 5 0,0 0 1,0 0-1,14-19 0,-14 19 0,0 0 0,-4-18 0,4 18 0,0 0 0,0 0 0,0 0-2,0 0-1,-6-19-5,6 19-23,0 0-2,20 9-1,-20-9-1</inkml:trace>
        </inkml:traceGroup>
        <inkml:traceGroup>
          <inkml:annotationXML>
            <emma:emma xmlns:emma="http://www.w3.org/2003/04/emma" version="1.0">
              <emma:interpretation id="{6DE92BE7-892D-4C9B-B85E-F23301AEF0A7}" emma:medium="tactile" emma:mode="ink">
                <msink:context xmlns:msink="http://schemas.microsoft.com/ink/2010/main" type="inkWord" rotatedBoundingBox="17384,9972 19861,10302 19713,11416 17236,11085"/>
              </emma:interpretation>
              <emma:one-of disjunction-type="recognition" id="oneOf1">
                <emma:interpretation id="interp5" emma:lang="en-US" emma:confidence="0">
                  <emma:literal>Patch</emma:literal>
                </emma:interpretation>
                <emma:interpretation id="interp6" emma:lang="en-US" emma:confidence="0">
                  <emma:literal>patch</emma:literal>
                </emma:interpretation>
                <emma:interpretation id="interp7" emma:lang="en-US" emma:confidence="0">
                  <emma:literal>Paid</emma:literal>
                </emma:interpretation>
                <emma:interpretation id="interp8" emma:lang="en-US" emma:confidence="0">
                  <emma:literal>Paid.</emma:literal>
                </emma:interpretation>
                <emma:interpretation id="interp9" emma:lang="en-US" emma:confidence="0">
                  <emma:literal>Paid,</emma:literal>
                </emma:interpretation>
              </emma:one-of>
            </emma:emma>
          </inkml:annotationXML>
          <inkml:trace contextRef="#ctx0" brushRef="#br1" timeOffset="160647.3827">-1431 7668 1,'-24'-12'10,"24"12"16,-35 0-7,6-7-8,12 16-1,-16-11-2,11 16-1,-9-7-2,10 10 0,-9-4-1,13 11 0,-4-5-2,11 9 0,2-3-1,10 3 0,2-4 0,9 4 0,3-7-1,7 0 1,5-7-1,1-3 0,2-8 1,4-1-1,-2-9 1,2-4-1,0-4 1,0-5-1,0-4 0,-4-4-1,2-5 1,-7-11-2,1-1 1,-8-8-1,1-1 0,-9-4 0,-1 0 1,-4 0 0,-2 4 0,-4 10 1,-2 4 1,0 12 1,-4 2-1,6 26 1,-8-21 0,8 21 0,0 0 0,-11 32 0,3-5 0,4 14 0,-4 6 0,6 12 0,-4 4-1,4 4 0,1-2 0,1-4-1,1-5 0,-1-7 1,2-9-1,0-10 0,-2-9 1,0-5-1,0-16 1,0 0-1,0 0 1,0 0-1,16-16 0,-4-5 0,1 0-1,5-5 0,3 0 1,1-1-1,3 5 1,-2 4-1,1 8 0,-3 6 1,0 6 0,-3 8 0,-1 6 0,1 3 0,-1 2 0,-1 4 0,-1-2 0,-1-4 0,2 0-2,-16-19-4,27 21-21,-27-21-5,17-2 1,-17 2-2</inkml:trace>
          <inkml:trace contextRef="#ctx0" brushRef="#br1" timeOffset="158279.2475">-3301 7369 1,'0'0'13,"0"0"-1,0 0-1,0-18-1,0 18-2,0 0-1,0 0 0,0 0-2,0 0 0,0 0-2,0 0 0,0 0-1,0 0 0,0 0 0,0 0 0,0 0-1,0 0 1,0 0-1,-2 16 1,2-16-1,-2 17 0,2-17 1,-2 27-1,2-27 0,-2 29 0,0-13 0,2 3 0,-2 2 0,2 4 1,-5 1 0,5 6-1,-6 3 1,6 7-1,-6 0 1,6 5-1,-4-1 0,4-1 0,-2-3-1,2-4 0,-2-4 1,2-5-1,-2-2 0,0-7 1,0-4-1,2-16 1,-4 23-1,4-23 1,0 0-1,0 0 1,-4 16 0,4-16-1,0 0 1,0 0 0,0 0-1,0 0 1,-5-20-1,5 20 0,-2-15 0,2 15 0,-2-18 0,2 18 0,0 0 0,-2-21-1,2 21 1,0 0 0,2-17 0,-2 17 0,0 0-1,2-19 1,-2 19 0,0 0 0,6-21 0,-6 21 0,5-18 0,-5 18 0,4-24 0,0 8 0,-2-3 1,2-2-1,-2-2 0,2-5 0,2-2 0,-2-3 0,1 0 0,1-2 0,0-2 1,-2 1-1,2 0 0,0 1 0,-1 0 0,1 5 0,0 1 0,0 2 0,0 5 0,-2 2 0,2 5 0,-6 15 0,7-23 0,-7 23 0,12-16 0,-12 16-1,0 0 1,23-16 0,-23 16-1,24-8 1,-24 8 0,25-7 0,-25 7 0,29-4 0,-29 4 0,29-1 0,-29 1 0,31 0 0,-13 1-1,-1 1 1,1 2 0,1 1 0,-1 3 0,-1 1 0,-17-9 0,32 26 0,-21-10 0,-3 3 1,0 2-1,-6-1 0,-2 4 0,-4-1 0,-4-1 0,0-1 0,-3 2 0,-3-2 1,-2-2-1,-1-2 0,-2-1 1,1-1-1,-3-2 1,1-3-1,-1 1 0,-3-3 0,1-2 0,2-1 0,1 0-2,-1-5-1,21 0-5,-31 5-16,31-5-7,-20 0-1,20 0 1</inkml:trace>
          <inkml:trace contextRef="#ctx0" brushRef="#br1" timeOffset="159460.315">-2529 7838 1,'0'0'13,"-17"-30"12,3 13-11,14 17-2,-25-25-3,25 25-1,-29-17 0,29 17-3,-37-4 0,19 11-1,-13 0-1,4 9 0,-6 0-2,2 8 0,0 2 0,1 6-1,5-1 0,6 2 1,3-1-2,10-1 2,4-3-2,8-3 1,6-6 0,-12-19 0,37 22-1,-16-19 1,6-6-1,1-6-1,5-2 1,-6-9-1,4 1 0,-6-5 0,1 1 1,-7-3-1,3 5 1,-13 2 0,3 3 1,-12 16 0,12-21-1,-12 21 1,0 0 0,0 0 0,0 0 0,6 23 1,-5-8-1,3 6 0,0 0 1,6 4 0,0-2-1,3-3 1,3-4-1,3 0 1,1-9-1,5-4 0,-2-3 1,3-7-1,-1-1 0,2-6 0,-1-4 0,-1-4-1,-4-5 1,1-6 0,-5-4 1,-1-8-2,-3-7 2,-3-8-2,-2-3 1,0-3-1,-3 4 1,-3-1 0,4 4-1,-4 8 1,0 9 1,0 12-1,-2 6 1,2 8 0,-2 16 1,0 0 0,0 0 0,0 0 0,-23 33 0,19 2 1,-6 9 0,4 10 0,-4 5-1,9 6 0,-1-1-1,7 2 0,-1-5 0,6-5 0,4-10-1,1-8 0,7-12 0,1-6 0,8-10-1,0-8-1,8-4-2,-8-15-8,14-3-18,-10-6-1,0-7-1,-8-7 16</inkml:trace>
          <inkml:trace contextRef="#ctx0" brushRef="#br1" timeOffset="159693.3281">-2161 7463 1,'23'-7'7,"-9"-10"16,17 6-1,0-5-20,4 1-2,2-3-9,-6-5-13,10 13 0,-19-9 21</inkml:trace>
        </inkml:traceGroup>
        <inkml:traceGroup>
          <inkml:annotationXML>
            <emma:emma xmlns:emma="http://www.w3.org/2003/04/emma" version="1.0">
              <emma:interpretation id="{140D190F-3539-409C-BCB8-B71BD4F5760B}" emma:medium="tactile" emma:mode="ink">
                <msink:context xmlns:msink="http://schemas.microsoft.com/ink/2010/main" type="inkWord" rotatedBoundingBox="20286,10280 21415,10431 21336,11025 20207,10874"/>
              </emma:interpretation>
              <emma:one-of disjunction-type="recognition" id="oneOf2">
                <emma:interpretation id="interp10" emma:lang="en-US" emma:confidence="1">
                  <emma:literal>in</emma:literal>
                </emma:interpretation>
                <emma:interpretation id="interp11" emma:lang="en-US" emma:confidence="0">
                  <emma:literal>inn</emma:literal>
                </emma:interpretation>
                <emma:interpretation id="interp12" emma:lang="en-US" emma:confidence="0">
                  <emma:literal>on</emma:literal>
                </emma:interpretation>
                <emma:interpretation id="interp13" emma:lang="en-US" emma:confidence="0">
                  <emma:literal>ion</emma:literal>
                </emma:interpretation>
                <emma:interpretation id="interp14" emma:lang="en-US" emma:confidence="0">
                  <emma:literal>in.</emma:literal>
                </emma:interpretation>
              </emma:one-of>
            </emma:emma>
          </inkml:annotationXML>
          <inkml:trace contextRef="#ctx0" brushRef="#br1" timeOffset="162215.4726">-340 7486 4,'-17'12'28,"17"-12"1,-14 38-12,0-18-6,18 14-1,-17-5-2,18 15-1,-8-7-3,10 6-1,-1-8-1,8 0 0,-3-10-1,5-3 0,2-8 0,3-7 0,-4-7 0,5-5 0,-1-5 0,5-6-1,-1-7 1,2-3 0,-2-5-1,3-4 1,-1 0-1,-2-2 0,-2 4 0,1 3 0,-5 4 0,-1 4 0,-5 6 0,-13 16 0,22-17 0,-22 17 0,0 0-1,17-9 1,-17 9 0,0 0 0,0 0 0,0 0 0,6 18 0,-6-18 0,0 0 1,0 0-1,2 17 0,-2-17 1,0 0-1,0 0 0,0 0 0,0 0 0,0 0 1,0 0-1,0 0 0,0 0 1,0 0-1,0 0 1,0 0-1,0 0 0,0 0 0,0 0 0,0 0 0,0 0 0,0 0 0,0 0 0,0 0 0,0 0 0,0 0 0,0 0 0,0 0 0,0 0 0,0 0 0,0 0 0,0 0 0,0 0 0,0 0 0,0 0 0,0 0 0,18 9 0,-18-9 0,0 0 0,0 0 0,0 0 0,0 0 0,0 0 0,17 0 0,-17 0 0,0 0 0,0 0 0,0 0 0,0 0 0,0 0 0,0 0 0,0 0 0,0 0 0,0 0 0,0 0 0,18-4 0,-18 4 0,0 0 0,0 0 0,0 0 0,0 0 0,0 0 0,0 0 0,0 0 0,0 0 0,0 0 0,0 0 0,0 0 0,0 0 0,0 0 0,11 21 0,-11-21 0,0 29 1,-2-6-1,0 3 0,0 5 0,0 3 0,2 1 0,-1 0 0,1-4 0,0-3 1,0-5-1,1-4 0,-1-19 0,2 24 1,-2-24-1,0 0 1,0 0 0,0 0 0,0 0-1,12-17 1,-6-1 0,4-3-1,-1-5 0,5-3 0,2-1 1,-1-2-2,5 4 2,-1 0-2,2 6 2,-1-1-2,3 6 1,-3 4 0,1 5 0,-1 2 0,-3 8 0,-17-2 0,31 21 0,-19-2 0,3 7-1,-1 1 1,0 2 0,-1 5 0,1-5 0,0 1 0,-1-4 0,3-5 0,-7-5 0,-9-16 0,24 21 0,-24-21 1,27 5-1,-27-5-1,33-12 0,-19-6-3,13 6-6,-19-14-22,11-4-1,-11-10 0,0-2 1</inkml:trace>
          <inkml:trace contextRef="#ctx0" brushRef="#br1" timeOffset="162516.4895">-194 7306 30,'-18'-9'31,"18"9"0,-21-12-1,21 12-28,0 0-2,0 0-5,0 0-21,23 3-5,-23-3 1,24 5-1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8:09:45.8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4C53B8-8AFE-472B-85CF-5FFE122908A5}" emma:medium="tactile" emma:mode="ink">
          <msink:context xmlns:msink="http://schemas.microsoft.com/ink/2010/main" type="inkDrawing" rotatedBoundingBox="7642,5248 8357,5101 8399,5305 7684,5453" semanticType="underline" shapeName="Other">
            <msink:sourceLink direction="with" ref="{76D48B4E-B865-4CE3-87C1-C494D0C5CF55}"/>
          </msink:context>
        </emma:interpretation>
      </emma:emma>
    </inkml:annotationXML>
    <inkml:trace contextRef="#ctx0" brushRef="#br0">6365 1739 22,'0'0'17,"0"0"-1,-21-3-2,21 3-2,0 0-3,0 0 0,0 0-2,0 0-2,0 0-1,-14-16-1,14 16-1,6-21 0,0 5-2,4-1 1,3-6 0,3 2-1,-1-2 1,5 2 0,1-1 0,3 2-1,-1 1 1,0 5 0,-3 5 0,3 4-1,-2 7 1,3 8-1,-3 6 1,3 5 0,-1 2-1,0 3 1,3-3-1,-3-2 1,-2-7 0,5-7-1,-5-9 1,2-5-1,1-10 0,-1-8-2,4-1-1,-5-14-7,11 8-18,-10-3-3,-3 4-1,-7 3 2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8:09:46.7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D1056F-BF91-4A79-8A44-09F4AEE4089F}" emma:medium="tactile" emma:mode="ink">
          <msink:context xmlns:msink="http://schemas.microsoft.com/ink/2010/main" type="inkDrawing" rotatedBoundingBox="9789,5152 10444,5048 10487,5318 9831,5422" semanticType="underline" shapeName="Other">
            <msink:sourceLink direction="with" ref="{76D48B4E-B865-4CE3-87C1-C494D0C5CF55}"/>
          </msink:context>
        </emma:interpretation>
      </emma:emma>
    </inkml:annotationXML>
    <inkml:trace contextRef="#ctx0" brushRef="#br0">8515 1689 16,'-25'-14'25,"25"14"-7,0 0-5,-18-30-2,18 30-2,-4-23-1,4 23-2,4-26-1,-4 26-1,8-37 0,2 18-2,-4-6 1,5 6-2,3-2 0,-1 2 0,3 3 0,-16 16-1,33-17 0,-13 18 1,-3 5-1,4 8 1,-5 7-1,7 3 0,-5 6 1,7 3 0,-5-1-1,-1-4 0,1-4 1,-3-6-1,1-11 1,3-9-1,-2-10 1,5-9 0,-1-9 0,4-3-1,1-4 1,-1 2-2,-6 2 1,1 3-3,3 12-2,-15-4-11,7 15-15,-17 7-1,20-4 0,-20 4 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18:11:20.3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6B2233-503A-4B17-A8E2-00FF18C6C947}" emma:medium="tactile" emma:mode="ink">
          <msink:context xmlns:msink="http://schemas.microsoft.com/ink/2010/main" type="writingRegion" rotatedBoundingBox="14829,9995 18526,7440 19194,8406 15498,10962"/>
        </emma:interpretation>
      </emma:emma>
    </inkml:annotationXML>
    <inkml:traceGroup>
      <inkml:annotationXML>
        <emma:emma xmlns:emma="http://www.w3.org/2003/04/emma" version="1.0">
          <emma:interpretation id="{DBCC5D2A-0E8D-4375-8790-AAB568927A64}" emma:medium="tactile" emma:mode="ink">
            <msink:context xmlns:msink="http://schemas.microsoft.com/ink/2010/main" type="paragraph" rotatedBoundingBox="14829,9995 18526,7440 19194,8406 15498,10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70D42E-3FAD-4FEC-80B4-B20384606283}" emma:medium="tactile" emma:mode="ink">
              <msink:context xmlns:msink="http://schemas.microsoft.com/ink/2010/main" type="line" rotatedBoundingBox="14829,9995 18526,7440 19194,8406 15498,10962"/>
            </emma:interpretation>
          </emma:emma>
        </inkml:annotationXML>
        <inkml:traceGroup>
          <inkml:annotationXML>
            <emma:emma xmlns:emma="http://www.w3.org/2003/04/emma" version="1.0">
              <emma:interpretation id="{8841B69A-1BE6-4741-AC17-45D187A67A8C}" emma:medium="tactile" emma:mode="ink">
                <msink:context xmlns:msink="http://schemas.microsoft.com/ink/2010/main" type="inkWord" rotatedBoundingBox="14829,9995 17171,8377 17816,9311 15475,10929"/>
              </emma:interpretation>
              <emma:one-of disjunction-type="recognition" id="oneOf0">
                <emma:interpretation id="interp0" emma:lang="en-US" emma:confidence="0">
                  <emma:literal>on</emma:literal>
                </emma:interpretation>
                <emma:interpretation id="interp1" emma:lang="en-US" emma:confidence="0">
                  <emma:literal>on'</emma:literal>
                </emma:interpretation>
                <emma:interpretation id="interp2" emma:lang="en-US" emma:confidence="0">
                  <emma:literal>or'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no</emma:literal>
                </emma:interpretation>
              </emma:one-of>
            </emma:emma>
          </inkml:annotationXML>
          <inkml:trace contextRef="#ctx0" brushRef="#br0">-5366 7618 13,'18'0'11,"-18"0"1,0 0 0,0 0-1,0 0 1,21 0-1,-21 0-1,0 0-1,0 0-2,0 0-1,0 0 0,0 0-1,0 0-1,0 0 0,12-19-1,-12 19 0,0 0-1,29-21 0,-29 21-1,29-21 0,-9 7 1,1 2-1,1-4 0,1 2 1,4-5-1,4-2 0,-1-4 0,1 4 0,-2-2-1,4 4 1,-2-2-1,4 0 0,0 2 0,0 5 1,2 0-2,2 2 2,-2-1 0,4 3 0,-2-1 0,4 3 0,-3 0 1,3 3-1,-4 0 0,0 5 0,-6 0 0,2 3 0,-10 1-1,1 3 1,-7 0-1,1 2 1,-20-9-1,31 16 1,-31-16-1,21 8 1,-21-8-1,0 0 1,20 9 0,-20-9 0,0 0 0,0 0 0,0 0 0,0 0 0,0 0 0,0 0-1,0 0-1,0 0 0,0 0-2,0 0-3,0 0-12,0 0-18,0 0 2,-22-19-3,22 19 2</inkml:trace>
          <inkml:trace contextRef="#ctx0" brushRef="#br0" timeOffset="1106.0631">-4624 6435 15,'-12'-18'28,"-2"2"2,14 16-6,-40-28-11,40 28-4,-34-14-2,34 14-2,-33 0-1,33 0 0,-35 13-1,35-13 0,-35 28-1,20-4 0,-7 1-1,7 10 1,-3 3-1,5 8 0,1 1-1,6 5 1,4 4-1,6-1 0,6-1 0,4-3 0,1-6 0,5-4 1,-1-8-1,0-7 0,3-8 0,-3-6 0,1-9 0,-1-8 1,3-5-1,-3-6 0,2-7 1,1-3-1,-3-6 0,3-4 0,-1-1 1,-3 0-1,-3-5 1,-3 2-1,1-2 1,-7 0-1,-4 0 0,0 1 0,-8-2 1,1 2-1,-3 5 0,0 2 0,-6 6 0,5 4 0,-1 6 0,10 18 0,-25-19 0,25 19 0,-30-2 0,30 2 0,-33 16 0,14-2 0,1 4-1,-3 3 1,2 0 0,1 1 0,2 1-1,3 0 1,3 0 0,4-2 0,4 0-1,6-2 1,4 2 0,6-2 0,5-1-1,4-3 1,3-2 0,1-1 0,0-3 0,2-4 1,2-5-1,1-2 1,-5-3 0,-2 0-1,-2-4 1,1 0 0,-5 0-1,3 1 1,-22 8-1,25-13 0,-25 13 0,21-8 0,-21 8-3,0 0-5,30 0-23,-30 0-2,0 0-1,0 0-1</inkml:trace>
          <inkml:trace contextRef="#ctx0" brushRef="#br1" timeOffset="-1.11291E6">-3794 5725 4,'-7'15'6,"7"-15"0,0 0-2,0 0-1,0 0 0,0 0 1,0 0 0,0 0 0,0 0 0,0 0 0,0 0 1,0 0-1,9-21-1,-9 21 0,0 0-1,18-21 0,-18 21 0,19-24-1,-9 8 0,4 0 0,1-1 0,3-4-1,-1 2 0,3-2 0,-1 1 1,1-1-1,-1 4 0,-1-1 0,-3 3 0,-15 15 0,23-23 1,-23 23-1,0 0 1,20-16 0,-20 16 0,0 0 0,0 0 1,0 0-1,0 0 1,0 0-1,0 0 0,0 0-1,0 0 0,0 0 0,0 0 0,0 0 0,0 0 0,0 0 0,0 0 0,14-17 0,-14 17 0,0 0 0,0 0 0,15-20 0,-15 20 0,0 0 0,0 0 0,18-15 0,-18 15 0,0 0 0,0 0 0,0 0 0,0 0 0,0 0 1,17-16-1,-17 16 0,0 0 0,0 0 0,0 0 1,0 0-1,0 0 0,0 0 0,0 0 0,0 0 1,0 0-1,0 0 0,0 0 1,0 0-1,0 0 1,0 0 0,0 0 0,0 0 0,0 0-1,0 0 1,0 0 0,0 0 0,0 0 1,0 0-1,0 0 0,0 0 0,0 0 1,0 0 0,0 0-1,0 0 0,0 0 0,0 0 0,0 0 1,0 0-1,0 0 0,0 0 1,-2 24 0,4-4 0,-4 6 0,6 11 0,-2 1-1,2 8 1,0 1-1,2-2 0,-1-1 0,1-5-1,-2-8 1,0-7-1,-2-3 0,-2-21 0,4 25 0,-4-25 0,2 16 0,-2-16 1,0 0-1,0 0 0,0 19 0,0-19 0,0 0 0,0 0 0,0 16 0,0-16 0,0 0 0,0 0 0,0 0 1,0 0-1,0 0 0,0 0 0,0 0 0,0 0 0,0 0 0,0 0 0,0 0 0,0 0 0,0 0 0,0 0 0,2 17 0,-2-17 0,0 0 0,0 0 0,0 0 0,0 0 0,0 0 0,0 0 0,0 16-1,0-16-3,0 0-5,0 0-20,0 0 1,0 0-2,2-19 1</inkml:trace>
        </inkml:traceGroup>
        <inkml:traceGroup>
          <inkml:annotationXML>
            <emma:emma xmlns:emma="http://www.w3.org/2003/04/emma" version="1.0">
              <emma:interpretation id="{557A3AE7-9842-4BA1-966E-EC49922E05E4}" emma:medium="tactile" emma:mode="ink">
                <msink:context xmlns:msink="http://schemas.microsoft.com/ink/2010/main" type="inkWord" rotatedBoundingBox="17881,8024 18591,7534 19194,8406 18485,8897">
                  <msink:destinationLink direction="with" ref="{F86CF2CE-F4F4-483D-A99F-F493D2D118AC}"/>
                </msink:context>
              </emma:interpretation>
              <emma:one-of disjunction-type="recognition" id="oneOf1">
                <emma:interpretation id="interp5" emma:lang="en-US" emma:confidence="0">
                  <emma:literal>5.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f.</emma:literal>
                </emma:interpretation>
                <emma:interpretation id="interp8" emma:lang="en-US" emma:confidence="0">
                  <emma:literal>s.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1" timeOffset="-1.10909E6">-2239 5756 20,'0'0'12,"0"0"-1,0 0 1,-4-19-2,4 19 0,0 0-2,0 0-1,0-25-1,0 25-1,4-17-1,-4 17-2,8-25 1,-8 25-1,13-26-1,-13 26 0,20-23 0,-20 23 0,27-24 0,-27 24 0,31-18-1,-31 18 1,37-8-1,-18 8 1,3 0 0,1 7-1,1 1 0,-1 5 1,0-1-1,-1 4 1,-22-16-1,33 19 0,-33-19 1,17 17-1,-17-17 1,0 0 0,0 0 0,0 0-1,0 0 1,0 0-1,18 4-1,-18-4-5,0 0-8,15-19-14,-15 19 0,8-23-1,-8 7 8</inkml:trace>
          <inkml:trace contextRef="#ctx0" brushRef="#br1" timeOffset="-1.11083E6">-1949 4680 7,'-10'-21'23,"10"21"-6,-4-19-5,4 19-2,-12-19-1,12 19-1,-21-16-1,2 4-1,19 12-1,-35-6-1,17 10-1,-7-1-1,1 4-1,-5 2 0,4 3 1,0 2-1,1 2 0,-1-4 0,6 2-1,1-3 1,18-11 0,-25 19-1,25-19 0,0 0 0,-14 19 0,14-19 0,0 0 0,10 16 0,-10-16 0,21 11 0,-21-11 0,33 12 1,-13-3-1,-1-1 0,5 3 0,-1 3 0,2 2 0,4 5 0,-3 0 0,-1 5 0,-4 2 1,1 3-1,-3 2 1,-5-1 0,-4 3 1,-12-2 1,2 0 0,-10-3 0,2-2 0,-9-7 0,-1 4-1,-1-10 1,3 3-2,-3-8 0,1 1-1,18-11 1,-31 14-1,14-9 1,17-5-1,-30 4 1,30-4 0,-29 0-1,29 0 1,-31-9-1,31 9 0,-31-12 1,31 12-1,-31-18 0,31 18 1,-26-16-1,26 16 0,-21-14 0,21 14 0,0 0 0,-17-12 0,17 12 0,0 0 0,0 0-1,0 0 0,0 0-2,0 0-3,0 0-18,0 0-7,21 2-1,-21-2-1</inkml:trace>
          <inkml:trace contextRef="#ctx0" brushRef="#br1" timeOffset="-1.10702E6">-1801 5646 14,'0'0'13,"0"0"-3,0 0-1,0 0-2,0 0-1,11-16-2,-11 16-2,0 0 0,0 0 0,18-21-1,-18 21 1,0 0-1,19-23 0,-19 23 0,10-19 0,-10 19 0,10-21 0,-10 21 0,4-19 0,-4 19-1,0-16-3,0 16-4,0 0-6,0 0-9,0 0 0,0 0 10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9-20T18:11:16.1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C80A6D-559F-453A-8E57-266BB2D0D3AD}" emma:medium="tactile" emma:mode="ink">
          <msink:context xmlns:msink="http://schemas.microsoft.com/ink/2010/main" type="writingRegion" rotatedBoundingBox="6729,7962 9752,7850 9817,9609 6794,9721"/>
        </emma:interpretation>
      </emma:emma>
    </inkml:annotationXML>
    <inkml:traceGroup>
      <inkml:annotationXML>
        <emma:emma xmlns:emma="http://www.w3.org/2003/04/emma" version="1.0">
          <emma:interpretation id="{D2FA24CE-D384-4671-9742-281F952287FA}" emma:medium="tactile" emma:mode="ink">
            <msink:context xmlns:msink="http://schemas.microsoft.com/ink/2010/main" type="paragraph" rotatedBoundingBox="6729,7962 9752,7850 9778,8564 6755,8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769141-B509-4FAA-AD52-13E11353E4BF}" emma:medium="tactile" emma:mode="ink">
              <msink:context xmlns:msink="http://schemas.microsoft.com/ink/2010/main" type="line" rotatedBoundingBox="6729,7962 9752,7850 9778,8564 6755,8676"/>
            </emma:interpretation>
          </emma:emma>
        </inkml:annotationXML>
        <inkml:traceGroup>
          <inkml:annotationXML>
            <emma:emma xmlns:emma="http://www.w3.org/2003/04/emma" version="1.0">
              <emma:interpretation id="{BF216F07-DF2B-4D7F-84AE-F90AB092D68F}" emma:medium="tactile" emma:mode="ink">
                <msink:context xmlns:msink="http://schemas.microsoft.com/ink/2010/main" type="inkWord" rotatedBoundingBox="6729,7962 9752,7850 9778,8564 6755,8676"/>
              </emma:interpretation>
              <emma:one-of disjunction-type="recognition" id="oneOf0">
                <emma:interpretation id="interp0" emma:lang="en-US" emma:confidence="0">
                  <emma:literal>black</emma:literal>
                </emma:interpretation>
                <emma:interpretation id="interp1" emma:lang="en-US" emma:confidence="1">
                  <emma:literal>B LACK</emma:literal>
                </emma:interpretation>
                <emma:interpretation id="interp2" emma:lang="en-US" emma:confidence="0">
                  <emma:literal>BLACK</emma:literal>
                </emma:interpretation>
                <emma:interpretation id="interp3" emma:lang="en-US" emma:confidence="0">
                  <emma:literal>Black</emma:literal>
                </emma:interpretation>
                <emma:interpretation id="interp4" emma:lang="en-US" emma:confidence="0">
                  <emma:literal>BACK</emma:literal>
                </emma:interpretation>
              </emma:one-of>
            </emma:emma>
          </inkml:annotationXML>
          <inkml:trace contextRef="#ctx0" brushRef="#br0">32 168 7,'0'0'24,"0"0"-3,-10-26-6,10 26-4,8-18-3,9 11-1,-7-9-2,15 6-1,-3-8 0,11 8-1,-4-8 0,8 6-1,-4 0 0,4 3-1,-6 2 0,0 4 0,-4 3-1,-3 3 0,-5 8 1,-19-11-1,23 33 1,-17-7-1,-8 0 1,-3 8 0,-9-1 1,-6 5-1,-7-3 1,-8 0-1,-6-1 1,-1-3-1,-5-5 1,2 1-2,2-8 1,6-1-1,8-6 0,6-3 0,23-9-1,-24 8 1,24-8-1,0 0 0,20-17 1,-1 6-1,7 1 0,5-4 1,4 3-1,4-1 1,4 3-1,-1 4 1,-1 1 0,-2 4 0,-2 2 0,-2 5 0,-4 4 0,-4 3 0,-3 3 1,-3 4-1,-5 4 1,-1-1 0,-7 3 0,0-1 1,-10 0-1,0 0 1,-12-3 0,1 0 0,-11-7 0,1 3 0,-8-5-1,2-2 0,-2-5 0,1 0 0,1-3-1,2-3 0,4-1 0,1-1-1,22 1-3,-37-13-4,37 13-22,-17-15-2,17 15-1,-12-23 0</inkml:trace>
          <inkml:trace contextRef="#ctx0" brushRef="#br0" timeOffset="-708.0405">80 98 15,'0'0'15,"8"-19"-2,-8 19 0,0 0-2,0 0-1,4-18-1,-4 18-1,0 0-1,0 0 0,0 0-2,-6 30 0,6-30-1,-12 40-1,-1-14 1,9 11-1,-6-4-1,4 8-1,-1-5 1,5 3-1,-2-2 0,2 0 0,0-6-1,2 1 0,-2-4 0,2 0 1,0-6-2,0-2 2,2-3-1,-2-17 0,2 23 0,-2-23 0,0 0 0,0 0 0,0 0-1,17-11 0,-17 11-2,16-31-1,-1 15-1,-13-14-2,16 11-1,-18-14-2,15 14-2,-18-15-2,14 15-7,-15-6-4,2 3 0,0 4 21</inkml:trace>
          <inkml:trace contextRef="#ctx0" brushRef="#br0" timeOffset="675.0386">864 86 1,'0'0'26,"0"0"0,0 0-5,0 0-8,0 0-4,10 19-1,-6 2-2,-10-2 0,6 13-2,-6-3 1,4 10-2,-4-4-1,3 3 0,-3-3 0,0 1-1,0-5-1,4-5 1,0-3-1,0-2 0,2-3 1,0-18-1,4 24 1,-4-24 0,0 0 0,23 19 0,-23-19 0,34 0 0,-13-3 1,4 1-1,0-1-1,5-1 1,-1 1-1,-2 1 0,-2 0 0,-1 0 1,-5 2-1,-19 0 0,29 0-1,-29 0-1,18 4-2,-18-4-6,0 0-16,0 0-5,0 0-2,0 0 1</inkml:trace>
          <inkml:trace contextRef="#ctx0" brushRef="#br0" timeOffset="1360.0778">1343 121 1,'0'0'14,"0"0"14,0 0-1,0 0-14,-4 15-4,8 6-1,-14 0-1,12 13-1,-10-5 0,12 10-2,-10-2-1,6 1-1,-2-3 0,2-3-1,0-6-1,2-5 0,-4-3 1,2-18-1,0 21 1,0-21-1,0 0 1,0 0 0,0 0 0,0 0 0,0 0 0,14-18 0,-8 1 0,2-6-1,1-5 1,3-5-1,0-6 0,1-1-1,1-1 0,0 1 1,1 2-2,-1 3 2,1 1-2,1 8 1,3 3 1,-1 4-1,1 3 1,3 4 0,-1 3 0,0 6 0,-1 5 1,-1 6 0,-1 6 0,1 9 1,-3 3-1,-2 8 0,-3 4 1,3 6-1,-4-2 1,-3 0-1,1-4 0,-2-1 0,-2-5 0,-2-2 0,0-9-1,-2-2 0,0-3 0,0-16-1,-2 24-1,2-24-4,-2 21-6,2-21-20,0 0-1,-25 0 1,25 0 1</inkml:trace>
          <inkml:trace contextRef="#ctx0" brushRef="#br0" timeOffset="1608.092">1370 390 1,'0'0'16,"0"0"11,33-1-6,-15-8-9,19 7-2,-10-9-2,20 6-4,-9-4-3,3-3-8,4 3-19,-6 1 0,-8-3-1,-2 4 14</inkml:trace>
          <inkml:trace contextRef="#ctx0" brushRef="#br0" timeOffset="2088.1195">2201 126 1,'0'0'23,"2"-16"3,-2 16-3,-16-17-12,16 17-3,0 0-3,-23-2 0,5 0-1,18 2-1,-35 11 0,16 1 0,-4 0-2,1 7 1,-3 4 0,5 7 0,1 0 0,7 3-1,4 0 1,7 2 0,4-2 0,9 1-1,4-6-1,5-4 1,0-3 0,9-5 0,-5-4-1,6-6 1,-2-5-1,0-6-2,4 2-3,-9-15-6,15 4-19,-16-5-1,2 1 0,-7-1 6</inkml:trace>
          <inkml:trace contextRef="#ctx0" brushRef="#br0" timeOffset="3048.1744">2779 72 6,'0'0'27,"0"0"0,0 0-11,0 0-3,0 0-4,-16 15-2,-1-8-3,-1 9-1,-7-4-2,-1 6 1,-11-1 0,2 3-2,-3-1 2,1-2-1,-2 1 0,10-4 0,-1-2 0,9-1-2,21-11 1,-23 15-1,23-15 0,0 0 1,19 13 0,-1-6 0,9-4 1,4 4 0,4-2 2,10 2-1,-3-1 0,5 2 0,-2-1 0,0 4-1,-4-4 0,-1 3 0,-7-1 0,1 0 0,-7 0-1,-2 0 1,-4-2-1,-1 1 1,-20-8 0,25 9 0,-25-9 1,0 0-1,18 9 0,-18-9 1,0 0-1,0 0 1,0 0-2,0 0 0,0 0-3,0 0-13,0 0-16,0 0 0,0 0-3,-24-19 3</inkml:trace>
          <inkml:trace contextRef="#ctx0" brushRef="#br0" timeOffset="2447.14">2458 73 5,'0'0'27,"17"-17"2,-17 17-8,0 0-8,0 0-3,4 33-2,-10-15-2,12 13-1,-10 1 0,10 10-2,-8-4 0,10 6-2,-4-4 1,2-3-2,-1-2 0,-1-10-3,8 3-5,-12-28-6,6 19-17,-6-19 0,0 0 0,0 0 12</inkml:trace>
        </inkml:traceGroup>
      </inkml:traceGroup>
    </inkml:traceGroup>
    <inkml:traceGroup>
      <inkml:annotationXML>
        <emma:emma xmlns:emma="http://www.w3.org/2003/04/emma" version="1.0">
          <emma:interpretation id="{C9C1CD39-3356-4889-9563-0878F346E697}" emma:medium="tactile" emma:mode="ink">
            <msink:context xmlns:msink="http://schemas.microsoft.com/ink/2010/main" type="paragraph" rotatedBoundingBox="6798,9129 9728,9007 9753,9609 6823,9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CB2F44-F25B-492F-BB1B-364DAF5A81C5}" emma:medium="tactile" emma:mode="ink">
              <msink:context xmlns:msink="http://schemas.microsoft.com/ink/2010/main" type="line" rotatedBoundingBox="6798,9129 9728,9007 9753,9609 6823,9731"/>
            </emma:interpretation>
          </emma:emma>
        </inkml:annotationXML>
        <inkml:traceGroup>
          <inkml:annotationXML>
            <emma:emma xmlns:emma="http://www.w3.org/2003/04/emma" version="1.0">
              <emma:interpretation id="{BC7A4910-2574-4AA8-896D-E08C577EEB75}" emma:medium="tactile" emma:mode="ink">
                <msink:context xmlns:msink="http://schemas.microsoft.com/ink/2010/main" type="inkWord" rotatedBoundingBox="6798,9129 9728,9007 9753,9609 6823,9731"/>
              </emma:interpretation>
              <emma:one-of disjunction-type="recognition" id="oneOf1">
                <emma:interpretation id="interp5" emma:lang="en-US" emma:confidence="0">
                  <emma:literal>white</emma:literal>
                </emma:interpretation>
                <emma:interpretation id="interp6" emma:lang="en-US" emma:confidence="0">
                  <emma:literal>wit ITE</emma:literal>
                </emma:interpretation>
                <emma:interpretation id="interp7" emma:lang="en-US" emma:confidence="0">
                  <emma:literal>with E</emma:literal>
                </emma:interpretation>
                <emma:interpretation id="interp8" emma:lang="en-US" emma:confidence="0">
                  <emma:literal>wit he</emma:literal>
                </emma:interpretation>
                <emma:interpretation id="interp9" emma:lang="en-US" emma:confidence="0">
                  <emma:literal>WHIT E</emma:literal>
                </emma:interpretation>
              </emma:one-of>
            </emma:emma>
          </inkml:annotationXML>
          <inkml:trace contextRef="#ctx0" brushRef="#br0" timeOffset="22927.3114">55 1231 4,'0'0'10,"0"0"-1,0 0 0,0 0-1,2-20 0,-2 20 1,0 0-2,0 0-1,0 0 0,0 0-1,0 0 0,0 0-1,0 0 0,0 0-1,0 0 1,0 0-1,0 0 0,0 0 0,0 0 0,-2 25 0,2-25 0,2 31 0,0-6 0,4 6 0,-4 1 0,5 5-1,-3 0 0,4 3 0,0-3-1,0 1 0,-3-6 0,3-1-1,-2-3 0,0-3 1,-2-3-1,2-4 1,-6-18 0,4 26-1,-4-26 1,0 0 0,0 0 0,0 0 0,0 0 0,0 0 0,0 0 0,0 0 0,17-28-1,-11 12 1,2-1-1,1-1 0,-1-1 0,4 0 0,-2 0 0,1 1 0,3-1 0,0 1 0,-1 1 1,-1 1-1,-12 16 0,23-28 0,-23 28 0,22-24-1,-22 24 0,17-20 0,-17 20 0,16-15 0,-16 15 0,11-16 0,-11 16 0,0 0 1,12-16 0,-12 16 0,0 0 0,0 0 0,0 0-1,0 0 1,0 0-1,0 0 1,0 0 1,16 19-1,-16-19 1,7 16 0,-7-16 0,10 21 0,-10-21 0,14 28 0,-9-12-1,3 3 0,0 0 0,0 2 0,0 0 0,1 0 0,-1 0 0,0-3 0,0-1 0,-8-17 0,13 23 0,-13-23 0,0 0 0,16 18 0,-16-18 1,0 0-1,0 0 1,17-14-1,-17 14 1,14-27 0,-8 8-1,4-2 1,-3-3 0,1-1-1,0-3 0,-2 2 0,-2-4-1,1 2 0,-1-2 0,0 2 1,0 2-1,0 1 0,0 1 0,-2 5 1,2 3 0,-4 16 0,6-23 0,-6 23 0,0 0 0,0 0 0,0 0 0,3-16-1,-3 16 0,0 0 0,0 0-1,0 0-2,12 20-4,-12-20-12,0 0-11,0 0-1,10 24 0</inkml:trace>
          <inkml:trace contextRef="#ctx0" brushRef="#br0" timeOffset="23439.3407">1074 1217 1,'8'-18'24,"-8"18"-2,0 0-4,0 0-4,0 0-3,0 0-1,0 0-2,0 0-1,0 0-1,-4 19-2,6 2 0,-6 4 1,6 8-2,-6 4 1,6 5-2,0 0 0,4 4-1,-2-6 1,2 0-1,-2-8-1,4-4 1,-5-6-1,1-4 0,-4-18 0,4 23-1,-4-23-2,0 0-2,8 19-7,-8-19-14,0 0-5,-4-28 0,12 12-1</inkml:trace>
          <inkml:trace contextRef="#ctx0" brushRef="#br0" timeOffset="24079.3773">1133 1581 6,'0'0'26,"0"0"0,2-16-7,-2 16-8,17-7-2,3 5-2,-20 2-2,37-10 0,-20 1-2,10 6-1,-3-4-1,1 1-2,2 6-3,-9-7-8,9 6-16,-10-3 1,3 2-2,-3-1 11</inkml:trace>
          <inkml:trace contextRef="#ctx0" brushRef="#br0" timeOffset="23807.3617">1413 1126 1,'0'0'24,"0"0"4,14 21-5,-14-21-9,3 38-2,-10-17-2,16 16-2,-14-4-1,8 11-2,-6-4-1,3 4-2,0-4 1,0 1-2,0-5 1,0 3-1,0-8 0,0-1-1,0-4 0,-2-3 0,2-2-1,0-21-2,-4 32-3,4-32-5,0 0-19,-18 1-1,18-1 0,-19-15 0</inkml:trace>
          <inkml:trace contextRef="#ctx0" brushRef="#br0" timeOffset="24451.3986">1759 1231 6,'0'0'28,"0"0"-1,0 0-4,0 0-11,10 26-3,-16-10-2,10 15-1,-8-3 0,8 11-2,-6-4-1,6 3 0,-4-1-1,2 0-1,0-7-1,0-6-2,2 1-3,-4-25-5,2 29-15,-2-29-4,0 0-2,0 0 1</inkml:trace>
          <inkml:trace contextRef="#ctx0" brushRef="#br0" timeOffset="24835.4205">1963 1276 11,'0'0'24,"20"-7"-2,-20 7-8,31-9-3,-31 9-3,39-12-1,-18 3-2,10 4-1,-3-5-1,5 3-1,-2-2-1,0 0 0,0 2 0,-2 0-1,2 4-3,-11-4-3,7 8-5,-27-1-12,22-1-4,-22 1-1,0 0 13</inkml:trace>
          <inkml:trace contextRef="#ctx0" brushRef="#br0" timeOffset="25137.4378">2244 1208 1,'0'0'25,"0"0"2,0 0-8,-4 33-5,-8-17-1,14 19-2,-12-9-1,12 18-3,-8-7-2,6 8-1,-2-4-1,2 1-1,2-11-2,0-3-1,0-2-1,-2-10-2,10 5-6,-10-21-12,0 0-8,0 0 0,0 0-1</inkml:trace>
          <inkml:trace contextRef="#ctx0" brushRef="#br0" timeOffset="26100.4929">2567 1238 17,'19'-6'27,"4"-2"0,1-5-12,19 12-4,-10-12-3,17 10-2,-7-6-2,8 4-3,-7 3-7,-11-7-15,-2 8-6,-5-3-1,-26 4-1</inkml:trace>
          <inkml:trace contextRef="#ctx0" brushRef="#br0" timeOffset="25543.461">2664 1238 1,'0'0'23,"-14"26"5,6-10-9,6 15-4,-17-10-1,17 18-5,-15-9-1,15 10-3,-10-7 0,12 6-2,-2-10-1,6 1-1,0-4 1,6 1-1,-1-8-1,9-3 1,1-6 0,7-5 0,1-5-1,6-5-1,2-2-1,0-9-3,10 11-7,-18-12-17,8 1-1,-10-3 0,-3 3 1</inkml:trace>
          <inkml:trace contextRef="#ctx0" brushRef="#br0" timeOffset="25820.4769">2703 1486 1,'21'-7'21,"12"6"2,-4-3-5,1-3-8,5 4-5,-6-1-5,0-6-6,-6 3-16,5 0-1,-28 7-1,25-16 22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2:49:54.2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-2 323 1,'0'0'0,"-11"-17"6,11 17-1,5-23-2,-5 23 0,29-27 0,-8 8 0,10 0 0,-1-7 0,9 3 0,-1-4 0,4 4 0,-2-4-1,2 4-1,-1-1 1,-3 7-1,-3 3 0,-5 6 1,-3 3 1,-2 11 0,-6 5 1,0 13 0,-9 9-1,1 11 1,-3 8-1,-2 12 0,-2 3-2,3 4 0,-1 1-1,2-3 1,-5 2 0,7-2 0,-4-7 0,3-3-1,-1-3 2,0 1-2,-1-1 1,1-3 0,2 0-1,-3 1 1,1 1-1,1 0 1,1 0-1,0 2 2,-1-3-2,3 3 1,-1-7 0,1 0 0,1-6-1,0 0 1,3-8-1,-1 0 0,2 0 1,3-5-1,-1-2 1,2 3-1,2-5 1,0 1-1,4-2 1,-3-2-1,5-5 0,0 3 0,3-5 1,-1 1-1,2-1 0,-1-2 1,-1 1-1,3 1 0,-3 0 1,3 1-1,-1-1 0,3-2 0,-1 1 0,5-1 0,-2-1 1,3-2-1,3-3 0,2-1 0,-2-2 0,2-1 0,-4-2 0,2-1 1,0 1-1,-2 1 0,-2-1 1,-1 1-1,-1 1 0,-2 2 0,3 0 0,-5 1 0,3-1 0,-5 2 0,3-2 1,-7 1-1,3-1 0,-6-2 0,2-1 0,-4-1 0,0-1 0,-2 0 1,4-4-1,0-1 0,-1-1 0,7-3 1,0-1-1,5-3 0,-1-3 0,3-1 0,-2-2 0,1-2 0,-3-4 0,-1 4 0,-4 0 0,-6 2 0,-4 2 0,-19 15 0,26-24 1,-26 24-1,0 0 0,20-19 0,-20 19 0,0 0 0,0 0 0,3-16 0,-3 16 0,0 0 0,0 0 0,2-17 0,-2 17 0,0 0 1,0-16-1,0 16-1,0 0 1,0 0 0,0 0 0,0 0-1,-5-15 1,5 15-1,0 0 0,0 0 0,0 0 0,-18-11-1,18 11 0,0 0-1,-17-5-1,17 5 0,0 0 0,-23-12-1,23 12-1,0 0 0,-17-7 0,17 7-1,0 0-3,0 0-2,-19-7-5,19 7 4</inkml:trace>
  <inkml:trace contextRef="#ctx0" brushRef="#br0" timeOffset="1192.0679">2747 2087 17,'17'-11'15,"-17"11"-2,21-17-1,-21 17-3,27-21-1,-16 6-1,9 8-1,-3-5-1,8 3-1,-4-3 0,8 3-1,-6 1-1,5 1 0,-3-3 0,4 4-1,-6-2 0,4 3 0,-4-1-1,-2 1 1,-4 0-1,0 3 1,-17 2-1,25-5 1,-25 5 0,0 0 0,0 0 0,0 0 0,0 0 1,2 21-1,-2-21 1,-15 22-1,5-4 0,2 2 0,-3 1-1,1 5 1,-1 0 0,1 1-1,1 1 1,3-1 0,-4-1-1,5-3 0,-1-3 1,4-2-1,2-18 0,-4 25 1,4-25-1,0 0 0,-4 16 0,4-16 0,0 0 0,0 0 0,0 0 0,0 0-1,0 0 0,0 0-3,0 0-7,0 0-17,0 0-2,0 0-1,0 0 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2:50:00.0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205 219 18,'0'0'17,"-12"-24"-2,12 24-1,-9-16-3,9 16-1,0 0-2,0 0-1,0 0-1,-12 25-1,2-1 1,7 17-2,-11 6 1,10 15-1,-9 2 0,5 11-2,-3 3 0,3 3-1,-1-9 0,5-3 0,-4-10-1,4-6 1,-2-11-1,3-8 1,-1-11 0,0-8-1,4-15 0,0 0 0,0 0 0,-17-31-1,13 0 1,-2-9-2,0-6 2,-1-9-2,3-4 1,-2-5 0,6 2 1,0-1 0,4-1-2,0 2 2,7 3-2,3 0 2,5 4-2,2 4 2,6 1-2,0 3 1,5 9 1,3 4-1,1 4 0,0 8 1,1 8-1,-5 5 1,1 13 0,-4 8 0,-6 9 1,-8 8 0,-7 7-1,-6 7 2,-10 9 0,-5 1-2,-12 1 1,-6 1-1,-7-3 1,-4-4-2,-1-3 1,-3-5-1,2-6-1,2-8 0,8 1-1,1-11 0,12 3 0,2-9 0,19-10 0,-15 21 0,15-21 0,7 21 1,-7-21 1,31 25 0,-8-9 0,4 1 1,3 4 0,5-2 1,3 3-1,4-1 1,4-2 0,2-4 0,2-2 0,2-7 1,-1-7-1,1-1 0,-4-14 1,0 1-1,-8-9 0,-2-2 0,-9-3 0,-2-1 0,-10 1 0,-3 1 0,-7 3 0,-3 4-1,-4 4 1,0 17-1,-11-23 0,11 23 0,-21-5 0,3 7 0,18-2 0,-32 17 0,13-1-1,1 4 2,1 4-1,6 4 0,3 0 0,4 3 0,6 0 0,4-2 1,3-1-1,7-6 0,3-3 0,4-5 1,4-9 0,3-5 0,3-10-1,1-4 1,-1-9 0,1-4-1,-1-11 1,-2-2-1,-5-8 1,-3-2-1,-3-5 0,-3-9 2,-8 2-3,-1 0 1,-4 1 0,-2 5 0,-4 6-1,0 6 2,0 10-2,-4 12-1,4 6 2,2 16 0,0 0 0,-11 16 1,3 16 0,1 17 0,-3 11 1,2 18-1,-5 16 1,7 17-1,-1 4 0,5 4 0,4-7-1,1-5 1,3-10-1,4-11 1,1-19-1,1-17 0,1-14 0,0-10 1,-13-26-1,31 21 0,-31-21-1,29-12 1,-18-4-1,-3-6 0,0-4 0,-12-7 0,-4 0 0,-5-1-1,-3-1 1,-5-1 0,2 4 0,-2 0 0,2 7 1,2 0-1,5 3 0,3 3 0,1 2 1,6 0-1,2 17 0,8-31 1,5 13-1,4-2 0,10-1 1,6-5 0,3-3 0,6-4 0,4-5 0,2-2 1,2-8-1,-2 2 1,-4-8-1,-2-3 2,-7 0-2,-7 4 1,-7 1-1,-7 6 1,-10 4-2,-4 6 2,-6 5-1,-6 10-1,-1 6 2,13 15-2,-31-16 1,31 16 0,-32 12 0,15 4 0,-3 12 1,1 8-2,2 5 2,4 7-1,1 6 1,4 1-1,3 4 1,5-1-2,5-6 1,3-2 1,5-3-1,3-6 0,1-7 1,6-6-1,0-9 1,8-10 0,-1-9 0,7-6-1,1-9 1,-2-8 0,3-4-1,-7-2 0,-5-1 0,-10 3 0,-5 3-1,-12 3 1,0 21-1,-27-23 0,6 23 1,-4 6-1,0 9 0,2 2 0,4 9 0,6 2 0,11 3 0,2 0 0,9 0 1,7-5 0,8-6-1,5-6 2,8-5-1,1-9 1,4-10-1,4-6 1,0-10 0,4-1-1,-4-8 1,0-1-1,-4-2 1,-2 3-1,-3 6 0,-5 5 0,-7 5 0,-2 7 0,-23 12 0,29 2 0,-29-2 0,13 27 1,-11-9-1,-2 4 1,-2-1-1,2-1 1,-4-4 0,4-16 0,-4 21 0,4-21 0,0 0 0,0 0-1,0 0 1,-13-26-1,9 10 1,4 16-1,-9-29 0,1 13 0,8 16 0,-13-24 0,13 24 0,-20-10-1,20 10 1,-24 5 0,6 2-1,1 7 1,0 3-1,-4 4 1,3 4-1,-1 5 1,6 1 0,3 3-1,5 3 1,5-3 0,3-1 0,9-2-1,3-4 1,4-2 0,6-8 0,6-7 1,2-6-1,3-10 0,2-6 1,2-7-1,3-8 1,-1-8-1,-2-4 0,-6-8 0,-1-5-1,-8-6 0,0-3 0,-10-6 0,0 0-1,-9 1 0,2 6 0,-8 3 1,2 9 0,-4 8 1,2 9-1,-2 11 0,2 20 2,0 0 0,0 0 0,0 0 1,-15 39 1,11 3 0,-2 4 0,4 14 0,-4 4 0,8 7-2,-2-2 1,6-5-1,2-9-1,3-5 1,3-11-1,3-7 1,4-15-2,2-10 0,11-9-2,-3-22-8,23 7-14,-22-23-9,8-3 0,-11-9 0</inkml:trace>
  <inkml:trace contextRef="#ctx0" brushRef="#br0" timeOffset="190.0104">2607 402 1,'46'-19'17,"-8"-14"5,23 2-17,-9 7-19,-4-7-3,7 15 4,-20-8 13</inkml:trace>
  <inkml:trace contextRef="#ctx0" brushRef="#br0" timeOffset="1070.0608">3099 567 17,'-27'-3'32,"0"1"0,-11-10-9,11 22-8,-21-11-6,14 15-4,-10-2-2,9 12 0,1 0-1,11 7 0,4 0-1,9 3-1,4-1 1,10 0-1,6-5 0,3-6 0,6-7 0,4-9 0,4-8 0,0-8-1,4-8 0,-1-6 0,1-3 0,-4-6-1,0 4 0,-6-1 1,0 10 0,-10 1-1,-11 19 1,17-18 1,-17 18-1,0 0 1,20 30-1,-11-10 1,1 1 1,1 3 0,1-3-1,3 1 1,-15-22 1,27 26-1,-27-26 1,30 0-1,-30 0 1,35-27-1,-16 4 0,4-4 0,-2-3 0,4-1-1,-2 4 0,-4 2 0,-2 8 0,-17 17 0,23-14 0,-23 14 0,10 19 0,-10 0 0,0 5 0,0 1 0,-2 0 0,2 0 1,-2-6-1,2-2 1,0-17 0,0 0-1,0 0 1,0 0 0,19-23-1,-9 1 0,1-6 0,3-1 0,5 2-1,-4-1 0,3 7 1,-3 4-1,-15 17 0,27-3 1,-27 3 0,23 27 0,-16-3 0,3 2 1,-2 3 0,1 1-1,1-3 0,-3-6-2,5 3-5,-12-24-15,0 0-11,19-3 0,-19 3-2</inkml:trace>
  <inkml:trace contextRef="#ctx0" brushRef="#br0" timeOffset="1642.0935">3921 435 24,'-23'5'32,"0"5"-1,-14-5-13,20 21-5,-17-10-6,14 15-1,-4-7-2,14 10-1,0-4-2,10 2 1,6-2-2,11-3 2,4-6-2,10-7 1,6-7 0,7-9 0,3-8 0,7-9-1,4-7 0,-1-5 0,1-4-1,-9-6-1,-1 3 1,-13-5-2,-5 7 0,-16-4 1,-7 7-1,-10 2 1,-7 9-1,-9 3 1,-4 12 0,-6 2 1,2 12 2,2 8-2,-3 9 2,7 4-1,0 5 2,5 5-1,7-2 1,11 9-1,3-7 1,9-1-1,9-2 1,3-6-1,5-5 1,9-6 0,-1-11-1,7-9 0,0-9-2,-2-9-2,9 4-9,-18-18-14,9 3-6,-10-2 0,-3 4-1</inkml:trace>
  <inkml:trace contextRef="#ctx0" brushRef="#br0" timeOffset="41785.3899">4679 671 4,'0'0'9,"0"0"0,0 0-1,0 0 0,0 0-1,8-16 0,-8 16-1,0 0-1,0 0-2,0 0 0,0 0-1,0 0 0,0 0 0,-19 19 0,19-19 1,-19 19-1,9 0 1,-5-2 0,-1 8 0,-1-1-1,2 2-1,-2-1 0,5 0 0,1 0-1,1-4 1,4-2-1,6-19 0,-7 24 0,7-24 0,0 0 1,-2 19-1,2-19 1,0 0 0,0 0 0,0 0 0,0 0-1,0 0 1,0 0 0,0 0-1,0 0 0,0 0 0,0 0 0,0 0-1,0 0 1,0 0 0,0 0 0,0 0-1,0 0 1,0 0 1,0 0-1,0 0 1,0 0 0,0 0 1,0 0-1,11-19 0,-11 19 1,14-29-1,-5 8 0,5 4 0,-1-7 0,2 1-1,1-2 1,3 2-1,-2 1 1,2 1-1,0 0 1,1 2 0,-3-1 0,0 4 0,-2-3 1,-15 19-1,31-27 1,-31 27 0,27-24 0,-27 24 0,21-16 0,-21 16-1,19-10 1,-19 10-1,0 0 0,19-6-1,-19 6 1,0 0 0,19 13-1,-19-13 1,19 17-1,-19-17 1,27 27-1,-11-9 1,1-1-1,2 2 1,2 0 0,0 0-1,0 0 0,0-4 1,-2 1-1,1-4 0,-20-12 0,30 17 1,-30-17-1,21 7 0,-21-7 1,0 0-1,19-2 1,-19 2-1,0 0 1,0 0-1,22-17-1,-22 17-2,17-5-9,-17 5-15,0 0-6,4-16-1,-4 16-1</inkml:trace>
  <inkml:trace contextRef="#ctx0" brushRef="#br0" timeOffset="3926.2241">488 2097 1,'0'0'0,"-2"15"26,2-15 1,25 10-14,-25-10-1,42-6 0,-19-12-4,21 8 0,-7-18-2,16 6 0,-5-11-2,8 2-2,-8-9 0,1 4-1,-5-2 0,-3 2 0,-11 2 0,-5 3-1,-8 0 0,-7 6 0,-8 5 0,-2 20-1,-19-23 0,-2 20 0,-4 8 0,-6 4 1,-1 5-2,-1 3 1,1 5 0,1 2 1,6 6-1,4 1 1,6 1-1,7-1 1,8 6-1,4-3 1,5 1 0,7-3 1,3-4-1,6-4 0,2-5 1,7-3 0,4-11 0,6-5-1,0-9 1,4-6 0,4-8 0,4-3 0,1-8 0,1-2-1,-3-4 1,-1 0-1,-5-1 1,-1 5 0,-9-2 0,-9 5 0,-12 2-1,-5 7 1,-13 1 0,-8 8-1,8 15 0,-38-17 0,9 17 0,-1 5-1,-3 4 1,-1 4 0,1 8-1,0 7 1,7 4 0,1 5 0,8 2-1,5 1 1,4 1 0,6-1 0,4-2 0,6-9 0,4-6 0,-12-23 0,34 15 0,-11-22 0,4-10 1,2-11-1,1-11 0,1-8 0,-2-6-1,-3-6 0,-3-1 1,-5-2-1,-7 1-1,-7 4 0,-6 7 0,-8 7 1,-1 9-1,-2 10 2,-5 6-1,1 12 1,0 9 0,17-3 1,-25 33 1,21-4-2,2 6 2,6 6-1,7 5 1,7 3-1,5 1 0,4-4 0,5-3-1,3-6 1,3-6 0,2-9 0,0-10-1,4-10 1,-1-11 0,3-10 0,-6-10 0,-2-6-1,-3-6 1,-7-2-1,-7 2 0,-5 1 0,-11 4-1,-8 8 1,-9 9 0,12 19 1,-32-17-1,12 20 0,3 8 1,2 9-1,5 8 2,6 7-2,6 6 1,4 7-1,4 6 1,3 6 0,0 4-1,3 5 1,-5-2-1,-1 0 1,-6-3 0,-6-5 0,-6-9 0,-5-7 0,-6-11 0,-4-9-1,-6-9 1,-2-11-2,2-5 1,-1-8-1,3-4-1,2-6 1,10-1-1,1-5 0,12 2 1,6-5-1,12 4 1,7-2 0,11 1 0,6-2 1,6-1 0,2 0-1,4-2 2,0-2-1,-5-2 0,-1-1 1,-7-3-1,-5 1 1,-9-2-1,-6 2 1,-9 0-1,-4 5 0,-10 2 0,-4 6 0,-5 6 0,-3 3 0,-1 6-1,-2 6 1,-2 6-1,2 3 1,0 9-1,-1 3 1,7 7-1,0 6 1,5 4-1,4 2 1,4 2 0,4-2 0,4 2 0,3-5 0,4-4 0,1-6 0,3-8 0,2-8 1,2-7-1,2-5 1,4-12-1,-3-4 1,1-8 0,2-4-1,-2-5 0,-2 4 0,0-2 1,-2 1-2,-4 4 2,2 5-2,0 5 2,0 4-1,2 5 0,0 7 0,0 3 1,0 7 0,-2 4 0,-2 7 0,-4 3 1,-1 3 0,-10 2 0,-2 2 0,-8-4 0,-2 2-1,-9-5 0,-4-3 0,-2-4-2,-6-7-3,8 11-11,-23-21-11,15 10-8,-11-10-2,8 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2:50:07.6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165 2731 17,'0'0'20,"0"0"-3,0 0-4,0 0-3,0 0-1,0 0-2,0 0-1,0 0-1,0 0 0,0 0-1,0 0 0,0 0-1,0 0 0,0 0-1,0 0 0,0 0 0,0 0-1,0 0 1,0 0-1,0 0 0,0 0 0,-5-19 0,5 19-1,-10-26 1,1 7 0,-1-5 0,-3-9 0,0-3 0,-3-10 0,-1-1 0,0-5 0,2-1-1,1-2 1,3 3-1,2-2-1,3 3 2,2-1-2,4 4 1,0-2-1,4 5 0,2-2 0,1 2 1,1 2 0,1 0-1,3-3 1,1-3 0,0-2 0,4-5 0,1 1 1,-1-7-1,0 0 0,-2 3 0,4 1 0,-4 4 0,1 6 0,1 1 0,-2 6 0,4 7 2,0 3-2,4-1 2,2 7-3,1-1 3,7 5-3,3-1 3,0-1-3,2 4 1,2 0-1,0 2 1,0-2 0,0 4 0,-2-6 0,-2 0 0,-2-1 0,-1-6 1,-1-3-1,-3-5 1,-3-6-1,-3-6 1,-4-5 0,-4-1-1,-5-3 1,-4 2-1,-6 0 0,-2 7 1,-4 3-1,0 7 0,-1 9 1,-3 3-1,3 5 1,-1 4-1,8 17 0,-13-26 0,13 26 0,-14-19 0,14 19 1,0 0-1,-19-17-1,19 17 1,0 0 0,-22-4-1,22 4-1,0 0 0,0 0-4,-25 12-4,25-12-17,4 19-3,-4-19-2,0 0 2</inkml:trace>
  <inkml:trace contextRef="#ctx0" brushRef="#br0" timeOffset="36052.0616">-163 2392 17,'0'0'18,"0"0"-3,0 0-2,0 0-3,17-3-1,-17 3-2,0 0 0,0 0-1,0 0-1,0 0 1,0 0-2,0 0 1,0 0-1,0 0 0,16 17-1,-16-17 0,21 24-1,-10-8 0,10 5 0,-2 1-1,6 6 0,0 1 0,2 0 0,-2 1-1,2-1 1,-2-2-1,-4-1 0,-2-5 1,-4-4-1,-15-17 0,21 24 0,-21-24 1,0 0-1,0 0 1,19 5 0,-19-5-1,4-24 1,0 7-1,2-4 1,0-4-1,-1-3 0,3-1 0,-2-1 0,3 1 0,1 1 0,-1-1 1,3 3-1,1 0 0,-1 2 0,1 0 0,-1 0 0,1 0 0,-1 3 0,-5 1 0,3 2 0,-4 1 0,-6 17 0,11-26 1,-11 26-1,8-17 0,-8 17 0,0 0-1,0 0-1,0 0-3,0 0-10,0 0-15,0 0-2,0 0-2,4 15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07T07:15:00.4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198 3464 10,'0'0'7,"0"0"0,0 0 0,0 0-1,0 0-1,0 0 1,0 0-1,0 0-1,0 0-1,-12-16 0,12 16 1,0 0-1,-10-19 1,10 19-1,-10-20-1,10 20 1,-11-22 0,11 22 0,-12-27-1,12 27 0,-10-29 1,10 29-1,-9-34 1,9 17-1,-6-4 0,6 0-1,-4-2 1,4-1-1,-2-1 0,2-1-1,0-4 1,0 0-1,-2-3 1,2 2-1,-2-5 1,0 3 0,-2-4 0,2 2 0,-2-1 0,0 1 1,-1-2-1,1 0 0,0 0 0,0 1-1,-2 1 1,2-4-1,-2 4 1,2 0-1,-1 2 1,1 1-1,0-1 1,0 5-1,-2-2 1,4 6-1,-2-4 1,0 3-1,2-1 0,1 1 0,-1 1 0,2-1 0,0 1 0,-2 1 0,2 2 0,2 2 0,-2 0 1,2 1-2,-2 0 2,0-1-1,0 19 0,1-33 0,-1 15 0,0-1 0,0 2 0,2-3 1,-2 3-1,2 1 0,0-3 0,-2 19 1,4-28-3,-2 12 2,-2 16-1,4-30 0,-4 30 0,4-29 2,-4 13-3,0 16 3,4-28-1,-4 28 1,2-28-1,-2 28 1,2-28-1,-2 28 0,0-30 1,0 30-1,0-31 0,0 13 0,-2 0 1,2 1-1,-2-2 0,0 1 0,0 1 1,0-3-1,0 1 0,2 0 1,-4-2-1,4 0 0,-2-2 0,0 0 0,-2-1 1,4-1-1,-2-1 0,0 2 0,1-1 0,-1 4 1,2 4-1,-2-1 1,2 2-1,0 16 1,-2-28-1,2 28 1,0-28-1,0 12 1,-2-3-1,0 2 0,2-3 0,0 5 0,-2-3 0,2 18 1,-2-28-1,2 28 0,-2-26 0,2 10 0,0 0 0,-2 1 0,2-5 0,0-1 1,-2-1-1,2-1 1,0 2-2,0-2 2,0 2-2,0 0 2,0 2-2,2 3 2,-2-1-2,2-1 1,0 2 0,0-1 0,0 1 0,0-2 1,0 3-1,0-3 0,-2 1 0,2 1 1,-2-2-1,2 3 0,-2-3 0,0 1 1,0 1-1,0 0 0,0-1 1,1-1-1,-1-3 0,0 0 0,0 2 1,2-2-1,-2-2 0,0 2 0,0 0 0,0 2 0,0 0 1,0 1-1,2 0 0,-2 1 0,0-1 1,0 3-1,0-1 0,0 16 0,2-28 0,-2 28 0,0-19 0,0 19 0,0-16 0,0 16 0,0-16 0,0 16 0,0-16 0,0 16 0,0 0 1,0-17-1,0 17 0,0 0 0,0 0 0,0 0 0,0 0 0,0 0 0,0 0-1,0 0-1,0 0-4,0 0-20,2 16-6,-2-16-1,-9 22-1</inkml:trace>
  <inkml:trace contextRef="#ctx0" brushRef="#br0" timeOffset="6063.3468">-232-31 1,'0'0'6,"0"0"3,0 0-1,2-16-2,-2 16 1,15-19-1,-15 19 1,21-28 0,-21 28-1,26-39-1,-9 15 0,-5-8-2,5 1 0,-5-6-1,4-1 0,-5-5-1,3 3 0,-4-2-1,-3 5 1,-1 1 0,-2 4-1,-2 4 1,-2 4 0,0 4-1,0 5 1,0 15-1,-2-21 1,2 21-1,0 0 1,0 0-1,0-16 0,0 16 0,0 0 0,0 0 0,0 0 0,0 0 0,0 0 0,0 0-1,0 0 1,0 0 0,0 0 0,0 0-1,0 0 1,0 0 0,0 0 0,0 0 0,0 0 0,0 0 0,0 0 0,18 7 1,-18-7-1,0 0 0,23 16 1,-23-16 0,21 24 1,-11-6-1,6 4 1,-5 3 0,7 8 0,-4 2 0,3 4-1,-1-1 1,1 2 0,-3-4 0,-1-1-1,-1-7 1,-2-2-1,-2-7 1,-1-1-1,-7-18 0,8 21 0,-8-21 0,0 0 0,2 21-1,-2-21 1,0 0-1,-2 19 1,2-19-1,0 0 0,-2 19 0,2-19 0,0 0 0,2 19 0,-2-19 0,0 0 0,2 16 0,-2-16 0,0 0 0,0 0 0,0 0 0,2 16 0,-2-16 1,0 0-1,0 0 0,0 0 0,0 0 1,0 0-1,0 0 0,0 0 0,0 0 1,2-18-2,-2 18 0,0-15-5,0 15-24,0 0 0,10-18-1,-10 18 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2:50:14.7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-734-349 10,'0'0'22,"4"-26"-6,-4 26 0,11-28-3,-11 28 0,14-29-2,5 19 0,-17-9-3,15 8-1,-13-6-1,13 9-2,-11-8 0,11 7-1,-17 9 0,19-15-1,-19 15 0,21-2-1,-21 2 1,25 17 0,-13 2-1,1 9 0,-1 3 0,-1 5 0,-1 6 0,-2 1-1,-3-2 0,1 0-1,-4-6 1,0-4 0,-4-7 0,0-3-1,2-21 2,-4 22 0,4-22 0,0 0-1,0 0 1,0 0-1,-13-31 1,13 9 0,0-6 0,2-3 0,2-5-1,3 0 1,3-2-1,5 0 1,2 3-1,2 1-1,4-1 1,2 3-1,2 1 2,2 1-2,0 6 1,-6 2 0,0 6 0,-2 4-1,0 5 1,-4 6 0,0 7 0,-17-6 0,27 37 0,-12-13 0,1 7 0,-1 2 0,-3 1-1,1 2 2,-2-3-1,-3-4 0,0-3 0,-1-2 0,-3-3 0,-2-2 0,0-4 0,-2 3 0,-2-1-1,2-17-1,0 29-1,0-29-2,0 26-1,0-26-8,4 16-14,-4-16-6,0 0 2,0 0 0</inkml:trace>
  <inkml:trace contextRef="#ctx0" brushRef="#br0" timeOffset="2962.1693">933-189 22,'0'0'26,"0"0"0,-8-21-6,8 21-6,0 0-5,34-13-1,-22-5-3,17 8 2,-4-12-4,9 6 1,1-11-1,1 2 0,-2-4-2,1 0 0,-4-2 0,-7 1-1,-6 1 1,-7 2 0,-7 1-1,-6 5 1,-6 4-1,8 17 0,-28-21 0,9 18 0,-1 6 0,-1 4 0,-2 7-1,2 3 1,2 4-1,-2 3 1,4 2-1,3 3 1,5 0 0,1 1 0,6-3-1,4-1 1,4-2 0,5-1 0,9-3 0,3-4-2,5-6 1,7-5 2,3-3-1,4-5 0,6-6 0,2-3 0,4-9 0,-3 1 2,5-6-1,-1 0-2,-3-4 2,-4 1-1,-8 2 0,-7-1 0,-8 0 1,-8 4-1,-13 4 1,-10 2-1,6 18 0,-36-20 0,11 15 0,-6 8 0,0 6 0,-1 4 0,-1 6-1,6 2 1,1 5 0,5 3 0,3 2-1,5-1 1,7-3 0,4 1 0,6-4-1,6-3 1,3-6 0,4-5 0,4-6 0,2-6 0,6-7 0,2-8 0,-1-5 0,-3-9 0,0-5 0,-4-7 0,-4-6 0,-5-6 0,-11-2 0,-6 0 0,-3 2 0,-6 3 0,-1 6 1,-2 8-1,1 5 0,1 12 0,13 21 0,-17-17 1,17 17-1,-12 17 0,8 6 0,4 8 1,0 7-1,2 7 0,6 5 0,-1 0 1,7-2-1,3 2 0,2-7 0,6-7 0,2-6 0,2-8 1,-2-10-1,7-7 0,-1-10 1,3-7-1,0-9 0,1-6 0,-5-8 1,1-3-1,-8-3 0,-6 1 1,-6 4-1,-9 2 0,-8 8 0,-5 5 0,9 21 0,-33-12 1,14 21-1,0 6-1,2 11 1,5 7 0,3 3 0,7 7 0,2 2 0,7 1 0,5 1-1,3-1 1,2 3 0,3-3-2,-5-1 1,-2 2 0,-5-4 1,-6 0-1,-8-5 0,-3-2 1,-9-7 0,-5-5 1,-3-5-1,-1-8 1,-2-6-1,2-7 0,2-8 1,4-4-1,4-5 0,4-3-1,7-2 1,6-1 0,7 0 0,9-1-1,5 0 1,8 0 1,5 0-1,4 0 2,6 0-2,0-1 1,2-1-1,-1 2 2,-3-3-2,-4 0 1,-5-4-1,-5-1 0,-9-1 1,-3 2-1,-7 1 0,-7 2 1,-6 3-1,-1 6 0,5 21 0,-29-22 0,10 20 0,0 9 0,-2 5 0,-1 7 0,1 5-1,0 5 1,8 4-1,1 3 1,7-1 0,5-1 0,2 1-1,7-6 1,6-5 0,5-5 0,5-5 0,1-7 0,3-9 0,2-3 0,3-9 0,1-5 1,-5-5-1,3-5 0,-4-6 0,-1 1 0,-3-4 0,0 0 0,0 3 0,-2 3 0,0 4 0,0 4 0,2 8 0,-2 6 0,0 6 0,0 10 0,-4 7 0,-2 6 1,-5 6-1,-3 2 1,-7 2 0,-4 2 0,-5-3-1,-5-2 1,-5-4 0,-2-4-1,-6-5 0,-2-4-1,4 0-4,-9-18-11,32 9-12,-37-3-5,37 3 0,-27-18-1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2:50:24.0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156 22 17,'0'0'17,"-10"-16"-2,10 16-3,0 0-1,0 0-2,0 0-1,0 0-2,-21-15 0,21 15-2,0 0-1,-21 5 0,21-5-1,-29 15 0,12-4 0,0 6-1,0 0 1,3 11-1,5 1 0,5 2-1,8 7 0,7 0 1,10 3-2,6 1 1,9 4 0,8-1 0,4 0 0,4-4 0,6 3 0,-1-5 0,-1-1 0,1 0 0,-5-3 0,-1-3 0,1 1 0,0 0 0,-6-4 0,2 2 0,-2-3 0,0 1 0,2-3 1,3 0-1,-1 1 2,4-4-3,3 3 2,3-2-1,5-2 1,0-1-1,4 0 0,0-3-1,-2-5 1,0 2 0,0-6 0,-2-1 0,2 3 1,0-3-1,-2-1 0,-2 0 0,-1 0 0,-1-4 0,0 1 0,3-6 0,-3-3 1,-2 0-1,4-7 0,3 0 1,1-4-1,-4-3 0,0 4 1,-4-4-1,-5-2 0,-2-1 0,-6 4 1,-6-2-1,-2-1-1,3 4 1,-7-4-1,1 2 1,5 2 0,-2 0 0,2-2-1,2 1 1,1 1 0,1 2 0,0-1 0,2 2 0,-4 4-1,-2 1 1,6 4 0,-4 2 0,0 4 0,-1 3-1,4 5 1,-2 1 0,3 2 0,-2 2 0,0 1 0,0 1 0,-2-1 0,0-1 1,-7 0 0,-5-2-1,-3-2 1,-2 1-1,-6-3 1,-19-8-1,27 14 2,-27-14-2,21 12 0,-21-12-1,21 21 1,-21-21 1,17 24-1,-5-7 0,-3 0 0,3 2 0,-3 0 0,1 2 1,-10-21-1,17 31 0,-11-15 1,-6-16-1,10 27 0,-7-11 0,-3-16 1,0 27-1,0-27 0,-5 30 0,1-15 0,0 1 0,0-1 0,0 1 0,0 3 0,3-2 0,-1 4-1,0-3 1,0-2 0,2 1-1,0-17 1,-2 28 0,2-28 0,0 0 0,0 17-1,0-17 1,0 0 0,0 0 0,0 0-2,0 0-7,19-15-16,-19 15-3,8-18 0,-8 18-1</inkml:trace>
  <inkml:trace contextRef="#ctx0" brushRef="#br0" timeOffset="3519.2013">66-4 17,'0'0'12,"0"0"-2,17-14 0,-17 14 0,0 0-1,0 0 0,0 0 1,0 0-1,0 0-1,-15 19-1,11 0 0,4-19-2,-25 41 1,8-16-2,1 11-1,-3-5 0,2 5-1,-2 0 0,4 2 0,-3-3 0,7-1-1,-1-1 0,5-2-1,1-5 0,4-2 1,0-7-1,2-17 0,-2 24 0,2-24 0,0 0 0,2 16 1,-2-16-1,0 0 1,0 0 0,0 0 0,6-28 0,-6 28-1,7-31 1,-1 12-1,2-7 0,0 1 0,-1-6 1,3 1-2,-1 1 2,1-2-2,0-2 2,1 4-1,-1-1 0,1 3 0,1 3 0,-3 1 0,-1 4 0,-1 4 0,-7 15 0,14-21 0,-14 21 0,0 0-1,0 0 1,19-10 0,-19 10 0,21 12 0,-4-2-1,1 4 1,5 2 0,1-1 0,5 1 0,0-1 0,0-1 0,-1-4 0,-3-1 0,2-4 1,-4-2-1,0-1 0,-2-2 1,-2-2-1,0-1 0,-1 0 1,-18 3-1,25-6 0,-25 6 0,0 0-1,19 4-4,-19-4-16,0 0-8,0 0-1,0 0-2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2:50:35.4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370-5651 6,'0'0'6,"0"0"0,0 0 0,0 0 0,0 0-1,0 0 0,4 17-1,-4-17 0,0 0-1,0 0 1,16 19 0,-16-19 0,0 0 1,0 0-1,0 0 0,0 0 1,17 16-1,-17-16 0,0 0-1,0 0 1,0 0 0,0 0 0,0 0 0,0 0 1,0 0-1,0 0-1,0 0 1,11-16 0,-11 16-1,6-20 0,-6 20-1,10-33 1,-3 12-1,-1-6 0,4-1-1,-3-6 1,3-1-1,-1 1-1,3-4 1,-3 3-2,3-1 2,-1 2-2,3-1 0,1 2 0,2 2 0,1 2 0,-1 5 0,0 1 1,2 4-1,-1 4 1,1 1 0,2 4 0,0 1 0,0 2 0,2 2 0,-2 0 0,4 1 0,-4-1 0,2 2 1,-4-1-1,-2-1 0,-17 5 1,31-15-1,-31 15 0,27-24 1,-16 8-1,1 1 1,-3-3-1,-1 3 0,0-2 1,-8 17-1,13-26 0,-13 26-1,8-21-1,-8 21-1,0 0-2,7-19-5,-7 19-16,0 0-5,0 0 0,0 0 0</inkml:trace>
  <inkml:trace contextRef="#ctx0" brushRef="#br0" timeOffset="768.0439">899-6566 17,'-19'-5'26,"19"5"-6,0 0-4,0 0-2,0 0-4,0 0-2,0 0-2,0 0-1,0 0-1,25 3 0,-8 0-1,0-6 0,8 3-1,0-5-1,4-2 0,1-2 0,1-1 0,0 0-1,-4-1 0,-3 3 1,-4-1-1,-20 9 0,28-12 1,-28 12-1,0 0 0,0 0 0,16 17 1,-14 0-1,-2 9 0,2 4 0,1 8 1,-3 1-1,2 6 0,0-2 0,-4 0 1,-2-1-1,-1-6 1,-5-3-1,-1-4 0,-5-5 1,5-5-1,-3-4 0,14-15 0,-21 18 0,21-18-1,0 0-1,0 0-2,-7 22-3,7-22-11,0 0-12,0 0-1,0 0 0,21 9 7</inkml:trace>
  <inkml:trace contextRef="#ctx0" brushRef="#br0" timeOffset="12021.6875">1345-7175 10,'21'-14'25,"-21"14"-5,35-10-3,-35 10-5,44-9-2,-21 2-2,19 16-3,-13 0 2,13 15-4,-9 2 1,3 10-1,-9 4 0,1 4-1,-10 5 1,-5 1-1,-9-6-2,-6 0 2,-8-5-2,-5-3 1,-12-3 0,-3-3 0,-5-8-1,-1-3 0,-3-5 0,1-6 0,4-3 0,-1-5-2,10-3 0,2-7 0,23 10-2,-26-23-3,26 23-11,9-15-11,-9 15 0,27-19-1,-8 8 15</inkml:trace>
  <inkml:trace contextRef="#ctx0" brushRef="#br0" timeOffset="11528.6594">1522-7201 23,'0'0'23,"-12"-22"-4,12 22-3,0 0-3,0 0-3,0 0-2,-8 15-2,8-15 1,-7 42-2,-1-13 0,6 12 0,-5-1-1,3 10-1,-4-2 0,6 4 0,-4-7-3,3 0 1,-3-7 0,2-2-1,-2-7 0,2-3 1,1-5-2,-3-6 0,6 2-3,0-17-2,2 23-9,-2-23-16,0 0-1,0 0 0,2-24-1</inkml:trace>
  <inkml:trace contextRef="#ctx0" brushRef="#br0" timeOffset="13840.7916">1847-6728 20,'0'0'25,"0"0"-5,12-19-4,7 14-5,-8-16-2,16 7-1,-6-10-3,8 3-2,-6-5 0,4 4-1,-8-4 0,0 7-2,-11 0 1,-1 4-1,-7 15 0,-11-19-1,11 19 0,-27-4 1,8 11-1,-2 2 0,2 5 0,-4 3 1,4 2-1,5 1 1,1 5 0,5-3 0,6 2 0,6-1 0,6-1 0,3-3 0,6-4 1,8-4 0,0-8-1,7-5 0,-1-8 1,3-4-1,-3-6 0,1-4 0,-1-6 0,-8-1-1,0-2 0,-8-3 0,2 2-1,-9-9-1,1 6-1,-9-2 2,2 3-2,-6-1 2,2 5-1,-2 2 1,0 6 1,0 7 1,-4 0 2,6 17 0,-3-16 1,3 16 0,0 0 0,0 0 1,-20 28-1,17-2 2,-9 3-1,6 12-1,-5 2 1,3 13-1,-1 2 1,3 8-2,-2-4 0,6 3-1,-1 3-1,1-6 1,0-6-1,0-7 1,-2-8-1,2-6 0,0-10 1,0-7-1,2-18 1,0 0-1,0 0 0,0 0 0,0 0-1,-15-28 0,13 2 0,-2-8-1,4-4 1,0-7-1,2 0 1,-2 0-1,6 2 1,0 4 0,5 4 1,1 1-1,5 6 1,2 4-1,4 3 1,2 2-1,2 7 1,-1 0 0,1 5-1,-4 6 1,0 4 0,-23-3 0,29 21 1,-23-4-1,-6 4 0,-4 3 1,-8 3-1,-1-1 1,-6 0-1,0-2 0,-2-3 0,1-6 0,3-1 0,17-14 0,-27 17-1,27-17 0,0 0 0,-21 6-1,21-6 1,0 0-1,18-7 1,-18 7 0,30-16 0,-9 6 0,2-6 1,6 1 0,0-6 0,-1-1-1,3-4 2,-4-3-1,2-4 0,-4 0 1,-1-3-3,-2-4 3,-5 1-2,0 2 0,-5 3 0,-3 6 1,-3 4-1,-2 5 0,-4 19 2,0-17 0,0 17 0,-12 24 1,3-3 1,3 8-1,-2 2 1,4 7-2,1 2 1,3 3-1,3-5 1,7-4-2,1-3-1,5-7 1,-1-3 0,4-9 0,0-7-1,4-10 0,0-5 0,-2-9-1,4-5 0,-4-11 0,4 2 0,-6-11-1,1 2-1,-9 1 1,1 5 0,-5-1 1,-1 12 0,-2 2 1,-4 8 0,0 15 2,0 0 2,0 0 0,-4 15 0,6 11 2,-8 0-1,6 10 0,-9-1 0,5 6-2,-4-1 1,2-1-2,1-9 1,-1-5-2,2-6 0,0-1 0,4-18 0,-2 15-1,2-15 0,0 0-1,16-15-1,-11-1 0,13 2 0,-7-5-1,10 6 2,-6-5-1,7 10 1,-3 1 1,0 7 1,-2 5 1,0 5-1,1 4 1,-3 2 0,0 1 0,4-2-1,-19-15-1,41 30-9,-41-30-14,28 1-4,-28-1 0,27-20 1</inkml:trace>
  <inkml:trace contextRef="#ctx0" brushRef="#br0" timeOffset="14174.8104">2794-7196 17,'0'0'27,"0"0"2,17-19-12,8 18-6,-8-16-4,15 11-3,1-9 0,9 6-3,-4-1 2,7 1-2,-1 2-2,-6-1-2,6 9-8,-21-4-17,0 3 0,-23 0-3,0 0 13</inkml:trace>
  <inkml:trace contextRef="#ctx0" brushRef="#br0" timeOffset="10016.5727">359-5828 6,'0'0'10,"0"0"-1,0 0 0,0 0-2,0 0-1,17-2 0,-17 2 0,0 0-1,0 0 1,0 0-2,0 0 0,0 0-1,0 0 0,0 0-1,0 0 1,0 0 0,0 0-1,0 0 0,0 0 1,0 0 0,0 0 0,0 0 1,0 0-1,0 0 0,0 0 1,15 15-1,-15-15 0,0 0 1,0 25-1,2-8 0,-4 0 0,4 5 0,-5 1-1,3 3 0,-4-2-1,4 0 1,-4-2-1,4-1 0,-2-4-1,2-1 1,0-16-1,0 22 0,0-22 0,0 17 1,0-17-1,0 0 0,4 16 0,-4-16 0,0 0 0,0 0 0,0 0 0,0 0 1,6 15-1,-6-15 0,0 0 0,0 0 1,0 0-1,0 0 1,0 0-1,0 0 1,13-22-1,-13 22 0,19-22 0,-19 22 1,33-31-1,-12 12 0,2 0 0,2 1 0,-2 3 0,0-2 0,-4 3 0,-19 14 0,30-21 1,-30 21-1,20-10 0,-20 10 0,0 0 0,0 0 0,0 0 0,17-9 0,-17 9 0,0 0 0,0 0 0,0 0 0,0 0 0,0 0 1,0 0-1,0 0 0,0 0-1,0 0-2,11 16-11,-11-16-13,0 0-5,0 0 0,0 0-2</inkml:trace>
  <inkml:trace contextRef="#ctx0" brushRef="#br0" timeOffset="17614.0074">1215-5618 10,'-17'14'24,"17"-14"-2,8 15-5,-8-15-4,19 9-2,-19-9-1,28 0-3,-7-7-2,6 2-1,4-7-1,3-4-1,3-5-1,-1-1 0,-1-4 0,-1-1 0,-5-4 0,-2 3 0,-8-1 0,-4 3-1,-7 2 1,-2 3 0,-4 2 0,-2 19-1,-6-26 1,6 26-1,-17-12 0,17 12 0,-23 0 0,23 0 0,-35 14 0,16-2-1,-2 4 1,-2 2 0,0 3 0,0 2 0,4 1 0,0 0 0,5 0 0,5 0 0,5-1 0,4-3 0,7 1 0,7-2 0,3-5 0,6-2 0,4-4-1,5-1 2,3-5-1,3-4 0,2-6 0,3-4 0,1-1 0,-2-4 0,0 0 0,-2-4 0,-2-1 0,-5 1 0,-2-1 0,-8 3 0,-8 2 1,-3 1-1,-7 1 0,-5 15 1,-2-21-1,2 21 0,-19-12 0,19 12 0,-29 2 0,12 3-1,0 7 1,-2 2-1,2 3 1,-1 4-1,5 3 1,3-2-1,5 4 1,3-4 0,6-1-1,1-4 1,-5-17-1,23 21 0,-4-18 0,-1-8-1,10-5-1,-7-9 0,10-4 0,-6-8-1,2-3 1,-4-6 0,2-3-2,-10-7 3,-5-1-1,-1-6 1,-7 1 0,-4 5 2,-2 2 0,2 8 2,-7 3 1,3 14 0,0 3 1,6 21 0,0 0 1,0 0-2,0 0 0,-13 37 0,11-10-1,6 9-1,-2 6 2,2 6-1,3 0 0,5 2-1,3-3 0,6-4 0,2-3 0,2-4 0,2-12-1,4-7 0,1-8 0,1-8 0,5-7-1,-4-6 1,1-7 0,-3-7-1,-1-2 0,-6-6 1,-10 1-2,-5 0 1,-10 4 0,-6 3 1,-7 5-1,-6 6 1,-2 6-1,-4 9 1,5 9 0,1 5 2,2 3-1,8 5 0,3 4 1,6 3-1,4 2 0,3 4 0,3-2 0,1 1-1,3 6 0,-1-1 0,1 4 0,-3 2 1,-1 2-2,-3 1 2,-1 0-1,-2-3 0,-8-3 1,-2-4 0,-5-6-1,-5-4 1,-7-11 0,2-7 0,-7-10 0,-1-5-1,0-9 1,2-8-1,3-4 0,2-8 0,5 1 0,6 0-1,5 2 0,8-2 1,6 4-1,7 3 1,6 2-1,8 2 1,9-1-1,4-1 1,6-2 0,2 0 0,3 1 0,1-1 0,0-4 0,-6 3 0,-6-1 1,-6 1-1,-9 1-1,-8-3 1,-5 3-1,-9 2 1,-7 3-1,-3 2 1,5 19-2,-21-24 2,21 24-1,-27 0 1,27 0 1,-33 24 0,14-3 0,-2 3-1,2 5 1,2 4 0,-1-2 0,9 7-1,1-2-1,6 0 1,8 0-1,5-1 1,7-4 0,3-5 0,4-6 0,1-8-1,3-6 1,0-10-1,2-4 0,-5-11 0,3-4 0,-6-8-1,2 0 1,-6-5-1,-2 1 1,-1 1 0,-1 3 0,-5 3 0,3 4 1,-2 7-1,3 1 1,-14 16 0,29-13 1,-29 13-1,26 3 2,-26-3-1,25 23 1,-13-5 0,-8 3-1,1 7 1,-6-2-1,1 3 1,-8-5-1,2 2 0,-5-4 0,1-6-1,-3 1-1,13-17-4,-21 21-15,1-23-10,20 2-1,-36-7-1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2:50:08.3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489 22 10,'-18'3'23,"18"-3"-1,0 0-6,0 0-6,0 0-2,0 0-3,0 0 0,0 0-1,0 0 0,25 12-1,-25-12 0,37 7 0,-18-10 0,9 3-2,-3-9 1,6 2 0,-6-5-1,-1 2 0,-3-2 0,-3 1-1,-18 11 2,24-13-1,-24 13 1,0 0-1,0 0 1,18 0-1,-18 0 1,7 22-1,1-3 0,3 7 0,3 5 0,3 3 0,-2 2 0,4 4 0,-4-2-1,3-2 1,-3-5-1,-2-1 1,-5-8 0,2-5-1,-5 0 1,-5-17-1,6 18 1,-6-18-1,0 0 0,0 0 1,0 0-1,4 15 0,-4-15 0,0 0 0,0 0-1,0 0 0,0 0-3,0 0-5,9 17-16,-9-17-7,0 0 1,0 0-2</inkml:trace>
  <inkml:trace contextRef="#ctx0" brushRef="#br0" timeOffset="1934.1105">672 109 26,'0'0'16,"0"0"-1,0 0-1,0 0-3,0 0-2,0 0-1,0 0-2,0 0-2,-11-17 0,11 17-1,0 0 0,0 0-2,-19 2 1,19-2-2,0 0 1,0 0-1,-16 21-1,16-21 1,0 0 0,-4 18-1,4-18 1,0 0 0,0 0 0,0 0 0,0 0 0,23 4 0,-23-4 0,19-12 1,-19 12-1,29-17 0,-29 17 1,31-19-1,-31 19 0,31-19 0,-31 19 0,28-16 1,-28 16-1,21-12 0,-21 12 1,0 0 0,19-12 0,-19 12 0,0 0 0,0 0 1,0 0-1,0 0 0,0 0 1,0 0-1,0 0 0,18 5 0,-18-5 0,0 0 0,0 0-1,0 0 2,19 14-1,-19-14 0,0 0 0,19 22 1,-19-22-1,17 28 1,-5-9-1,3 7 0,-1 0 0,5 3-1,0 5 1,2 1-1,2-1 0,2 4 1,-2-3-1,2-1 0,-2 1 0,-2-2 1,0-9-1,-4 0 0,-5-5 1,-12-19 0,15 22-1,-15-22 1,0 0 0,0 0 0,0 0 0,0 0 1,0 0-1,0 0 0,0 0-1,0 0 1,0 0-1,0 0 1,0 0-1,0 0 0,0 0 0,0 0-1,17 7 0,-17-7-2,17 2-3,-17-18-15,23 16-10,-23 0-3,25-26-1,-19 6 0</inkml:trace>
  <inkml:trace contextRef="#ctx0" brushRef="#br0" timeOffset="7039.4026">-636-773 30,'0'0'27,"-2"-21"-2,2 0-7,0 21-5,11-45-5,5 20-3,-9-12 0,9 5-2,-5-3 0,3 4 0,-3-3-1,1 11 0,-5 1-1,-7 22 1,12-23-1,-12 23 1,0 0 0,13 16 0,-7-1-1,4 8 0,1 1 1,6 4-1,-1-1 0,3 1 0,0-4-1,-2-3 0,-17-21 1,29 24-1,-29-24 0,0 0 0,21 14-2,-21-14-3,0 0-17,10-18-8,-10 18-3,-4-20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2:50:29.2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541 100 21,'0'0'24,"-12"-20"1,1 4-6,11 16-5,-19-22-3,19 22-3,-21-18-1,21 18-2,-33-15 0,12 12-2,-10-3 0,-1 8 0,-10 0-1,-1 6 0,-4 1-1,3 5 0,1 1 0,7 4-1,7 0 1,10 2-2,6 1 1,11 1-1,11-1 1,11 2 0,6-1-1,9-1 1,3 1 0,2-3 0,4-1 0,-1-2 0,-11 2 1,-1 0-1,-12 0 1,-6 4 1,-9-4-1,-6 3 0,-13-1 1,-4 5-1,-8-4 0,-6 4-1,-5-5 1,2-2-1,-3-2 1,1-3-1,2-6 1,5-1-1,2-5-1,4-9-1,25 7-4,-34-14-11,34 14-14,0 0 0,-6-19-2,6 19 1</inkml:trace>
  <inkml:trace contextRef="#ctx0" brushRef="#br0" timeOffset="592.0338">776 14 23,'2'-22'28,"-2"22"0,0 0-3,-23-14-8,25 33-7,-15-4-2,9 18-3,-9 2 0,7 13 0,-8 0-2,11 11 0,-7-7-1,4 1 0,3-8-2,-1-6 1,0-8-1,4-6 1,-2-8-1,2-17 0,0 15 0,0-15 0,0 0 1,10-27-1,-3 4-1,5-2 1,1-7 0,6 0-1,4-3 1,0 3 0,2 2-1,0 8 1,0 6 0,-2 9 0,0 7-1,-4 11 1,-2 4 0,1 6 0,-3 5 0,0 1 0,-3 3 0,-1-4 0,1 1-3,-5-10-2,14 13-12,-21-30-13,20 22-1,-20-22-1,26 0 1</inkml:trace>
  <inkml:trace contextRef="#ctx0" brushRef="#br0" timeOffset="2884.1646">1458 238 35,'0'0'28,"-21"-17"0,21 17-9,-42-12-6,42 12-5,-52 2-2,28 8 0,-15-1-2,9 10-1,-7 0-1,8 8 0,1-1-1,7 5-1,3-2 1,9-1-1,5-2-1,4-6 1,10-4 0,-10-16-1,30 17 1,-7-18-1,0-6 1,2-5-1,4-6 0,-2-2 0,-1-3 0,-3-3 0,0 2 1,-7 2-1,-1 3 1,-1 3 0,-14 16 0,13-22 0,-13 22 1,0 0-1,0 0 1,17 12 0,-17-12 0,12 31 0,-5-10 0,5 1 1,-3 1-2,7-1 1,-3-3 0,6-2-1,2-7-1,2-4 1,6-5-2,0-8 1,7-3-1,-3-9-1,5 0 0,-3-10 0,-1 3 0,-7-3 1,-2 1 0,-8-1 0,-6 3 2,-5 5 1,-8 1 0,2 20 1,-15-25 0,15 25 0,-29-6 0,12 11 0,-2 2 0,2 6-1,-3 6 0,3 6 0,4 0-1,3 5 1,4-1-1,5 0 0,2-1 0,5-2 0,4-7 0,-10-19 0,25 20 0,-25-20 0,32-6 0,-32 6 0,33-35 0,-18 6 0,2-9 0,-3-10 0,1-6-1,-3-8 0,-1-2 0,-1-1 0,-3 4 0,-5 3 0,2 8 1,-2 10-1,-2 9 2,0 12 0,0 19 0,0 0 1,0 0-1,-10 16 0,7 11 1,1 13-1,0 6 0,2 13 1,2 3-2,3 4 2,3-4-2,4-2 1,1-7-2,4-6 1,2-11 0,1-6-1,1-12 1,0-9 0,2-7-1,0-11 1,-2-6 0,0-11-1,2-3 0,-2-6 0,-2 2 0,-4-1 0,-1 5 1,-5 4-1,1 6 0,-10 19 1,6-15 0,-6 15 0,-2 19 0,0 0 0,0 7 0,2 3 1,0 2-1,2 4 0,4-6 0,1-2 0,1-4 0,0-6 0,-8-17 1,19 16-1,-19-16 0,17-13 1,-11-2-1,-1-6 0,-3-6 0,-4-8 0,-1 1 0,-7-1-1,-1 4 1,-3 0-1,-1 9 0,1 5 1,14 17-1,-21-16 1,21 16-1,0 0 0,0 0 1,0 0-1,0 17 0,0-17 1,25 7 0,-8-7-1,3-3 1,3-2 0,2-4 0,-1-3 0,-1 0 0,0 1 0,-3 1 0,-3 1 1,-17 9-1,25 0 1,-25 0 0,11 32 0,-11-8 0,4 7 0,-4 1 0,4 6 0,0-3-1,0-2 1,3-8-1,1-2 0,-8-23 0,23 21 1,-23-21-1,32-4 0,-14-8 0,1-7 0,0-3 0,0-6-1,0 1 1,-3-1-1,-1 4 0,-2 1 0,-3 8 1,-10 15-1,0 0 1,19-9 0,-19 9-1,10 28 1,-7-7 1,3 4-1,-2 1 0,4 0 1,-3-2-1,3-3 0,-2-4 1,-6-17-1,15 17 0,-15-17 1,17-7-1,-17 7 0,18-27 0,-9 5 0,5-6-1,-5-7 0,3 4-1,-5-5 0,5 3 1,-6 2-1,-1 7 1,-1 2 0,-4 22 0,4-26 1,-4 26 0,2-16-1,-2 16 1,0 0 0,0 0 0,0 0 0,4-17-1,-4 17 1,0 0 0,0 0-1,0 0 1,0 0 0,0 0 0,19-10 0,-19 10-1,0 0 1,19 0 0,-19 0 0,17 2 0,-17-2 0,21-2 0,-21 2 0,18 0 0,-18 0 0,17 2 0,-17-2 0,17 1 0,-17-1 0,19 7 1,-19-7-1,19 16 1,-19-16 0,20 26 0,-11-6 1,-1-1-1,1 9 0,-3-2 0,2 5 1,-2-2-1,1 2-1,-3 0 1,2 0 0,-2-5-1,-2 0 1,-2-5 0,-2-1 0,-4-4 0,6-16 0,-21 22 0,21-22 0,-33 7-1,14-7 1,0-5-1,0 0 1,0-4-2,1 0-1,18 9-3,-30-17-15,30 17-9,0 0-4,0 0 1,0 0-3</inkml:trace>
  <inkml:trace contextRef="#ctx0" brushRef="#br0" timeOffset="10467.5987">497-248 28,'0'0'22,"0"0"-4,0 0-3,0 0-2,0 0-2,0 0-3,0 0-1,0 0-2,0 0 0,0 0-1,0 0-1,0 0 0,0 0-1,0 0 0,0 0 1,0 0-1,23-3 0,-23 3-1,17 8 1,-17-8-1,27 14 0,-27-14 0,30 17 0,-30-17-1,29 19 0,-29-19 1,25 18-1,-25-18 0,19 17 1,-19-17-1,14 15 0,-14-15 0,0 0 1,19 18-1,-19-18 0,0 0 0,21 3 0,-21-3 0,0 0 0,23-16 0,-23 16 0,15-22 0,-15 22 1,16-29-1,-9 11 0,-1-2 0,2-3-1,-3-2 1,1-1 0,0-2 1,2 0-2,-5 1 2,1 1-1,2 2 0,-4 2 0,4 1 0,-3 4-1,-1 1 1,-2 16 0,6-21 0,-6 21-1,0 0 2,6-15-2,-6 15 1,0 0 0,0 0 0,0 0 0,0 0 0,0 0 0,0 0-3,0 0-1,0 0-17,0 0-9,6 22-3,-6-22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3:00:00.0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-2121 6036 46,'0'0'29,"-40"10"1,28 9-11,-20-10-8,18 18-4,-10-3-2,12 9-2,1 0-2,9 3 1,2 0-1,7-1 0,5-2 0,7-6 0,-2-6-1,4-6 2,0-8-2,2-5 1,-2-11 0,0-1 0,-5-11-1,-3-1 1,-5-7-1,-6-2-1,-4-2 1,-10 0 0,-3 4-1,-8 0 1,0 4-1,-2 5 1,6 6-1,0 4 1,19 10-1,-23-7 0,23 7 0,0 0 1,0 0-1,30 8 0,-5-6 1,2 0 0,6-2 0,5 3 0,0 1 0,3 3 0,-1 3 1,-4 5-1,-7 4 1,0 5 0,-10 6 0,-4 1 0,-7-2 0,-2 2 1,-8-7-1,0 0 0,-2-8 0,4-16-1,0 0 1,0 0 0,0 0-1,-2-16 0,12-8 0,1-5 0,3-4-1,3-1 0,2 1 1,0 2-2,2 7 2,-4 3-2,3 11 2,-20 10-1,32 0 0,-32 0 1,31 34 0,-20-6 0,3 5-2,-7-1-1,11 22-15,-22-21-12,9 6-1,-10-20 0,7 2-1</inkml:trace>
  <inkml:trace contextRef="#ctx0" brushRef="#br0" timeOffset="301.0172">-1443 5476 36,'8'-18'31,"-8"18"1,0 0-2,0 0-16,-8 19-7,12 2-4,-6 1-1,4 9-1,-2 4-2,0 3-1,8 8-6,-14-15-17,14 14-5,-10-17-1,9 3-1</inkml:trace>
  <inkml:trace contextRef="#ctx0" brushRef="#br0" timeOffset="-2556.1458">-4826 5676 19,'-3'-25'27,"3"25"1,-4-20-4,4 20-8,0 0-6,0 0-2,0 0-3,-8 19 0,-2 0-2,7 13 0,-7 10 0,2 13 1,-5 7-1,2 14 0,-7 3 0,3 7-1,-2 2 0,3-2 0,-1-8-1,5-6-1,-1-9 1,3-13-1,4-9 1,2-12-1,1-12 1,1-17 0,0 0-1,0 0 1,0-19-1,0-12 1,0-10-1,0-12 0,0-15 0,1-7-1,1-6 1,2-9-1,6 0-1,1 2 1,5 6-1,-3 6 1,4 10 0,1 9 0,-1 9 0,4 14 0,-6 9 1,2 8 0,1 10 0,3 11 0,-2 8 1,4 12-1,-2 10 2,4 15-1,-4 8 0,2 10 1,-2 7-1,0 5 1,-2 1-1,-2 2 0,-3-2 0,-3-6 0,1-5-1,-3-7 1,-3-9-1,2-8 1,-2-7-2,-3-10 0,3-6 0,-6-22-3,10 24-8,-22-41-15,12 17-5,-2-42-2,2 13 1</inkml:trace>
  <inkml:trace contextRef="#ctx0" brushRef="#br0" timeOffset="-2327.1331">-4931 6408 40,'23'-7'28,"6"-3"-1,-6-18-8,21 16-8,-8-14-4,10 4-6,4 7-10,-6-10-17,6 8-1,-14-9-1,1 9-2</inkml:trace>
  <inkml:trace contextRef="#ctx0" brushRef="#br0" timeOffset="-4831.2762">-4762 5917 18,'0'0'21,"0"-16"-3,0 16-4,0 0-2,0 0-3,2-22-2,-2 22-1,0 0 0,0 0-3,-4-21 1,4 21-1,0 0-1,0 0 0,0 0-1,0 0-1,0 0 1,0 0-1,0 0 0,0 0 0,0 0 0,0 0 0,0 0 0,0 0 0,0 0-1,0 0 0,0 0-2,-18 5-1,18-5-4,0 0-5,0 0-14,0 0 2,0 0-1,0 0 8</inkml:trace>
  <inkml:trace contextRef="#ctx0" brushRef="#br0" timeOffset="-836.0474">-3977 6210 32,'0'0'27,"-10"-29"1,10 29-8,-26-23-6,26 23-4,-41-7-3,18 14-2,-13-2-1,3 11-1,-7 3-1,2 7 0,-4 5-1,5 8 0,5 3-1,5 6 1,8 0-1,11-1 1,10-2-1,10-2 1,9-10-1,9-9 1,7-14-1,7-10 1,2-14-1,2-15 1,-1-14-1,-1-12 0,-5-13 1,-5-6-1,-5-8 0,-10-8-1,-4-3 1,-7 5-2,-7 3 2,-3 6-2,0 10 2,-3 9-1,-1 12 0,2 13 1,-4 11 0,6 24 0,-6-16 1,6 16-1,-7 33 1,5 2 0,0 11 0,2 13 1,-2 8-1,4 9 1,6 5-1,-1 0 0,7-2 0,1-1 0,2-13-1,6-6 1,0-11-1,4-12 1,0-13-2,1-13 2,3-13-2,4-13 1,-1-11-1,1-10 0,1-6 0,-5-7-1,-3 4 1,-7-2-1,-5 8 1,-11 2-1,-5 9 1,-7 10 1,7 19-1,-35-11 1,12 22 0,-2 8 0,4 8 0,0 9 1,4 8-1,4 4 0,7 4 0,6-1 0,4 1 0,7-5 1,5-6-1,3-7 1,4-9-1,5-10 1,7-13-1,3-11 1,2-13 0,3-11-1,1-8 1,4-11-1,-4-7 0,-4-5 0,-4-3 1,-7-3-2,-6-3 1,-6 1-1,-7 3 1,-4 2-1,-6 4 0,-6 7 1,0 6-1,-2 10 1,-1 11 0,-1 6-1,10 23 1,-23-14 0,23 14 0,-25 30 0,12 1 0,3 7 0,3 13 1,-1 8-1,6 7 1,6 3 0,4 1-1,5-1 1,4-2-2,2-3 2,2-7-1,2-7 1,0-7-1,-1-7 0,-1-10 0,-2-9 0,0-8 0,0-7 0,-2-11 0,1-6 0,-1-6 0,2-8 0,-4-2 0,1-6-1,1 0 0,-4-3 0,1 4 1,-3 1-1,1 4 0,-3 5 0,3 4 0,-1 5 1,-11 17-1,27-23 1,-10 18-1,0 2 0,5 3 1,1 5-1,3 5 1,1 6 0,0 4 0,0 6 0,-4 3 1,-2 6 0,-6-2 0,-3-1 1,-12 0 0,-4 0-1,-11-6 1,-5-2 0,-8-5-1,-3-5-1,-3 0-1,-7-16-5,18 19-17,-19-25-8,19 8-1,-7-16-1</inkml:trace>
  <inkml:trace contextRef="#ctx0" brushRef="#br0" timeOffset="797.0452">-1236 6331 34,'0'0'32,"12"22"1,-12-22-2,24-5-15,-18-18-7,15 6-4,-2-12-1,6-6-3,0-4 0,2-4 0,-2-6-1,0-1 0,-4 2 0,0 5 0,-2 5 0,0 5 0,2 8 0,2 7-1,-2 8 1,4 10 0,4 10-1,0 6 1,1 8 0,-1 7 0,-4 3 1,-4 8-1,-5-3 1,-7 6 0,-9-5 0,-6 0 1,-13-8-1,-4-1-1,-2-5 0,-5-10-2,9 11-16,-22-28-11,17 6-5,-13-19 0,14 5-2</inkml:trace>
  <inkml:trace contextRef="#ctx0" brushRef="#br0" timeOffset="15255.8724">-985 6231 9,'0'0'17,"0"0"-4,0 0 0,-6-19-2,6 19-2,0 0 0,0 0-2,0 0-1,0 0-1,6-18 0,-6 18 0,0 0-1,19 6-1,-19-6 0,21 7 0,-21-7-1,31 13 0,-31-13-1,38 14-1,-13 2-7,-6-9-19,6 5-1,-8-6-2,-17-6-1</inkml:trace>
  <inkml:trace contextRef="#ctx0" brushRef="#br0" timeOffset="2611.1493">-4762 7277 18,'0'-17'26,"0"17"1,-2-36-2,2 36-8,-2-28-4,2 28-3,-8-21-2,8 21-2,-19-12-1,19 12-2,-31-1-1,10 7-1,-6 7 0,-1 6 0,-5 6-1,2 10 1,3 6-1,3 8 0,4 2 0,5 4 1,11-1-1,9-2 0,11-8 0,6-6 0,6-8 0,5-11-1,5-9 1,3-12 0,0-6 0,4-11-1,-2-9 1,0-6-1,3-8 1,-3-6-1,-2-6 0,-4-4 0,1-4 0,-7-4 0,-3-1 0,-8-2 0,0 2 0,-7 5 1,-1 7-1,-3 8 2,-2 7-1,-4 13 2,0 8-2,-2 19 2,0 0 0,5 26-1,-5 5 1,4 14 0,-4 6 0,4 11-1,-2 7 1,4 4-1,-2 1 0,-2-7 0,1-3 0,-1-5-1,-2-11 0,0-7 1,-4-12-1,1-6 0,3-23 0,-8 19 0,8-19-1,0 0 1,0-21-1,4 4 0,5-2 0,5-3 0,5-3-1,0-2 1,8 3 0,-2-2-1,4 3 1,-1 3 0,1 2 0,-4 3 1,-2 5-1,-4 3 1,-19 7-1,29 3 1,-29-3 0,19 31 0,-11-8 0,-1 4 0,1 4 0,1 4 1,1-3-1,3-1 0,1-5 1,3-3-1,2-8 0,4-8 1,0-7-1,6-10 1,4-9-1,3-5-1,0-6 1,-1-8-1,-1-3 1,-7 0-1,-4-1 0,-8 3 1,-9 6-1,-8 2 1,-5 7 0,-7 7 0,-3 6 0,-2 6 0,0 8 0,-1 8 1,-1 8-1,4 5 0,0 5 1,5 4-1,5 3 1,5 4 0,4-4 0,9 2-1,7-7 1,4-2 0,5-5-1,4-6 0,3-8-1,-1-12-4,13 11-12,-21-28-12,11 7-2,-13-17-1,12 3 0</inkml:trace>
  <inkml:trace contextRef="#ctx0" brushRef="#br0" timeOffset="4151.2371">-3144 7153 47,'-7'-16'30,"7"16"1,-20-1-10,-8-4-8,28 5-5,-25 24-3,9-4-2,-3 5-1,4 6 0,0 3-1,5 2 0,4 0-1,6 1 0,8-3 0,2-1 0,7-6 0,6-6-1,4-7 1,1-7-1,5-2-1,-6-12 0,3-3 0,-3-9-1,2-2-1,-12-12-1,6 6 0,-13-18-2,9 7-3,-17-17-3,17 10-1,-21-22 1,17 15 4,-17-8 3,10 5 3,-2 8 7,-10 0 3,14 20 6,-20-6 1,10 33 1,-4-22-4,4 22 0,0 0-3,2 36-3,-8-12-1,6 14-1,-3 2 0,6 10-1,-3 1 1,6 8-2,0-2 1,3 1 0,1-8-2,3 2 1,-1-7 0,-3-4-1,1-6 0,-2-8 1,-3-8-1,-5-19 0,6 23 1,-6-23-1,0 0 0,0 0 0,2-23 0,-4 8-1,4-4 1,-2-5-1,4-2 0,0-5 0,3 2 0,3-4 0,2 2 0,1-4-1,4 4 1,-1 0 0,1 5 0,0 2 0,4 4 0,-4 2 0,2 6 1,-1 5-1,1 6 0,0 4 1,-2 7-1,-17-10 1,27 35-1,-23-9 1,-6 3 0,-2 2 0,-7 2 0,-7 0 1,-3-2-1,-2-5-1,4 1-1,-4-11-1,12 1-3,-12-15-4,23-2-4,-21 3-4,21-3 0,0 0 1,0 0 1,-6-21 2,6 21 6,0 0 5,21-8 7,-21 8 6,23 7 2,0 8 2,-23-15 0,48 24 0,-31-13-2,19 15-2,-13-13-2,14 10-2,-12-10-2,9 3-1,-9-9 0,4 0-1,-2-9 0,1-5 0,1-7-1,0-1 1,-2-9-1,0-2-1,-6-3 1,-2-4-1,-4 0 0,-7 0-1,-6 4 0,-6 0 0,-4 6 0,-7 6-1,15 17 1,-33-9-1,33 9 0,-32 26 1,20-2 0,3 7 0,3 2 0,6 2 1,4 1 0,5-2 0,5-1 0,1-5 1,4-8-1,2-4 1,2-9 0,2-7-1,0-11 1,4-2 0,-6-8 0,2-3-1,1-5 1,-1 1-1,0 4 0,-4 3 0,-1 7-1,-3 4 1,2 10 0,-2 7 0,-17-7-1,31 33 1,-22-9 0,1 2 0,-4 0 0,-2-2 1,-4-4 0,-2-2 0,2-18 1,-12 15-1,12-15 1,0 0-1,-19-31 0,17 9 0,2-8 0,4-2 0,4-3-1,5 1 0,2 1 1,4 2-2,8 7 0,-4-6-8,17 22-15,-15-15-6,8 13-2,-14-7 0</inkml:trace>
  <inkml:trace contextRef="#ctx0" brushRef="#br0" timeOffset="5143.2942">-1504 6934 21,'-2'-19'26,"2"19"0,0 0-5,-4-22-9,4 22-2,0 0-3,17 29-1,-17-12 0,12 18-1,-8 1 1,9 16-3,-5-1 1,7 13-2,-5-5 0,1 3 0,-1-2-1,-1-3 0,-3-5 0,0-9-1,-4-9 1,-2-8 0,-4-9-1,4-17 0,0 0 1,0 0-1,-17-19-1,13-1 1,2-6-1,0-5 1,6-4-1,0 1 0,9-1 1,1 3-1,3 1 1,4 1-1,2 3 1,4 4 0,-1 3 0,3 4 0,-2 6 0,0 5 0,0 5 0,-1 7 1,-4 5-1,-3 7 1,-6 5 0,-5 5 0,-6 0 0,-6 2 0,-8-3 0,-3 0-1,-6-3 0,-4-6-1,6 4-4,-14-20-15,33-3-11,-38 9-1,38-9 0,-29-14-1</inkml:trace>
  <inkml:trace contextRef="#ctx0" brushRef="#br0" timeOffset="5683.3251">-746 7155 42,'0'0'29,"-9"-30"1,9 30-7,-29-7-11,29 7-5,-36 18-2,19 4-2,-8 2-1,7 12 0,-1 6-1,8 1 1,1 4-2,12 1 1,6-3 0,7-4-1,2-7 1,8-6 0,2-11-1,2-6 1,-2-13 0,-1-12 0,-5-7-1,1-6 1,-7-8-1,-6-4 0,-7-3 1,-5 1-1,-7 3-1,-5 4 1,-1 3-1,-3 5 0,4 7-1,-2 3 0,17 16 0,-18-14 0,18 14 0,0 0 0,19-1 1,-1 1 0,5 0-1,7-2 2,3 0 0,5-3-1,2 2-1,-1-8-3,5 11-3,-14-14-5,13 13-16,-15-8 0,5 9 0,-12-7 0</inkml:trace>
  <inkml:trace contextRef="#ctx0" brushRef="#br0" timeOffset="6356.3636">-186 7136 33,'0'0'30,"0"0"1,-33-14-3,33 14-11,-48 5-6,27 7-4,-11-3-3,5 10-1,-4 1-1,10 8-1,2 3 0,11 2-1,5-2 1,4 0-1,9-4 0,3-4 0,5-8-1,1-8 1,2-5-1,0-12-1,2-2 1,-4-9 0,0-1-1,-3-4 1,-3 3-1,-1 3 1,-3 2 0,-9 18 0,13-19 0,-13 19 0,0 0 0,18 18 1,-11-1-1,3 2 1,0 3 0,3 1 0,-2-3 0,1-1 0,-12-19 1,19 23-1,-19-23 1,19-4 0,-19 4-1,17-29 1,-5 5-1,-1-4 1,5-1-1,1-2 0,0 2 0,2 3 0,-1 5-1,-18 21 1,30-19 0,-30 19 0,27 17 0,-17 7 0,-1 6 1,-1 4-1,-4 2 0,2-1 1,-5-4 0,1-7-1,-2-3 1,0-21 0,0 0 0,0 0-1,0 0 1,6-31-1,0 5 0,2-3-1,5-2 0,-3-7-4,14 15-5,-16-11-14,23 16-7,-8-2 0,15 15 0</inkml:trace>
  <inkml:trace contextRef="#ctx0" brushRef="#br0" timeOffset="6911.3953">639 7212 35,'0'0'31,"-38"-14"0,38 14-1,-40-17-14,40 17-7,-33 1-6,14 8 0,-4 1-1,2 9-1,4 5 0,0 6 0,1 1 0,7 0-1,5 1 0,8 0 1,5-5-2,7-4 2,-1-8-2,8-8 1,4-4 0,-2-8 0,1-7 0,-1-10-1,-2-9 1,-5-7 0,-3-7 0,-6-9-1,-3-4-1,-4-13 0,-4-1 0,-4-2 0,1 5 0,-3 0 1,0 10 0,-1 9 2,-1 12 0,3 14 1,7 24 0,-18-5 0,7 20 0,5 16 1,-2 9-1,7 12 0,-3 3 0,6 10 0,0 1 1,7 1-2,3-3 1,3-4-1,2-10-1,4-5 1,2-10-1,2-11 0,2-7-1,0-12-2,5 0-4,-16-25-15,22 13-11,-19-19 0,12 9-2</inkml:trace>
  <inkml:trace contextRef="#ctx0" brushRef="#br0" timeOffset="7719.4416">-3887 8167 23,'0'0'26,"0"0"2,0 0-2,-8-19-8,8 19-5,0 0-3,8 17-2,-8-17-2,-10 34-1,-1-8-1,9 10-1,-6 2 0,8 7-1,-2-2-1,6-3 0,2-6 0,4-6-1,5-6 1,4-6-1,2-13 0,2-8-1,8-2-5,-16-18-17,21 7-9,-16-16-1,8 1-1</inkml:trace>
  <inkml:trace contextRef="#ctx0" brushRef="#br0" timeOffset="7931.4533">-3837 7998 33,'0'0'26,"0"0"-1,4-18-3,-4 18-27,17-3-17,-17 3-2,0 0-1,0 0-1</inkml:trace>
  <inkml:trace contextRef="#ctx0" brushRef="#br0" timeOffset="8254.4722">-3410 7929 42,'0'0'31,"0"0"0,-6-19 0,6 19-18,0 17-3,4 5-5,-10 6 0,6 13-2,-5 6 0,5 8 0,-2 4-1,2 3-1,2-2-1,-1-3-1,5-10-2,-6-13-5,21 7-17,-21-25-7,14 1-1,-14-17-1</inkml:trace>
  <inkml:trace contextRef="#ctx0" brushRef="#br0" timeOffset="8563.4897">-3065 7841 36,'9'-21'30,"-9"21"2,0 0-2,16 29-13,-30-11-6,22 21-4,-16 1-2,10 13-2,-6 4 1,4 5-3,0 2 1,0-2-3,2 2-1,-4-16-3,20 14-17,-20-29-9,17 0-2,-15-33 0,17 21-1</inkml:trace>
  <inkml:trace contextRef="#ctx0" brushRef="#br0" timeOffset="9675.5534">-2728 8168 49,'0'0'31,"0"0"0,0 0-5,4 21-11,-4-21-7,-6 43-3,4-15-1,4 10-1,-2-2-1,6 7 0,-1-5-1,5-4-1,0-4 0,3-8 0,2-5 0,6-10-2,4-8 0,0-13 0,4-2-2,-4-13-1,6 1 1,-10-8-1,3 3 1,-14-1 1,0 5 1,-7 3 1,-4 3 3,1 23-1,-6-26 2,6 26 0,0 0 0,0 0 0,-17 6-1,17 9 1,-4 2-2,6 9 1,-2 2-1,2 6 0,1 3-1,5-1 1,0-2-1,5-1 0,2-5 0,1-6 0,5-7-1,0-11 1,4-4-1,2-9-1,-1-4 0,-3-12 0,4-2 0,-8-11-2,4 0 1,-9-5-1,3 1 0,-7-2 1,5 4 0,-5-1 0,5 8 1,4 4 1,0 6 2,4 9 0,0 7 1,4 9 0,-2 5 1,6 12 0,-8 0-1,1 12 1,-6-3-1,1 6 1,-8-1-2,-3 0 0,-8-4-1,-6-5 0,-5 0 0,-5-5-1,-5-3-1,-4-8-1,-1 1-1,-7-11 0,10 6 0,-8-10 1,14 5-1,-6-6 1,23 7-1,-19-7 2,19 7 1,0 0 1,0 0 0,25 14 1,-8-7 1,10 5 0,2-4 1,5 4 0,1-5-1,5 2 0,0-9-1,6-2 0,-8-6-1,1-5 0,-5-5 0,1-3 0,-7-5-1,-1-5 0,-4 2 0,-7-6 0,-1 1 0,-7 3 0,-3 1 1,-1 6 1,-4 2 1,0 22 1,-4-23 0,4 23 2,-5 16 0,8 6 0,-8 2-1,10 11-1,-5-1 0,4 8-1,0-1-1,4-1-1,1-4-1,-1-14-4,15 11-15,-23-33-11,27 12-1,-18-27 0,14 1-2</inkml:trace>
  <inkml:trace contextRef="#ctx0" brushRef="#br0" timeOffset="9831.5624">-1433 7972 21,'-23'-16'16,"23"16"-15,0 0-1,9-24-17,9 24-3</inkml:trace>
  <inkml:trace contextRef="#ctx0" brushRef="#br0" timeOffset="10618.6074">-1060 8113 51,'0'0'31,"-26"4"0,16 20-8,-15-12-12,17 19-5,-7-5-2,5 10-2,3 0-1,7 4 1,2-2-1,7-4-1,5-3 1,3-7-1,4-6 0,4-11 0,0-9 0,2-9 0,-2-7 0,-4-10-1,-2-5-1,-8-5 1,-3-1-1,-12-1 0,-2 4 1,-9 1-1,-4 8 1,-2 4 0,2 6 0,-1 5 0,20 12-1,-24-9 1,24 9-1,0 0 1,0 0-1,19 12 1,0-8 0,2 1 1,4 2 0,4 0 1,-5 0 1,7 5 0,-8 0 0,2 5 0,-8 2 0,2 5 1,-7-1-2,-1 1 1,-3 0-1,-4-2 0,-2-4-1,0-3 1,-2-15 0,-4 17 0,4-17 0,0 0-1,0-19 0,6 2 0,9-4-1,0-4-1,12-3 0,0 0 0,4 4 0,-1 0 0,1 7 2,-4 7 0,-4 3 2,0 12 0,-23-5 1,32 22-1,-22-5 1,3 9 0,-5-2-1,1 2-1,-1-2 0,0-1 0,-2-4-1,-1-4 0,-5-15-1,18 14-3,3 0-13,-21-14-11,24-9-5,-24 9 1,35-20-2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14T23:25:06.05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23286 9827 18,'0'0'12,"0"0"-1,0 0-1,0 0-2,0 0-1,0 0-2,0 0-1,0 0-1,0 0-1,0 0 0,0 0 1,16 0-1,-5-2 1,9 2 0,2-2-1,9-1 0,5 0 0,11-2 0,8-1-1,6 3-1,6-2 0,3 3 0,3 1 1,-1-1-1,2 4 0,0-1-1,-6-1 1,-4-1 0,0-2 1,-4 0-1,1-5 0,-2-2 0,-6-3 0,-3 1 0,-4-4 1,-4 1-1,-4 1 0,-6 1 0,-6 2 0,-3 0 0,-2 2 0,-2 1 0,0 0 0,0 2 0,-1-1 0,2-1 0,2 1 0,2-2 1,-3 5-1,1-3 1,-5 2-1,1-1 0,-5 4 1,0 0-1,-13 2 0,0 0 0,14-2-3,-14 2-19,0 0-5,0 0 0,0 0 0</inkml:trace>
  <inkml:trace contextRef="#ctx0" brushRef="#br0" timeOffset="762.0434">23284 10678 8,'0'0'17,"0"0"-4,0 0-1,6-13-1,-6 13-2,0 0-1,16-5-1,-16 5-1,17-6-2,-6 1 0,10 5-2,4-6 1,8 4-1,11-5 0,12 1-1,13-1 0,10-2 0,14-2-1,9 1 0,7-3 0,6 0 0,4 0-1,-1 0 1,-5 1 0,-5-1 0,-8 1 1,-7 0 0,-11 2 0,-8 0 0,-16 0 0,-9 4 1,-11-1 0,-6 2-1,-11 2 1,-5 1-1,-16 2 1,14-3-1,-14 3 0,0 0-1,0 0-1,0 0-3,14 3-21,-14-3-4,0 0-1,0 0-1</inkml:trace>
  <inkml:trace contextRef="#ctx0" brushRef="#br0" timeOffset="114908.5724">18572 8770 10,'8'11'8,"-8"-11"0,3 20-1,-1-5 0,-1 1-2,0 3-1,-1 2 0,4 3-1,-1-2-1,2 4-1,-2 3 1,3-1 0,-3 3-1,2 0 1,-1 4 0,1 1 0,-4 1 0,1 3-1,-4-4 0,4 4 1,-5-5-1,3 3 0,-1-5 0,1 1 0,1-3 1,2 1 0,2-2-1,0 3 1,3-3-1,-2 3 0,5 1 0,-4 0 0,2-2-1,-3 6 0,0 1 0,-2 0 0,1 1 0,-2 1 0,-2-1 0,0 0 1,-2 0-1,1-3 0,-1-3 0,-1 1 0,2-2-1,-1-2 1,1 3 2,3 1-1,-1-1 0,2 1 0,-1 1 1,2 0-1,-1 3 0,1 1 0,-1-1-1,1 0 0,-2 2 0,-1-2 0,0 1 0,-1-3 0,-1-2-1,-1-2 1,1-3 0,-2 1 0,1-3 0,1 0 0,-1-1 1,1-2 0,-2 6 0,2 1 0,0-1 0,0-1 0,-1-1 1,1 2-2,-2-1 0,0 0 1,1-1-1,-3-1 0,1 3 0,0-2 0,0 4 0,0-2 0,2 2 0,0 1 0,0 0 0,1 1 0,0-3 0,1 3 0,0-3-1,0 0 2,1 0 0,0-2 0,0 4 0,1 0 0,0 0 0,1 2 0,-1-2 1,-1 3-2,1-1 0,-1 4 1,2-1-1,-1-3 0,-1 1-1,1 1 1,0 0 0,-1 1 0,1 0 0,-2-1 0,0-2 0,1 1 1,-2 1 1,1-2-1,-1 0 1,1 2-1,-2-3 1,2 2-1,-1-4 1,2 2-1,-4-4 0,4 0-1,-1-4 1,0-3 0,-1-2-1,1-2 0,1 1 1,-1 1-1,-1 1 0,0 2 1,0 3-1,0 2 1,-1 1-1,-2 5 1,1-3-1,-1 0 1,-1-1-1,0-2 1,0-2-1,2-4-1,0 3-3,1-8-4,9 2-18,-2-8 0,-6-13-2,20 3-3</inkml:trace>
  <inkml:trace contextRef="#ctx0" brushRef="#br0" timeOffset="116732.6767">21915 8960 9,'7'26'8,"-1"-1"1,1 2-2,-2 1-1,0 1 0,-1 2 0,0 3-1,-5-2-1,3 6 0,-4-1 0,2 5-1,-6-1 0,5 3 0,-3 1-1,4 5 0,-2-1-1,3 2 1,0 2-1,2 0 0,1 3 0,0 2 0,-2-5 0,2 0 1,-4-2-1,1 1 2,-4-8-1,0 1 0,-2-5 0,0 0 1,-2-2-1,1 2-1,-1-3 1,1 2-1,0-1 0,3 2-1,-3 1 1,4 1-1,-2 1 0,3 0 0,-1 3-1,1-1 2,-2 2-2,2 0 2,-1-2-1,0 0 0,0-7 1,0 0 0,0-2 0,0 0-1,0-3 2,-1 0-2,-1-1 1,2 3-1,-1 1 0,1 2 1,-1 0-2,2 1 2,-1 3-1,2 1 0,0 0 0,2 0 0,-1-1 0,2 0 1,-1-3-1,1-1 0,-1-4 0,2 1 1,0-1 1,1 0 0,1-3 0,-1 2 0,0-1 0,1 1-1,0 0 2,1 1-2,-1-4-1,0 2 1,-1-1-1,-1 0 0,1 0 0,-1 0 1,-3-2-1,5 1 0,-5-2 0,3 0 0,-2-2 0,4-2 1,-4-2-1,0-1 0,3-1 0,-4-2 0,3-2 0,-3 1 1,2-1-1,-3-1 0,4 0 1,-2 0-1,1 1 1,-1-2-1,2 3 1,-2-1 0,-1 0 0,0 0-1,-1-2 1,2 0-1,-2-1 0,0 0 1,0-13-1,0 16 1,0-16-1,0 12 1,0-12 0,0 0 0,1 11 0,-1-11 0,0 0-1,0 0 1,0 0 0,0 0-1,0 0 0,0 0 1,0 0-1,-3 11 0,3-11 0,0 0 1,0 0-1,0 0 0,-6 13 0,6-13 0,0 0 0,-3 10 0,3-10 1,-4 12-1,4-12 0,-5 20 0,3-7 0,0 1 0,0 3-1,0-2-1,5 6-2,-3-9-7,13 5-17,-13-17-2,25 10-1,-25-10-1</inkml:trace>
  <inkml:trace contextRef="#ctx0" brushRef="#br0" timeOffset="119035.8084">18253 15771 11,'0'0'14,"-3"-14"-1,3 14-2,-5-13-1,5 13-1,-7-11-2,7 11-1,0 0-1,-6-11-1,6 11 0,0 0-1,0 0 0,0 0 0,-9-10 0,9 10 0,0 0 0,0 0 0,0 0-1,0 0 0,0 0 0,0 0 0,15 1 0,-3 3 0,1 1 0,5 3 0,3-1 0,5 4-1,2-2 1,4 2-1,-3-2-1,1 0 1,1-1-1,-2 1 0,-1-4 1,-3 2-1,2-2 0,-2 2 0,0-2 0,-1 1 1,2-2-1,1 0 0,-1 0 0,3-1 0,-2-2 0,-1 0 0,-1-2 0,-1 0 0,-2 0 0,-2-1 0,-2 1 0,-2-1 0,-2 1 0,-1 1 0,-2 0 0,1 1 0,0 0 0,1 0 0,2 3 1,1-2-1,3 3 0,2-2 1,0 3-1,2-1 0,-1 0 1,2-1-1,-5 1 0,3 0 1,-2-1-1,-2 0 0,-1 0 0,-2 0 0,-1 2 0,-1-2 0,0 2 0,0 0 1,0-1-1,2 3 0,-2 0 1,2 0-1,2 0 0,0 1 1,2-1-1,2 1 0,1 0 0,0 0 0,3-1 0,-3-1 0,0 1 0,1 0 1,-3-1-1,-1 0 0,-3 0 0,-1-1 1,0 1-1,-1 1 1,-1-1-1,-2 1 0,2 0 1,-1 2-1,1 4 0,0 1 1,-1-1-1,1-1 1,0 0-1,-2 0 1,0-3-1,-1 1 1,-10-11-2,16 7 2,-16-7-1,0 0 0,13 5 0,-13-5 0,0 0 1,0 0-1,0 0 1,0 0-1,0 0 1,13 12-1,-13-12-1,0 0-3,18 16-20,-18-16-5,0 0-2,0 0-2</inkml:trace>
  <inkml:trace contextRef="#ctx0" brushRef="#br0" timeOffset="146873.4004">18155 15677 6,'0'0'10,"-19"0"-2,7 1-3,12-1-1,-22 2-1,11-1-1,11-1 1,-20 4-1,20-4 0,-15 7 0,15-7 0,-7 15-1,8-5 0,5 2 0,0 1-1,4 1 0,2 0 0,1-2 0,0-3 0,0-3 0,0-3 1,-13-3 1,17-3 0,-17 3 1,5-19-1,-6 5 2,-2 2 0,-2-2 0,5 14 0,-12-21 0,12 21-1,-10-10 0,10 10 0,0 0-1,-3 17-1,7-5 0,1 0-1,4 1-1,-1-2 1,3 0 0,-11-11 0,19 11 0,-19-11 0,14-3 1,-14 3 0,4-19 0,-5 6 0,-6-2 0,2 1 1,-4-1-1,0 3 0,9 12-1,-18-14-5,18 14-16,-5 16-1,3-5-2,4 1-2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6-27T00:26:32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20100 7350 11,'-3'-10'6,"3"10"0,0 0-2,8-12-1,-8 12 0,19-10-2,-1 5 0,3 0 0,12-1-1,3 2 1,12-1-2,5 0 2,7 2-1,5-2 0,3 2 0,8-2 0,-4-1 0,3 0 0,-2-2 0,1-1 0,2-2 0,-2 1-1,0-3 2,-5 0-2,-2 0 1,0 1 0,-4-1 0,-4 0 0,-6 1 0,0 2 0,-4 0-1,-2 3 1,0 0 0,-2 3 0,-1 0 0,1 1 0,2 2 0,-1-1 0,3 1-1,0 0 2,0-1-1,3-2 0,-1 1 0,-1-3 0,2 0 0,3-1 1,-5-1-1,4-1 1,0 0-1,0 1 1,4 1-1,-3 0 1,6 1 0,0 1 1,3-1-1,1 0 1,0-2 0,-2-1 0,1 0-1,2 1 1,-9-3 0,0 2-1,-5-1 0,-4 0 0,-2 0 0,-1 2 0,-8-2 0,-2 1 0,-2 0-1,-6 2 1,0 0-1,-5 1 0,0 1 1,-4 0-1,-1 2 0,-3 1 1,-1-1-1,-1 0-5,0-2-14,5 4-2,-11-10 3,6 9 18</inkml:trace>
  <inkml:trace contextRef="#ctx0" brushRef="#br0" timeOffset="49515.832">22028 9758 1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BC1746-FE4B-B247-A293-B013FB7D20BF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2BF5F2-FD09-344A-918B-07141898D7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9325D-BBF4-BC4C-A04C-328545AD127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54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9DCB9-10D6-FB4A-BE09-2FA2EEB08B1C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B3893-5545-434B-B9D6-3A50A1F656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0FA8DE-1D56-5249-A1E6-99F5A156D7A2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59060-A748-2F40-B873-17F7346DB8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39B0B3-2FBB-FB45-A28E-9DEFFD526CB1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04E79-B301-8B47-A039-BC3E67E9E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2C1B4-665D-6D49-A39A-29874A86B591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F646D-E4F8-6E44-B7CF-3D451A35A0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E0923-9C74-C143-BF2C-3A809D4A91CE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7A29E-EC23-264A-A954-6C290C09E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E24577-8683-664F-8729-21DD6A7DB660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BA070-E055-954F-91C6-5475C3D656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BE6D6-6D8D-4C4F-A146-34E30B79445F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9301D-EF43-D243-8D1C-3EB8E3B108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3915F-129D-CB41-9F60-EEC685EB0CF0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ED58C-0E5A-1847-8086-AF01BE6E1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417B3-8D6B-C14B-A2F3-6B1F2C37FD7C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93A97-C842-7141-B4F7-BD22A8303D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1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44664-69C2-5F46-911B-B60EE440E5E8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B26D5-3FAA-A840-A2C2-7EE889BB0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0096F-9B4F-A940-BCAA-9DBBFA640EAF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03151-DA49-D647-BBBB-533B332D5C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2C02146-971B-3247-B024-78AD26553E09}" type="datetimeFigureOut">
              <a:rPr lang="en-US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FC5B0B4-A024-4C46-B943-48369D65F5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2.png"/><Relationship Id="rId12" Type="http://schemas.openxmlformats.org/officeDocument/2006/relationships/customXml" Target="../ink/ink73.xml"/><Relationship Id="rId13" Type="http://schemas.openxmlformats.org/officeDocument/2006/relationships/image" Target="../media/image63.png"/><Relationship Id="rId14" Type="http://schemas.openxmlformats.org/officeDocument/2006/relationships/customXml" Target="../ink/ink74.xml"/><Relationship Id="rId15" Type="http://schemas.openxmlformats.org/officeDocument/2006/relationships/image" Target="../media/image64.png"/><Relationship Id="rId16" Type="http://schemas.openxmlformats.org/officeDocument/2006/relationships/customXml" Target="../ink/ink75.xml"/><Relationship Id="rId17" Type="http://schemas.openxmlformats.org/officeDocument/2006/relationships/image" Target="../media/image65.png"/><Relationship Id="rId18" Type="http://schemas.openxmlformats.org/officeDocument/2006/relationships/customXml" Target="../ink/ink76.xml"/><Relationship Id="rId19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68.xml"/><Relationship Id="rId3" Type="http://schemas.openxmlformats.org/officeDocument/2006/relationships/image" Target="../media/image43.png"/><Relationship Id="rId4" Type="http://schemas.openxmlformats.org/officeDocument/2006/relationships/customXml" Target="../ink/ink69.xml"/><Relationship Id="rId5" Type="http://schemas.openxmlformats.org/officeDocument/2006/relationships/image" Target="../media/image52.png"/><Relationship Id="rId6" Type="http://schemas.openxmlformats.org/officeDocument/2006/relationships/customXml" Target="../ink/ink70.xml"/><Relationship Id="rId7" Type="http://schemas.openxmlformats.org/officeDocument/2006/relationships/image" Target="../media/image53.png"/><Relationship Id="rId8" Type="http://schemas.openxmlformats.org/officeDocument/2006/relationships/customXml" Target="../ink/ink71.xml"/><Relationship Id="rId9" Type="http://schemas.openxmlformats.org/officeDocument/2006/relationships/image" Target="../media/image40.png"/><Relationship Id="rId10" Type="http://schemas.openxmlformats.org/officeDocument/2006/relationships/customXml" Target="../ink/ink7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emf"/><Relationship Id="rId20" Type="http://schemas.openxmlformats.org/officeDocument/2006/relationships/customXml" Target="../ink/ink86.xml"/><Relationship Id="rId21" Type="http://schemas.openxmlformats.org/officeDocument/2006/relationships/image" Target="../media/image72.emf"/><Relationship Id="rId10" Type="http://schemas.openxmlformats.org/officeDocument/2006/relationships/customXml" Target="../ink/ink81.xml"/><Relationship Id="rId11" Type="http://schemas.openxmlformats.org/officeDocument/2006/relationships/image" Target="../media/image67.emf"/><Relationship Id="rId12" Type="http://schemas.openxmlformats.org/officeDocument/2006/relationships/customXml" Target="../ink/ink82.xml"/><Relationship Id="rId13" Type="http://schemas.openxmlformats.org/officeDocument/2006/relationships/image" Target="../media/image68.emf"/><Relationship Id="rId14" Type="http://schemas.openxmlformats.org/officeDocument/2006/relationships/customXml" Target="../ink/ink83.xml"/><Relationship Id="rId15" Type="http://schemas.openxmlformats.org/officeDocument/2006/relationships/image" Target="../media/image69.emf"/><Relationship Id="rId16" Type="http://schemas.openxmlformats.org/officeDocument/2006/relationships/customXml" Target="../ink/ink84.xml"/><Relationship Id="rId17" Type="http://schemas.openxmlformats.org/officeDocument/2006/relationships/image" Target="../media/image70.emf"/><Relationship Id="rId18" Type="http://schemas.openxmlformats.org/officeDocument/2006/relationships/customXml" Target="../ink/ink85.xml"/><Relationship Id="rId19" Type="http://schemas.openxmlformats.org/officeDocument/2006/relationships/image" Target="../media/image71.emf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77.xml"/><Relationship Id="rId3" Type="http://schemas.openxmlformats.org/officeDocument/2006/relationships/image" Target="../media/image53.emf"/><Relationship Id="rId4" Type="http://schemas.openxmlformats.org/officeDocument/2006/relationships/customXml" Target="../ink/ink78.xml"/><Relationship Id="rId5" Type="http://schemas.openxmlformats.org/officeDocument/2006/relationships/image" Target="../media/image54.emf"/><Relationship Id="rId6" Type="http://schemas.openxmlformats.org/officeDocument/2006/relationships/customXml" Target="../ink/ink79.xml"/><Relationship Id="rId7" Type="http://schemas.openxmlformats.org/officeDocument/2006/relationships/image" Target="../media/image55.emf"/><Relationship Id="rId8" Type="http://schemas.openxmlformats.org/officeDocument/2006/relationships/customXml" Target="../ink/ink8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90.xml"/><Relationship Id="rId20" Type="http://schemas.openxmlformats.org/officeDocument/2006/relationships/image" Target="../media/image11.emf"/><Relationship Id="rId21" Type="http://schemas.openxmlformats.org/officeDocument/2006/relationships/customXml" Target="../ink/ink96.xml"/><Relationship Id="rId22" Type="http://schemas.openxmlformats.org/officeDocument/2006/relationships/image" Target="../media/image12.emf"/><Relationship Id="rId23" Type="http://schemas.openxmlformats.org/officeDocument/2006/relationships/customXml" Target="../ink/ink97.xml"/><Relationship Id="rId24" Type="http://schemas.openxmlformats.org/officeDocument/2006/relationships/image" Target="../media/image13.emf"/><Relationship Id="rId10" Type="http://schemas.openxmlformats.org/officeDocument/2006/relationships/image" Target="../media/image6.emf"/><Relationship Id="rId11" Type="http://schemas.openxmlformats.org/officeDocument/2006/relationships/customXml" Target="../ink/ink91.xml"/><Relationship Id="rId12" Type="http://schemas.openxmlformats.org/officeDocument/2006/relationships/image" Target="../media/image7.emf"/><Relationship Id="rId13" Type="http://schemas.openxmlformats.org/officeDocument/2006/relationships/customXml" Target="../ink/ink92.xml"/><Relationship Id="rId14" Type="http://schemas.openxmlformats.org/officeDocument/2006/relationships/image" Target="../media/image8.emf"/><Relationship Id="rId15" Type="http://schemas.openxmlformats.org/officeDocument/2006/relationships/customXml" Target="../ink/ink93.xml"/><Relationship Id="rId16" Type="http://schemas.openxmlformats.org/officeDocument/2006/relationships/image" Target="../media/image9.emf"/><Relationship Id="rId17" Type="http://schemas.openxmlformats.org/officeDocument/2006/relationships/customXml" Target="../ink/ink94.xml"/><Relationship Id="rId18" Type="http://schemas.openxmlformats.org/officeDocument/2006/relationships/image" Target="../media/image10.emf"/><Relationship Id="rId19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3" Type="http://schemas.openxmlformats.org/officeDocument/2006/relationships/customXml" Target="../ink/ink87.xml"/><Relationship Id="rId4" Type="http://schemas.openxmlformats.org/officeDocument/2006/relationships/image" Target="../media/image3.emf"/><Relationship Id="rId5" Type="http://schemas.openxmlformats.org/officeDocument/2006/relationships/customXml" Target="../ink/ink88.xml"/><Relationship Id="rId6" Type="http://schemas.openxmlformats.org/officeDocument/2006/relationships/image" Target="../media/image4.emf"/><Relationship Id="rId7" Type="http://schemas.openxmlformats.org/officeDocument/2006/relationships/customXml" Target="../ink/ink89.xml"/><Relationship Id="rId8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jpeg"/><Relationship Id="rId5" Type="http://schemas.openxmlformats.org/officeDocument/2006/relationships/customXml" Target="../ink/ink2.xm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510.png"/><Relationship Id="rId5" Type="http://schemas.openxmlformats.org/officeDocument/2006/relationships/image" Target="../media/image6.png"/><Relationship Id="rId6" Type="http://schemas.openxmlformats.org/officeDocument/2006/relationships/customXml" Target="../ink/ink4.xml"/><Relationship Id="rId7" Type="http://schemas.openxmlformats.org/officeDocument/2006/relationships/image" Target="../media/image7.png"/><Relationship Id="rId8" Type="http://schemas.openxmlformats.org/officeDocument/2006/relationships/customXml" Target="../ink/ink5.xml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jpeg"/><Relationship Id="rId5" Type="http://schemas.openxmlformats.org/officeDocument/2006/relationships/image" Target="../media/image9.png"/><Relationship Id="rId6" Type="http://schemas.openxmlformats.org/officeDocument/2006/relationships/customXml" Target="../ink/ink7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customXml" Target="../ink/ink17.xml"/><Relationship Id="rId21" Type="http://schemas.openxmlformats.org/officeDocument/2006/relationships/image" Target="../media/image20.png"/><Relationship Id="rId22" Type="http://schemas.openxmlformats.org/officeDocument/2006/relationships/customXml" Target="../ink/ink18.xml"/><Relationship Id="rId23" Type="http://schemas.openxmlformats.org/officeDocument/2006/relationships/image" Target="../media/image21.png"/><Relationship Id="rId24" Type="http://schemas.openxmlformats.org/officeDocument/2006/relationships/customXml" Target="../ink/ink19.xml"/><Relationship Id="rId25" Type="http://schemas.openxmlformats.org/officeDocument/2006/relationships/image" Target="../media/image22.png"/><Relationship Id="rId26" Type="http://schemas.openxmlformats.org/officeDocument/2006/relationships/customXml" Target="../ink/ink20.xml"/><Relationship Id="rId27" Type="http://schemas.openxmlformats.org/officeDocument/2006/relationships/image" Target="../media/image23.png"/><Relationship Id="rId28" Type="http://schemas.openxmlformats.org/officeDocument/2006/relationships/customXml" Target="../ink/ink21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8.xml"/><Relationship Id="rId3" Type="http://schemas.openxmlformats.org/officeDocument/2006/relationships/image" Target="../media/image11.png"/><Relationship Id="rId4" Type="http://schemas.openxmlformats.org/officeDocument/2006/relationships/customXml" Target="../ink/ink9.xml"/><Relationship Id="rId5" Type="http://schemas.openxmlformats.org/officeDocument/2006/relationships/image" Target="../media/image12.png"/><Relationship Id="rId30" Type="http://schemas.openxmlformats.org/officeDocument/2006/relationships/customXml" Target="../ink/ink22.xml"/><Relationship Id="rId31" Type="http://schemas.openxmlformats.org/officeDocument/2006/relationships/image" Target="../media/image25.png"/><Relationship Id="rId32" Type="http://schemas.openxmlformats.org/officeDocument/2006/relationships/customXml" Target="../ink/ink23.xml"/><Relationship Id="rId9" Type="http://schemas.openxmlformats.org/officeDocument/2006/relationships/image" Target="../media/image14.png"/><Relationship Id="rId6" Type="http://schemas.openxmlformats.org/officeDocument/2006/relationships/customXml" Target="../ink/ink10.xml"/><Relationship Id="rId7" Type="http://schemas.openxmlformats.org/officeDocument/2006/relationships/image" Target="../media/image13.png"/><Relationship Id="rId8" Type="http://schemas.openxmlformats.org/officeDocument/2006/relationships/customXml" Target="../ink/ink11.xml"/><Relationship Id="rId33" Type="http://schemas.openxmlformats.org/officeDocument/2006/relationships/image" Target="../media/image26.png"/><Relationship Id="rId34" Type="http://schemas.openxmlformats.org/officeDocument/2006/relationships/customXml" Target="../ink/ink24.xml"/><Relationship Id="rId35" Type="http://schemas.openxmlformats.org/officeDocument/2006/relationships/image" Target="../media/image27.png"/><Relationship Id="rId36" Type="http://schemas.openxmlformats.org/officeDocument/2006/relationships/customXml" Target="../ink/ink25.xml"/><Relationship Id="rId10" Type="http://schemas.openxmlformats.org/officeDocument/2006/relationships/customXml" Target="../ink/ink12.xml"/><Relationship Id="rId11" Type="http://schemas.openxmlformats.org/officeDocument/2006/relationships/image" Target="../media/image15.png"/><Relationship Id="rId12" Type="http://schemas.openxmlformats.org/officeDocument/2006/relationships/customXml" Target="../ink/ink13.xml"/><Relationship Id="rId13" Type="http://schemas.openxmlformats.org/officeDocument/2006/relationships/image" Target="../media/image16.png"/><Relationship Id="rId14" Type="http://schemas.openxmlformats.org/officeDocument/2006/relationships/customXml" Target="../ink/ink14.xml"/><Relationship Id="rId15" Type="http://schemas.openxmlformats.org/officeDocument/2006/relationships/image" Target="../media/image17.png"/><Relationship Id="rId16" Type="http://schemas.openxmlformats.org/officeDocument/2006/relationships/customXml" Target="../ink/ink15.xml"/><Relationship Id="rId17" Type="http://schemas.openxmlformats.org/officeDocument/2006/relationships/image" Target="../media/image18.png"/><Relationship Id="rId18" Type="http://schemas.openxmlformats.org/officeDocument/2006/relationships/customXml" Target="../ink/ink16.xml"/><Relationship Id="rId19" Type="http://schemas.openxmlformats.org/officeDocument/2006/relationships/image" Target="../media/image19.png"/><Relationship Id="rId37" Type="http://schemas.openxmlformats.org/officeDocument/2006/relationships/image" Target="../media/image28.png"/><Relationship Id="rId38" Type="http://schemas.openxmlformats.org/officeDocument/2006/relationships/customXml" Target="../ink/ink26.xml"/><Relationship Id="rId3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customXml" Target="../ink/ink36.xml"/><Relationship Id="rId21" Type="http://schemas.openxmlformats.org/officeDocument/2006/relationships/image" Target="../media/image39.png"/><Relationship Id="rId22" Type="http://schemas.openxmlformats.org/officeDocument/2006/relationships/customXml" Target="../ink/ink37.xml"/><Relationship Id="rId23" Type="http://schemas.openxmlformats.org/officeDocument/2006/relationships/image" Target="../media/image40.png"/><Relationship Id="rId24" Type="http://schemas.openxmlformats.org/officeDocument/2006/relationships/customXml" Target="../ink/ink38.xml"/><Relationship Id="rId25" Type="http://schemas.openxmlformats.org/officeDocument/2006/relationships/image" Target="../media/image41.png"/><Relationship Id="rId26" Type="http://schemas.openxmlformats.org/officeDocument/2006/relationships/customXml" Target="../ink/ink39.xml"/><Relationship Id="rId27" Type="http://schemas.openxmlformats.org/officeDocument/2006/relationships/image" Target="../media/image42.png"/><Relationship Id="rId28" Type="http://schemas.openxmlformats.org/officeDocument/2006/relationships/customXml" Target="../ink/ink40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27.xml"/><Relationship Id="rId3" Type="http://schemas.openxmlformats.org/officeDocument/2006/relationships/image" Target="../media/image300.png"/><Relationship Id="rId4" Type="http://schemas.openxmlformats.org/officeDocument/2006/relationships/customXml" Target="../ink/ink28.xml"/><Relationship Id="rId5" Type="http://schemas.openxmlformats.org/officeDocument/2006/relationships/image" Target="../media/image31.png"/><Relationship Id="rId30" Type="http://schemas.openxmlformats.org/officeDocument/2006/relationships/customXml" Target="../ink/ink41.xml"/><Relationship Id="rId31" Type="http://schemas.openxmlformats.org/officeDocument/2006/relationships/image" Target="../media/image44.png"/><Relationship Id="rId32" Type="http://schemas.openxmlformats.org/officeDocument/2006/relationships/customXml" Target="../ink/ink42.xml"/><Relationship Id="rId9" Type="http://schemas.openxmlformats.org/officeDocument/2006/relationships/image" Target="../media/image33.png"/><Relationship Id="rId6" Type="http://schemas.openxmlformats.org/officeDocument/2006/relationships/customXml" Target="../ink/ink29.xml"/><Relationship Id="rId7" Type="http://schemas.openxmlformats.org/officeDocument/2006/relationships/image" Target="../media/image32.png"/><Relationship Id="rId8" Type="http://schemas.openxmlformats.org/officeDocument/2006/relationships/customXml" Target="../ink/ink30.xml"/><Relationship Id="rId33" Type="http://schemas.openxmlformats.org/officeDocument/2006/relationships/image" Target="../media/image45.png"/><Relationship Id="rId34" Type="http://schemas.openxmlformats.org/officeDocument/2006/relationships/customXml" Target="../ink/ink43.xml"/><Relationship Id="rId35" Type="http://schemas.openxmlformats.org/officeDocument/2006/relationships/image" Target="../media/image46.png"/><Relationship Id="rId36" Type="http://schemas.openxmlformats.org/officeDocument/2006/relationships/customXml" Target="../ink/ink44.xml"/><Relationship Id="rId10" Type="http://schemas.openxmlformats.org/officeDocument/2006/relationships/customXml" Target="../ink/ink31.xml"/><Relationship Id="rId11" Type="http://schemas.openxmlformats.org/officeDocument/2006/relationships/image" Target="../media/image34.png"/><Relationship Id="rId12" Type="http://schemas.openxmlformats.org/officeDocument/2006/relationships/customXml" Target="../ink/ink32.xml"/><Relationship Id="rId13" Type="http://schemas.openxmlformats.org/officeDocument/2006/relationships/image" Target="../media/image35.png"/><Relationship Id="rId14" Type="http://schemas.openxmlformats.org/officeDocument/2006/relationships/customXml" Target="../ink/ink33.xml"/><Relationship Id="rId15" Type="http://schemas.openxmlformats.org/officeDocument/2006/relationships/image" Target="../media/image36.png"/><Relationship Id="rId16" Type="http://schemas.openxmlformats.org/officeDocument/2006/relationships/customXml" Target="../ink/ink34.xml"/><Relationship Id="rId17" Type="http://schemas.openxmlformats.org/officeDocument/2006/relationships/image" Target="../media/image37.png"/><Relationship Id="rId18" Type="http://schemas.openxmlformats.org/officeDocument/2006/relationships/customXml" Target="../ink/ink35.xml"/><Relationship Id="rId19" Type="http://schemas.openxmlformats.org/officeDocument/2006/relationships/image" Target="../media/image38.png"/><Relationship Id="rId37" Type="http://schemas.openxmlformats.org/officeDocument/2006/relationships/image" Target="../media/image47.png"/><Relationship Id="rId38" Type="http://schemas.openxmlformats.org/officeDocument/2006/relationships/customXml" Target="../ink/ink45.xml"/><Relationship Id="rId39" Type="http://schemas.openxmlformats.org/officeDocument/2006/relationships/image" Target="../media/image48.png"/><Relationship Id="rId40" Type="http://schemas.openxmlformats.org/officeDocument/2006/relationships/customXml" Target="../ink/ink46.xml"/><Relationship Id="rId4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customXml" Target="../ink/ink56.xml"/><Relationship Id="rId21" Type="http://schemas.openxmlformats.org/officeDocument/2006/relationships/image" Target="../media/image51.png"/><Relationship Id="rId22" Type="http://schemas.openxmlformats.org/officeDocument/2006/relationships/customXml" Target="../ink/ink57.xml"/><Relationship Id="rId23" Type="http://schemas.openxmlformats.org/officeDocument/2006/relationships/image" Target="../media/image52.png"/><Relationship Id="rId24" Type="http://schemas.openxmlformats.org/officeDocument/2006/relationships/customXml" Target="../ink/ink58.xml"/><Relationship Id="rId25" Type="http://schemas.openxmlformats.org/officeDocument/2006/relationships/image" Target="../media/image53.png"/><Relationship Id="rId26" Type="http://schemas.openxmlformats.org/officeDocument/2006/relationships/customXml" Target="../ink/ink59.xml"/><Relationship Id="rId27" Type="http://schemas.openxmlformats.org/officeDocument/2006/relationships/image" Target="../media/image40.png"/><Relationship Id="rId28" Type="http://schemas.openxmlformats.org/officeDocument/2006/relationships/customXml" Target="../ink/ink60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47.xml"/><Relationship Id="rId3" Type="http://schemas.openxmlformats.org/officeDocument/2006/relationships/image" Target="../media/image300.png"/><Relationship Id="rId4" Type="http://schemas.openxmlformats.org/officeDocument/2006/relationships/customXml" Target="../ink/ink48.xml"/><Relationship Id="rId5" Type="http://schemas.openxmlformats.org/officeDocument/2006/relationships/image" Target="../media/image31.png"/><Relationship Id="rId30" Type="http://schemas.openxmlformats.org/officeDocument/2006/relationships/customXml" Target="../ink/ink61.xml"/><Relationship Id="rId31" Type="http://schemas.openxmlformats.org/officeDocument/2006/relationships/image" Target="../media/image55.png"/><Relationship Id="rId32" Type="http://schemas.openxmlformats.org/officeDocument/2006/relationships/customXml" Target="../ink/ink62.xml"/><Relationship Id="rId9" Type="http://schemas.openxmlformats.org/officeDocument/2006/relationships/image" Target="../media/image33.png"/><Relationship Id="rId6" Type="http://schemas.openxmlformats.org/officeDocument/2006/relationships/customXml" Target="../ink/ink49.xml"/><Relationship Id="rId7" Type="http://schemas.openxmlformats.org/officeDocument/2006/relationships/image" Target="../media/image32.png"/><Relationship Id="rId8" Type="http://schemas.openxmlformats.org/officeDocument/2006/relationships/customXml" Target="../ink/ink50.xml"/><Relationship Id="rId33" Type="http://schemas.openxmlformats.org/officeDocument/2006/relationships/image" Target="../media/image56.png"/><Relationship Id="rId34" Type="http://schemas.openxmlformats.org/officeDocument/2006/relationships/customXml" Target="../ink/ink63.xml"/><Relationship Id="rId35" Type="http://schemas.openxmlformats.org/officeDocument/2006/relationships/image" Target="../media/image57.png"/><Relationship Id="rId36" Type="http://schemas.openxmlformats.org/officeDocument/2006/relationships/customXml" Target="../ink/ink64.xml"/><Relationship Id="rId10" Type="http://schemas.openxmlformats.org/officeDocument/2006/relationships/customXml" Target="../ink/ink51.xml"/><Relationship Id="rId11" Type="http://schemas.openxmlformats.org/officeDocument/2006/relationships/image" Target="../media/image34.png"/><Relationship Id="rId12" Type="http://schemas.openxmlformats.org/officeDocument/2006/relationships/customXml" Target="../ink/ink52.xml"/><Relationship Id="rId13" Type="http://schemas.openxmlformats.org/officeDocument/2006/relationships/image" Target="../media/image35.png"/><Relationship Id="rId14" Type="http://schemas.openxmlformats.org/officeDocument/2006/relationships/customXml" Target="../ink/ink53.xml"/><Relationship Id="rId15" Type="http://schemas.openxmlformats.org/officeDocument/2006/relationships/image" Target="../media/image50.png"/><Relationship Id="rId16" Type="http://schemas.openxmlformats.org/officeDocument/2006/relationships/customXml" Target="../ink/ink54.xml"/><Relationship Id="rId17" Type="http://schemas.openxmlformats.org/officeDocument/2006/relationships/image" Target="../media/image39.png"/><Relationship Id="rId18" Type="http://schemas.openxmlformats.org/officeDocument/2006/relationships/customXml" Target="../ink/ink55.xml"/><Relationship Id="rId19" Type="http://schemas.openxmlformats.org/officeDocument/2006/relationships/image" Target="../media/image43.png"/><Relationship Id="rId37" Type="http://schemas.openxmlformats.org/officeDocument/2006/relationships/image" Target="../media/image58.png"/><Relationship Id="rId38" Type="http://schemas.openxmlformats.org/officeDocument/2006/relationships/customXml" Target="../ink/ink65.xml"/><Relationship Id="rId39" Type="http://schemas.openxmlformats.org/officeDocument/2006/relationships/image" Target="../media/image59.png"/><Relationship Id="rId40" Type="http://schemas.openxmlformats.org/officeDocument/2006/relationships/customXml" Target="../ink/ink66.xml"/><Relationship Id="rId41" Type="http://schemas.openxmlformats.org/officeDocument/2006/relationships/image" Target="../media/image60.png"/><Relationship Id="rId42" Type="http://schemas.openxmlformats.org/officeDocument/2006/relationships/customXml" Target="../ink/ink67.xml"/><Relationship Id="rId43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Radiometry of Image 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ea typeface="+mn-ea"/>
              </a:rPr>
              <a:t>Jitendra</a:t>
            </a:r>
            <a:r>
              <a:rPr lang="en-US" dirty="0" smtClean="0">
                <a:ea typeface="+mn-ea"/>
              </a:rPr>
              <a:t> Malik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68350"/>
          </a:xfrm>
        </p:spPr>
        <p:txBody>
          <a:bodyPr/>
          <a:lstStyle/>
          <a:p>
            <a:r>
              <a:rPr lang="en-US" sz="2800">
                <a:latin typeface="Calibri" charset="0"/>
              </a:rPr>
              <a:t>What causes the outgoing radiance at a scene patch?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6" name="Ink 245"/>
              <p14:cNvContentPartPr/>
              <p14:nvPr/>
            </p14:nvContentPartPr>
            <p14:xfrm>
              <a:off x="5067090" y="3446955"/>
              <a:ext cx="702720" cy="70164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7090" y="3446955"/>
                <a:ext cx="7027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5806552" y="1592145"/>
              <a:ext cx="856800" cy="2455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6552" y="1592145"/>
                <a:ext cx="856800" cy="24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/>
              <p14:cNvContentPartPr/>
              <p14:nvPr/>
            </p14:nvContentPartPr>
            <p14:xfrm>
              <a:off x="0" y="1096065"/>
              <a:ext cx="0" cy="201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096065"/>
                <a:ext cx="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4" name="Ink 263"/>
              <p14:cNvContentPartPr/>
              <p14:nvPr/>
            </p14:nvContentPartPr>
            <p14:xfrm>
              <a:off x="5732370" y="607545"/>
              <a:ext cx="41422" cy="2412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2370" y="607545"/>
                <a:ext cx="41422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0" name="Ink 269"/>
              <p14:cNvContentPartPr/>
              <p14:nvPr/>
            </p14:nvContentPartPr>
            <p14:xfrm>
              <a:off x="526432" y="1042425"/>
              <a:ext cx="8020080" cy="242064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432" y="1042425"/>
                <a:ext cx="8020080" cy="24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2" name="Ink 151"/>
              <p14:cNvContentPartPr/>
              <p14:nvPr/>
            </p14:nvContentPartPr>
            <p14:xfrm>
              <a:off x="5620792" y="3689145"/>
              <a:ext cx="2167560" cy="75960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0792" y="3689145"/>
                <a:ext cx="2167560" cy="759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96850" y="4724400"/>
            <a:ext cx="8828088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Two special cases: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Specular surfaces</a:t>
            </a:r>
            <a:r>
              <a:rPr lang="en-US" sz="2400" dirty="0">
                <a:latin typeface="+mn-lt"/>
                <a:ea typeface="+mn-ea"/>
                <a:cs typeface="+mn-cs"/>
              </a:rPr>
              <a:t>  - Outgoing radiance direction obeys angle of incidence=angle of reflection, and co-planarity of incident &amp; reflected rays &amp; the surface normal.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Lambertian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surfaces </a:t>
            </a:r>
            <a:r>
              <a:rPr lang="en-US" sz="2400" dirty="0">
                <a:latin typeface="+mn-lt"/>
                <a:ea typeface="+mn-ea"/>
                <a:cs typeface="+mn-cs"/>
              </a:rPr>
              <a:t>- Outgoing radiance same in all directions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858712" y="3073545"/>
              <a:ext cx="4155480" cy="976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8712" y="3073545"/>
                <a:ext cx="415548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/>
              <p14:cNvContentPartPr/>
              <p14:nvPr/>
            </p14:nvContentPartPr>
            <p14:xfrm>
              <a:off x="4644472" y="4132305"/>
              <a:ext cx="794160" cy="3214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4472" y="4132305"/>
                <a:ext cx="794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 3"/>
              <p14:cNvContentPartPr/>
              <p14:nvPr/>
            </p14:nvContentPartPr>
            <p14:xfrm>
              <a:off x="5694120" y="5442840"/>
              <a:ext cx="2736360" cy="1287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94120" y="5442840"/>
                <a:ext cx="2736360" cy="128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677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Lambertian</a:t>
            </a:r>
            <a:r>
              <a:rPr lang="en-US" sz="2800" dirty="0" smtClean="0"/>
              <a:t> model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5806552" y="1592145"/>
              <a:ext cx="856800" cy="2455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8992" y="1579185"/>
                <a:ext cx="873000" cy="24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7665232" y="1096065"/>
              <a:ext cx="0" cy="201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4" name="Ink 263"/>
              <p14:cNvContentPartPr/>
              <p14:nvPr/>
            </p14:nvContentPartPr>
            <p14:xfrm>
              <a:off x="5732370" y="607545"/>
              <a:ext cx="41422" cy="2412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7327" y="603945"/>
                <a:ext cx="50067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370912" y="1176345"/>
              <a:ext cx="8483040" cy="4491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472" y="1164465"/>
                <a:ext cx="8500320" cy="45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6263392" y="1042065"/>
              <a:ext cx="2283120" cy="691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4032" y="1035225"/>
                <a:ext cx="230004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788112" y="3166425"/>
              <a:ext cx="2907720" cy="982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4432" y="3154545"/>
                <a:ext cx="292464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2" name="Ink 241"/>
              <p14:cNvContentPartPr/>
              <p14:nvPr/>
            </p14:nvContentPartPr>
            <p14:xfrm>
              <a:off x="2765632" y="1841985"/>
              <a:ext cx="244440" cy="11592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4112" y="1838745"/>
                <a:ext cx="259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3" name="Ink 242"/>
              <p14:cNvContentPartPr/>
              <p14:nvPr/>
            </p14:nvContentPartPr>
            <p14:xfrm>
              <a:off x="3534232" y="1832265"/>
              <a:ext cx="228240" cy="11088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3792" y="1824705"/>
                <a:ext cx="243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0" name="Ink 139"/>
              <p14:cNvContentPartPr/>
              <p14:nvPr/>
            </p14:nvContentPartPr>
            <p14:xfrm>
              <a:off x="5496592" y="2736225"/>
              <a:ext cx="1309320" cy="108648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92632" y="2725425"/>
                <a:ext cx="1321920" cy="1109520"/>
              </a:xfrm>
              <a:prstGeom prst="rect">
                <a:avLst/>
              </a:prstGeom>
            </p:spPr>
          </p:pic>
        </mc:Fallback>
      </mc:AlternateContent>
      <p:sp>
        <p:nvSpPr>
          <p:cNvPr id="353" name="TextBox 352"/>
          <p:cNvSpPr txBox="1"/>
          <p:nvPr/>
        </p:nvSpPr>
        <p:spPr>
          <a:xfrm>
            <a:off x="0" y="569100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often model reflectance by a combination of a </a:t>
            </a:r>
            <a:r>
              <a:rPr lang="en-US" dirty="0" err="1" smtClean="0"/>
              <a:t>Lambertian</a:t>
            </a:r>
            <a:r>
              <a:rPr lang="en-US" dirty="0" smtClean="0"/>
              <a:t> term and a specular term. If we want to be precise, we use a BRDF (Bidirectional Reflectance Distribution function) which is a 4D function corresponding to the ratio of outgoing radiance in a particular direction to the incoming irradiance in some other direction. This can be measured empirically.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/>
              <p14:cNvContentPartPr/>
              <p14:nvPr/>
            </p14:nvContentPartPr>
            <p14:xfrm>
              <a:off x="2428560" y="2861145"/>
              <a:ext cx="1086120" cy="6217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5960" y="2849625"/>
                <a:ext cx="1112400" cy="6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42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Edges are important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Edges are curves in the image, across which the brightness changes “a lot</a:t>
            </a:r>
            <a:r>
              <a:rPr lang="en-US" sz="2400" dirty="0" smtClean="0"/>
              <a:t>”. </a:t>
            </a:r>
            <a:r>
              <a:rPr lang="en-US" sz="2400" dirty="0" smtClean="0"/>
              <a:t>These arise because of discontinuities in reflectance, illumination or surface geometry.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43200"/>
            <a:ext cx="4953000" cy="38523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952911" y="3760228"/>
              <a:ext cx="1149480" cy="833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8951" y="3753388"/>
                <a:ext cx="116532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2412471" y="3518308"/>
              <a:ext cx="1874880" cy="843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1671" y="3506428"/>
                <a:ext cx="189684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7422231" y="2520748"/>
              <a:ext cx="403200" cy="990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3951" y="2507068"/>
                <a:ext cx="42516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7217391" y="2187388"/>
              <a:ext cx="1288800" cy="3362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1271" y="2173348"/>
                <a:ext cx="13096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/>
              <p14:cNvContentPartPr/>
              <p14:nvPr/>
            </p14:nvContentPartPr>
            <p14:xfrm>
              <a:off x="6458151" y="5251708"/>
              <a:ext cx="1598040" cy="5302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4471" y="5241268"/>
                <a:ext cx="162432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/>
              <p14:cNvContentPartPr/>
              <p14:nvPr/>
            </p14:nvContentPartPr>
            <p14:xfrm>
              <a:off x="7953951" y="3188908"/>
              <a:ext cx="1034640" cy="7225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7471" y="3178468"/>
                <a:ext cx="104436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/>
              <p14:cNvContentPartPr/>
              <p14:nvPr/>
            </p14:nvContentPartPr>
            <p14:xfrm>
              <a:off x="7253391" y="2116828"/>
              <a:ext cx="692280" cy="61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42591" y="2103148"/>
                <a:ext cx="70668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/>
              <p14:cNvContentPartPr/>
              <p14:nvPr/>
            </p14:nvContentPartPr>
            <p14:xfrm>
              <a:off x="7824711" y="5620708"/>
              <a:ext cx="1145160" cy="4212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13911" y="5606308"/>
                <a:ext cx="1169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/>
              <p14:cNvContentPartPr/>
              <p14:nvPr/>
            </p14:nvContentPartPr>
            <p14:xfrm>
              <a:off x="591231" y="5486788"/>
              <a:ext cx="2130480" cy="11156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6471" y="5473828"/>
                <a:ext cx="215136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/>
              <p14:cNvContentPartPr/>
              <p14:nvPr/>
            </p14:nvContentPartPr>
            <p14:xfrm>
              <a:off x="6497640" y="3157200"/>
              <a:ext cx="2549160" cy="2697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92600" y="3154320"/>
                <a:ext cx="2562120" cy="27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/>
              <p14:cNvContentPartPr/>
              <p14:nvPr/>
            </p14:nvContentPartPr>
            <p14:xfrm>
              <a:off x="7234920" y="2449440"/>
              <a:ext cx="1330200" cy="106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30960" y="2446920"/>
                <a:ext cx="1336680" cy="10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Real world scenes have additional complexity…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alibri" charset="0"/>
              </a:rPr>
              <a:t>Objects are illuminated not just by light sources, but also by reflected light from other surfaces. In computer graphics, ray tracing and radiosity are techniques that address this issue.</a:t>
            </a:r>
          </a:p>
          <a:p>
            <a:r>
              <a:rPr lang="en-US" sz="2400">
                <a:latin typeface="Calibri" charset="0"/>
              </a:rPr>
              <a:t>Shadows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57550"/>
            <a:ext cx="61722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Inverting the physics of image formation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alibri" charset="0"/>
              </a:rPr>
              <a:t>Shape-from-shading (SFS) seeks to go from the measured irradiance values in the image to the scene geometry, reflectances and illumination that caused it.</a:t>
            </a:r>
          </a:p>
          <a:p>
            <a:r>
              <a:rPr lang="en-US" sz="2400">
                <a:latin typeface="Calibri" charset="0"/>
              </a:rPr>
              <a:t>This is the inverse of the computer graphics rendering problem where the goal is to produce the image, given the scene.</a:t>
            </a:r>
          </a:p>
          <a:p>
            <a:r>
              <a:rPr lang="en-US" sz="2400">
                <a:latin typeface="Calibri" charset="0"/>
              </a:rPr>
              <a:t>The inverse problem is </a:t>
            </a:r>
            <a:r>
              <a:rPr lang="en-US" sz="2400" u="sng">
                <a:latin typeface="Calibri" charset="0"/>
              </a:rPr>
              <a:t>much</a:t>
            </a:r>
            <a:r>
              <a:rPr lang="en-US" sz="2400">
                <a:latin typeface="Calibri" charset="0"/>
              </a:rPr>
              <a:t> harder than the forward problem; traditional SFS only works under gross simplifying assumptions on the physics.</a:t>
            </a:r>
          </a:p>
          <a:p>
            <a:r>
              <a:rPr lang="en-US" sz="2400">
                <a:latin typeface="Calibri" charset="0"/>
              </a:rPr>
              <a:t>Computer vision has been much more successful in exploiting the geometry of image formation with multiple views.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What is in an image?</a:t>
            </a:r>
          </a:p>
        </p:txBody>
      </p:sp>
      <p:pic>
        <p:nvPicPr>
          <p:cNvPr id="438280" name="Picture 8" descr="ti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943600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8289" name="Group 17"/>
          <p:cNvGrpSpPr>
            <a:grpSpLocks/>
          </p:cNvGrpSpPr>
          <p:nvPr/>
        </p:nvGrpSpPr>
        <p:grpSpPr bwMode="auto">
          <a:xfrm>
            <a:off x="4270375" y="1590675"/>
            <a:ext cx="4584700" cy="2362200"/>
            <a:chOff x="2690" y="1002"/>
            <a:chExt cx="2888" cy="1488"/>
          </a:xfrm>
        </p:grpSpPr>
        <p:pic>
          <p:nvPicPr>
            <p:cNvPr id="438279" name="Picture 7" descr="tigerhead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" y="1011"/>
              <a:ext cx="1584" cy="1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8281" name="Rectangle 9"/>
            <p:cNvSpPr>
              <a:spLocks noChangeArrowheads="1"/>
            </p:cNvSpPr>
            <p:nvPr/>
          </p:nvSpPr>
          <p:spPr bwMode="auto">
            <a:xfrm>
              <a:off x="2690" y="1910"/>
              <a:ext cx="144" cy="1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4" name="Line 12"/>
            <p:cNvSpPr>
              <a:spLocks noChangeShapeType="1"/>
            </p:cNvSpPr>
            <p:nvPr/>
          </p:nvSpPr>
          <p:spPr bwMode="auto">
            <a:xfrm flipV="1">
              <a:off x="2836" y="1002"/>
              <a:ext cx="1148" cy="9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85" name="Line 13"/>
            <p:cNvSpPr>
              <a:spLocks noChangeShapeType="1"/>
            </p:cNvSpPr>
            <p:nvPr/>
          </p:nvSpPr>
          <p:spPr bwMode="auto">
            <a:xfrm>
              <a:off x="2832" y="2064"/>
              <a:ext cx="1152" cy="4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8287" name="Text Box 15"/>
          <p:cNvSpPr txBox="1">
            <a:spLocks noChangeArrowheads="1"/>
          </p:cNvSpPr>
          <p:nvPr/>
        </p:nvSpPr>
        <p:spPr bwMode="auto">
          <a:xfrm>
            <a:off x="3505200" y="5645150"/>
            <a:ext cx="5181600" cy="8309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The </a:t>
            </a:r>
            <a:r>
              <a:rPr lang="en-US" sz="2400" smtClean="0"/>
              <a:t>image is </a:t>
            </a:r>
            <a:r>
              <a:rPr lang="en-US" sz="2400" dirty="0"/>
              <a:t>an array of brightness </a:t>
            </a:r>
            <a:r>
              <a:rPr lang="en-US" sz="2400" dirty="0" smtClean="0"/>
              <a:t>values</a:t>
            </a:r>
            <a:r>
              <a:rPr lang="en-US" sz="2400" dirty="0"/>
              <a:t> </a:t>
            </a:r>
            <a:r>
              <a:rPr lang="en-US" sz="2400" dirty="0" smtClean="0"/>
              <a:t>(three arrays for RGB images)</a:t>
            </a:r>
            <a:endParaRPr lang="en-US" sz="2400" dirty="0"/>
          </a:p>
        </p:txBody>
      </p:sp>
      <p:grpSp>
        <p:nvGrpSpPr>
          <p:cNvPr id="438301" name="Group 29"/>
          <p:cNvGrpSpPr>
            <a:grpSpLocks/>
          </p:cNvGrpSpPr>
          <p:nvPr/>
        </p:nvGrpSpPr>
        <p:grpSpPr bwMode="auto">
          <a:xfrm>
            <a:off x="152400" y="3352800"/>
            <a:ext cx="4495800" cy="2895600"/>
            <a:chOff x="96" y="2112"/>
            <a:chExt cx="2832" cy="1824"/>
          </a:xfrm>
        </p:grpSpPr>
        <p:pic>
          <p:nvPicPr>
            <p:cNvPr id="438291" name="Picture 19" descr="mouse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400"/>
              <a:ext cx="1536" cy="1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8292" name="Rectangle 20"/>
            <p:cNvSpPr>
              <a:spLocks noChangeArrowheads="1"/>
            </p:cNvSpPr>
            <p:nvPr/>
          </p:nvSpPr>
          <p:spPr bwMode="auto">
            <a:xfrm>
              <a:off x="2736" y="2112"/>
              <a:ext cx="192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8293" name="Line 21"/>
            <p:cNvSpPr>
              <a:spLocks noChangeShapeType="1"/>
            </p:cNvSpPr>
            <p:nvPr/>
          </p:nvSpPr>
          <p:spPr bwMode="auto">
            <a:xfrm flipV="1">
              <a:off x="1632" y="2112"/>
              <a:ext cx="110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8294" name="Line 22"/>
            <p:cNvSpPr>
              <a:spLocks noChangeShapeType="1"/>
            </p:cNvSpPr>
            <p:nvPr/>
          </p:nvSpPr>
          <p:spPr bwMode="auto">
            <a:xfrm flipH="1">
              <a:off x="1632" y="2304"/>
              <a:ext cx="1104" cy="16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33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 camera creates an image 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101840" y="1388745"/>
              <a:ext cx="4191075" cy="2476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1840" y="1388745"/>
                <a:ext cx="4191075" cy="2476440"/>
              </a:xfrm>
              <a:prstGeom prst="rect">
                <a:avLst/>
              </a:prstGeom>
            </p:spPr>
          </p:pic>
        </mc:Fallback>
      </mc:AlternateContent>
      <p:pic>
        <p:nvPicPr>
          <p:cNvPr id="3076" name="Picture 4" descr="C:\Users\malik\AppData\Local\Microsoft\Windows\Temporary Internet Files\Content.IE5\G8GN0PEJ\MP900438755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26384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040"/>
          <p:cNvSpPr txBox="1">
            <a:spLocks noChangeArrowheads="1"/>
          </p:cNvSpPr>
          <p:nvPr/>
        </p:nvSpPr>
        <p:spPr bwMode="auto">
          <a:xfrm>
            <a:off x="457200" y="4171950"/>
            <a:ext cx="844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The image I(x,y) measures how much light is captured at pixel (x,y)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029200"/>
            <a:ext cx="6964363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We want to know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Where does a point (X,Y,Z) in the world get imaged?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What is the brightness at the resulting point (</a:t>
            </a:r>
            <a:r>
              <a:rPr lang="en-US" sz="2400" dirty="0" err="1">
                <a:latin typeface="+mn-lt"/>
                <a:ea typeface="+mn-ea"/>
                <a:cs typeface="+mn-cs"/>
              </a:rPr>
              <a:t>x,y</a:t>
            </a:r>
            <a:r>
              <a:rPr lang="en-US" sz="2400" dirty="0">
                <a:latin typeface="+mn-lt"/>
                <a:ea typeface="+mn-ea"/>
                <a:cs typeface="+mn-cs"/>
              </a:rPr>
              <a:t>)?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798240" y="1853280"/>
              <a:ext cx="1762920" cy="4353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8240" y="1853280"/>
                <a:ext cx="1762920" cy="435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alibri" charset="0"/>
              </a:rPr>
              <a:t>The pinhole camera models </a:t>
            </a:r>
            <a:r>
              <a:rPr lang="en-US" sz="3600">
                <a:solidFill>
                  <a:srgbClr val="FF0000"/>
                </a:solidFill>
                <a:latin typeface="Calibri" charset="0"/>
              </a:rPr>
              <a:t>where</a:t>
            </a:r>
            <a:r>
              <a:rPr lang="en-US" sz="3600">
                <a:latin typeface="Calibri" charset="0"/>
              </a:rPr>
              <a:t> a scene point is projected</a:t>
            </a:r>
          </a:p>
        </p:txBody>
      </p:sp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90675"/>
            <a:ext cx="8793163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116000" y="2595465"/>
              <a:ext cx="187560" cy="929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000" y="2595465"/>
                <a:ext cx="187560" cy="929520"/>
              </a:xfrm>
              <a:prstGeom prst="rect">
                <a:avLst/>
              </a:prstGeom>
            </p:spPr>
          </p:pic>
        </mc:Fallback>
      </mc:AlternateContent>
      <p:sp>
        <p:nvSpPr>
          <p:cNvPr id="4101" name="TextBox 16"/>
          <p:cNvSpPr txBox="1">
            <a:spLocks noChangeArrowheads="1"/>
          </p:cNvSpPr>
          <p:nvPr/>
        </p:nvSpPr>
        <p:spPr bwMode="auto">
          <a:xfrm>
            <a:off x="1568450" y="2719388"/>
            <a:ext cx="28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102" name="TextBox 17"/>
          <p:cNvSpPr txBox="1">
            <a:spLocks noChangeArrowheads="1"/>
          </p:cNvSpPr>
          <p:nvPr/>
        </p:nvSpPr>
        <p:spPr bwMode="auto">
          <a:xfrm>
            <a:off x="908050" y="25352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96401" y="4810454"/>
            <a:ext cx="4481658" cy="79207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1275840" y="3089025"/>
              <a:ext cx="454680" cy="398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5840" y="3089025"/>
                <a:ext cx="4546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3686512" y="5487705"/>
              <a:ext cx="5129280" cy="12585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6512" y="5487705"/>
                <a:ext cx="5129280" cy="125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latin typeface="Calibri" charset="0"/>
              </a:rPr>
              <a:t>Now let us try to understand brightness at a pixel (x,y) 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101840" y="1388745"/>
              <a:ext cx="4191075" cy="2476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1840" y="1388745"/>
                <a:ext cx="4191075" cy="2476440"/>
              </a:xfrm>
              <a:prstGeom prst="rect">
                <a:avLst/>
              </a:prstGeom>
            </p:spPr>
          </p:pic>
        </mc:Fallback>
      </mc:AlternateContent>
      <p:pic>
        <p:nvPicPr>
          <p:cNvPr id="5124" name="Picture 4" descr="C:\Users\malik\AppData\Local\Microsoft\Windows\Temporary Internet Files\Content.IE5\G8GN0PEJ\MP900438755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26384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040"/>
          <p:cNvSpPr txBox="1">
            <a:spLocks noChangeArrowheads="1"/>
          </p:cNvSpPr>
          <p:nvPr/>
        </p:nvSpPr>
        <p:spPr bwMode="auto">
          <a:xfrm>
            <a:off x="454025" y="3865563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The image I(x,y) measures how much light is captured at pixel (x,y). Proportional to the number of photons captured at the sensor element (CCD/CMOS/Rod/cone/..) in a time interval.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761" y="5257800"/>
            <a:ext cx="8836742" cy="1600200"/>
          </a:xfrm>
          <a:prstGeom prst="rect">
            <a:avLst/>
          </a:prstGeom>
          <a:blipFill rotWithShape="1">
            <a:blip r:embed="rId5"/>
            <a:stretch>
              <a:fillRect l="-1104" t="-3053" r="-117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374760" y="4247640"/>
              <a:ext cx="6789240" cy="2192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760" y="4247640"/>
                <a:ext cx="6789240" cy="219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Radiance is a directional quantity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38970" y="4124385"/>
              <a:ext cx="2505600" cy="1254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970" y="4124385"/>
                <a:ext cx="250560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871170" y="3225465"/>
              <a:ext cx="166320" cy="14810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1170" y="3225465"/>
                <a:ext cx="166320" cy="14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/>
              <p14:cNvContentPartPr/>
              <p14:nvPr/>
            </p14:nvContentPartPr>
            <p14:xfrm>
              <a:off x="4045050" y="2585745"/>
              <a:ext cx="2441880" cy="20890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5050" y="2585745"/>
                <a:ext cx="2441880" cy="20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/>
              <p14:cNvContentPartPr/>
              <p14:nvPr/>
            </p14:nvContentPartPr>
            <p14:xfrm>
              <a:off x="6429690" y="2500425"/>
              <a:ext cx="281880" cy="5148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9690" y="2500425"/>
                <a:ext cx="2818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/>
              <p14:cNvContentPartPr/>
              <p14:nvPr/>
            </p14:nvContentPartPr>
            <p14:xfrm>
              <a:off x="4272570" y="3006585"/>
              <a:ext cx="2279520" cy="1557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2570" y="3006585"/>
                <a:ext cx="2279520" cy="15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/>
              <p14:cNvContentPartPr/>
              <p14:nvPr/>
            </p14:nvContentPartPr>
            <p14:xfrm>
              <a:off x="6419610" y="2481345"/>
              <a:ext cx="447480" cy="5151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9610" y="2481345"/>
                <a:ext cx="4474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/>
              <p14:cNvContentPartPr/>
              <p14:nvPr/>
            </p14:nvContentPartPr>
            <p14:xfrm>
              <a:off x="4285890" y="2710665"/>
              <a:ext cx="2261160" cy="17953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5890" y="2710665"/>
                <a:ext cx="2261160" cy="17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/>
              <p14:cNvContentPartPr/>
              <p14:nvPr/>
            </p14:nvContentPartPr>
            <p14:xfrm>
              <a:off x="7107570" y="2784825"/>
              <a:ext cx="802800" cy="369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07570" y="2784825"/>
                <a:ext cx="8028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Ink 72"/>
              <p14:cNvContentPartPr/>
              <p14:nvPr/>
            </p14:nvContentPartPr>
            <p14:xfrm>
              <a:off x="4495050" y="3101985"/>
              <a:ext cx="234000" cy="3600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5050" y="3101985"/>
                <a:ext cx="234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/>
              <p14:cNvContentPartPr/>
              <p14:nvPr/>
            </p14:nvContentPartPr>
            <p14:xfrm>
              <a:off x="3277530" y="3402225"/>
              <a:ext cx="250200" cy="1828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7530" y="3402225"/>
                <a:ext cx="250200" cy="182880"/>
              </a:xfrm>
              <a:prstGeom prst="rect">
                <a:avLst/>
              </a:prstGeom>
            </p:spPr>
          </p:pic>
        </mc:Fallback>
      </mc:AlternateContent>
      <p:sp>
        <p:nvSpPr>
          <p:cNvPr id="6157" name="TextBox 81"/>
          <p:cNvSpPr txBox="1">
            <a:spLocks noChangeArrowheads="1"/>
          </p:cNvSpPr>
          <p:nvPr/>
        </p:nvSpPr>
        <p:spPr bwMode="auto">
          <a:xfrm>
            <a:off x="954088" y="1385888"/>
            <a:ext cx="6742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Radiant power travelling in a given direction per unit area (measured perpendicular to the direction of travel) per unit solid angle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0" name="Ink 89"/>
              <p14:cNvContentPartPr/>
              <p14:nvPr/>
            </p14:nvContentPartPr>
            <p14:xfrm>
              <a:off x="3370410" y="3402225"/>
              <a:ext cx="677160" cy="3096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70410" y="3402225"/>
                <a:ext cx="6771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1" name="Ink 90"/>
              <p14:cNvContentPartPr/>
              <p14:nvPr/>
            </p14:nvContentPartPr>
            <p14:xfrm>
              <a:off x="4306050" y="4720185"/>
              <a:ext cx="4689000" cy="17748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6050" y="4720185"/>
                <a:ext cx="4689000" cy="17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/>
              <p14:cNvContentPartPr/>
              <p14:nvPr/>
            </p14:nvContentPartPr>
            <p14:xfrm>
              <a:off x="6548130" y="5216625"/>
              <a:ext cx="2201760" cy="1119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48130" y="5216625"/>
                <a:ext cx="2201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8" name="Ink 107"/>
              <p14:cNvContentPartPr/>
              <p14:nvPr/>
            </p14:nvContentPartPr>
            <p14:xfrm>
              <a:off x="8622810" y="5182425"/>
              <a:ext cx="422640" cy="478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2810" y="5182425"/>
                <a:ext cx="4226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Ink 113"/>
              <p14:cNvContentPartPr/>
              <p14:nvPr/>
            </p14:nvContentPartPr>
            <p14:xfrm>
              <a:off x="3827250" y="3672225"/>
              <a:ext cx="1318320" cy="17218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7250" y="3672225"/>
                <a:ext cx="1318320" cy="17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7" name="Ink 126"/>
              <p14:cNvContentPartPr/>
              <p14:nvPr/>
            </p14:nvContentPartPr>
            <p14:xfrm>
              <a:off x="311490" y="5605785"/>
              <a:ext cx="2402640" cy="8402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490" y="5605785"/>
                <a:ext cx="240264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9" name="Ink 138"/>
              <p14:cNvContentPartPr/>
              <p14:nvPr/>
            </p14:nvContentPartPr>
            <p14:xfrm>
              <a:off x="4073130" y="2698785"/>
              <a:ext cx="2758680" cy="199584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3130" y="2698785"/>
                <a:ext cx="2758680" cy="19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 139"/>
              <p14:cNvContentPartPr/>
              <p14:nvPr/>
            </p14:nvContentPartPr>
            <p14:xfrm>
              <a:off x="105210" y="5195745"/>
              <a:ext cx="2867400" cy="161100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210" y="5195745"/>
                <a:ext cx="2867400" cy="16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" name="Ink 2"/>
              <p14:cNvContentPartPr/>
              <p14:nvPr/>
            </p14:nvContentPartPr>
            <p14:xfrm>
              <a:off x="921960" y="1086120"/>
              <a:ext cx="6539760" cy="4315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1960" y="1086120"/>
                <a:ext cx="6539760" cy="431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9458" name="Content Placeholder 5" descr="SolidAng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57" r="-11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76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Image irradiance is proportional to scene radiance in the direction of the camera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811530" y="2706345"/>
              <a:ext cx="746280" cy="635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530" y="2706345"/>
                <a:ext cx="746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1522530" y="2677185"/>
              <a:ext cx="1088640" cy="38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2530" y="2677185"/>
                <a:ext cx="1088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2046330" y="2722545"/>
              <a:ext cx="685800" cy="663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6330" y="2722545"/>
                <a:ext cx="68580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1" name="Ink 130"/>
              <p14:cNvContentPartPr/>
              <p14:nvPr/>
            </p14:nvContentPartPr>
            <p14:xfrm>
              <a:off x="2699010" y="2753145"/>
              <a:ext cx="103320" cy="99972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010" y="2753145"/>
                <a:ext cx="10332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6" name="Ink 135"/>
              <p14:cNvContentPartPr/>
              <p14:nvPr/>
            </p14:nvContentPartPr>
            <p14:xfrm>
              <a:off x="2593170" y="2688345"/>
              <a:ext cx="3196800" cy="801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3170" y="2688345"/>
                <a:ext cx="319680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4" name="Ink 143"/>
              <p14:cNvContentPartPr/>
              <p14:nvPr/>
            </p14:nvContentPartPr>
            <p14:xfrm>
              <a:off x="3239730" y="2438865"/>
              <a:ext cx="2515680" cy="7725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9730" y="2438865"/>
                <a:ext cx="25156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0" name="Ink 189"/>
              <p14:cNvContentPartPr/>
              <p14:nvPr/>
            </p14:nvContentPartPr>
            <p14:xfrm>
              <a:off x="4644450" y="1042425"/>
              <a:ext cx="1824840" cy="191520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4450" y="1042425"/>
                <a:ext cx="1824840" cy="19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8" name="Ink 197"/>
              <p14:cNvContentPartPr/>
              <p14:nvPr/>
            </p14:nvContentPartPr>
            <p14:xfrm>
              <a:off x="971730" y="3165345"/>
              <a:ext cx="2368440" cy="92844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1730" y="3165345"/>
                <a:ext cx="236844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" name="Ink 206"/>
              <p14:cNvContentPartPr/>
              <p14:nvPr/>
            </p14:nvContentPartPr>
            <p14:xfrm>
              <a:off x="781290" y="3334545"/>
              <a:ext cx="1411920" cy="103896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1290" y="3334545"/>
                <a:ext cx="1411920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9" name="Ink 228"/>
              <p14:cNvContentPartPr/>
              <p14:nvPr/>
            </p14:nvContentPartPr>
            <p14:xfrm>
              <a:off x="2133810" y="3707505"/>
              <a:ext cx="673200" cy="63144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3810" y="3707505"/>
                <a:ext cx="6732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9" name="Ink 238"/>
              <p14:cNvContentPartPr/>
              <p14:nvPr/>
            </p14:nvContentPartPr>
            <p14:xfrm>
              <a:off x="5732370" y="607545"/>
              <a:ext cx="41400" cy="2412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2370" y="607545"/>
                <a:ext cx="41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/>
              <p14:cNvContentPartPr/>
              <p14:nvPr/>
            </p14:nvContentPartPr>
            <p14:xfrm>
              <a:off x="5275530" y="2192265"/>
              <a:ext cx="3578760" cy="185688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5530" y="2192265"/>
                <a:ext cx="3578760" cy="18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2" name="Ink 241"/>
              <p14:cNvContentPartPr/>
              <p14:nvPr/>
            </p14:nvContentPartPr>
            <p14:xfrm>
              <a:off x="4788090" y="2307105"/>
              <a:ext cx="226080" cy="24660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8090" y="2307105"/>
                <a:ext cx="2260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6" name="Ink 245"/>
              <p14:cNvContentPartPr/>
              <p14:nvPr/>
            </p14:nvContentPartPr>
            <p14:xfrm>
              <a:off x="5067090" y="1949265"/>
              <a:ext cx="702720" cy="70164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67090" y="1949265"/>
                <a:ext cx="7027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7" name="Ink 246"/>
              <p14:cNvContentPartPr/>
              <p14:nvPr/>
            </p14:nvContentPartPr>
            <p14:xfrm>
              <a:off x="5620770" y="2415465"/>
              <a:ext cx="284760" cy="29124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20770" y="2415465"/>
                <a:ext cx="2847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8" name="Ink 247"/>
              <p14:cNvContentPartPr/>
              <p14:nvPr/>
            </p14:nvContentPartPr>
            <p14:xfrm>
              <a:off x="1045170" y="3963825"/>
              <a:ext cx="355320" cy="73404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5170" y="3963825"/>
                <a:ext cx="3553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7" name="Ink 256"/>
              <p14:cNvContentPartPr/>
              <p14:nvPr/>
            </p14:nvContentPartPr>
            <p14:xfrm>
              <a:off x="6236370" y="4738545"/>
              <a:ext cx="590760" cy="298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36370" y="4738545"/>
                <a:ext cx="5907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8" name="Ink 257"/>
              <p14:cNvContentPartPr/>
              <p14:nvPr/>
            </p14:nvContentPartPr>
            <p14:xfrm>
              <a:off x="7437690" y="4521825"/>
              <a:ext cx="500400" cy="52776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7690" y="4521825"/>
                <a:ext cx="50040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5" name="Ink 274"/>
              <p14:cNvContentPartPr/>
              <p14:nvPr/>
            </p14:nvContentPartPr>
            <p14:xfrm>
              <a:off x="497970" y="4631625"/>
              <a:ext cx="8148240" cy="198900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970" y="4631625"/>
                <a:ext cx="8148240" cy="19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" name="Ink 2"/>
              <p14:cNvContentPartPr/>
              <p14:nvPr/>
            </p14:nvContentPartPr>
            <p14:xfrm>
              <a:off x="4510080" y="768240"/>
              <a:ext cx="3445560" cy="4678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10080" y="768240"/>
                <a:ext cx="3445560" cy="467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68350"/>
          </a:xfrm>
        </p:spPr>
        <p:txBody>
          <a:bodyPr/>
          <a:lstStyle/>
          <a:p>
            <a:r>
              <a:rPr lang="en-US" sz="2800">
                <a:latin typeface="Calibri" charset="0"/>
              </a:rPr>
              <a:t>What causes the outgoing radiance at a scene patch?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811530" y="4204035"/>
              <a:ext cx="746280" cy="635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530" y="4204035"/>
                <a:ext cx="746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1522530" y="4174875"/>
              <a:ext cx="1088640" cy="38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2530" y="4174875"/>
                <a:ext cx="1088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2046330" y="4220235"/>
              <a:ext cx="685800" cy="663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6330" y="4220235"/>
                <a:ext cx="68580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1" name="Ink 130"/>
              <p14:cNvContentPartPr/>
              <p14:nvPr/>
            </p14:nvContentPartPr>
            <p14:xfrm>
              <a:off x="2699010" y="4250835"/>
              <a:ext cx="103320" cy="99972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010" y="4250835"/>
                <a:ext cx="10332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6" name="Ink 135"/>
              <p14:cNvContentPartPr/>
              <p14:nvPr/>
            </p14:nvContentPartPr>
            <p14:xfrm>
              <a:off x="2593170" y="4186035"/>
              <a:ext cx="3196800" cy="801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3170" y="4186035"/>
                <a:ext cx="319680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4" name="Ink 143"/>
              <p14:cNvContentPartPr/>
              <p14:nvPr/>
            </p14:nvContentPartPr>
            <p14:xfrm>
              <a:off x="3239730" y="3936555"/>
              <a:ext cx="2515680" cy="7725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9730" y="3936555"/>
                <a:ext cx="25156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7" name="Ink 206"/>
              <p14:cNvContentPartPr/>
              <p14:nvPr/>
            </p14:nvContentPartPr>
            <p14:xfrm>
              <a:off x="781290" y="4832235"/>
              <a:ext cx="1411920" cy="103896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1290" y="4832235"/>
                <a:ext cx="1411920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9" name="Ink 228"/>
              <p14:cNvContentPartPr/>
              <p14:nvPr/>
            </p14:nvContentPartPr>
            <p14:xfrm>
              <a:off x="2133810" y="5205195"/>
              <a:ext cx="673200" cy="63144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3810" y="5205195"/>
                <a:ext cx="6732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6" name="Ink 245"/>
              <p14:cNvContentPartPr/>
              <p14:nvPr/>
            </p14:nvContentPartPr>
            <p14:xfrm>
              <a:off x="5067090" y="3446955"/>
              <a:ext cx="702720" cy="70164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67090" y="3446955"/>
                <a:ext cx="7027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/>
              <p14:cNvContentPartPr/>
              <p14:nvPr/>
            </p14:nvContentPartPr>
            <p14:xfrm>
              <a:off x="971730" y="4663035"/>
              <a:ext cx="2368440" cy="9284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730" y="4663035"/>
                <a:ext cx="236844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5806552" y="1592145"/>
              <a:ext cx="856800" cy="2455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06552" y="1592145"/>
                <a:ext cx="856800" cy="24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/>
              <p14:cNvContentPartPr/>
              <p14:nvPr/>
            </p14:nvContentPartPr>
            <p14:xfrm>
              <a:off x="0" y="1096065"/>
              <a:ext cx="0" cy="201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0" y="1096065"/>
                <a:ext cx="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4" name="Ink 263"/>
              <p14:cNvContentPartPr/>
              <p14:nvPr/>
            </p14:nvContentPartPr>
            <p14:xfrm>
              <a:off x="5732370" y="607545"/>
              <a:ext cx="41422" cy="2412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2370" y="607545"/>
                <a:ext cx="41422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0" name="Ink 269"/>
              <p14:cNvContentPartPr/>
              <p14:nvPr/>
            </p14:nvContentPartPr>
            <p14:xfrm>
              <a:off x="526432" y="1042425"/>
              <a:ext cx="8020080" cy="341136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6432" y="1042425"/>
                <a:ext cx="8020080" cy="34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3" name="Ink 282"/>
              <p14:cNvContentPartPr/>
              <p14:nvPr/>
            </p14:nvContentPartPr>
            <p14:xfrm>
              <a:off x="2067210" y="4848075"/>
              <a:ext cx="115200" cy="921240"/>
            </p14:xfrm>
          </p:contentPart>
        </mc:Choice>
        <mc:Fallback xmlns="">
          <p:pic>
            <p:nvPicPr>
              <p:cNvPr id="283" name="Ink 28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7210" y="4848075"/>
                <a:ext cx="11520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5620792" y="3689145"/>
              <a:ext cx="2167560" cy="75960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20792" y="3689145"/>
                <a:ext cx="21675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3528112" y="3471705"/>
              <a:ext cx="108360" cy="306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28112" y="3471705"/>
                <a:ext cx="108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4" name="Ink 153"/>
              <p14:cNvContentPartPr/>
              <p14:nvPr/>
            </p14:nvContentPartPr>
            <p14:xfrm>
              <a:off x="3695512" y="3487545"/>
              <a:ext cx="291600" cy="19404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5512" y="3487545"/>
                <a:ext cx="291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5" name="Ink 154"/>
              <p14:cNvContentPartPr/>
              <p14:nvPr/>
            </p14:nvContentPartPr>
            <p14:xfrm>
              <a:off x="3887392" y="3487545"/>
              <a:ext cx="119880" cy="5472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87392" y="3487545"/>
                <a:ext cx="119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6" name="Ink 155"/>
              <p14:cNvContentPartPr/>
              <p14:nvPr/>
            </p14:nvContentPartPr>
            <p14:xfrm>
              <a:off x="3997912" y="3487545"/>
              <a:ext cx="306360" cy="1976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97912" y="3487545"/>
                <a:ext cx="3063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" name="Ink 2"/>
              <p14:cNvContentPartPr/>
              <p14:nvPr/>
            </p14:nvContentPartPr>
            <p14:xfrm>
              <a:off x="7522920" y="1366920"/>
              <a:ext cx="927720" cy="541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22920" y="1366920"/>
                <a:ext cx="927720" cy="54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515</Words>
  <Application>Microsoft Macintosh PowerPoint</Application>
  <PresentationFormat>On-screen Show (4:3)</PresentationFormat>
  <Paragraphs>38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Radiometry of Image Formation</vt:lpstr>
      <vt:lpstr>What is in an image?</vt:lpstr>
      <vt:lpstr>A camera creates an image …</vt:lpstr>
      <vt:lpstr>The pinhole camera models where a scene point is projected</vt:lpstr>
      <vt:lpstr>Now let us try to understand brightness at a pixel (x,y) …</vt:lpstr>
      <vt:lpstr>Radiance is a directional quantity</vt:lpstr>
      <vt:lpstr>PowerPoint Presentation</vt:lpstr>
      <vt:lpstr>Image irradiance is proportional to scene radiance in the direction of the camera</vt:lpstr>
      <vt:lpstr>What causes the outgoing radiance at a scene patch?</vt:lpstr>
      <vt:lpstr>What causes the outgoing radiance at a scene patch?</vt:lpstr>
      <vt:lpstr>The Lambertian model</vt:lpstr>
      <vt:lpstr>Edges are important</vt:lpstr>
      <vt:lpstr>Real world scenes have additional complexity…</vt:lpstr>
      <vt:lpstr>Inverting the physics of image formation is hard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Image Formation</dc:title>
  <dc:creator>malik</dc:creator>
  <cp:lastModifiedBy>Jitendra Malik</cp:lastModifiedBy>
  <cp:revision>62</cp:revision>
  <dcterms:created xsi:type="dcterms:W3CDTF">2012-04-26T04:25:44Z</dcterms:created>
  <dcterms:modified xsi:type="dcterms:W3CDTF">2015-02-04T17:27:21Z</dcterms:modified>
</cp:coreProperties>
</file>