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1.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4" r:id="rId3"/>
    <p:sldId id="285" r:id="rId4"/>
    <p:sldId id="286" r:id="rId5"/>
    <p:sldId id="287" r:id="rId6"/>
    <p:sldId id="288" r:id="rId7"/>
    <p:sldId id="267" r:id="rId8"/>
    <p:sldId id="294" r:id="rId9"/>
    <p:sldId id="268" r:id="rId10"/>
    <p:sldId id="270" r:id="rId11"/>
    <p:sldId id="295" r:id="rId12"/>
    <p:sldId id="269" r:id="rId13"/>
    <p:sldId id="275" r:id="rId14"/>
    <p:sldId id="279" r:id="rId15"/>
    <p:sldId id="281" r:id="rId16"/>
    <p:sldId id="282" r:id="rId17"/>
    <p:sldId id="280" r:id="rId18"/>
    <p:sldId id="283" r:id="rId19"/>
    <p:sldId id="291" r:id="rId20"/>
    <p:sldId id="296" r:id="rId21"/>
    <p:sldId id="297" r:id="rId22"/>
    <p:sldId id="289" r:id="rId23"/>
    <p:sldId id="292" r:id="rId24"/>
    <p:sldId id="290" r:id="rId25"/>
    <p:sldId id="293" r:id="rId26"/>
    <p:sldId id="274" r:id="rId27"/>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94660"/>
  </p:normalViewPr>
  <p:slideViewPr>
    <p:cSldViewPr>
      <p:cViewPr>
        <p:scale>
          <a:sx n="68" d="100"/>
          <a:sy n="68" d="100"/>
        </p:scale>
        <p:origin x="-1160" y="-448"/>
      </p:cViewPr>
      <p:guideLst>
        <p:guide orient="horz" pos="2160"/>
        <p:guide pos="2880"/>
      </p:guideLst>
    </p:cSldViewPr>
  </p:slideViewPr>
  <p:notesTextViewPr>
    <p:cViewPr>
      <p:scale>
        <a:sx n="1" d="1"/>
        <a:sy n="1" d="1"/>
      </p:scale>
      <p:origin x="0" y="0"/>
    </p:cViewPr>
  </p:notesTextViewPr>
  <p:sorterViewPr>
    <p:cViewPr>
      <p:scale>
        <a:sx n="100" d="100"/>
        <a:sy n="100" d="100"/>
      </p:scale>
      <p:origin x="0" y="55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11:34.98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8458092-BA8B-4A73-A7A6-CF6532AAB424}" emma:medium="tactile" emma:mode="ink">
          <msink:context xmlns:msink="http://schemas.microsoft.com/ink/2010/main" type="writingRegion" rotatedBoundingBox="2654,14553 25096,14248 25114,15597 2672,15902"/>
        </emma:interpretation>
      </emma:emma>
    </inkml:annotationXML>
    <inkml:traceGroup>
      <inkml:annotationXML>
        <emma:emma xmlns:emma="http://www.w3.org/2003/04/emma" version="1.0">
          <emma:interpretation id="{F2F54D03-3D1A-41EC-AE07-8EE688F572AD}" emma:medium="tactile" emma:mode="ink">
            <msink:context xmlns:msink="http://schemas.microsoft.com/ink/2010/main" type="paragraph" rotatedBoundingBox="2654,14553 25096,14248 25114,15597 2672,15902" alignmentLevel="1"/>
          </emma:interpretation>
        </emma:emma>
      </inkml:annotationXML>
      <inkml:traceGroup>
        <inkml:annotationXML>
          <emma:emma xmlns:emma="http://www.w3.org/2003/04/emma" version="1.0">
            <emma:interpretation id="{945FAE29-E4C6-4357-8468-9301792972D5}" emma:medium="tactile" emma:mode="ink">
              <msink:context xmlns:msink="http://schemas.microsoft.com/ink/2010/main" type="line" rotatedBoundingBox="2654,14553 25096,14248 25114,15597 2672,15902"/>
            </emma:interpretation>
          </emma:emma>
        </inkml:annotationXML>
        <inkml:traceGroup>
          <inkml:annotationXML>
            <emma:emma xmlns:emma="http://www.w3.org/2003/04/emma" version="1.0">
              <emma:interpretation id="{AB0210B7-8847-4AE0-93E4-ED22D4048EFB}" emma:medium="tactile" emma:mode="ink">
                <msink:context xmlns:msink="http://schemas.microsoft.com/ink/2010/main" type="inkWord" rotatedBoundingBox="2656,14701 3201,14693 3215,15755 2671,15763"/>
              </emma:interpretation>
              <emma:one-of disjunction-type="recognition" id="oneOf0">
                <emma:interpretation id="interp0" emma:lang="en-US" emma:confidence="1">
                  <emma:literal>A</emma:literal>
                </emma:interpretation>
                <emma:interpretation id="interp1" emma:lang="en-US" emma:confidence="0">
                  <emma:literal>n</emma:literal>
                </emma:interpretation>
                <emma:interpretation id="interp2" emma:lang="en-US" emma:confidence="0">
                  <emma:literal>a</emma:literal>
                </emma:interpretation>
                <emma:interpretation id="interp3" emma:lang="en-US" emma:confidence="0">
                  <emma:literal>or</emma:literal>
                </emma:interpretation>
                <emma:interpretation id="interp4" emma:lang="en-US" emma:confidence="0">
                  <emma:literal>It</emma:literal>
                </emma:interpretation>
              </emma:one-of>
            </emma:emma>
          </inkml:annotationXML>
          <inkml:trace contextRef="#ctx0" brushRef="#br0">167 105 44,'0'0'27,"-19"-24"1,19 24-7,-31 14-6,24 20-5,-20 6-3,15 31-1,-9 8-2,10 21 0,-5 3-2,7 6 0,1-2 0,4-11 0,2-11 0,2-18-1,2-19 1,0-17-1,-2-31 0,0 0 0,0-15-2,0-18 2,0-13-2,2-13 1,2-13-2,0-11 1,3-3 1,3-2-1,1 1 1,3 1-1,3 7 1,0 1-1,3 11 1,1 10 0,2 11-1,-2 8 1,0 10 0,0 11 1,0 17 0,0 19 0,-4 14 1,4 17-1,-5 13 1,3 15-1,-2 12 0,4 6 1,-2-3-2,0 0 1,-1-8-1,-1-8 0,-2-14 0,-1-15-1,-3-9-1,-5-14-1,5 0-8,-11-25-16,0 0-5,-17 4-1,17-4 0</inkml:trace>
          <inkml:trace contextRef="#ctx0" brushRef="#br0" timeOffset="230.0132">192 758 24,'21'-24'28,"-21"24"-1,36-27-1,-22 6-13,20 12-4,-7-9-4,11-3-7,10 5-22,-8-6-2,8 1-1,-7 1-1</inkml:trace>
        </inkml:traceGroup>
        <inkml:traceGroup>
          <inkml:annotationXML>
            <emma:emma xmlns:emma="http://www.w3.org/2003/04/emma" version="1.0">
              <emma:interpretation id="{02156A40-2D2F-4F3D-BBC9-06325A9D5BC3}" emma:medium="tactile" emma:mode="ink">
                <msink:context xmlns:msink="http://schemas.microsoft.com/ink/2010/main" type="inkWord" rotatedBoundingBox="4624,14642 9010,14582 9024,15599 4637,15659"/>
              </emma:interpretation>
              <emma:one-of disjunction-type="recognition" id="oneOf1">
                <emma:interpretation id="interp5" emma:lang="en-US" emma:confidence="1">
                  <emma:literal>function</emma:literal>
                </emma:interpretation>
                <emma:interpretation id="interp6" emma:lang="en-US" emma:confidence="0">
                  <emma:literal>fund-ion</emma:literal>
                </emma:interpretation>
                <emma:interpretation id="interp7" emma:lang="en-US" emma:confidence="0">
                  <emma:literal>Function</emma:literal>
                </emma:interpretation>
                <emma:interpretation id="interp8" emma:lang="en-US" emma:confidence="0">
                  <emma:literal>fond-ion</emma:literal>
                </emma:interpretation>
                <emma:interpretation id="interp9" emma:lang="en-US" emma:confidence="0">
                  <emma:literal>'function</emma:literal>
                </emma:interpretation>
              </emma:one-of>
            </emma:emma>
          </inkml:annotationXML>
          <inkml:trace contextRef="#ctx0" brushRef="#br0" timeOffset="1309.0749">1971 693 19,'-7'-22'28,"7"22"1,34-35-2,5 23-11,-9-19-4,24 12-4,-6-10-3,9 6-3,-3 4-2,-4-5-7,5 14-19,-15-4-2,-1 11-1,-11-4-1</inkml:trace>
          <inkml:trace contextRef="#ctx0" brushRef="#br0" timeOffset="1086.0622">2632 86 30,'-25'-31'30,"4"5"-2,-9-5-4,11 19-8,-18-12-7,16 15-2,-8-4-4,8 11 1,-4 2-2,4 10 0,-4 7 2,0 9-3,2 5 2,2 9-2,-2 5 1,8 8-2,0 2 0,3 4 1,7 0-1,3 3 1,5 0-1,1-2 0,4-1 0,2-4-1,-1-3 0,-3-6-2,5 1-3,-13-23-6,14 10-18,-18-16-1,6 2 0,0-20 0</inkml:trace>
          <inkml:trace contextRef="#ctx0" brushRef="#br0" timeOffset="2122.1214">2866 455 27,'0'-28'29,"0"28"1,-6-20-5,6 20-10,0 0-3,-17 27-5,2-8-2,7 19-1,-5 2-2,5 10 0,0 0 0,6 5-1,2-7-1,6-1 1,4-11-1,3-7 0,0-11 0,5-11 1,1-9-2,-2-10 1,2-7 0,-1-11-2,-3-2 2,-2-6-2,1 0 1,-5 2-1,1 8 1,-6 4 0,-4 24 0,0 0 1,0 0 0,19 21 0,-13 10 0,3 7 1,1 1-1,3 3 1,2-4-1,5-6 1,-3-9-1,4-8 1,-2-11 0,4-9 0,2-13-1,2-6 1,-2-9 0,3-6 0,1-3-1,0 3 1,0 4-1,-3 8 1,-5 8 0,1 12-1,-5 10 1,-2 16 0,-7 9 0,1 6-1,-1 2 1,-2 4 0,-2-4-1,-2-3 1,-1-9 0,-1-7 0,0-17-1,0 0 1,0 0-1,16-20 1,-9-6-1,7-5 0,1-5 0,2-1-1,4 3 1,1 5 0,1 8 0,-2 12-1,0 13 1,-2 10 1,-2 11-1,-2 6 0,3 6-1,-5-1-1,8 5-3,-13-20-10,22 8-15,-30-29-3,44 19 0,-24-27 0</inkml:trace>
          <inkml:trace contextRef="#ctx0" brushRef="#br0" timeOffset="2642.1512">4274 521 48,'0'0'30,"-14"-19"0,14 19-11,-44-7-8,29 22-4,-14 2-3,8 13-1,-4 6 0,4 9-1,4 3 0,8 4 0,7-4-2,7-1 1,9-8 0,9-9-1,7-10 0,9-11 0,3-13 1,2-9-1,2-13 0,2-9 0,-4-13 0,-4-11-1,-2-8 1,-9-12-2,-4-4 1,-8-3-1,-1 1 1,-11 3 0,3 9 0,-8 11 1,0 14 1,-2 13 0,-2 17 0,4 18 1,0 0 0,-23 41 1,12-1-1,5 18 1,-2 4-2,6 16 1,0-1 0,12 4-1,3-5 0,9-7-1,2-8 0,5-17-1,6-7 0,-3-24-3,12-2-4,-23-34-16,20 6-9,-20-26 0,5 2-1</inkml:trace>
          <inkml:trace contextRef="#ctx0" brushRef="#br0" timeOffset="2820.1613">4578 279 16,'14'-19'27,"9"-7"0,9 4-1,1-9-15,17 12-6,-4 2-14,2 3-15,-8 2-2,-4 8 0,-7 4 0</inkml:trace>
          <inkml:trace contextRef="#ctx0" brushRef="#br0" timeOffset="3024.173">5029 433 37,'2'36'34,"-14"-7"0,14 13 0,-14-13-18,18 17-7,-10-8-5,10 4-2,2-6-4,-2-12-3,18 9-17,-24-33-11,37 7 0,-22-25-1</inkml:trace>
          <inkml:trace contextRef="#ctx0" brushRef="#br0" timeOffset="3174.1816">5180 221 45,'0'0'23,"0"0"-19,0 0-12,0 0-16,36 7-3</inkml:trace>
          <inkml:trace contextRef="#ctx0" brushRef="#br0" timeOffset="3814.2182">5598 527 42,'-23'44'33,"-6"-5"-1,8 10 1,-12-17-21,31 22-5,-3-13-4,10 0-2,7-8 0,5-7-1,4-9 1,0-8-1,2-9 0,0-10-1,-2-9 0,-4-14-1,-1-5-2,-12-14-1,3 2 1,-13-7-1,5 11 1,-15-6 0,7 16 1,-10 1 1,7 13 1,12 22 0,-15-19 1,15 19 0,0 0-1,0 0 1,34-9 0,-7 9 0,2 2 1,5 3 1,-1-1 0,3 10 1,-7 4 0,2 14 0,-14 0 0,0 13 0,-11-2-1,1 2 1,-7-4-2,0-3 0,-3-12 0,1-5 0,2-21 0,0 0 0,0 0-1,23-31-1,-4 2 0,2-11 0,6 0-1,-2-3 1,3 5 0,-3 7 0,-2 12 2,0 16 0,-23 3 2,29 39 0,-19-1-1,1 12 1,-1 0-1,3 4 0,0-4-2,1-12-2,13 1-11,-27-39-15,49 11-4,-16-30-3,9-5 1</inkml:trace>
        </inkml:traceGroup>
        <inkml:traceGroup>
          <inkml:annotationXML>
            <emma:emma xmlns:emma="http://www.w3.org/2003/04/emma" version="1.0">
              <emma:interpretation id="{D653CB88-05C4-4BF9-A506-43A03F62E363}" emma:medium="tactile" emma:mode="ink">
                <msink:context xmlns:msink="http://schemas.microsoft.com/ink/2010/main" type="inkWord" rotatedBoundingBox="10223,14476 10912,14466 10929,15647 10240,15656"/>
              </emma:interpretation>
              <emma:one-of disjunction-type="recognition" id="oneOf2">
                <emma:interpretation id="interp10" emma:lang="en-US" emma:confidence="1">
                  <emma:literal>I</emma:literal>
                </emma:interpretation>
                <emma:interpretation id="interp11" emma:lang="en-US" emma:confidence="0">
                  <emma:literal>t</emma:literal>
                </emma:interpretation>
                <emma:interpretation id="interp12" emma:lang="en-US" emma:confidence="0">
                  <emma:literal>t,</emma:literal>
                </emma:interpretation>
                <emma:interpretation id="interp13" emma:lang="en-US" emma:confidence="0">
                  <emma:literal>T,</emma:literal>
                </emma:interpretation>
                <emma:interpretation id="interp14" emma:lang="en-US" emma:confidence="0">
                  <emma:literal>t.</emma:literal>
                </emma:interpretation>
              </emma:one-of>
            </emma:emma>
          </inkml:annotationXML>
          <inkml:trace contextRef="#ctx0" brushRef="#br0" timeOffset="5178.2962">7569 881 31,'26'26'31,"-8"-25"-1,18 18-8,-11-20-4,27 18-6,-12-15-5,15 8-2,-5-12-1,6 2-2,-6-7-1,1-1 0,-3-6-1,-6-5-2,1 5-3,-24-17-17,11 16-9,-16-16-2,3 13 1</inkml:trace>
          <inkml:trace contextRef="#ctx0" brushRef="#br0" timeOffset="5596.3201">7618-88 28,'-17'-19'28,"17"19"0,-4-17-10,4 17-4,0 0-6,29-9-3,-29 9 0,36-12-1,-9 4-1,12 4 0,3-5 0,11 3-2,1-3-1,3-1 0,7 4-3,-11-7-2,12 14-13,-22-13-12,-1 11 1,-21-8-3,0 9 2</inkml:trace>
          <inkml:trace contextRef="#ctx0" brushRef="#br0" timeOffset="4900.2803">7864-88 39,'0'0'29,"0"0"2,-14-22-11,14 22-6,0 0-5,0 20-2,-9-2 0,9 14-3,-4 4 0,2 13-2,0 6 1,2 10-2,0 1 1,4 1-1,0-5-1,1-1 1,-1-5-2,0-6 1,-2-5-2,-2-10-1,4 4-5,-14-23-11,16 13-13,-6-29-1,-10 28-1,10-28 1</inkml:trace>
        </inkml:traceGroup>
        <inkml:traceGroup>
          <inkml:annotationXML>
            <emma:emma xmlns:emma="http://www.w3.org/2003/04/emma" version="1.0">
              <emma:interpretation id="{60D4F165-33CB-450E-B2CE-6D7FBD957827}" emma:medium="tactile" emma:mode="ink">
                <msink:context xmlns:msink="http://schemas.microsoft.com/ink/2010/main" type="inkWord" rotatedBoundingBox="11591,14455 13827,14425 13845,15750 11609,15780"/>
              </emma:interpretation>
              <emma:one-of disjunction-type="recognition" id="oneOf3">
                <emma:interpretation id="interp15" emma:lang="en-US" emma:confidence="0">
                  <emma:literal>(x,y)</emma:literal>
                </emma:interpretation>
                <emma:interpretation id="interp16" emma:lang="en-US" emma:confidence="1">
                  <emma:literal>(x, y)</emma:literal>
                </emma:interpretation>
                <emma:interpretation id="interp17" emma:lang="en-US" emma:confidence="0">
                  <emma:literal>(t,y)</emma:literal>
                </emma:interpretation>
                <emma:interpretation id="interp18" emma:lang="en-US" emma:confidence="0">
                  <emma:literal>(try)</emma:literal>
                </emma:interpretation>
                <emma:interpretation id="interp19" emma:lang="en-US" emma:confidence="0">
                  <emma:literal>(toy)</emma:literal>
                </emma:interpretation>
              </emma:one-of>
            </emma:emma>
          </inkml:annotationXML>
          <inkml:trace contextRef="#ctx0" brushRef="#br0" timeOffset="6228.3563">9141-236 27,'0'0'25,"0"0"2,-34-9-8,32 26-4,-23-8-5,15 22-1,-16-3-1,12 22-1,-15 3 0,14 19-2,-10 4 0,12 12-2,-1 4 0,11 2-1,3 1-1,3-7 0,9-9-2,5-8 1,4-9 0,0-10 0,4-11-2,-4-13 0,6 1-5,-27-29-16,40 21-9,-40-21-1,37 0 1</inkml:trace>
          <inkml:trace contextRef="#ctx0" brushRef="#br0" timeOffset="6577.3762">9352 234 25,'0'0'30,"23"11"1,-2 9-1,-21-20-14,44 45-4,-23-19-6,17 9-1,-3-4-3,5 3 0,-5-3-2,1-7-2,2 6-6,-20-24-19,14 5-3,-32-11-2,37-11 1</inkml:trace>
          <inkml:trace contextRef="#ctx0" brushRef="#br0" timeOffset="6830.3907">9793 157 53,'0'0'32,"-16"21"-1,7 10-8,-26-11-11,14 25-4,-19-4-4,3 16-1,-5 0-1,2 4-1,2-3-1,-2-8-4,20 7-10,-14-26-16,30 2-2,4-33-2,0 0 1</inkml:trace>
          <inkml:trace contextRef="#ctx0" brushRef="#br0" timeOffset="7289.417">10091 610 56,'0'0'32,"0"0"-1,4 36-8,-25-18-11,17 21-5,-13-2-3,2 7-2,-3 3-3,-4-9-5,18 8-21,-17-21-5,15 0 0,6-25-2</inkml:trace>
          <inkml:trace contextRef="#ctx0" brushRef="#br0" timeOffset="7904.4521">10406 217 48,'-25'9'30,"25"8"0,0-17-10,-2 41-6,-4-16-7,17 11-2,-1-7-2,9 4-1,0-6-1,8-2 1,2-8-2,3-9 1,3-11-1,1-7 1,1-8-1,-5-6 0,-1-7 0,-4-2-1,-2-1 1,-8 5 1,-6 5-1,-1 5 1,-10 19 0,0 0 1,0 0 0,13 25 0,-13 8 1,8 17-1,-6 10 0,6 11 0,-3 2 0,1 4 0,-4-3-1,-2-3 0,-6-7 0,-7-13-1,-10-9 0,-8-9 0,-11-11 0,-10-8-1,-3-6-1,-8-9-1,7 1-3,-9-23-8,29 18-15,-14-22-5,29 11 1,-4-15-1</inkml:trace>
          <inkml:trace contextRef="#ctx0" brushRef="#br0" timeOffset="8318.4758">11022-179 43,'0'0'29,"0"0"2,14-21-9,9 38-7,-23-17-5,27 38-2,-16-3-1,10 23-1,-7 9-1,5 27-1,-10 12 0,-3 15-2,-8 3 1,-4 2-2,-5-9-1,-8-12-2,0-5-5,-20-39-18,22-8-9,-19-32-2,13-9-1</inkml:trace>
        </inkml:traceGroup>
        <inkml:traceGroup>
          <inkml:annotationXML>
            <emma:emma xmlns:emma="http://www.w3.org/2003/04/emma" version="1.0">
              <emma:interpretation id="{6A553270-C7C2-40C2-9636-9C5410BD3B25}" emma:medium="tactile" emma:mode="ink">
                <msink:context xmlns:msink="http://schemas.microsoft.com/ink/2010/main" type="inkWord" rotatedBoundingBox="14712,14970 15244,14963 15250,15429 14718,15436"/>
              </emma:interpretation>
              <emma:one-of disjunction-type="recognition" id="oneOf4">
                <emma:interpretation id="interp20" emma:lang="en-US" emma:confidence="1">
                  <emma:literal>or</emma:literal>
                </emma:interpretation>
                <emma:interpretation id="interp21" emma:lang="en-US" emma:confidence="0">
                  <emma:literal>on</emma:literal>
                </emma:interpretation>
                <emma:interpretation id="interp22" emma:lang="en-US" emma:confidence="0">
                  <emma:literal>Or</emma:literal>
                </emma:interpretation>
                <emma:interpretation id="interp23" emma:lang="en-US" emma:confidence="0">
                  <emma:literal>oo</emma:literal>
                </emma:interpretation>
                <emma:interpretation id="interp24" emma:lang="en-US" emma:confidence="0">
                  <emma:literal>os</emma:literal>
                </emma:interpretation>
              </emma:one-of>
            </emma:emma>
          </inkml:annotationXML>
          <inkml:trace contextRef="#ctx0" brushRef="#br0" timeOffset="9316.5329">12267 377 37,'-7'-18'28,"7"18"0,-17-16-5,-5 0-7,22 16-6,-30 0-2,30 0-3,-42 26-2,21 2 0,-6 3-1,8 12-1,-1 4 0,11 3 0,3-2-1,8-3 0,8-7 0,5-7 1,6-12-1,4-14 1,0-10-1,-2-11 0,-2-10 1,-4-6-1,-3-8 0,-7 0 0,-5-1 0,-4 3-1,-2 5 0,-3 4 0,1 6 1,2 8-1,4 15 0,10-21 0,-10 21 0,27-7 1,-6 9 0,3 3 0,3 4 0,0 5 1,0 3-1,-4 5 0,2 2 0,-6 4 1,-8-4 0,-3 0 0,-6-5 0,-2-19 0,-4 23 0,4-23 1,0 0-1,-25-28 1,20 2-1,5-5-1,0-2 1,3-5-1,9 4-1,-1 0 0,10 9-3,-9-6-15,19 21-12,-16-7-1,14 15-1,-12-7-1</inkml:trace>
        </inkml:traceGroup>
        <inkml:traceGroup>
          <inkml:annotationXML>
            <emma:emma xmlns:emma="http://www.w3.org/2003/04/emma" version="1.0">
              <emma:interpretation id="{65DAAAB0-FA59-4BB1-BB3C-72D71ED1B39E}" emma:medium="tactile" emma:mode="ink">
                <msink:context xmlns:msink="http://schemas.microsoft.com/ink/2010/main" type="inkWord" rotatedBoundingBox="19818,14402 25097,14330 25113,15513 19834,15585"/>
              </emma:interpretation>
              <emma:one-of disjunction-type="recognition" id="oneOf5">
                <emma:interpretation id="interp25" emma:lang="en-US" emma:confidence="0">
                  <emma:literal>I(x,y,t)orI(x,y,2)...</emma:literal>
                </emma:interpretation>
                <emma:interpretation id="interp26" emma:lang="en-US" emma:confidence="0">
                  <emma:literal>I(x,y,t)orI(x,yi2)...</emma:literal>
                </emma:interpretation>
                <emma:interpretation id="interp27" emma:lang="en-US" emma:confidence="0">
                  <emma:literal>I(x,y,t)orI(x,Yi2)...</emma:literal>
                </emma:interpretation>
                <emma:interpretation id="interp28" emma:lang="en-US" emma:confidence="0">
                  <emma:literal>I(X,y,t)orI(x,Yi2)...</emma:literal>
                </emma:interpretation>
                <emma:interpretation id="interp29" emma:lang="en-US" emma:confidence="0">
                  <emma:literal>I(x,y.t)orI(x,Yi2)...</emma:literal>
                </emma:interpretation>
              </emma:one-of>
            </emma:emma>
          </inkml:annotationXML>
          <inkml:trace contextRef="#ctx0" brushRef="#br0" timeOffset="14954.8554">17501 271 30,'-6'-16'27,"6"16"1,-23-31-6,23 31-7,-31-21-3,31 21-3,-48-12-3,22 14-1,-9 1-2,3 11-1,-3 4 0,2 9 0,3 4-1,7 9-1,8-1 1,9 5 0,8-3-1,7-5 1,7-5-1,10-7 1,5-10 0,2-12 0,-5-6 0,3-8 0,-6-10 0,-6-6-1,-4-4 1,-9-3-1,-6 1 0,-4 3-1,-1 1 1,-5 4-1,2 7 1,3 2-1,5 17 0,0-19 0,0 19 0,17-7 1,0 6-1,2 2 1,6 4-1,0 6 2,2 4-1,0 9 1,-2 2-1,-2 5 1,-4 4-1,-2-1 1,-7-1 0,-3 0 1,-5-11-1,-2 1 1,0-23-1,-8 19 1,8-19-1,-17-14 1,10-5-1,3-9-1,2-4 1,4-6-1,2-4 0,7 1-1,6 1 0,2 4 0,10 12-3,-6-7-7,23 24-17,-21-7-5,11 12 0,-13-4-1</inkml:trace>
          <inkml:trace contextRef="#ctx0" brushRef="#br0" timeOffset="16077.9196">18248-178 28,'7'-24'31,"7"7"-1,15 5 1,-6-10-15,22 15-3,-8-11-7,11 10-2,-2-1-6,-4-6-10,6 15-17,-12-6-1,4 8-1,-9-2-1</inkml:trace>
          <inkml:trace contextRef="#ctx0" brushRef="#br0" timeOffset="15817.9048">18280 540 40,'0'0'32,"23"19"1,-23-19-1,50 12-17,-27-23-3,27 15-5,-4-13-3,7 2-1,-1-5-1,2-2-2,-6 6 1,-4-3-2,-4 4-1,-15-5-1,6 16-5,-26-20-15,14 18-10,-19-2 0,0 0 0</inkml:trace>
          <inkml:trace contextRef="#ctx0" brushRef="#br0" timeOffset="15589.8917">18531-214 31,'0'0'30,"0"0"2,0 0-1,0 0-9,-19 19-8,27 16-6,-18 1 0,14 19-3,-8 2 0,6 14-2,-4-1 0,2 6-2,-2-5 0,0-4 0,2-10-2,-2-11 0,4-2-2,-7-20-3,16 14-12,-11-38-14,0 0-2,-34 5 0,34-5-1</inkml:trace>
          <inkml:trace contextRef="#ctx0" brushRef="#br0" timeOffset="16527.9454">19420-181 17,'-33'5'28,"12"2"1,4 12-1,-17-4-7,20 27-7,-24-8-1,21 27-3,-20-6-1,22 19-2,-8 0-2,13 11-2,5-6-1,10 4-1,5-11 0,5-5-1,8-8 0,2-11 0,4-10-1,4-14-1,5-3-3,-9-23-10,18 13-15,-20-22-5,10 9 1,-20-13-1</inkml:trace>
          <inkml:trace contextRef="#ctx0" brushRef="#br0" timeOffset="16904.9669">19516 157 45,'0'0'30,"15"-21"1,-15 21-6,0 0-9,35 9-6,-35-9-3,38 27-1,-17-9-1,12 13-1,-3 0-1,5 5-2,-3-2-1,-3-3-2,0 2-3,-10-19-6,13 10-17,-32-24-5,23 7-1,-23-7 1</inkml:trace>
          <inkml:trace contextRef="#ctx0" brushRef="#br0" timeOffset="17168.982">19893 91 38,'0'0'31,"0"0"1,0 0-1,-27 9-14,14 13-6,-20-6-5,5 11-2,-11 1 0,3 10-2,-2 3 0,-1 4-2,7 2-2,3-8-4,19 20-15,-11-26-11,23 3 0,-4-21-2,16 1 0</inkml:trace>
          <inkml:trace contextRef="#ctx0" brushRef="#br0" timeOffset="17446.9979">20075 405 31,'8'17'32,"-8"-17"-1,-2 31 0,-13-13-12,16 21-7,-16-9-6,7 9-2,-5 3-5,-6-13-7,15 12-19,-11-20-4,9 1-1,6-22 0</inkml:trace>
          <inkml:trace contextRef="#ctx0" brushRef="#br0" timeOffset="18013.0303">20265 31 52,'0'0'29,"0"0"2,-10 43-11,-5-24-8,19 21-5,-8-4-2,12 12 0,-5-8-3,9-1 1,-1-6-2,7-5 0,1-9 0,4-9 0,0-10-1,0-9 0,0-6 1,2-9-2,0-7 1,-1-5-1,-3 1 0,-3 2 1,-3 4-1,-2 3 1,-3 7 0,-10 19 0,0 0 1,0 0 0,10 17 1,-10 13 0,-2 3 0,2 13 1,-6-1-1,4 12 0,-4-2 0,1 4 0,-7-6-1,1 0 1,-9-8-1,-3-5 0,-5-6-1,-5-9 0,6-5-2,-7-15-2,17 14-15,-22-29-11,39 10-4,-30-15-1,30 15 1</inkml:trace>
          <inkml:trace contextRef="#ctx0" brushRef="#br0" timeOffset="18310.0473">20780 407 22,'0'0'30,"0"0"0,4 27 0,-23-16-10,15 21-7,-19-7-7,10 13-2,-9-6-2,3 3-4,10 10-5,-14-20-18,17 5-5,6-30-1,-2 27 0</inkml:trace>
          <inkml:trace contextRef="#ctx0" brushRef="#br0" timeOffset="19076.0911">20989-10 37,'0'0'27,"-17"12"2,17-12-8,0 0-7,0 0-6,0 0-2,30-6-2,-11 1 1,14 5-1,-6-5-1,9 2-1,-1-2-1,1 1 0,-7-1 0,-4 3-1,-2 2 0,-6 2 0,-17-2 1,25 21-1,-19-4 0,-6 7 1,-4 5-1,-4 4 1,-7 3-1,-2 6 1,-6-1 0,-2-1-1,-2-4 0,0 0 1,-2-3-1,-1-2 1,3-5-1,2-4 0,6-6 0,2-4 0,17-12 0,-27 20 0,27-20 0,0 0 0,0 19 0,0-19 0,25 14 1,-8-7-1,4-2 0,4 0 1,2-3-1,3-2 1,-3-3-1,2-1 1,-2-3-1,3-1 1,-3-3-1,0 3 1,-4 3 0,-2-2-1,-4 1 1,0 1 0,-17 5-1,20-3 1,-20 3-1,0 0-1,0 0-1,0 0-4,25 10-17,-25-10-10,0 0 0,0 0-2,0 0 1</inkml:trace>
          <inkml:trace contextRef="#ctx0" brushRef="#br0" timeOffset="24226.3857">21437-312 24,'0'0'21,"-13"-19"-4,13 19-1,0 0-4,0 0-1,0 0-1,17-5-2,-17 5 0,0 0-1,0 0-2,29-5 1,-29 5-1,21 6 0,-21-6-1,30 25 0,-14-10-1,11 14 0,-4 2-1,9 11 0,-3 3 0,1 12-1,1 1 1,-4 9-2,-4 4 2,-4 7-2,-7-2 1,-5 3 0,-5-2-1,-6-2 1,-5-6-1,-5-6 1,-7-8-1,2-10 1,-6-7-1,-2-8 1,-1-12-1,-1-4 0,2-9 0,0-6 0,2-3 0,-1-4-1,4-1-1,1-5-1,21 14-3,-30-26-9,30 26-16,0 0-3,0 0 0,21-24-1</inkml:trace>
          <inkml:trace contextRef="#ctx0" brushRef="#br0" timeOffset="24978.4287">22090 633 25,'0'0'31,"0"0"-1,0 0-1,0 0-13,0 0-8,0 0-9,0 0-11,0 0-16,0 0-1,-2 15-1,2-15 0</inkml:trace>
          <inkml:trace contextRef="#ctx0" brushRef="#br0" timeOffset="25199.4414">22224 629 11,'0'0'21,"0"0"-4,0 0-10,0 0-21,25 4-5,-25-4-1,21-4 18</inkml:trace>
          <inkml:trace contextRef="#ctx0" brushRef="#br0" timeOffset="25380.4517">22420 619 27,'0'0'31,"0"0"-3,0 0-4,0 0-30,0 0-16,0 0-5,21-9-3</inkml:trace>
          <inkml:trace contextRef="#ctx0" brushRef="#br0" timeOffset="9828.5622">13447-90 54,'0'0'31,"0"0"0,-9 19-9,-5-3-8,20 23-6,-14 1-1,10 15-3,-5 7 0,4 9-1,-1 1-1,6 4 0,-2-7-2,4-5 1,-1-9-2,-1-10 0,0-9-2,-4-17-4,11 9-18,-13-28-7,0 0 0,-19-23-1</inkml:trace>
          <inkml:trace contextRef="#ctx0" brushRef="#br0" timeOffset="10098.5776">13172 645 43,'0'0'31,"0"24"0,0-24 1,26 27-19,-26-27-2,50 26-3,-21-14-3,11 2-2,-2-7 0,7-2-1,-3-7-1,-2-4-1,0-6 0,-4-9-2,3 0-3,-14-20-12,13 11-14,-23-20-1,8 11-1,-19-16-1</inkml:trace>
          <inkml:trace contextRef="#ctx0" brushRef="#br0" timeOffset="10364.5929">13239-90 43,'-2'-15'29,"2"15"0,25-31-9,5 26-5,-13-14-8,20 8-2,-8-3-3,7 2-3,4 9-8,-11-7-19,7 10 1,-11-6-3,8 10 0</inkml:trace>
          <inkml:trace contextRef="#ctx0" brushRef="#br0" timeOffset="10806.6181">14290-160 24,'-17'-2'28,"-2"2"-1,19 0 0,-38 17-8,28 14-6,-23-5-2,18 22-3,-18 1 0,12 16-2,-5 4-1,8 10-2,3 4-1,9 3 0,6-3-1,8-5-1,5-9 0,5-9-1,3-10-1,4-16-1,13-4-4,-15-30-13,25 7-12,-20-23 0,13 9-1,-14-19 1</inkml:trace>
          <inkml:trace contextRef="#ctx0" brushRef="#br0" timeOffset="11105.6352">14436 178 52,'0'0'30,"-2"-23"1,21 35-9,-19-12-7,21 16-5,-21-16-3,38 43-1,-16-16-2,8 11-1,-1 2-2,2 0 0,-5-1-2,-1-6-2,2 1-2,-27-34-7,42 38-16,-42-38-4,19-5 0,-19-15-1</inkml:trace>
          <inkml:trace contextRef="#ctx0" brushRef="#br0" timeOffset="11345.649">14792 128 40,'0'0'31,"0"0"1,-31 15-1,14 16-13,-21-7-8,9 19-5,-13 0-2,2 11 0,-2 1-3,3 2 0,9 0-3,-3-16-7,27 9-17,-11-27-4,23 2-1,-6-25-1</inkml:trace>
          <inkml:trace contextRef="#ctx0" brushRef="#br0" timeOffset="11721.6705">15051 531 55,'0'0'31,"4"40"0,-12-23-8,16 26-8,-18-9-7,8 16-3,-6-3-5,-5-7-6,13 8-20,-21-17-6,11 2 1,-11-20-3</inkml:trace>
          <inkml:trace contextRef="#ctx0" brushRef="#br0" timeOffset="12464.713">15215 160 30,'0'0'29,"-3"-19"1,3 19-1,0 0-10,19 24-7,-19-24-5,21 42-2,-10-16-1,10 8-1,-1-3-1,3 2-1,0-9 0,1-3-1,3-9 0,0-9 0,0-8 0,-2-9 0,-4-6-1,0-6 0,-2-2 1,-6-1-1,-1 3 1,-6 2 0,-4 3 0,-2 21 0,2-19 1,-2 19 0,0 0 1,-2 36-1,0-6 1,4 9 0,-4 10 0,4 9 0,-6 4-1,0 4 1,-4-6-1,-3-1 0,-6-11 0,-4-5 0,-4-10 0,-2-11-1,-4-8 0,-1-9-1,-1-3-1,0-7-2,14 7-6,-15-20-15,34 18-8,-29-17 0,29 17 0</inkml:trace>
          <inkml:trace contextRef="#ctx0" brushRef="#br0" timeOffset="12757.7297">15876 607 50,'18'17'31,"-18"-17"0,-10 29-2,-11-18-17,17 20-6,-11-7-4,3 5-1,1 2-3,-6-12-9,15 7-17,2-26-3,-8 24 1,8-24-2</inkml:trace>
          <inkml:trace contextRef="#ctx0" brushRef="#br0" timeOffset="13175.7536">16156-124 25,'0'0'30,"0"0"-1,0 0 2,0 0-9,-8 41-8,-7-15-5,11 19-3,-9-2 0,11 12-2,-6-1 0,8 6-2,-2-3-1,8-4 1,2-6-1,1-6 0,3-8-1,1-7 1,4-9-1,3-10-1,3-7 0,-2-9-2,9 2-3,-11-24-15,22 12-12,-20-15 0,9 6-1,-18-10 1</inkml:trace>
          <inkml:trace contextRef="#ctx0" brushRef="#br0" timeOffset="13365.7645">16102 174 26,'0'0'28,"0"0"1,21-10-1,4 11-14,-2-13-5,16 11-4,-1-5-6,-4-2-19,9 1-6,-11-5-2,1 5-1</inkml:trace>
          <inkml:trace contextRef="#ctx0" brushRef="#br0" timeOffset="13773.7878">16495-369 41,'0'0'30,"40"29"0,-21-10-4,24 26-8,-26-9-5,21 28-5,-17 0-1,8 19-2,-16 1 0,1 11-2,-16 0 0,-6 5-2,-9-5 1,-4-9-1,-8-10-1,-2-13-2,7-1-6,-19-31-16,26-1-9,-12-27-3,29-3 1</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3:00:00.00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-2121 6036 46,'0'0'29,"-40"10"1,28 9-11,-20-10-8,18 18-4,-10-3-2,12 9-2,1 0-2,9 3 1,2 0-1,7-1 0,5-2 0,7-6 0,-2-6-1,4-6 2,0-8-2,2-5 1,-2-11 0,0-1 0,-5-11-1,-3-1 1,-5-7-1,-6-2-1,-4-2 1,-10 0 0,-3 4-1,-8 0 1,0 4-1,-2 5 1,6 6-1,0 4 1,19 10-1,-23-7 0,23 7 0,0 0 1,0 0-1,30 8 0,-5-6 1,2 0 0,6-2 0,5 3 0,0 1 0,3 3 0,-1 3 1,-4 5-1,-7 4 1,0 5 0,-10 6 0,-4 1 0,-7-2 0,-2 2 1,-8-7-1,0 0 0,-2-8 0,4-16-1,0 0 1,0 0 0,0 0-1,-2-16 0,12-8 0,1-5 0,3-4-1,3-1 0,2 1 1,0 2-2,2 7 2,-4 3-2,3 11 2,-20 10-1,32 0 0,-32 0 1,31 34 0,-20-6 0,3 5-2,-7-1-1,11 22-15,-22-21-12,9 6-1,-10-20 0,7 2-1</inkml:trace>
  <inkml:trace contextRef="#ctx0" brushRef="#br0" timeOffset="301.0172">-1443 5476 36,'8'-18'31,"-8"18"1,0 0-2,0 0-16,-8 19-7,12 2-4,-6 1-1,4 9-1,-2 4-2,0 3-1,8 8-6,-14-15-17,14 14-5,-10-17-1,9 3-1</inkml:trace>
  <inkml:trace contextRef="#ctx0" brushRef="#br0" timeOffset="-2556.1458">-4826 5676 19,'-3'-25'27,"3"25"1,-4-20-4,4 20-8,0 0-6,0 0-2,0 0-3,-8 19 0,-2 0-2,7 13 0,-7 10 0,2 13 1,-5 7-1,2 14 0,-7 3 0,3 7-1,-2 2 0,3-2 0,-1-8-1,5-6-1,-1-9 1,3-13-1,4-9 1,2-12-1,1-12 1,1-17 0,0 0-1,0 0 1,0-19-1,0-12 1,0-10-1,0-12 0,0-15 0,1-7-1,1-6 1,2-9-1,6 0-1,1 2 1,5 6-1,-3 6 1,4 10 0,1 9 0,-1 9 0,4 14 0,-6 9 1,2 8 0,1 10 0,3 11 0,-2 8 1,4 12-1,-2 10 2,4 15-1,-4 8 0,2 10 1,-2 7-1,0 5 1,-2 1-1,-2 2 0,-3-2 0,-3-6 0,1-5-1,-3-7 1,-3-9-1,2-8 1,-2-7-2,-3-10 0,3-6 0,-6-22-3,10 24-8,-22-41-15,12 17-5,-2-42-2,2 13 1</inkml:trace>
  <inkml:trace contextRef="#ctx0" brushRef="#br0" timeOffset="-2327.1331">-4931 6408 40,'23'-7'28,"6"-3"-1,-6-18-8,21 16-8,-8-14-4,10 4-6,4 7-10,-6-10-17,6 8-1,-14-9-1,1 9-2</inkml:trace>
  <inkml:trace contextRef="#ctx0" brushRef="#br0" timeOffset="-4831.2762">-4762 5917 18,'0'0'21,"0"-16"-3,0 16-4,0 0-2,0 0-3,2-22-2,-2 22-1,0 0 0,0 0-3,-4-21 1,4 21-1,0 0-1,0 0 0,0 0-1,0 0-1,0 0 1,0 0-1,0 0 0,0 0 0,0 0 0,0 0 0,0 0 0,0 0 0,0 0-1,0 0 0,0 0-2,-18 5-1,18-5-4,0 0-5,0 0-14,0 0 2,0 0-1,0 0 8</inkml:trace>
  <inkml:trace contextRef="#ctx0" brushRef="#br0" timeOffset="-836.0474">-3977 6210 32,'0'0'27,"-10"-29"1,10 29-8,-26-23-6,26 23-4,-41-7-3,18 14-2,-13-2-1,3 11-1,-7 3-1,2 7 0,-4 5-1,5 8 0,5 3-1,5 6 1,8 0-1,11-1 1,10-2-1,10-2 1,9-10-1,9-9 1,7-14-1,7-10 1,2-14-1,2-15 1,-1-14-1,-1-12 0,-5-13 1,-5-6-1,-5-8 0,-10-8-1,-4-3 1,-7 5-2,-7 3 2,-3 6-2,0 10 2,-3 9-1,-1 12 0,2 13 1,-4 11 0,6 24 0,-6-16 1,6 16-1,-7 33 1,5 2 0,0 11 0,2 13 1,-2 8-1,4 9 1,6 5-1,-1 0 0,7-2 0,1-1 0,2-13-1,6-6 1,0-11-1,4-12 1,0-13-2,1-13 2,3-13-2,4-13 1,-1-11-1,1-10 0,1-6 0,-5-7-1,-3 4 1,-7-2-1,-5 8 1,-11 2-1,-5 9 1,-7 10 1,7 19-1,-35-11 1,12 22 0,-2 8 0,4 8 0,0 9 1,4 8-1,4 4 0,7 4 0,6-1 0,4 1 0,7-5 1,5-6-1,3-7 1,4-9-1,5-10 1,7-13-1,3-11 1,2-13 0,3-11-1,1-8 1,4-11-1,-4-7 0,-4-5 0,-4-3 1,-7-3-2,-6-3 1,-6 1-1,-7 3 1,-4 2-1,-6 4 0,-6 7 1,0 6-1,-2 10 1,-1 11 0,-1 6-1,10 23 1,-23-14 0,23 14 0,-25 30 0,12 1 0,3 7 0,3 13 1,-1 8-1,6 7 1,6 3 0,4 1-1,5-1 1,4-2-2,2-3 2,2-7-1,2-7 1,0-7-1,-1-7 0,-1-10 0,-2-9 0,0-8 0,0-7 0,-2-11 0,1-6 0,-1-6 0,2-8 0,-4-2 0,1-6-1,1 0 0,-4-3 0,1 4 1,-3 1-1,1 4 0,-3 5 0,3 4 0,-1 5 1,-11 17-1,27-23 1,-10 18-1,0 2 0,5 3 1,1 5-1,3 5 1,1 6 0,0 4 0,0 6 0,-4 3 1,-2 6 0,-6-2 0,-3-1 1,-12 0 0,-4 0-1,-11-6 1,-5-2 0,-8-5-1,-3-5-1,-3 0-1,-7-16-5,18 19-17,-19-25-8,19 8-1,-7-16-1</inkml:trace>
  <inkml:trace contextRef="#ctx0" brushRef="#br0" timeOffset="797.0452">-1236 6331 34,'0'0'32,"12"22"1,-12-22-2,24-5-15,-18-18-7,15 6-4,-2-12-1,6-6-3,0-4 0,2-4 0,-2-6-1,0-1 0,-4 2 0,0 5 0,-2 5 0,0 5 0,2 8 0,2 7-1,-2 8 1,4 10 0,4 10-1,0 6 1,1 8 0,-1 7 0,-4 3 1,-4 8-1,-5-3 1,-7 6 0,-9-5 0,-6 0 1,-13-8-1,-4-1-1,-2-5 0,-5-10-2,9 11-16,-22-28-11,17 6-5,-13-19 0,14 5-2</inkml:trace>
  <inkml:trace contextRef="#ctx0" brushRef="#br0" timeOffset="15255.8724">-985 6231 9,'0'0'17,"0"0"-4,0 0 0,-6-19-2,6 19-2,0 0 0,0 0-2,0 0-1,0 0-1,6-18 0,-6 18 0,0 0-1,19 6-1,-19-6 0,21 7 0,-21-7-1,31 13 0,-31-13-1,38 14-1,-13 2-7,-6-9-19,6 5-1,-8-6-2,-17-6-1</inkml:trace>
  <inkml:trace contextRef="#ctx0" brushRef="#br0" timeOffset="2611.1493">-4762 7277 18,'0'-17'26,"0"17"1,-2-36-2,2 36-8,-2-28-4,2 28-3,-8-21-2,8 21-2,-19-12-1,19 12-2,-31-1-1,10 7-1,-6 7 0,-1 6 0,-5 6-1,2 10 1,3 6-1,3 8 0,4 2 0,5 4 1,11-1-1,9-2 0,11-8 0,6-6 0,6-8 0,5-11-1,5-9 1,3-12 0,0-6 0,4-11-1,-2-9 1,0-6-1,3-8 1,-3-6-1,-2-6 0,-4-4 0,1-4 0,-7-4 0,-3-1 0,-8-2 0,0 2 0,-7 5 1,-1 7-1,-3 8 2,-2 7-1,-4 13 2,0 8-2,-2 19 2,0 0 0,5 26-1,-5 5 1,4 14 0,-4 6 0,4 11-1,-2 7 1,4 4-1,-2 1 0,-2-7 0,1-3 0,-1-5-1,-2-11 0,0-7 1,-4-12-1,1-6 0,3-23 0,-8 19 0,8-19-1,0 0 1,0-21-1,4 4 0,5-2 0,5-3 0,5-3-1,0-2 1,8 3 0,-2-2-1,4 3 1,-1 3 0,1 2 0,-4 3 1,-2 5-1,-4 3 1,-19 7-1,29 3 1,-29-3 0,19 31 0,-11-8 0,-1 4 0,1 4 0,1 4 1,1-3-1,3-1 0,1-5 1,3-3-1,2-8 0,4-8 1,0-7-1,6-10 1,4-9-1,3-5-1,0-6 1,-1-8-1,-1-3 1,-7 0-1,-4-1 0,-8 3 1,-9 6-1,-8 2 1,-5 7 0,-7 7 0,-3 6 0,-2 6 0,0 8 0,-1 8 1,-1 8-1,4 5 0,0 5 1,5 4-1,5 3 1,5 4 0,4-4 0,9 2-1,7-7 1,4-2 0,5-5-1,4-6 0,3-8-1,-1-12-4,13 11-12,-21-28-12,11 7-2,-13-17-1,12 3 0</inkml:trace>
  <inkml:trace contextRef="#ctx0" brushRef="#br0" timeOffset="4151.2371">-3144 7153 47,'-7'-16'30,"7"16"1,-20-1-10,-8-4-8,28 5-5,-25 24-3,9-4-2,-3 5-1,4 6 0,0 3-1,5 2 0,4 0-1,6 1 0,8-3 0,2-1 0,7-6 0,6-6-1,4-7 1,1-7-1,5-2-1,-6-12 0,3-3 0,-3-9-1,2-2-1,-12-12-1,6 6 0,-13-18-2,9 7-3,-17-17-3,17 10-1,-21-22 1,17 15 4,-17-8 3,10 5 3,-2 8 7,-10 0 3,14 20 6,-20-6 1,10 33 1,-4-22-4,4 22 0,0 0-3,2 36-3,-8-12-1,6 14-1,-3 2 0,6 10-1,-3 1 1,6 8-2,0-2 1,3 1 0,1-8-2,3 2 1,-1-7 0,-3-4-1,1-6 0,-2-8 1,-3-8-1,-5-19 0,6 23 1,-6-23-1,0 0 0,0 0 0,2-23 0,-4 8-1,4-4 1,-2-5-1,4-2 0,0-5 0,3 2 0,3-4 0,2 2 0,1-4-1,4 4 1,-1 0 0,1 5 0,0 2 0,4 4 0,-4 2 0,2 6 1,-1 5-1,1 6 0,0 4 1,-2 7-1,-17-10 1,27 35-1,-23-9 1,-6 3 0,-2 2 0,-7 2 0,-7 0 1,-3-2-1,-2-5-1,4 1-1,-4-11-1,12 1-3,-12-15-4,23-2-4,-21 3-4,21-3 0,0 0 1,0 0 1,-6-21 2,6 21 6,0 0 5,21-8 7,-21 8 6,23 7 2,0 8 2,-23-15 0,48 24 0,-31-13-2,19 15-2,-13-13-2,14 10-2,-12-10-2,9 3-1,-9-9 0,4 0-1,-2-9 0,1-5 0,1-7-1,0-1 1,-2-9-1,0-2-1,-6-3 1,-2-4-1,-4 0 0,-7 0-1,-6 4 0,-6 0 0,-4 6 0,-7 6-1,15 17 1,-33-9-1,33 9 0,-32 26 1,20-2 0,3 7 0,3 2 0,6 2 1,4 1 0,5-2 0,5-1 0,1-5 1,4-8-1,2-4 1,2-9 0,2-7-1,0-11 1,4-2 0,-6-8 0,2-3-1,1-5 1,-1 1-1,0 4 0,-4 3 0,-1 7-1,-3 4 1,2 10 0,-2 7 0,-17-7-1,31 33 1,-22-9 0,1 2 0,-4 0 0,-2-2 1,-4-4 0,-2-2 0,2-18 1,-12 15-1,12-15 1,0 0-1,-19-31 0,17 9 0,2-8 0,4-2 0,4-3-1,5 1 0,2 1 1,4 2-2,8 7 0,-4-6-8,17 22-15,-15-15-6,8 13-2,-14-7 0</inkml:trace>
  <inkml:trace contextRef="#ctx0" brushRef="#br0" timeOffset="5143.2942">-1504 6934 21,'-2'-19'26,"2"19"0,0 0-5,-4-22-9,4 22-2,0 0-3,17 29-1,-17-12 0,12 18-1,-8 1 1,9 16-3,-5-1 1,7 13-2,-5-5 0,1 3 0,-1-2-1,-1-3 0,-3-5 0,0-9-1,-4-9 1,-2-8 0,-4-9-1,4-17 0,0 0 1,0 0-1,-17-19-1,13-1 1,2-6-1,0-5 1,6-4-1,0 1 0,9-1 1,1 3-1,3 1 1,4 1-1,2 3 1,4 4 0,-1 3 0,3 4 0,-2 6 0,0 5 0,0 5 0,-1 7 1,-4 5-1,-3 7 1,-6 5 0,-5 5 0,-6 0 0,-6 2 0,-8-3 0,-3 0-1,-6-3 0,-4-6-1,6 4-4,-14-20-15,33-3-11,-38 9-1,38-9 0,-29-14-1</inkml:trace>
  <inkml:trace contextRef="#ctx0" brushRef="#br0" timeOffset="5683.3251">-746 7155 42,'0'0'29,"-9"-30"1,9 30-7,-29-7-11,29 7-5,-36 18-2,19 4-2,-8 2-1,7 12 0,-1 6-1,8 1 1,1 4-2,12 1 1,6-3 0,7-4-1,2-7 1,8-6 0,2-11-1,2-6 1,-2-13 0,-1-12 0,-5-7-1,1-6 1,-7-8-1,-6-4 0,-7-3 1,-5 1-1,-7 3-1,-5 4 1,-1 3-1,-3 5 0,4 7-1,-2 3 0,17 16 0,-18-14 0,18 14 0,0 0 0,19-1 1,-1 1 0,5 0-1,7-2 2,3 0 0,5-3-1,2 2-1,-1-8-3,5 11-3,-14-14-5,13 13-16,-15-8 0,5 9 0,-12-7 0</inkml:trace>
  <inkml:trace contextRef="#ctx0" brushRef="#br0" timeOffset="6356.3636">-186 7136 33,'0'0'30,"0"0"1,-33-14-3,33 14-11,-48 5-6,27 7-4,-11-3-3,5 10-1,-4 1-1,10 8-1,2 3 0,11 2-1,5-2 1,4 0-1,9-4 0,3-4 0,5-8-1,1-8 1,2-5-1,0-12-1,2-2 1,-4-9 0,0-1-1,-3-4 1,-3 3-1,-1 3 1,-3 2 0,-9 18 0,13-19 0,-13 19 0,0 0 0,18 18 1,-11-1-1,3 2 1,0 3 0,3 1 0,-2-3 0,1-1 0,-12-19 1,19 23-1,-19-23 1,19-4 0,-19 4-1,17-29 1,-5 5-1,-1-4 1,5-1-1,1-2 0,0 2 0,2 3 0,-1 5-1,-18 21 1,30-19 0,-30 19 0,27 17 0,-17 7 0,-1 6 1,-1 4-1,-4 2 0,2-1 1,-5-4 0,1-7-1,-2-3 1,0-21 0,0 0 0,0 0-1,0 0 1,6-31-1,0 5 0,2-3-1,5-2 0,-3-7-4,14 15-5,-16-11-14,23 16-7,-8-2 0,15 15 0</inkml:trace>
  <inkml:trace contextRef="#ctx0" brushRef="#br0" timeOffset="6911.3953">639 7212 35,'0'0'31,"-38"-14"0,38 14-1,-40-17-14,40 17-7,-33 1-6,14 8 0,-4 1-1,2 9-1,4 5 0,0 6 0,1 1 0,7 0-1,5 1 0,8 0 1,5-5-2,7-4 2,-1-8-2,8-8 1,4-4 0,-2-8 0,1-7 0,-1-10-1,-2-9 1,-5-7 0,-3-7 0,-6-9-1,-3-4-1,-4-13 0,-4-1 0,-4-2 0,1 5 0,-3 0 1,0 10 0,-1 9 2,-1 12 0,3 14 1,7 24 0,-18-5 0,7 20 0,5 16 1,-2 9-1,7 12 0,-3 3 0,6 10 0,0 1 1,7 1-2,3-3 1,3-4-1,2-10-1,4-5 1,2-10-1,2-11 0,2-7-1,0-12-2,5 0-4,-16-25-15,22 13-11,-19-19 0,12 9-2</inkml:trace>
  <inkml:trace contextRef="#ctx0" brushRef="#br0" timeOffset="7719.4416">-3887 8167 23,'0'0'26,"0"0"2,0 0-2,-8-19-8,8 19-5,0 0-3,8 17-2,-8-17-2,-10 34-1,-1-8-1,9 10-1,-6 2 0,8 7-1,-2-2-1,6-3 0,2-6 0,4-6-1,5-6 1,4-6-1,2-13 0,2-8-1,8-2-5,-16-18-17,21 7-9,-16-16-1,8 1-1</inkml:trace>
  <inkml:trace contextRef="#ctx0" brushRef="#br0" timeOffset="7931.4533">-3837 7998 33,'0'0'26,"0"0"-1,4-18-3,-4 18-27,17-3-17,-17 3-2,0 0-1,0 0-1</inkml:trace>
  <inkml:trace contextRef="#ctx0" brushRef="#br0" timeOffset="8254.4722">-3410 7929 42,'0'0'31,"0"0"0,-6-19 0,6 19-18,0 17-3,4 5-5,-10 6 0,6 13-2,-5 6 0,5 8 0,-2 4-1,2 3-1,2-2-1,-1-3-1,5-10-2,-6-13-5,21 7-17,-21-25-7,14 1-1,-14-17-1</inkml:trace>
  <inkml:trace contextRef="#ctx0" brushRef="#br0" timeOffset="8563.4897">-3065 7841 36,'9'-21'30,"-9"21"2,0 0-2,16 29-13,-30-11-6,22 21-4,-16 1-2,10 13-2,-6 4 1,4 5-3,0 2 1,0-2-3,2 2-1,-4-16-3,20 14-17,-20-29-9,17 0-2,-15-33 0,17 21-1</inkml:trace>
  <inkml:trace contextRef="#ctx0" brushRef="#br0" timeOffset="9675.5534">-2728 8168 49,'0'0'31,"0"0"0,0 0-5,4 21-11,-4-21-7,-6 43-3,4-15-1,4 10-1,-2-2-1,6 7 0,-1-5-1,5-4-1,0-4 0,3-8 0,2-5 0,6-10-2,4-8 0,0-13 0,4-2-2,-4-13-1,6 1 1,-10-8-1,3 3 1,-14-1 1,0 5 1,-7 3 1,-4 3 3,1 23-1,-6-26 2,6 26 0,0 0 0,0 0 0,-17 6-1,17 9 1,-4 2-2,6 9 1,-2 2-1,2 6 0,1 3-1,5-1 1,0-2-1,5-1 0,2-5 0,1-6 0,5-7-1,0-11 1,4-4-1,2-9-1,-1-4 0,-3-12 0,4-2 0,-8-11-2,4 0 1,-9-5-1,3 1 0,-7-2 1,5 4 0,-5-1 0,5 8 1,4 4 1,0 6 2,4 9 0,0 7 1,4 9 0,-2 5 1,6 12 0,-8 0-1,1 12 1,-6-3-1,1 6 1,-8-1-2,-3 0 0,-8-4-1,-6-5 0,-5 0 0,-5-5-1,-5-3-1,-4-8-1,-1 1-1,-7-11 0,10 6 0,-8-10 1,14 5-1,-6-6 1,23 7-1,-19-7 2,19 7 1,0 0 1,0 0 0,25 14 1,-8-7 1,10 5 0,2-4 1,5 4 0,1-5-1,5 2 0,0-9-1,6-2 0,-8-6-1,1-5 0,-5-5 0,1-3 0,-7-5-1,-1-5 0,-4 2 0,-7-6 0,-1 1 0,-7 3 0,-3 1 1,-1 6 1,-4 2 1,0 22 1,-4-23 0,4 23 2,-5 16 0,8 6 0,-8 2-1,10 11-1,-5-1 0,4 8-1,0-1-1,4-1-1,1-4-1,-1-14-4,15 11-15,-23-33-11,27 12-1,-18-27 0,14 1-2</inkml:trace>
  <inkml:trace contextRef="#ctx0" brushRef="#br0" timeOffset="9831.5624">-1433 7972 21,'-23'-16'16,"23"16"-15,0 0-1,9-24-17,9 24-3</inkml:trace>
  <inkml:trace contextRef="#ctx0" brushRef="#br0" timeOffset="10618.6074">-1060 8113 51,'0'0'31,"-26"4"0,16 20-8,-15-12-12,17 19-5,-7-5-2,5 10-2,3 0-1,7 4 1,2-2-1,7-4-1,5-3 1,3-7-1,4-6 0,4-11 0,0-9 0,2-9 0,-2-7 0,-4-10-1,-2-5-1,-8-5 1,-3-1-1,-12-1 0,-2 4 1,-9 1-1,-4 8 1,-2 4 0,2 6 0,-1 5 0,20 12-1,-24-9 1,24 9-1,0 0 1,0 0-1,19 12 1,0-8 0,2 1 1,4 2 0,4 0 1,-5 0 1,7 5 0,-8 0 0,2 5 0,-8 2 0,2 5 1,-7-1-2,-1 1 1,-3 0-1,-4-2 0,-2-4-1,0-3 1,-2-15 0,-4 17 0,4-17 0,0 0-1,0-19 0,6 2 0,9-4-1,0-4-1,12-3 0,0 0 0,4 4 0,-1 0 0,1 7 2,-4 7 0,-4 3 2,0 12 0,-23-5 1,32 22-1,-22-5 1,3 9 0,-5-2-1,1 2-1,-1-2 0,0-1 0,-2-4-1,-1-4 0,-5-15-1,18 14-3,3 0-13,-21-14-11,24-9-5,-24 9 1,35-20-2</inkml:trace>
</inkml:ink>
</file>

<file path=ppt/ink/ink10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0.44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73AD8CFC-3518-40BB-8F32-EF0A3C0E81A0}" emma:medium="tactile" emma:mode="ink">
          <msink:context xmlns:msink="http://schemas.microsoft.com/ink/2010/main" type="inkDrawing" rotatedBoundingBox="6942,11359 7310,16954 7205,16961 6837,11366" semanticType="callout" shapeName="Other">
            <msink:sourceLink direction="with" ref="{8305AB29-102A-453E-AAA2-906ECD2E725D}"/>
          </msink:context>
        </emma:interpretation>
      </emma:emma>
    </inkml:annotationXML>
    <inkml:trace contextRef="#ctx0" brushRef="#br0">35 39 18,'0'0'11,"0"0"-1,0 0-1,0 0-3,0 0 1,-17-19-2,17 19 1,0 0-3,0 0 2,-4-21-2,4 21 2,0 0-1,0 0 0,0 0 0,0 0-1,0 0 0,0 0-1,0 0 0,-12 28 1,10-13 1,2 8-1,-2 3 0,4 5-1,-2-2 2,0 7-2,-2-3 1,4 5-1,-2-2-1,0 4 0,-2-4 1,2 5-1,0 2 0,2 4 1,-2 3-2,2 5 1,0 2 0,2 2 0,0-1-1,2 3 1,-6-5-1,5 1 1,-5-1 0,4-3-1,-2-1 1,2 1 0,2-1 0,-1 0 0,1-1 0,0 4-1,3 1 0,-3 1 1,0-1-1,0 6 0,-3 1 0,1 4 1,0 0-2,0 2 2,0 0-1,0-2 0,1-1 0,-1-3 0,2-2 1,2-1-1,-1-5 1,1 0-1,-2-3 1,1-2-1,1 0 1,-2-2-1,0 1 0,-1-1 0,-1-3 0,0 3 1,0 2-1,0 4 0,-1-1 0,1 2 1,0 0-1,0 0 0,0 4 0,0-2 1,-1 0 0,3 0 0,0 0 0,0 0-1,1-2 2,-1 0-2,2 0 1,-3-3-1,1 1 0,2-1 0,-4-2 0,1 2 0,-1 1 0,0-1 1,0-2-2,0-2 2,0-1-1,-1-1 0,-1-3 0,2-3 0,-2-2 0,0 0 0,0-2 0,0-2 0,0 1 0,0-1 0,-2 4 1,2 0-2,-2 0 2,0 0 0,-2-2-1,0 2 0,0-2 1,0 1-1,0-6 1,0-2-1,-2 0 0,0 1 0,3-1 1,-3-3-1,2-2 0,0 5 0,-2 4 0,2 0 0,0 1 0,2 1 1,-2-1-1,2 6 0,-2-1 0,2-4 0,0-1 1,0-4-1,0-3 0,0-3 0,0-3 1,0-4-1,0-1 0,0-16 0,2 21 0,-2-21 0,2 17 0,-2-17 0,0 15 0,0-15 0,4 19 0,-4-19 1,2 23-1,-2-23 0,4 24 0,-4-24 0,2 24 0,-2-24 0,2 17 0,-2-17-1,0 0 1,2 16-1,-2-16 1,0 0 0,0 0 0,0 0 1,0 0-2,0 0 0,0 0-2,-4-26-7,4 26-24,13-45-2,-7 7-1,-8-27-1</inkml:trace>
  </inkml:traceGroup>
</inkml:ink>
</file>

<file path=ppt/ink/ink10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2.60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25679856-7DC1-47BA-A0BB-EC79339C0729}" emma:medium="tactile" emma:mode="ink">
          <msink:context xmlns:msink="http://schemas.microsoft.com/ink/2010/main" type="inkDrawing" rotatedBoundingBox="8548,11441 8754,17188 8637,17192 8432,11445" semanticType="callout" shapeName="Other">
            <msink:sourceLink direction="with" ref="{8305AB29-102A-453E-AAA2-906ECD2E725D}"/>
          </msink:context>
        </emma:interpretation>
      </emma:emma>
    </inkml:annotationXML>
    <inkml:trace contextRef="#ctx0" brushRef="#br0">27 35 5,'0'0'13,"0"0"-1,-15-19-2,15 19 0,0 0-1,0 0 0,2-19-1,-2 19-2,0 0 1,0 0 0,0 0-1,0 0-1,0 0 0,0 0-2,0 0 0,0 0 0,0 0-2,0 0 1,0 0 0,0 0-1,-4 28 1,4-7-1,-4 1 1,4 7 0,-2 1-1,2 8 1,-4-1-1,6 10 1,-4-2-1,4 7 1,-4-1 0,4 6-1,-2 2 1,2 3-1,-4 2 0,4-1 0,-2-1 0,0 2 0,0 0 0,2 0-1,2 1 1,-2 3 0,0-6 0,0 1-1,-1-2 1,1-1 0,0-1 0,0-1 0,-4-2-1,0 2 1,2 2-1,0 4 1,-2 0-1,2 3 0,0 1 1,0 0-1,0 0 0,2 1 0,0-4 1,0 1-1,0-3 1,2 1-1,-2 0 1,0 2-1,2-4 1,-2 0-1,1 1 0,1 1 1,-2-2-1,0 0 0,0-3 0,0 0 1,0-1-1,-2-4 0,0-4 0,-2-2 1,2-2 0,-2 1-1,0-2 1,0-4-1,0 2 1,2 0-1,0 1 1,2-1-1,-2 1 0,4 1 0,-2 2 0,0 1 1,2 0-1,-1 4 0,1 0 0,0 0 1,-2-1-1,0-1 0,0-1 0,0-3 1,-2-3-1,2-3 0,0-1 0,-2 1 0,2-4 0,-1-1 0,-1-1 1,2 1-2,-2 1 2,2-3-1,0-1 1,0 1-1,-2-5 1,2 1-1,2-1 0,-2-4 1,0-2-1,0 4 0,1-3 0,-1 1 1,0 0-1,2 2 0,-2 0 0,2-2 0,0 2 0,-2-1 1,1 3-1,1 1 0,0 2 0,0 0 0,0 2 0,-2 0 0,0-2 0,1 0 1,-3-2-1,2-3 0,0-2 0,0-1 0,-2-3 0,2 1 0,0-2 1,0-4-1,-2 1 0,0-16 0,4 22 0,-4-22 1,4 19-1,-4-19 0,3 16 0,-3-16 0,2 15 0,-2-15 0,0 0 0,6 23 0,-6-23 0,0 0 0,4 20 0,-4-20 0,4 16 0,-4-16 0,4 19 0,-4-19 0,3 21 1,-3-21-2,4 20 1,-4-20 0,4 18 1,-4-18-2,4 17 2,-4-17 0,4 17-1,-4-17 1,4 24 0,-3-7 0,1-1-1,2-1 1,-2 1-1,0 0 1,-2-16-1,4 25 1,-4-25-1,0 0 0,6 19 0,-6-19 1,0 0-1,0 0 0,0 0 1,0 0-2,0 0 1,0 0-2,0 0-4,-14-38-16,18 21-16,-14-17 0,7-4-2,-15-24-1</inkml:trace>
  </inkml:traceGroup>
</inkml:ink>
</file>

<file path=ppt/ink/ink10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5.20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1AC8585-721C-408E-A8EB-F878061478C2}" emma:medium="tactile" emma:mode="ink">
          <msink:context xmlns:msink="http://schemas.microsoft.com/ink/2010/main" type="inkDrawing" rotatedBoundingBox="3136,12710 10148,12570 10150,12671 3138,12810" shapeName="Other">
            <msink:destinationLink direction="with" ref="{6C87C961-C48C-4AAC-8327-015184C9E353}"/>
          </msink:context>
        </emma:interpretation>
      </emma:emma>
    </inkml:annotationXML>
    <inkml:trace contextRef="#ctx0" brushRef="#br0">153 189 7,'0'0'14,"-20"-9"-4,20 9-1,0 0-3,-26-10-1,26 10-1,0 0 0,-23-6-1,23 6 0,-22 0 1,22 0 0,-21 0 0,21 0 1,-17 2 0,17-2 0,0 0-1,-25-2 0,25 2 0,0 0-1,0 0-1,0 0 1,0 0-1,0 0 0,0 0 1,23-1-1,-23 1 1,31-4-1,-6 6 0,2-5-1,5 3 0,6-4 0,8 4 0,2-2-1,6 1 1,0 1 0,1 0-1,-3 0 1,3 3 0,-5-1-1,-2 1 1,-2-1-1,0 1 1,0-1-1,4 0 1,-4-4-1,4 2 1,-1-2-1,1 1 0,4-3 0,0 3 1,-3-3-1,1 2 0,5 1 0,-1 1 0,3-2 0,1 2 0,-1 2 0,0-2 0,3 0 0,-1 0 0,-3 0 1,1-2-1,2 0 0,1-1 0,1-1 1,2 1-1,0-1 0,4 3 0,0-5 0,4 5 1,-2-3-1,1 1 0,3-2 0,0 1 0,1 1 0,1-2 0,0 1 0,-5-1 0,3 2 1,0-3-1,-2 3 0,-1-2 0,-1 1 0,2 3 0,4-5 0,-1 6 1,7-3-1,1 1 0,2 1 0,2-1 0,0 0 0,1 0 0,-5 1 0,0-1 1,-2-2-1,-5 3 0,-4-3 0,0 3 0,-2-3 1,-1 2-1,-1-1 0,-2 1 0,-1-1 0,-1 1 1,4-1-1,-2 1 0,-2 0 0,-2 0 0,-2 1 0,1-1 0,-5 0 0,-3 1 0,-4-1 0,-4 2 0,-2 0 0,0 0 0,-4 0 0,-4 2 0,1-2 0,-1 1 0,-1 1 1,-1 0-1,-3-1 0,-1 3 0,3-2 0,-1 1 0,5 2 0,3 0 0,0 4 0,0 0 0,1-2 0,-3-2 0,4 3 0,-2-1 0,-1-2 0,-3-1 0,0-2 0,1-6 0,1 4 0,-1-2 0,-5-1 0,1-1 1,-3 1-1,-1 0 0,-2-1 0,-4 2 0,-4 1 0,-2-1 1,-17 2-1,23 0 0,-23 0 0,0 0-1,0 0 1,18 7 0,-18-7 0,0 0 0,0 0 0,21-2 0,-21 2 0,25-3 1,-8-2-1,4 3 0,0 0 1,8 0-1,-1 1 0,-3-1 1,-2-2-1,-2 4 1,-21 0 0,29-1 0,-29 1 0,0 0 1,0 0-2,0 0 0,0 0-4,0 0-8,0 0-21,-17 3-1,17-3-1,-25 2-1</inkml:trace>
  </inkml:traceGroup>
</inkml:ink>
</file>

<file path=ppt/ink/ink10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7.43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FE55457-7AC7-457A-8E3C-DE244AD0F8EF}" emma:medium="tactile" emma:mode="ink">
          <msink:context xmlns:msink="http://schemas.microsoft.com/ink/2010/main" type="inkDrawing" rotatedBoundingBox="3309,14013 10019,13858 10022,13974 3312,14130" shapeName="Other"/>
        </emma:interpretation>
      </emma:emma>
    </inkml:annotationXML>
    <inkml:trace contextRef="#ctx0" brushRef="#br0">0 205 3,'0'0'20,"24"-3"-3,-24 3-5,0 0-4,23-2 1,-23 2-2,23-2 0,-23 2-1,25-5 0,-25 5-2,27-5 0,-27 5 0,25-5-1,-25 5 0,0 0-1,19-11 1,-19 11-1,0 0 0,0 0 0,0 0-1,0 0 1,0 0 0,0 0-1,0 0 1,0 0-1,0 0 0,19-14 0,-19 14 0,0 0 1,23-1-1,-3 1 0,1-2 0,9 4 0,5-4 1,7 0-1,4-1 0,6-1-1,5-1 1,4 0-1,3-2 0,3 0 0,2 0 0,3 2 0,3 0 0,2 2 0,-1-1 0,5 1 0,1 1 0,0-2 1,3 3-1,-3-3 0,2 1 0,6-1 0,-3-1 0,3 0 0,0 0 0,5 0 0,3 0 0,6-1 0,7 1 0,0 0 0,0 2 1,0-1-1,-2 1 0,0-1 0,-3 3 1,-7-1-1,-1 0 0,-2 0 1,0 1-1,1-1 0,-1-2 1,0 3-1,-2-3 0,-2 3 0,-4-3 0,-6 2 0,-1 1 0,-5 1 0,-3-2 0,-2 2 1,-4 2-1,2-1 0,-2 1 0,-2 2 0,-4-4 0,3 1 0,-1-1 0,-4 0 0,1 0 0,-5-1 1,-1-1-1,-3 0 0,-1 0 0,-4 2 0,-6-1 1,1-1-1,-1 2 0,0 0 0,0 0 0,8 0 0,0 2 0,4-2 0,0 1 1,1 3-1,-1-4 0,0 2 0,-4-1 1,-6-1-1,-2 0 0,-4 0 1,-3 0-1,-3 0 0,-3-1 0,-2-1 0,-6 0 1,-1 2-1,-18 0 0,23-2 1,-23 2-1,17-3 0,-17 3 0,21 0 1,-21 0-1,34-2 0,-9 4 0,4-2 0,2 2 0,3 1 0,3 1 0,-3-1 0,0 0 0,-1 1 0,-2-1 1,-4 1-1,-4-1 0,-4-1 0,0 0 0,-19-2 0,29 1 0,-29-1 0,23 0 0,-23 0 1,0 0-1,19 2 0,-19-2 0,0 0 0,0 0 1,0 0-1,0 0 0,0 0 0,19 2 0,-19-2 0,0 0 1,19 0-1,-19 0 0,0 0 1,21 0-1,-21 0 0,0 0 1,21 0-1,-21 0 0,0 0 0,17-2 1,-17 2-1,0 0 0,0 0 0,18-2 0,-18 2 1,0 0-1,0 0 0,0 0 0,0 0 1,0 0-2,0 0-2,21 2-5,-21-2-23,0 0-3,-23 0-1,23 0-1</inkml:trace>
  </inkml:traceGroup>
</inkml:ink>
</file>

<file path=ppt/ink/ink10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9.76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A4A8A30A-2E15-40E7-A0FC-EFB14093D283}" emma:medium="tactile" emma:mode="ink">
          <msink:context xmlns:msink="http://schemas.microsoft.com/ink/2010/main" type="inkDrawing" rotatedBoundingBox="3315,15342 10109,15222 10112,15362 3318,15482" shapeName="Other"/>
        </emma:interpretation>
      </emma:emma>
    </inkml:annotationXML>
    <inkml:trace contextRef="#ctx0" brushRef="#br0">121 225 26,'0'0'17,"0"0"-1,0 0-2,0-19-2,0 19-2,0 0-2,0 0-3,-19-10-1,19 10-1,0 0-1,-23-7 0,23 7 0,0 0 0,-23-9 0,23 9 0,0 0 0,-19-1 0,19 1 0,0 0 0,-19-5 0,19 5 0,0 0 0,0 0-1,-18 0 1,18 0-1,0 0 1,0 0-1,0 0 0,0 0 0,0 0 0,0 0-1,0 0 1,0 0-1,18 0 0,-1 1 0,4-1 1,10 0-1,7 2 0,6-2 0,8-2 1,7 2-1,0-1 1,5-1-1,-1-2 1,2 1-1,-2-2 0,0 1 0,-1-3 0,-3 2 0,2 0 0,1-2-1,1 2 1,-2 0 0,2 0 0,4 1 0,4 2 0,2 1 1,2 1-1,1 0 0,1 1 0,5-1 0,3 0-1,-1 0 1,4-1 0,4-1 0,2-1 0,0-3-1,2 1 1,-1-2 0,1-1 0,-4-1 1,-2 2-1,-8 2 0,-3 0 0,-2 1 1,-7 1-1,-1 1 0,-2 2 0,-1 2 0,-1 0 0,0-2 1,4 0-1,0 0 0,0 0 0,3 0 0,3-2 0,2 2 0,-2-2 0,1 2 0,-3 0 0,2 0 0,-6 2 0,0 0 0,-4 1 0,-2-1 0,0 1 0,0 1 0,1 1 0,-1-2 0,4 4 0,-4-2 0,4 1 0,2 0 0,2 1 0,0 0 0,-2 2 0,-2-2 0,-4-2 1,0 0-1,-5 0 0,-7-1 0,-3-4 0,-4 1 0,-3-2 0,-3-1 0,-2-1 1,1-1 0,-5 1-1,-1-1 1,0-1-1,-3 3 1,-1-3-1,-4 2 0,0-1 0,-2 3 0,0-1 0,-2-2 0,2 1 0,-1 1 1,1-1-1,2-1 0,3 1 0,1-1 0,4 1 0,0 0 0,-1-1 0,3 1 0,-3-1 1,1 2-1,-4-3 0,0 2 0,-6 1 0,2-1 1,-4-3-1,0 3 1,0 0-1,0-1 0,-1 2 1,-1-1-1,2 0 0,-2-1 1,-17 4-1,31-3 0,-31 3 0,25-6 0,-25 6 0,19-1 0,-19 1 0,0 0 0,25-2 0,-25 2 0,25-3 0,-8 1 1,2 2-2,0-2 2,2 2-1,0-2 0,1 2 0,-3-1-1,0 1 2,-19 0-1,30 0 0,-30 0 0,25-2 0,-25 2 0,21-2 0,-21 2 0,20 0 0,-20 0 0,0 0 0,23 0 0,-23 0 0,0 0 0,0 0 0,19-1 1,-19 1-1,0 0 1,0 0-1,0 0 1,0 0 0,0 0 0,0 0 0,0 0-1,0 0 1,0 0 0,0 0-2,0 0-1,21 6-10,-21-6-21,0 0-2,0 0-1,0 0-1</inkml:trace>
  </inkml:traceGroup>
</inkml:ink>
</file>

<file path=ppt/ink/ink10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8.73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B032D4C-EC45-4F22-89F4-42C34D97D205}" emma:medium="tactile" emma:mode="ink">
          <msink:context xmlns:msink="http://schemas.microsoft.com/ink/2010/main" type="inkDrawing" rotatedBoundingBox="2688,3627 10567,4158 10131,10631 2252,10100" hotPoints="10005,4068 10080,10699 3448,10774 3374,4143" semanticType="9" shapeName="Square">
            <msink:sourceLink direction="with" ref="{FC865F04-10DC-447A-8AD3-CCA777C178DB}"/>
          </msink:context>
        </emma:interpretation>
      </emma:emma>
    </inkml:annotationXML>
    <inkml:trace contextRef="#ctx0" brushRef="#br0">147 6123 9,'0'0'8,"0"0"-1,13-19-2,-13 19 0,0 0-2,18-7-1,-18 7-1,0 0-1,21-7 0,-21 7 0,0 0 0,21-2 1,-21 2 1,0 0-1,0 0 2,0 0-1,19-3 1,-19 3 0,0 0 1,17 5 0,-17-5 0,0 0 0,21 0 0,-21 0 1,19-2-1,-19 2 1,25-2-1,-7 4-1,-18-2-1,34-2 1,-17 1-2,6 2 1,4 1-1,0 0-1,4 1 1,1 2 0,8-1-1,3-1 0,6 1 0,1-1 1,0-1-1,0 1 0,1-3 0,3 2 0,-4-2 0,-2 2 0,-4 1 0,0-1 1,-2 2-1,2-1 0,2 0 0,-2-1 1,-2 0-1,2-2 0,-2 0 1,3 0-1,0-2 1,1-1-1,-3 1 0,3 0 1,1 1-1,-1-1 0,6 2 1,2-2-1,1 2 0,3 0 1,-1 0-1,3-2 0,-1 1 0,2-1 0,-5-2 0,1 1 1,-1-1-1,3-1 1,-1-2-1,1 0 1,1 1 0,1-1 0,4 0-1,-2 1 1,-2 0-1,1 0 0,3 3 1,-2-2-1,2 1 0,2 2 0,-4-1 0,5 3 0,-1 0 0,-2 0 0,-4 0 0,0 2 1,1 1-1,-3-1 0,-2-2 1,1 2-1,-3-2 0,-1 0 0,0 0 1,-1 0-1,-1 0 0,0-2 0,3 0 0,-1 0 0,3 1 0,3-1 0,-1-1 0,3-1 0,-3 1 0,0-1 0,-1 1 0,-1-1 0,-5 1 0,-2 1 0,0 0 1,-3 1-1,-1 1 0,0-2 0,0 2 0,-2 0 0,2 2 0,2-2 0,-2 1 0,0 1 0,4 0 0,-2 1 0,0 1 0,-2 1 0,2-2 1,-4 3-1,0-3 0,-2 0 0,-2-1 0,0 0 0,1 0 0,-1 1 0,-2-1 0,2 0 0,-1-1 0,1 3 0,0-1 0,0 1 0,2 1 1,1-2-1,-1 1 0,-2-1 0,0 3 0,-1-3 0,-1-1 0,-2 1 0,-1-1 0,-3 1 1,3 1-1,-3-1 0,1-1 0,-1 1 0,1 1 0,-2-2 0,-3-1 0,-1-1 0,2 0 0,-2 0 0,3 0 0,-1-1 0,0 1 0,2 1 0,-1-1 0,1 0 1,-1 2-1,1-2 0,-4 2 0,2-2 0,-4 0 0,-1 0 0,1 0 0,-2 0 0,0 0 1,0 0-1,0 0 0,0 0 0,-2-2 0,0 2 1,-3 0-1,-1 2 1,-17-2 0,29 0-1,-29 0 1,17 0 0,-17 0 0,0 0 0,0 0 0,19 0-1,-19 0 1,0 0 0,0 0 0,0 0-1,17-4 1,-17 4 0,0 0 0,0 0 0,19-5 0,-19 5 0,0 0 0,0 0 0,0 0-1,18-8 0,-18 8 0,0 0 0,0 0 0,23-13 0,-23 13 0,17-6 0,-17 6 0,21-7 0,-21 7 0,23-6 0,-23 6 0,19-5 0,-19 5 0,0 0 1,0 0-1,21-3 0,-21 3 0,0 0 0,0 0-2,0 0-2,0 0-14,0 0-15,0 0 0,-17 7-1,0-11 8</inkml:trace>
    <inkml:trace contextRef="#ctx0" brushRef="#br0" timeOffset="-2578.1475">70 82 2,'0'0'1,"4"17"1,-4-17 0,0 0 0,0 0 1,-4 19 0,4-19 0,0 0 0,0 0 1,0 0-1,0 0-1,0 0-1,-5 16 1,5-16-1,0 0-1,0 0 1,0 0 0,0 0 0,0 0 0,0 0 0,0 0 0,0 0 0,0 0 1,0 0 0,0 0 0,0 0 2,0 0-1,0 0 1,0 0 0,23 5 0,-23-5-1,25-4 0,-4 6-1,-2-5 0,8 3-1,-1 0 0,7 0 0,1-2 0,9 2-1,-1-3 1,4 1-1,5-2 1,-1 3-1,8-3 0,-1 1 1,8-1-1,-1 1 1,-1-1-1,-2 3 0,0-5 0,1 5 1,-9-3-1,1 2 0,-6-1 0,-2 1 0,0 1 0,2-3 0,-6 2 0,2 1 0,-4-3 0,4 2 1,-4 1-1,4-3 0,-3 2 0,-1 1 0,2-1 0,2 0 1,4 2-1,-2-1 0,8 1 0,-5 0 0,3 1 0,0-1 0,-1 2 0,-3 0 0,-2-1-1,0 1 1,-5 2 0,-1-1 0,-4 1 0,1-3 0,-1 3 0,-2-1 0,3 1 0,1-3 0,-1 3 0,3-4 0,0 2 0,2-2-1,-2 0 1,6 0 0,0-2 0,-2 0 0,8 0 0,-2 1 0,2-1 0,-3 0 0,7 2 0,-4 0 0,-1 0-1,1 0 1,-2 0 0,-2 0 0,-6 0 0,-2 2 0,-3-2 0,-3 2 0,-5-1 0,-2 1 0,-2 0 0,-2 0 0,-4 1 0,0-1 0,0 0 0,-2-2 0,0 1 0,1-1 0,1 0 0,-2 0 0,2 0 0,4 0 0,-4 0 0,2-1 0,1 1 0,1 0 0,-1 0 0,5-2 0,-2 2 0,2-2 0,2 2 0,1-2 0,9 2 0,-1-1 0,4-1 0,2-2 0,8 3 0,2-1 0,5 0 0,-2 1 0,3-1 0,-1 2 0,1 2 0,1-2 0,-6 1 0,1 1 0,0 0 0,-3-2 0,-1 1 0,0 1 1,-5 0-1,1 0 0,-2-1 0,2 1 0,-6 2 0,-3-3 0,3 1 0,-6 0 0,3-1 0,-5 1 1,2 0-1,-3 1 0,-2-1 0,-3 0 0,3 0 0,-2-1 0,-1 1 0,1-2 0,-2 2 0,-2 0 0,2-2 0,0 1 0,-4-1 1,1 0-1,-2 2 0,1-2 0,-4 0 0,2 0 0,0 0 0,0 0 0,2 0 0,4-2 0,1 2 0,5-1 0,5-3 0,3 4 0,3-3 0,5 3 0,1-2 0,2 0 0,3 2 0,3 0 0,-4-2 0,5 2 0,0 0 0,-3-1 0,3 1 0,-3 0 0,1-2 0,-5 2 0,2-2 0,-6 2 0,-4-2 0,-2 2 1,-6 0-1,-1-1 0,-7 1 0,-1 0 0,-6 0 0,0 0 0,-21 0 0,27 0 0,-27 0 0,17 1 0,-17-1 0,0 0 0,0 0 0,0 0 0,0 0 0,18-1 0,-18 1 0,0 0 0,0 0 0,0 0 0,17 0 0,-17 0 0,0 0-1,0 0 1,19-2 0,-19 2 0,0 0 0,0 0 0,19 0 0,-19 0 0,0 0 0,0 0 1,0 0-1,0 0 0,0 0 1,0 0-1,0 0 1,0 0-1,0 0 0,0 0 0,0 0 0,0 0 0,0 0 0,0 0 0,0 0-1,0 0 1,0 0 0,0 0 0,0 0 0,0 0 0,0 0 0,0 0 0,0 0 0,6 17 0,-6-17 0,0 0 1,-8 21-1,8-21 0,0 0 0,-4 23 0,4-23 0,-2 19 1,2-19-1,-1 20 0,1-20 1,0 23-1,0-23 1,-4 28 0,2-13 0,0 1 0,-4 1 0,6 1 0,-6-1-1,4 5 1,-3-3 0,3 2 0,-2-4-1,2 3 1,0-3-1,2 0 1,0 1-2,0 1 2,2-4-2,0 4 1,0 0 0,0 2 1,0-2-2,0 2 2,-2 0-1,-2 3 1,0-3-1,0 3 1,-2 2-1,0-2 0,2 2 1,-2 2-1,3-2 0,1 2-1,-2-2 1,2 1-1,0-3 1,0 4-1,-2-4 1,2 2-1,0 2 0,-2 0 1,2 1 0,0 1 0,-2 3 0,2 0 0,0 1 0,-2 1 0,4 1-1,-2 1 1,0 1 0,2 0 0,0-2 0,0 2 0,1-1-1,1 1 1,0-5 0,2 1 0,0-1 0,-1 0 0,1-2 0,0-1 0,0-1 0,-1 1 0,1 1 0,-2-4 1,2 5-1,-1-1 1,-1-4 0,0 3-2,0-1 2,0-1-1,2-4 1,-3 4-1,1-4 0,2 2-1,0 0 2,1 2 0,-1 3-1,2 0 0,1 2 0,-1 2 1,3 1-1,-1 2 0,3 2 0,-3 0 0,3 0 0,-1 0 0,-2-4 0,1 0 0,-3-1 0,-1-2 1,-3-4-1,2 1 0,-4-4 0,0 3 1,-2-3-1,0 0 1,-2 0 0,0 0 0,0 2 0,-2-2 1,2 2 0,2-1-1,-2 3 1,2-1-2,-2 1 1,2 1-1,0-2 1,0 2-2,0-1 1,0 1-1,-1 0 1,-3 0 1,2 2-1,0-2 0,0 1 0,-2 0 1,2 1-1,-2 0 0,1 2 0,1-2 1,-2 1-1,0 1 0,2 0 0,0-1 0,-2 1 0,2 0 1,-3-4-1,3 2 0,-4-4 0,4 2 0,-4-1 0,4-2 1,-3-3-1,5 0 0,-2 1 0,2 0 0,-2 0 2,0 0-2,2 1 1,-2 3 0,2-2 0,-2 3-1,0-2 1,2 1 0,0-1-1,0 4 1,-2-2-1,4 4 1,-4-1 0,4 3-1,-4-1 1,2 4 0,0 0-1,0-2 0,0 0 0,0-2 1,0-3-1,0 0 1,0-2-1,0-1 1,-2-4-1,4 0 0,-2-2 1,2 0-1,-2 0 0,2 2 1,0 0-1,-2 2 1,2-2-1,-2 2 0,0 0 1,0 1-1,-4 2 2,0-1-1,2-1 0,-2-1 0,1-1 0,-1 1 0,0-2 0,2 2 0,0-6-1,2 1 0,-2 1 0,2-1 0,-2 1 0,2 0 1,-2-1-1,0-1 0,2 1 0,-1-3 0,-1 3 0,2-2 1,0 0-1,-2-4 0,2 2 0,0-2 0,-2 2 0,2 0 0,-2 0 1,2 2-1,-2 2 0,2 1 1,-2 2 0,0 0-1,2 0 1,-2 0-1,2-4 1,0 3-1,-2-6 1,2 0-1,0-19 0,0 27 1,0-27-1,0 19 1,0-19-1,0 0 1,0 0-1,0 0 1,0 0-1,0 0 0,0 16 0,0-16 0,0 0 0,0 0 0,0 0 1,0 0-1,0 16 0,0-16-1,0 0-2,0 0-8,0 0-23,0 0-2,0 0 0,-38-26-1</inkml:trace>
    <inkml:trace contextRef="#ctx0" brushRef="#br0" timeOffset="-7341.4198">7 0 2,'0'0'4,"0"0"0,0 0 0,0 0 0,0 0 0,0 0 0,0 0 1,0 0 0,17 25-1,-17-25 1,0 26-1,-1-9 0,1 4-1,-6-1 0,4 5 0,-2 1-1,4 1-1,-4 1 1,2 0 0,-2 1 0,4 2 0,-3-1-1,1 3 1,0-5 0,0 3 0,0-5 0,4 3-1,-4-5 0,4 2 0,-2-3-1,2-1 1,-2 1 0,4-1 0,-2-1-1,-1 2 1,3-1-1,0-1 1,0 0-1,0 0 1,-2 3-1,3-2 1,-3 3 0,4 2 0,2-2 0,-2 2-1,1 1 0,1 1 0,1-6 1,-3 6-2,4-4 1,-3-1 0,-3 2 0,4 0 0,-4 2 1,3-1-1,-1 3 0,0-1 0,0 1 1,-3-3-1,1 3 1,0-4-1,0 0 1,2 0 0,-4-4 0,5 1 0,-7-1 0,6-1-1,-4-2 1,2 4-1,-2-8 1,0 6-1,-2-6 0,2 5 1,-1-3-1,-1 2 0,2 0 0,-2 0 0,0 0 1,-2 0-1,1 2 0,1-2 1,-4-2-1,2 4 1,-2-4-1,0 2 1,0-1 0,0 1 0,3-4-1,-5 3 1,4 4 0,-4-4 0,4 4 0,0 1-2,0 1 2,2 0-1,-2 0 0,1 2 0,-1-3 0,0 4-1,0-2 1,-2-3 0,2 2 0,-2-1 0,2 0 0,0 1 0,0 0 0,1 0 0,1 1 0,0 0 0,0 1 0,0 2 0,0 2 0,0-1 0,-4 0 0,2 3 0,2-3 0,0 2 0,0-1 0,0 1 0,-2-3 0,2-2 0,0-2 0,0 2 0,-4-4 0,4 1 0,-2-2 0,2-1 0,-2-1 0,2 1 0,4-3 0,-4 0 0,4 0 0,-2-1 0,-2 0 0,2 1 0,2-1 0,-3-1 0,1 4 0,-2-1 0,2-1 1,0 0 0,0 2 0,-2 0-2,2 0 2,0 0-2,-2-1 2,2 1-2,-2-2 1,4 4-1,-4-2 1,2-2 0,1 2 0,-1 0 0,0 0 0,4 0 0,-2 0 0,2-1 1,-4 3-2,3-1 1,-1 1 0,0 0 0,0 0 0,-2 3 0,0 2 0,0 0 0,-1 2 0,1-1 0,0 1 0,-2 1 0,2 4 0,-2-3 1,0-2-2,2-1 2,-2-3-1,2 2 0,-2-3 0,2-1 0,-2-2 0,2 0 0,0-1 0,-2 2 0,0-2 0,0 0 0,2 0 0,-2 0 0,0 0 0,2 0 0,-2-1 0,0 1 1,2-4-1,-2 3 0,1 1 0,-1-2 0,2 2 0,-2 0 0,0 0 1,0 2-1,0 0 0,-2 3 1,1-3-1,1 5 0,0-2 0,0 2 0,0 0 0,0 0 0,-2 2 0,2-1 0,2 3 0,-2-2 0,0 1 0,0-1 0,-2-1 0,2 1 0,0-2 0,-2-3 0,2-1 0,-2 1 0,2-1 0,0 1 0,0-1 0,0 1 0,2-1 0,-2 2 0,2-1 0,-2 1 0,2-1 0,-2 1 0,0-3 0,1 1 0,-1 1 0,2-1 1,-2 1-2,0-1 2,0-1-1,2 0 0,-2 1 0,2-1 0,-2 0 0,2 2-1,-2-1 2,0-1-2,0 0 1,0-2-1,-2 0 2,2 0-2,-2-4 1,2 1 0,0-16 0,0 29 0,0-29 0,0 32 0,0-17 0,0 1 0,0 1 0,2-1 0,-2 1 0,2 0 1,0 1-1,-2-3 0,2 2 0,-2 1 0,0-1 0,2 0 0,-2 2 0,2-1 0,-2-3 0,0 4 1,0-3-1,2 0 0,-2-16 0,2 27 0,-2-11 0,0-16 1,3 29-1,-3-29 0,2 28 0,-2-28 0,2 26 0,-2-26 0,2 19 0,-2-19 0,0 0 0,2 21 0,-2-21 0,0 0 0,2 19 0,-2-19 0,-2 17 0,2-17-2,-2 25-2,2-25-6,-9 20-21,1-4 0,8-16-1,-27 19 21</inkml:trace>
  </inkml:traceGroup>
</inkml:ink>
</file>

<file path=ppt/ink/ink10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3:16.094"/>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C865F04-10DC-447A-8AD3-CCA777C178DB}" emma:medium="tactile" emma:mode="ink">
          <msink:context xmlns:msink="http://schemas.microsoft.com/ink/2010/main" type="writingRegion" rotatedBoundingBox="3275,9971 3147,4336 9811,4185 9938,9820">
            <msink:destinationLink direction="with" ref="{0B032D4C-EC45-4F22-89F4-42C34D97D205}"/>
            <msink:destinationLink direction="with" ref="{E8CBAEAA-733E-43D8-A4D3-98756DB495F8}"/>
          </msink:context>
        </emma:interpretation>
      </emma:emma>
    </inkml:annotationXML>
    <inkml:traceGroup>
      <inkml:annotationXML>
        <emma:emma xmlns:emma="http://www.w3.org/2003/04/emma" version="1.0">
          <emma:interpretation id="{73AF77C1-85D4-4C0D-B1B8-7180125C3E96}" emma:medium="tactile" emma:mode="ink">
            <msink:context xmlns:msink="http://schemas.microsoft.com/ink/2010/main" type="paragraph" rotatedBoundingBox="4248,4645 4419,9876 3279,9913 3109,4682" alignmentLevel="2"/>
          </emma:interpretation>
        </emma:emma>
      </inkml:annotationXML>
      <inkml:traceGroup>
        <inkml:annotationXML>
          <emma:emma xmlns:emma="http://www.w3.org/2003/04/emma" version="1.0">
            <emma:interpretation id="{25D04266-5AE5-4F18-A959-1B6A24F8FE32}" emma:medium="tactile" emma:mode="ink">
              <msink:context xmlns:msink="http://schemas.microsoft.com/ink/2010/main" type="line" rotatedBoundingBox="4248,4645 4419,9876 3279,9913 3109,4682">
                <msink:destinationLink direction="with" ref="{03D98365-AD9C-403C-AF68-8C05974D919F}"/>
              </msink:context>
            </emma:interpretation>
          </emma:emma>
        </inkml:annotationXML>
        <inkml:traceGroup>
          <inkml:annotationXML>
            <emma:emma xmlns:emma="http://www.w3.org/2003/04/emma" version="1.0">
              <emma:interpretation id="{070245F1-DB45-4BFF-BCFD-C1A6AC09A42D}" emma:medium="tactile" emma:mode="ink">
                <msink:context xmlns:msink="http://schemas.microsoft.com/ink/2010/main" type="inkWord" rotatedBoundingBox="4248,4645 4419,9876 3279,9913 3109,4682"/>
              </emma:interpretation>
              <emma:one-of disjunction-type="recognition" id="oneOf0">
                <emma:interpretation id="interp0" emma:lang="en-US" emma:confidence="0">
                  <emma:literal>ini</emma:literal>
                </emma:interpretation>
                <emma:interpretation id="interp1" emma:lang="en-US" emma:confidence="0">
                  <emma:literal>ini.</emma:literal>
                </emma:interpretation>
                <emma:interpretation id="interp2" emma:lang="en-US" emma:confidence="0">
                  <emma:literal>"10010</emma:literal>
                </emma:interpretation>
                <emma:interpretation id="interp3" emma:lang="en-US" emma:confidence="0">
                  <emma:literal>"10040</emma:literal>
                </emma:interpretation>
                <emma:interpretation id="interp4" emma:lang="en-US" emma:confidence="0">
                  <emma:literal>"100010</emma:literal>
                </emma:interpretation>
              </emma:one-of>
            </emma:emma>
          </inkml:annotationXML>
          <inkml:trace contextRef="#ctx0" brushRef="#br0">-1662 1492 2,'0'0'24,"-2"-20"-7,2 20-4,0 0-2,0 0-2,0 0-1,0 0-1,0 0-1,2 25-1,-6-6 1,8 11-1,-4 2-2,7 8 1,-3 5-2,4 7 0,-1-2-2,3 0 2,0-2-2,-1-2 1,-1-4-1,1 1 1,-3-7 0,0-3-1,0-2 1,-1-2-1,-1-5 1,2-1-1,0-3-2,-6-20 0,9 30-6,-9-30-13,0 0-11,0 0-1,0 0 1</inkml:trace>
          <inkml:trace contextRef="#ctx0" brushRef="#br0" timeOffset="560.0319">-946 1594 1,'0'0'14,"-38"-10"13,15 4-12,23 6-5,-44 11-1,28 6-1,-12-3 0,12 13 0,-10-2-3,12 13-1,-1 3-1,9 9 0,2 0-2,8 7 0,2-2-1,7 0 1,4-1-1,5-4 0,0-9 0,5-7 1,4-6-1,2-6 0,1-10 0,2-6 1,1-8-1,-1-5 0,1-9 0,-1-4 0,-3-8 0,-3-6 0,-5-8 0,-6-2 0,-5-8 0,-9-3 0,-7-4 1,-9 2-1,-10 2 1,-4 5 0,-6 5-1,-1 9 0,-5 10-2,-5 0-7,14 18-22,-7 6-1,1 5-1,5 9 18</inkml:trace>
          <inkml:trace contextRef="#ctx0" brushRef="#br0" timeOffset="1900.1086">-982 3121 1,'0'0'21,"0"0"6,-18-6-13,18 6-1,0 0-3,-17 24-2,17-24-1,-21 34-1,6-11-1,11 13-1,-6-2-1,8 9 0,-1 4-2,6 1 0,5-1 0,2-1 0,7-6 0,-2-2-1,8-5 1,0-6-1,2-10 1,2-3 0,0-7-1,3-5 1,1-7-1,4-6 1,-3-6-1,1-9 1,-3-3-2,-3-6 1,-2-4 0,-6-3 0,-5-2-1,-7-1 1,-9-4 0,-3 3 0,-9 1 1,-3 0-1,-6 0 0,-2 6 0,-4 3 1,1 5-2,-1 8-1,-6 2-3,14 25-16,-11-4-11,-1 9-1,-1 4-1</inkml:trace>
          <inkml:trace contextRef="#ctx0" brushRef="#br0" timeOffset="1293.0738">-1614 3092 14,'0'0'30,"3"-15"-3,-3 15-12,0 0-4,-2 27-2,2-27-3,-5 45-1,-1-16-2,10 13 0,-2-3-1,3 6 0,1-3-1,2-3 1,0-3-2,-1-5 0,1-6 1,-4-3-2,3-3-1,-7-19-3,12 28-9,-12-28-18,-6 15-1,6-15-1,0 0 25</inkml:trace>
          <inkml:trace contextRef="#ctx0" brushRef="#br0" timeOffset="-924.0528">-1023 17 9,'0'0'27,"-17"-21"-9,17 21-4,-21-5-3,21 5-1,-29 7-3,29-7 0,-32 17-1,17 0-2,-10 5-1,5 8-1,-3 1 1,6 5-2,0-1 1,6 2-2,1 1 1,6 2-3,4-9 3,4-2-2,2 1 0,3-4 1,5 1 1,1-4-1,0-5 0,4 0 1,1-4-1,3-4 1,0-7-1,3-1 1,3-7-1,-2 0 1,2-7-1,1-2 1,-1-5-1,0-2 1,-2-6-1,-1 1 0,-6-5 1,1 0 0,-6-4-1,-4-4 1,-3 1 0,-6 0 1,-6 1-2,-3 3 2,-7 0-2,-1 4 1,-6 4 0,-4 7-1,-2 6 1,-4 4-2,5 7-2,-9-3-6,16 10-22,-10 6-2,6-3 0,2 4 4</inkml:trace>
          <inkml:trace contextRef="#ctx0" brushRef="#br0" timeOffset="-1708.0977">-1701-23 8,'0'0'10,"0"0"-1,0 0-1,0 0-1,0 0 0,0 0-1,0 0 1,0 0-1,0 0 0,12-16 0,-12 16 0,0 0 0,0 0-1,0 0 0,0 0-1,0 0-1,0 0 0,0 0-2,0 0 1,0 0-1,0 0 0,0 0 0,0 0 1,-8 19 0,8-19 0,2 24 0,2-5 0,-6 6 0,6 6-1,0 0 0,-2 3-1,1 1 1,-1 1-2,4-2 2,-4 1-2,4-8 2,-4 1-2,0-2 1,-1-4 1,-2 1-1,1-4 0,-2 0 1,0-4-1,-2 1 0,4-16 1,-4 24-1,4-24 0,-6 22 0,6-22 0,0 0 0,-2 19 0,2-19-1,0 0-1,0 17-3,0-17-3,0 0-10,0 0-15,8 19 0,-8-19 1</inkml:trace>
          <inkml:trace contextRef="#ctx0" brushRef="#br0" timeOffset="2569.1468">-1712 4592 1,'0'0'18,"0"0"11,2-19-8,-2 19-10,0 0-1,0 0-2,0 0-1,4 31-1,-4-31 0,3 38-2,-1-14 0,8 11 0,-2-3-2,3 6 0,-3 2-1,1 1 0,3 1 0,-1-3-1,-1-2 0,-2-6-1,3 1-2,-11-11-2,17 8-6,-17-29-22,2 23 0,-2-23 0,0 0 17</inkml:trace>
          <inkml:trace contextRef="#ctx0" brushRef="#br0" timeOffset="3092.1767">-906 4601 1,'0'0'15,"-42"3"14,23 2 0,-4 9-17,-8-7-5,10 14-1,-9-6 0,7 14-1,-6-3-1,14 12 0,-5 0-1,11 7 0,3-2-2,10 5 0,4-1 0,7-1-1,6-2 1,6-8-1,5-7 1,7-7 0,1-9-1,2-10 1,2-12 0,0-4 0,0-13 0,0-7-1,-5-8 1,-5-6-1,-5-5 0,-6 1 0,-10-3 1,-7-1-1,-6 0 0,-13 3 0,-9 6 0,-6 4 1,-5 9-2,-5 4-1,1 14-5,-14-1-22,7 13-3,0 3-2,7 3 3</inkml:trace>
        </inkml:traceGroup>
      </inkml:traceGroup>
    </inkml:traceGroup>
    <inkml:traceGroup>
      <inkml:annotationXML>
        <emma:emma xmlns:emma="http://www.w3.org/2003/04/emma" version="1.0">
          <emma:interpretation id="{9CF18634-82A2-411E-A66B-9567646B59DB}" emma:medium="tactile" emma:mode="ink">
            <msink:context xmlns:msink="http://schemas.microsoft.com/ink/2010/main" type="paragraph" rotatedBoundingBox="5213,9785 4901,4327 6146,4256 6458,9714" alignmentLevel="1"/>
          </emma:interpretation>
        </emma:emma>
      </inkml:annotationXML>
      <inkml:traceGroup>
        <inkml:annotationXML>
          <emma:emma xmlns:emma="http://www.w3.org/2003/04/emma" version="1.0">
            <emma:interpretation id="{5DEED1C1-5F06-4D1E-9ED4-10E87CDBB308}" emma:medium="tactile" emma:mode="ink">
              <msink:context xmlns:msink="http://schemas.microsoft.com/ink/2010/main" type="line" rotatedBoundingBox="5213,9785 4901,4327 6146,4256 6458,9714">
                <msink:destinationLink direction="with" ref="{03D98365-AD9C-403C-AF68-8C05974D919F}"/>
              </msink:context>
            </emma:interpretation>
          </emma:emma>
        </inkml:annotationXML>
        <inkml:traceGroup>
          <inkml:annotationXML>
            <emma:emma xmlns:emma="http://www.w3.org/2003/04/emma" version="1.0">
              <emma:interpretation id="{E15C9489-EAED-4F56-9168-501291690582}" emma:medium="tactile" emma:mode="ink">
                <msink:context xmlns:msink="http://schemas.microsoft.com/ink/2010/main" type="inkWord" rotatedBoundingBox="5213,9785 4901,4327 6146,4256 6458,9714"/>
              </emma:interpretation>
              <emma:one-of disjunction-type="recognition" id="oneOf1">
                <emma:interpretation id="interp5" emma:lang="en-US" emma:confidence="0">
                  <emma:literal>ini</emma:literal>
                </emma:interpretation>
                <emma:interpretation id="interp6" emma:lang="en-US" emma:confidence="0">
                  <emma:literal>ipse.</emma:literal>
                </emma:interpretation>
                <emma:interpretation id="interp7" emma:lang="en-US" emma:confidence="0">
                  <emma:literal>ipso.</emma:literal>
                </emma:interpretation>
                <emma:interpretation id="interp8" emma:lang="en-US" emma:confidence="0">
                  <emma:literal>I..."</emma:literal>
                </emma:interpretation>
                <emma:interpretation id="interp9" emma:lang="en-US" emma:confidence="0">
                  <emma:literal>I...'</emma:literal>
                </emma:interpretation>
              </emma:one-of>
            </emma:emma>
          </inkml:annotationXML>
          <inkml:trace contextRef="#ctx0" brushRef="#br0" timeOffset="9380.5365">1282 4520 1,'-27'-4'16,"10"13"11,-6 3-10,-8-5-5,14 15-3,-12-5-1,10 14-1,-6-5-1,14 14-2,-1-6 0,10 8-1,4-1-2,8 2 1,5 0-2,8-5 1,2-5 0,4-5 0,1-9-1,5-7 1,-3-14 0,5-5 0,-5-10 0,-1-6 0,0-9 0,-5-3 0,-3-6 0,-9-4-1,-8-3 0,-6-2 0,-10 0 0,-5 3 0,-10 2 0,-4 6-1,-4 9-2,-3-2-5,13 16-22,-9 4-3,5 5 1,4 0 12</inkml:trace>
          <inkml:trace contextRef="#ctx0" brushRef="#br0" timeOffset="8892.5085">288 4516 11,'-4'-17'16,"4"17"-1,9-16-4,-9 16-1,23-17-2,2 14-1,-6-11-1,12 10 0,-4-6-1,5 7-2,-3 1-2,2 9 1,-4 5-1,-2 7 0,-6 8 1,-2 11-1,-9 2 0,-3 8 1,-8 1-1,-3-1 0,-8-2 1,-1-1-1,-6-7-1,0-7 1,0-3 0,2-6-1,0-5 0,5-1 0,14-16 0,-19 21 0,19-21 0,0 0 1,8 19-1,-8-19 1,34 6 0,-5-4-1,5-2 1,9 0 0,2-5 0,7 2-1,0-4 1,0 0-1,-1 0-1,-5-3-1,0 8-3,-17-12-12,2 7-14,-6 2 0,-25 5-1</inkml:trace>
          <inkml:trace contextRef="#ctx0" brushRef="#br0" timeOffset="8060.461">947 3182 1,'-20'10'19,"-8"-1"10,-7-2-14,18 20-2,-21-10-3,19 18-3,-10-4-2,15 9 0,-7-2-2,18 6-1,-1-4 0,8 1-1,11-6 1,4-6-1,4-6 1,8-4-2,7-14 1,2-7 0,2-8-1,6-9 1,-8-9-1,1-6 0,-9-9 0,-3-4 0,-12-5 0,-5-3 0,-14-2 0,-8 6-1,-9 2 2,-6 6-1,-2 10-2,-11-1-5,13 22-24,-17 8 0,4 8-2,1 10 18</inkml:trace>
          <inkml:trace contextRef="#ctx0" brushRef="#br0" timeOffset="7592.4341">133 3170 1,'0'0'8,"7"-19"17,14 15-13,-2-11-1,18 8-3,-10-9 0,15 11-1,-10-3-2,9 9-1,-13 1-1,3 10-1,-10 7 0,-4 9-1,-9 4-1,-6 8 2,-12 1-1,-5 8 0,-8-3 1,-4 1 0,-7-4 1,-1-3-2,-1-6 1,5-5-1,4-6 1,4-3-1,23-20-1,-25 25 1,25-25 0,0 0-1,27 13 2,0-9-1,2-2 0,9-1 0,2-1 0,6 2 0,0-4-2,-2 1 0,2 1-2,-9-7-3,11 10-13,-12-8-12,-11-2-2,-2 0 4</inkml:trace>
          <inkml:trace contextRef="#ctx0" brushRef="#br0" timeOffset="5180.2962">889 67 2,'0'0'24,"-25"3"-3,4-10-8,21 7-2,-36 12-4,20 4 1,-14-4 0,14 15-1,-12-1-2,11 10-2,-5 2 0,11 7-2,-2-3 1,11 9-1,2-2-1,11-3 0,3 2 1,7-5 0,7-6 0,7-8-1,5-10 1,4-9 0,2-11-1,0-8 1,0-12 0,0-5-1,-10-10 1,-3-2-1,-8-8 1,-6 1 0,-9-7-1,-7-1 1,-4-2-1,-9 5 2,-5 1-2,-5 6 1,-4 7-2,-3 3 1,0 11-2,-9 6-2,11 16-4,-18-5-18,9 10-5,3 4-2,-1-2 9</inkml:trace>
          <inkml:trace contextRef="#ctx0" brushRef="#br0" timeOffset="4416.2526">0 58 13,'0'0'17,"0"0"-3,10-17-1,-10 17-3,17-16-1,-17 16-2,27-14-2,-10 7-1,10 6-1,0-3-1,5 4 0,-1 2-1,4 7 0,-3 1-1,1 4 0,-7 8 1,-1-1-1,-7 6 1,-7 5-1,-7 0 1,-4 3-1,-12-2 2,-1 3-2,-12-7 2,-4 7-1,-7-10 0,0 2 0,-3-2 0,3-4 0,3-1 0,3-4-1,7-3 0,5-2 0,18-12 0,-13 17 0,13-17 0,0 0 1,27 12-1,-6-9 0,8-3 1,5 0-1,3-1 1,3-1-1,-2-1 0,0 1 0,1-2 1,-5 1-1,-7 1 0,-6-1-1,-2 1 0,-19 2-2,27 4-3,-27-4-9,0 0-16,0 0 0,0 0 2</inkml:trace>
          <inkml:trace contextRef="#ctx0" brushRef="#br0" timeOffset="6196.3544">79 1630 22,'0'0'17,"0"0"-3,-4-20-3,4 20-3,17-7-2,2 8-2,-1-4 0,7 6-1,-1-1-1,7 7 0,-4 3-1,4 3 0,-6 8-1,-1 1 1,-8 7-1,-3 3 1,-7 4-1,-6 4 1,-8-1 0,-5 2 0,-6-2 0,-6 3 0,-2-8-1,-4 0 1,3-7-1,1-3 1,4-7-1,6-3 0,17-16 0,-23 17 0,23-17 1,0 0-1,0 0 1,17 5 0,-17-5 0,38-5 1,-13 1-1,6 1 0,1-2 0,5 0 0,-3 1-1,4-1 0,-5 0 1,1 3-1,-3-1-1,-4-1 1,0 4-2,-6-1 0,2 6-4,-23-5-6,30-5-18,-30 5-1,0 0 1,21 0 30</inkml:trace>
          <inkml:trace contextRef="#ctx0" brushRef="#br0" timeOffset="6692.3828">786 1708 12,'-19'12'28,"-4"7"-11,-14-4-5,16 16-4,-11-3-1,14 13-1,-3-6-2,12 8-1,1-7-2,12 4 0,5-7-1,9-2 1,5-7 0,3-4 0,9-8-1,3-3 1,4-7 0,2-6 0,0-6 0,-1-4-1,-3-8 1,0-6-1,-9-5 1,-4-4 0,-10-7 0,-8-2 0,-9-2 0,-9-1 0,-10 1 0,-8 7 0,-6 3 0,-7 8-2,4 11-1,-8 1-7,15 11-22,-4 12 0,3 5-2,9 7 25</inkml:trace>
          <inkml:trace contextRef="#ctx0" brushRef="#br1" timeOffset="433983.8224">820-404 10,'2'-16'8,"-2"16"0,0 0 0,0 0 1,0 0-1,0 0 1,-6-19-1,6 19-1,0 0 0,0 0-1,0 0 0,0 0-1,0 0 0,0 0-1,-17 4 0,17-4 0,0 0-1,-8 24 0,8-24-1,-7 29 1,-1-13-1,8 10 0,-8-6-1,7 10 1,-7-4-1,6 3 0,-4 0 0,0 0 0,3 1-1,-1-4 0,0 1 0,0-3 1,4-1-1,-4-1 0,4-5 0,-2-1 0,2-16 1,-1 19-1,1-19 0,0 0 1,0 0-1,0 0 1,0 0-1,0 0 0,11-16-2,-11 1-2,0 15-5,8-23-22,-8 23-2,11-27-2,-11 27 8</inkml:trace>
        </inkml:traceGroup>
      </inkml:traceGroup>
    </inkml:traceGroup>
    <inkml:traceGroup>
      <inkml:annotationXML>
        <emma:emma xmlns:emma="http://www.w3.org/2003/04/emma" version="1.0">
          <emma:interpretation id="{4A9CFDC1-8598-4D43-96A2-0DF168B2DBF8}" emma:medium="tactile" emma:mode="ink">
            <msink:context xmlns:msink="http://schemas.microsoft.com/ink/2010/main" type="paragraph" rotatedBoundingBox="6644,9724 6520,4265 7709,4238 7832,9697" alignmentLevel="1"/>
          </emma:interpretation>
        </emma:emma>
      </inkml:annotationXML>
      <inkml:traceGroup>
        <inkml:annotationXML>
          <emma:emma xmlns:emma="http://www.w3.org/2003/04/emma" version="1.0">
            <emma:interpretation id="{31AC470E-4C35-4010-BC0D-5F3FF6E1F4E0}" emma:medium="tactile" emma:mode="ink">
              <msink:context xmlns:msink="http://schemas.microsoft.com/ink/2010/main" type="line" rotatedBoundingBox="6644,9724 6520,4265 7709,4238 7832,9697">
                <msink:destinationLink direction="with" ref="{03D98365-AD9C-403C-AF68-8C05974D919F}"/>
              </msink:context>
            </emma:interpretation>
          </emma:emma>
        </inkml:annotationXML>
        <inkml:traceGroup>
          <inkml:annotationXML>
            <emma:emma xmlns:emma="http://www.w3.org/2003/04/emma" version="1.0">
              <emma:interpretation id="{A9035F68-00D0-47E4-990E-0D7C1D71D499}" emma:medium="tactile" emma:mode="ink">
                <msink:context xmlns:msink="http://schemas.microsoft.com/ink/2010/main" type="inkWord" rotatedBoundingBox="6644,9724 6520,4265 7709,4238 7832,9697"/>
              </emma:interpretation>
              <emma:one-of disjunction-type="recognition" id="oneOf2">
                <emma:interpretation id="interp10" emma:lang="en-US" emma:confidence="0">
                  <emma:literal>in</emma:literal>
                </emma:interpretation>
                <emma:interpretation id="interp11" emma:lang="en-US" emma:confidence="0">
                  <emma:literal>in.</emma:literal>
                </emma:interpretation>
                <emma:interpretation id="interp12" emma:lang="en-US" emma:confidence="0">
                  <emma:literal>ion</emma:literal>
                </emma:interpretation>
                <emma:interpretation id="interp13" emma:lang="en-US" emma:confidence="0">
                  <emma:literal>ill.</emma:literal>
                </emma:interpretation>
                <emma:interpretation id="interp14" emma:lang="en-US" emma:confidence="0">
                  <emma:literal>ion.</emma:literal>
                </emma:interpretation>
              </emma:one-of>
            </emma:emma>
          </inkml:annotationXML>
          <inkml:trace contextRef="#ctx0" brushRef="#br0" timeOffset="12272.7019">1598 1727 1,'0'0'26,"0"-16"-8,0 16-4,13-15-4,5 11-2,-18 4-2,34-17-1,-13 7-2,8 6-1,-2 1 0,3 5-1,-1 4 0,0 5-1,-4 8 0,-4 5 1,-4 7-1,-6 5 0,-3 5 1,-8 4-1,-4 0 0,-5 2 1,-9-6-1,1 0 1,-8-8-1,2-2 1,-3-8-1,3-3 1,-2-4-1,5-2 0,3-6 0,17-8 1,-23 11-2,23-11 1,0 0 0,0 0 1,0 0-1,0 0 1,18 3-1,-1-3 1,2-3 1,4 3-1,6-6 0,3 5 0,3-5-1,-1 5 1,4-3-1,-1-1 0,-3 2 0,-3-2-1,0 5-1,-8-7-2,5 12-8,-28-5-19,23-2 0,-23 2 1,0 0 30</inkml:trace>
          <inkml:trace contextRef="#ctx0" brushRef="#br0" timeOffset="12808.7326">2310 1763 13,'-40'26'17,"13"-18"-3,6 18-3,-7-8-1,10 14 0,-5-8-3,16 14-1,-5-7-3,14 7 0,0-5-2,13 3 0,1-8 0,9-1 0,0-8 0,7-1 0,-1-10-1,3-1 1,1-7 0,1-3-1,-3-6 1,-1-3-1,-3-2 0,0-5 0,-4-3 0,-6-4 0,-6-2 1,-5-3-1,-6-3 1,-8-4-1,-5 2 1,-7-2 0,-7 3-1,-1 4 0,-5 7-1,-7-2-8,5 14-21,-7 12-1,-2 2 0,1 12 27</inkml:trace>
          <inkml:trace contextRef="#ctx0" brushRef="#br0" timeOffset="15864.9074">2663 4559 1,'-31'9'12,"31"-9"15,-28 24-11,5-19-3,11 18-2,-15-10-2,16 18-1,-12-8-2,15 13-1,-5-7-2,11 9 0,-2-5-2,10 1 0,1-2 0,7-5-1,3-3 1,2-3 0,6-7-1,4-6 1,0-4 0,3-6 0,1-8-1,1-2 1,-3-7 0,-1-4-1,-7-1 1,-1-3-1,-9-4 1,-4-2-1,-7-2 1,-5-4-1,-9-1-1,-3 0 1,-4 4-1,-8 2-2,6 11-4,-16-1-25,11 5 0,-3 9 0,4 3 14</inkml:trace>
          <inkml:trace contextRef="#ctx0" brushRef="#br0" timeOffset="15359.8784">1931 4482 6,'0'0'28,"-2"-21"-6,2 21-7,8-19-4,9 14-3,-5-11-1,15 8-1,-1-6-2,9 7 0,-5-2-1,9 6-1,-7 3-1,3 5-1,-8 5 0,-4 9 0,-8 4 0,-5 6 1,-9 7 0,-8 7 0,-7 1 1,-11 2-1,-3-1 0,-11-2 0,-3-2 1,2-1-2,0-9 0,7-5 0,5-4 0,8-4 0,7-3 0,13-15 0,8 19 0,9-14 0,10-3 1,7 0-1,6-4 1,10 0 0,4 1-1,1-1 1,-1-2-1,-2 3 1,-6-1-1,-4 0 0,-6 2 0,-7-2-1,-6 4-1,-23-2-4,38 4-13,-38-4-12,18-2-2,-18 2 1</inkml:trace>
          <inkml:trace contextRef="#ctx0" brushRef="#br0" timeOffset="14409.8242">2479 3230 1,'0'0'13,"-23"-9"14,23 9-13,-19 4-4,19-4-3,-21 15 0,21-15-1,-23 33 0,9-14-2,7 10 0,-3-1-1,10 8-1,-4-1 1,10 1-2,2-2 1,7-1-1,2-7 1,6-4-1,2-10 1,4-3-1,4-9 0,1-9 0,0-6-1,1-6 0,-4-5 0,-1-1 0,-7-4 0,-4-4 0,-11-3-1,-8 2 1,-10 2 1,-9-1-1,-4 4 0,-5 0 0,-7 9-1,-5-1-2,7 20-7,-15 1-21,10 4-1,-2 7 0,4 3 23</inkml:trace>
          <inkml:trace contextRef="#ctx0" brushRef="#br0" timeOffset="13888.7944">1782 3168 1,'0'0'20,"0"0"-2,0 0-4,0 0-3,0 0-3,0 0-2,13-21-1,-13 21 1,27-7-2,-6 4 0,0-2-1,8 3-1,-2-1 0,3 6-1,1 1 0,-2 4-1,-4 4 1,-4 7-1,-6 4 0,-7 2 1,-10 6-1,-6 2 1,-9 2 0,-8 1-1,-6-2 2,1-1-2,-5-2 2,6-5-1,1-2 0,7-7-1,3 1 0,18-18 0,-15 20-1,15-20 1,2 16 0,-2-16-1,21 8 1,-2-4 1,4-6-1,6 2 1,5-5 0,7 0 0,3-2-1,0-2 1,-2 1-1,0-1 1,-4 4-1,-3 0 0,-6 3-1,-8-1-1,0 6-3,-21-3-9,0 0-17,0 0-1,0 0 0,0 0 30</inkml:trace>
          <inkml:trace contextRef="#ctx0" brushRef="#br0" timeOffset="11208.6411">2387 142 1,'0'0'22,"-34"16"-6,14-13-5,5 15-1,-4-11-2,6 15-2,-7-7 0,11 15-3,-3-6 0,9 12-2,1-3 0,7 1-1,3 3 0,7-3 0,4 0 0,6-6 0,-2-4 0,6-7 1,0-4 0,0-8-1,-3-7 1,3-5 0,-6-8 0,2-3 0,-4-6 1,0-2-1,-6-8 1,-1-1-1,-10-6 1,-2-2 1,-8-7-1,2 5 1,-13-3-1,2 6 1,-7 3-2,3 4 2,0 8-4,-4 9 0,6 17-7,-12 6-23,8 2 0,2 8-1,-4 6 18</inkml:trace>
          <inkml:trace contextRef="#ctx0" brushRef="#br0" timeOffset="10635.6082">1652 132 17,'0'0'14,"7"-19"-3,-7 19 0,21-17-1,-2 12-2,-3-11-1,9 11-1,-2-7-2,5 8-1,-1-2-1,2 6-1,-2 6 0,-4 3-1,-2 7 0,-6-1 0,-5 8 0,-3 2 0,-5 3 1,-4 5-2,-7-4 2,-5 6-2,-7-4 2,-2 5-2,-3-5 1,-5 0-1,0-2 2,1-1-1,-1-2 0,6-6 0,2 1 0,6-6 0,17-15-1,-19 25 1,19-25 0,0 15 1,0-15-1,19 5 1,-2-5 0,6-1 0,6-3 0,3 2 0,1-3 0,3 2 0,3-2 0,-3 1-1,-2 1 1,-5 1-2,-4 2 0,-6-3-1,4 8-5,-23-5-15,0 0-8,17 0 0,-17 0 20</inkml:trace>
          <inkml:trace contextRef="#ctx0" brushRef="#br1" timeOffset="435429.9051">2477-395 23,'0'0'14,"0"0"-1,-8-25-2,8 25-2,0 0-1,0 0-2,0 0-1,0 0 0,-23-10-1,23 10-1,-19 12 0,19-12 0,-23 23-1,12-6 0,-4 2 0,3 10-1,-3-3 1,3 8-1,3-3 0,-1 7-1,4-5 1,2 3 0,3-5-1,4-1 0,3-6 1,4-4-1,-1-4 1,-9-16-1,31 19 1,-10-14-1,0-7 1,4-3 0,0-3-1,4-4 1,-3-6-1,3 1 0,2-2 1,-6-2-1,0-3 1,-6 2-1,-2-2 1,-5 0 0,-3-2 0,-3-2-1,-6-5 1,0 1-1,-10-1 1,3 4-1,-9-4 0,3 7 0,-8 0 0,2 11 0,-4 8-2,-6 5-4,12 19-16,-10-1-11,-2 6 0,0 4 0</inkml:trace>
        </inkml:traceGroup>
      </inkml:traceGroup>
    </inkml:traceGroup>
    <inkml:traceGroup>
      <inkml:annotationXML>
        <emma:emma xmlns:emma="http://www.w3.org/2003/04/emma" version="1.0">
          <emma:interpretation id="{86204EF8-DF56-4246-9661-D9C88031ED24}" emma:medium="tactile" emma:mode="ink">
            <msink:context xmlns:msink="http://schemas.microsoft.com/ink/2010/main" type="paragraph" rotatedBoundingBox="9708,4240 9946,9814 8455,9878 8217,4303" alignmentLevel="2"/>
          </emma:interpretation>
        </emma:emma>
      </inkml:annotationXML>
      <inkml:traceGroup>
        <inkml:annotationXML>
          <emma:emma xmlns:emma="http://www.w3.org/2003/04/emma" version="1.0">
            <emma:interpretation id="{D144D8DE-0CD5-4D91-AA5F-1B075EB95736}" emma:medium="tactile" emma:mode="ink">
              <msink:context xmlns:msink="http://schemas.microsoft.com/ink/2010/main" type="line" rotatedBoundingBox="9708,4240 9946,9814 8455,9878 8217,4303"/>
            </emma:interpretation>
          </emma:emma>
        </inkml:annotationXML>
        <inkml:traceGroup>
          <inkml:annotationXML>
            <emma:emma xmlns:emma="http://www.w3.org/2003/04/emma" version="1.0">
              <emma:interpretation id="{700F1D62-DAA9-42AA-A681-499944B90ED1}" emma:medium="tactile" emma:mode="ink">
                <msink:context xmlns:msink="http://schemas.microsoft.com/ink/2010/main" type="inkWord" rotatedBoundingBox="9708,4240 9946,9814 8455,9878 8217,4303"/>
              </emma:interpretation>
              <emma:one-of disjunction-type="recognition" id="oneOf3">
                <emma:interpretation id="interp15" emma:lang="en-US" emma:confidence="0">
                  <emma:literal>Eirai</emma:literal>
                </emma:interpretation>
                <emma:interpretation id="interp16" emma:lang="en-US" emma:confidence="0">
                  <emma:literal>I:""</emma:literal>
                </emma:interpretation>
                <emma:interpretation id="interp17" emma:lang="en-US" emma:confidence="0">
                  <emma:literal>ini</emma:literal>
                </emma:interpretation>
                <emma:interpretation id="interp18" emma:lang="en-US" emma:confidence="0">
                  <emma:literal>Epic:</emma:literal>
                </emma:interpretation>
                <emma:interpretation id="interp19" emma:lang="en-US" emma:confidence="0">
                  <emma:literal>Eirai:</emma:literal>
                </emma:interpretation>
              </emma:one-of>
            </emma:emma>
          </inkml:annotationXML>
          <inkml:trace contextRef="#ctx0" brushRef="#br0" timeOffset="17275.9881">3360 125 13,'0'0'17,"17"-5"-1,-17 5-2,23-17-1,-11 1-4,19 9-1,-10-8-3,15 8 0,-3-7-2,3 9-1,-2 0 0,3 3-1,-6 2 0,-3 5 0,-7 0 0,-3 7 0,-9 7 0,-3 7 0,-12 2 1,-3 6-3,-11-1 3,-1 5-3,-7-2 2,-3 0-2,0-8 1,3-4-1,1-1 1,2-4 0,8-2 0,3-2 0,14-15 0,-11 24 0,11-24 0,13 23 0,-13-23 0,35 12 1,-12-10-1,7-2 1,3-4 0,3 1 0,1-6 0,-1 2-1,-2-3 1,-1 1 0,0-1-1,-7 0 0,-1 3-2,-25 7-2,37-7-10,-37 7-17,0 0-2,19-11 1,-19 11 27</inkml:trace>
          <inkml:trace contextRef="#ctx0" brushRef="#br0" timeOffset="17737.0144">4228 36 1,'-23'5'13,"10"15"13,-9 3-12,-1-1-4,10 13-3,-8-4 0,13 8-4,-1-8 1,11 7-3,3-7 1,11 0-2,5-10 1,6-4 0,3-10 0,9-5 0,-1-9 0,4-3 0,2-9 0,-6-5 1,1-6-1,-9-4 1,-7-6-1,-7 1 1,-11-3-1,-8 2 1,-11 3-2,-5 4 1,-4 7-4,-8 4-5,3 11-20,-3 13-2,-7 0 1,13 10 21</inkml:trace>
          <inkml:trace contextRef="#ctx0" brushRef="#br1" timeOffset="436514.9672">3772-187 24,'0'0'17,"0"0"-1,0 0-2,0 0-1,0 0-4,0 0-1,0 0-2,0 0-1,0 0-1,0 0 0,0 0-1,33-3 0,-12 3-1,7 1 0,1-2-1,8 1 0,1-2-1,-2 0 1,-1 2-1,-5-1 0,-5 1-1,-6-4 0,-1 6-2,-18-2-4,19 3-10,-19-3-15,0 0 0,0 0 0</inkml:trace>
          <inkml:trace contextRef="#ctx0" brushRef="#br1" timeOffset="437069.9989">4502-442 2,'0'0'26,"17"-12"-5,-17 12-3,0 0-3,-17-12-2,17 12-3,0 0-2,0 0-1,-17 7-2,17-7 0,-14 19-2,10 0 1,-9 0-2,7 8 1,-7 1-1,5 6-1,-1-3 0,3 2 0,0-4-1,2 1 1,4-6-2,-2-3 2,2-6-1,2 1 0,-2-16 0,2 20 0,-2-20 0,0 0 0,6 17-1,-6-17-2,0 0-1,0 0-5,17 4-17,-17-4-8,0 0 0,0 0 0</inkml:trace>
          <inkml:trace contextRef="#ctx0" brushRef="#br0" timeOffset="19160.0959">4182 1751 1,'0'0'18,"-33"0"11,5 0-13,28 0-5,-44 22-2,24 2-2,-6-5 0,6 14-2,-3-2-1,8 9-2,4-2-1,9 7 0,2-7-1,9 1 1,7-4-1,7-4 1,3-11-1,9-2 1,1-10-1,5-6 1,5-9 0,0-3-1,-2-9 1,0-9 0,-2-5 0,-8-8-1,-7-6 1,-10-1-1,-11-5 1,-12-2-1,-13 1 0,-6 4 0,-7 9 1,-3 5-2,1 15-2,-5 0-5,15 14-23,-7 14-1,4 5-1,6 7 20</inkml:trace>
          <inkml:trace contextRef="#ctx0" brushRef="#br0" timeOffset="18660.0673">3353 1694 1,'-10'-16'9,"10"16"18,0 0-11,10-24-4,7 23-3,-17 1-2,34-16-1,-17 4 0,14 10-2,-8-1-1,8 6-1,-4 6 0,-1 5-1,-6 8-1,-1 6 1,-8 8-1,-7 7 1,-6 2-1,-7 5 1,-11-2 0,-3 0 0,-7-5-1,-3-1 1,-1-11-1,3-4 1,4-6 0,4-5-1,23-16 0,-25 19 1,25-19 0,0 0-1,0 0 1,35 5 0,-12-7 0,7 2 0,5-2 0,3 2-1,2 0 1,3 0-1,-3-1 0,-4 1 1,-1 0-1,-5 0-1,-5 0 0,-6-4-2,3 9-4,-22-5-10,0 0-14,19-13-2,-19 13 5</inkml:trace>
          <inkml:trace contextRef="#ctx0" brushRef="#br0" timeOffset="20633.1801">4366 3171 1,'0'0'24,"-33"-10"4,5 1-11,28 9-4,-48 6-4,27 6-1,-16-9-2,18 13-1,-10-4-2,12 10 0,-2-1-1,9 5-1,3 1-1,7 4 1,5 2-1,5 0 0,7 1 2,4-1-2,6-4 2,4-3-2,3-7 2,5-3-1,-1-9 1,2-7-1,2-11-1,0-4 1,-1-9-1,-5-7 0,-5-6 0,-5-4 0,-6-6 0,-9 1 0,-9-1 1,-8 1 0,-9 4-1,-4 5 1,-4 9-1,-4 6-2,0 13-1,-7-1-5,34 10-24,-44 20-2,17-3 0,0 4 13</inkml:trace>
          <inkml:trace contextRef="#ctx0" brushRef="#br0" timeOffset="20100.1495">3460 3165 1,'0'0'20,"6"-16"8,-6 16-14,23-21-3,-12 6-4,18 6-1,-6-3-1,9 5-2,-3 0 0,4 7-2,-7 2 0,1 8 0,-6 6-1,-2 6 1,-7 6-1,-4 8 1,-6 0-1,-4 6 1,-8-1 0,-3-1 0,-5-2 1,-1-6-1,-2-2 2,2-6-2,-2-3 1,6-6 0,15-15-1,-23 21 1,23-21-2,0 0 1,0 0 0,0 0-1,32 12 1,-9-14 0,6-1 0,3-3 0,9 0-1,1-1 0,2-2-1,-2 2 1,-2-1-1,-1 1 0,-3 3-2,-9-3-1,0 12-4,-27-5-11,25-6-11,-25 6-3,17-2 8</inkml:trace>
          <inkml:trace contextRef="#ctx0" brushRef="#br0" timeOffset="22513.2877">4623 4475 6,'0'0'27,"0"0"-6,-31-21-5,31 21-3,-27 0-3,27 0-1,-42 12-2,23 2-1,-14-4-2,8 11 0,-9 5 0,11 7-1,-2 3 0,10 5-2,3 2 1,6 4 0,10 1-1,6 2 0,9-3-1,6-3 0,7 0 0,7-5 1,3-3-1,4-6 1,0-8-1,2-10 1,-2-10 0,0-9 0,-4-10 0,0-7-1,-8-13 1,-1-4 0,-6-9-1,-4 0 1,-10-2 0,-3-5-1,-10 1-1,-6 2 1,-9 6 0,-4 5-1,-8 8 0,-6 6 0,-1 8-2,-14 4-5,15 14-25,-20 3-1,-3 6-1,0 3 3</inkml:trace>
          <inkml:trace contextRef="#ctx0" brushRef="#br0" timeOffset="21741.2435">3590 4504 1,'0'0'7,"6"-19"19,-6 19 2,6-26-16,13 23-4,-19 3-2,36-14-1,-17 7 0,10 7-1,-6 0-1,8 7 0,-3 2-1,1 8-1,-2 9 2,-2 6-2,-6 5 0,-6 6 1,-5 2-1,-8 5 1,-11-4 0,-5 1 0,-9-6-2,-1-5 1,-7-3 0,2-4 0,-1-6 0,7-4-1,2-5 1,23-14-1,-27 18 0,27-18 1,0 0-1,0 0 0,17 11 0,2-11 1,6-2-1,6 0 0,7 1 1,4 1-1,2 0 0,1 3 1,-1 1-1,-4 1 0,-2-2 0,-5 4-1,-5 2-1,-10-6-2,5 13-6,-23-16-21,0 0-1,17 10 0,-17-10 11</inkml:trace>
        </inkml:traceGroup>
      </inkml:traceGroup>
    </inkml:traceGroup>
  </inkml:traceGroup>
</inkml:ink>
</file>

<file path=ppt/ink/ink10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7:29.591"/>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57BF314D-B03D-4865-A81F-326E2AE17CD4}" emma:medium="tactile" emma:mode="ink">
          <msink:context xmlns:msink="http://schemas.microsoft.com/ink/2010/main" type="writingRegion" rotatedBoundingBox="13728,4278 24780,3820 25194,13826 14142,14284"/>
        </emma:interpretation>
      </emma:emma>
    </inkml:annotationXML>
    <inkml:traceGroup>
      <inkml:annotationXML>
        <emma:emma xmlns:emma="http://www.w3.org/2003/04/emma" version="1.0">
          <emma:interpretation id="{CCE68B37-38CF-4A69-8A12-2627979C824F}" emma:medium="tactile" emma:mode="ink">
            <msink:context xmlns:msink="http://schemas.microsoft.com/ink/2010/main" type="paragraph" rotatedBoundingBox="14611,4170 23371,3993 23395,5200 14636,5376" alignmentLevel="2"/>
          </emma:interpretation>
        </emma:emma>
      </inkml:annotationXML>
      <inkml:traceGroup>
        <inkml:annotationXML>
          <emma:emma xmlns:emma="http://www.w3.org/2003/04/emma" version="1.0">
            <emma:interpretation id="{2ABD645A-2900-4792-BE5C-F42C82212484}" emma:medium="tactile" emma:mode="ink">
              <msink:context xmlns:msink="http://schemas.microsoft.com/ink/2010/main" type="line" rotatedBoundingBox="14611,4170 23371,3993 23395,5200 14636,5376"/>
            </emma:interpretation>
          </emma:emma>
        </inkml:annotationXML>
        <inkml:traceGroup>
          <inkml:annotationXML>
            <emma:emma xmlns:emma="http://www.w3.org/2003/04/emma" version="1.0">
              <emma:interpretation id="{6A2CBCA5-9C22-430F-A6B2-CE1D03FDB26B}" emma:medium="tactile" emma:mode="ink">
                <msink:context xmlns:msink="http://schemas.microsoft.com/ink/2010/main" type="inkWord" rotatedBoundingBox="14612,4188 17912,4121 17936,5310 14636,5376"/>
              </emma:interpretation>
              <emma:one-of disjunction-type="recognition" id="oneOf0">
                <emma:interpretation id="interp0" emma:lang="en-US" emma:confidence="0">
                  <emma:literal>Slide</emma:literal>
                </emma:interpretation>
                <emma:interpretation id="interp1" emma:lang="en-US" emma:confidence="0">
                  <emma:literal>slide</emma:literal>
                </emma:interpretation>
                <emma:interpretation id="interp2" emma:lang="en-US" emma:confidence="0">
                  <emma:literal>Slides</emma:literal>
                </emma:interpretation>
                <emma:interpretation id="interp3" emma:lang="en-US" emma:confidence="0">
                  <emma:literal>Slider</emma:literal>
                </emma:interpretation>
                <emma:interpretation id="interp4" emma:lang="en-US" emma:confidence="0">
                  <emma:literal>Slade</emma:literal>
                </emma:interpretation>
              </emma:one-of>
            </emma:emma>
          </inkml:annotationXML>
          <inkml:trace contextRef="#ctx0" brushRef="#br0">3226-183 28,'-16'-16'28,"16"16"-8,0 0-19,0 0-30,0 0-1,0 0 13</inkml:trace>
          <inkml:trace contextRef="#ctx0" brushRef="#br0" timeOffset="164920.4329">1965 289 15,'18'-2'31,"-18"2"0,9 23-5,-18-8-16,16 20-1,-20-6 0,17 14-4,-14-5 1,12 9-4,-6-4 2,6 0-4,-2-12 1,8-3-1,-1-4-2,-7-24-3,22 32-5,-22-32-22,0 0-2,7-15 0,1-2 3</inkml:trace>
          <inkml:trace contextRef="#ctx0" brushRef="#br0" timeOffset="164551.4118">1580-52 5,'0'0'28,"0"0"-3,-5-23-9,5 23-3,0 0-3,0 0-1,0 0 0,7 26-2,-16-10-1,11 17 0,-12-1-2,12 17 1,-12 1-2,10 12 0,-3 0-1,3 3-1,0-3 1,1-1-2,1-6 2,0-3-3,0-8 3,0-7-3,-2-6 1,2-6 1,-4-4-1,2-5 0,0-16 0,-2 20 0,2-20 0,0 0-1,0 0-1,0 0-2,0 0-3,0 0-8,0 0-19,-4-20-1,4 20 0,2-21 12</inkml:trace>
          <inkml:trace contextRef="#ctx0" brushRef="#br0" timeOffset="163763.3666">1084 70 2,'0'0'27,"14"-27"2,-18 4-14,4 23-2,2-38-1,-2 38-3,-4-43 0,6 28-1,-16-15-2,7 11-1,-12-5-1,1 11-1,-10-1-1,-3 7-1,-11 9 0,-6 6-1,-4 9 0,-3 8 0,-3 2-1,3 9 1,3 2 0,4 2 0,12 0-1,5 1 1,14-3 0,9 0 0,12-2-1,11-3 1,14-2 0,9-2 0,12 0 1,9-1-1,3-2 1,3 1-1,-2-2 1,-2 0-2,-7 3 3,-6 1-3,-15-1 3,-11 3-3,-12 0 2,-12 3 0,-13 3 0,-10-1 0,-11 2 0,-9-4 0,-8-4-1,-1-3 1,-3-4-1,1-8 1,1-5-1,3-8 0,4-4 0,8-3 0,3-5 1,9-4-1,3 0 0,6 1 0,19 13 0,-25-23-1,25 23-2,-14-15-2,14 15-8,0 0-21,10 22-1,-10-22-1,21 12 8</inkml:trace>
          <inkml:trace contextRef="#ctx0" brushRef="#br0" timeOffset="166152.5033">2703 312 2,'2'-16'28,"-6"1"2,-4-6-4,8 21-13,-21-23-3,21 23-2,-36-15-2,19 13-1,-14-3 0,8 10-1,-10 0-1,5 9-1,-7 3 0,5 13 0,-3 3-1,6 6-1,0 4 1,6 4-1,4-1 1,9 4-2,8-3 2,10-6-2,5-3 1,10-8 0,6-10 0,5-6 1,6-11-1,6-8 0,2-12 1,0-9-1,0-10 1,-2-5 1,-4-15-3,-4-7 2,-6-8-1,-5-8 1,-8-2-1,-4-6 1,-3-2-2,-7 3 1,-1 6 0,-6 10 0,-2 9 1,-4 11-1,-1 11 1,-1 11-1,8 28 0,-21-17 0,21 17 0,-29 31 0,14 2 0,2 10 0,-1 10 0,3 11 1,1 5-2,4 3 2,4-1-1,8 7 0,0-8 1,5-4-2,3-8 2,1-6-2,2-7 1,5-9 0,2-5 1,3-12-2,2-5 1,4-7 0,1-7 1,6-4-1,-1-6 0,1-6 1,-6-1-2,-3-9 2,-4-1-2,-6-3 1,-8 3-1,-11-2 2,-10 4-2,-5 5 1,-8 6 0,-6 7 0,-2 9 0,-1 8 0,-3 9 1,4 5-2,6 6 2,6 4-2,6 4 2,7 5-2,10 0 1,5-1 0,12-1 1,10-1-1,7-6 0,8-3 0,4-10 0,5-7 0,4-11 0,1-5 0,-1-8 1,-7-6-1,-5-1 0,-7-2 0,-5 2 0,-12 0-3,-4 8-3,-25-12-16,4 21-13,0 0 0,-23-17-2</inkml:trace>
        </inkml:traceGroup>
        <inkml:traceGroup>
          <inkml:annotationXML>
            <emma:emma xmlns:emma="http://www.w3.org/2003/04/emma" version="1.0">
              <emma:interpretation id="{AAAE0F3A-B2BA-4924-886F-CEB94B0FD5F4}" emma:medium="tactile" emma:mode="ink">
                <msink:context xmlns:msink="http://schemas.microsoft.com/ink/2010/main" type="inkWord" rotatedBoundingBox="18781,4299 21995,4234 22012,5096 18798,5161"/>
              </emma:interpretation>
              <emma:one-of disjunction-type="recognition" id="oneOf1">
                <emma:interpretation id="interp5" emma:lang="en-US" emma:confidence="1">
                  <emma:literal>mask</emma:literal>
                </emma:interpretation>
                <emma:interpretation id="interp6" emma:lang="en-US" emma:confidence="0">
                  <emma:literal>mash</emma:literal>
                </emma:interpretation>
                <emma:interpretation id="interp7" emma:lang="en-US" emma:confidence="0">
                  <emma:literal>masks</emma:literal>
                </emma:interpretation>
                <emma:interpretation id="interp8" emma:lang="en-US" emma:confidence="0">
                  <emma:literal>mark</emma:literal>
                </emma:interpretation>
                <emma:interpretation id="interp9" emma:lang="en-US" emma:confidence="0">
                  <emma:literal>masts</emma:literal>
                </emma:interpretation>
              </emma:one-of>
            </emma:emma>
          </inkml:annotationXML>
          <inkml:trace contextRef="#ctx0" brushRef="#br0" timeOffset="168555.6408">4561 384 15,'0'0'19,"4"-19"-3,-4 19-3,4-22-2,-4 22-1,3-26-1,-3 26 0,8-26-2,-8 26-1,14-24-2,-14 24 0,19-26-1,-19 26 0,28-19-2,-10 12 1,-1 4-1,2 8 0,-19-5 1,31 33-1,-20-2 1,1 8-3,-5 6 3,-1 5-3,0-2 3,-4 1-3,0-6 2,0-5-2,-4-13 1,0-4 1,2-21 0,-6 21 0,6-21 1,0 0-1,0 0 0,-10-28-1,10 4 1,2-3 1,2-11-2,6-4 1,1-3-1,5 1 1,3-1-1,2 7 1,2 3-2,2 8 1,-2 10 0,0 8 0,-2 7-1,0 9 1,-2 10 0,-4 11 0,-1 6 1,1 6-2,-2 1 1,-1 1-1,-3-1 2,-1-5-3,-2-5 3,0-8-2,-3-8 1,-3-15 0,0 0 1,0 0-1,0 0 1,23-13-1,-7-10 0,3-6 2,8-7-3,1-4 3,7 0-3,1 2 2,-1 6-2,-3 2 2,-1 8-1,-2 12-1,-4 8 1,-4 5 0,-4 11 0,-2 7 0,-1 8 1,-3 4-3,-3 5 3,0 1-3,-3 1 3,-1-2-3,2-2 2,-2-8-3,3-2-1,-7-26-3,23 32-8,-23-32-18,23 2-1,-4-14 1,8-2 13</inkml:trace>
          <inkml:trace contextRef="#ctx0" brushRef="#br0" timeOffset="170012.7241">6001 313 31,'0'0'31,"-1"-29"-1,1 29-11,-31-26-9,31 26-3,-42-12-2,17 16-1,-13-3-1,3 11 0,-7 6-1,4 7 0,-1 6 0,9 4-3,5-1 2,7 3-2,15-3 2,5-3-3,5-5 3,12-9-3,4-5 1,4-7 0,6-6 1,-3-10-1,1-6-1,0-7 4,-3-5-3,-3-4 2,0 2-3,-8 0 4,-3 5-3,-3 5 3,-11 21-2,8-17 0,-8 17 0,-2 29-1,-2-4 2,2 6-2,2 5 2,0 0-3,4 4 3,6-2-2,1-9 2,7-3-1,3-9 0,3-5 0,3-10 0,6-6 1,1-6-1,3-9 0,1-7 1,2-5 1,-1-9-2,-5 1 1,4-3-1,-7 1 1,-2 5-2,-4 3 3,-4 6-3,-4 6 1,-17 21 0,31-14 0,-31 14 0,26 14 0,-12 5 0,1 5 1,-1 4-1,-1 3-1,-2 0 2,1 0-2,-8 0 2,-4-2-2,-10-8 2,-7-4-3,-10-3 2,-7-6 1,-8-4-1,-6-4-1,-2-4 1,-2-1 0,6-2 0,6 2-1,9 2 1,6-1-1,25 4 1,0 0-1,0 0 1,29 21-1,6-13 1,9-1 0,5-1 0,5-3 0,4-6 0,1-4 1,-4-7-1,-3-7 2,-2-8-2,-6-7 2,-4-7-3,1-6 3,-9-9-3,-5-6 2,-4-7-1,-8-3-1,-3 3 1,-8 4 0,-3 5 1,-6 9-1,-1 10 1,-2 12-1,1 12 1,7 19-1,-18 5 1,13 17 0,-5 13-1,6 9 1,-2 10-1,5 8 1,-1 7-1,2 0 1,2 2-1,3-4-1,-1-9 2,2-4-3,0-11 3,-3-9-2,-1-8 2,2-5-2,-4-21 2,0 0 0,0 0-1,0 0 3,8-21-4,0 1 3,1-6-3,3-5 2,3-4-3,6-1 3,6-2-2,3 0 0,-1 7 1,4 4-1,1 4 1,3 4-1,-3 11 1,-3 6-1,-2 9 1,-5 5 0,-4 7-1,-7 5 1,-5 7 0,-12 3 0,-6 4 1,-5-1-3,-10-1 3,-4-2-3,-1-3 3,1-5-3,2-5 3,4-6-3,6-4 2,17-11 0,-12 15 0,12-15 0,25 11-1,0-6 1,12 2 0,7 1 0,9-1 0,9-2 1,3 0-1,2-1 0,0-4 0,-8-4-1,-3 1 0,-10-9-3,-2 10-9,-27-12-19,2 2-3,-17-3 1,-2 15 5</inkml:trace>
        </inkml:traceGroup>
        <inkml:traceGroup>
          <inkml:annotationXML>
            <emma:emma xmlns:emma="http://www.w3.org/2003/04/emma" version="1.0">
              <emma:interpretation id="{2723C2B6-94B9-42E6-B499-1D715831694C}" emma:medium="tactile" emma:mode="ink">
                <msink:context xmlns:msink="http://schemas.microsoft.com/ink/2010/main" type="inkWord" rotatedBoundingBox="22439,4012 23371,3993 23392,5029 22460,5048"/>
              </emma:interpretation>
              <emma:one-of disjunction-type="recognition" id="oneOf2">
                <emma:interpretation id="interp10" emma:lang="en-US" emma:confidence="1">
                  <emma:literal>&amp;</emma:literal>
                </emma:interpretation>
                <emma:interpretation id="interp11" emma:lang="en-US" emma:confidence="0">
                  <emma:literal>•</emma:literal>
                </emma:interpretation>
                <emma:interpretation id="interp12" emma:lang="en-US" emma:confidence="0">
                  <emma:literal>8</emma:literal>
                </emma:interpretation>
                <emma:interpretation id="interp13" emma:lang="en-US" emma:confidence="0">
                  <emma:literal>e</emma:literal>
                </emma:interpretation>
                <emma:interpretation id="interp14" emma:lang="en-US" emma:confidence="0">
                  <emma:literal>I</emma:literal>
                </emma:interpretation>
              </emma:one-of>
            </emma:emma>
          </inkml:annotationXML>
          <inkml:trace contextRef="#ctx0" brushRef="#br0" timeOffset="171831.8281">8932 398 4,'0'0'26,"-21"-21"3,21 21-14,-17-10-1,-6-2-4,23 12-2,-40-12 0,17 12-1,-16-14-2,7 10 0,-12-8-1,5 2 0,-8-7-2,4-2 1,-6-7-1,6-2-1,1-6 1,2-4-1,4-7 0,7-3-1,4-6 1,10-1 0,3-2-1,8 0 0,6 1 1,6 2-2,5 6 2,10 6-2,4 8 1,4 5 0,5 10 0,3 5-1,1 9 1,-4 5 0,-1 8-1,-7 8 1,-5 10 0,-9 7-1,-7 8 1,-8 9 0,-11 8 0,-7 6 0,-10 5 0,-7 0 0,-6 2 0,-1-4 0,-2-3 0,0-2 0,7-7 1,6-5-3,5-5 3,10-5-3,5-4 3,6-5-3,8-4 3,10-6-3,5-5 2,6-4 0,6-5 0,7-6 0,8-2 1,2-8-1,10-5 0,3-3 2,4-9-3,4-3 3,-2-4-3,-1-3 3,-5 1-3,-3 1 3,-9 3-3,-6 2 0,-7 8-1,-9 2-2,4 17-5,-29 2-22,28-3-2,-28 3-2,25 12 1</inkml:trace>
        </inkml:traceGroup>
      </inkml:traceGroup>
    </inkml:traceGroup>
    <inkml:traceGroup>
      <inkml:annotationXML>
        <emma:emma xmlns:emma="http://www.w3.org/2003/04/emma" version="1.0">
          <emma:interpretation id="{36FD871E-BFE9-4EDB-AE55-41BB4EBE9931}" emma:medium="tactile" emma:mode="ink">
            <msink:context xmlns:msink="http://schemas.microsoft.com/ink/2010/main" type="paragraph" rotatedBoundingBox="15024,5884 19019,5665 19089,6943 15094,7161" alignmentLevel="2"/>
          </emma:interpretation>
        </emma:emma>
      </inkml:annotationXML>
      <inkml:traceGroup>
        <inkml:annotationXML>
          <emma:emma xmlns:emma="http://www.w3.org/2003/04/emma" version="1.0">
            <emma:interpretation id="{146164D5-DB76-4036-8580-4F89D654C09C}" emma:medium="tactile" emma:mode="ink">
              <msink:context xmlns:msink="http://schemas.microsoft.com/ink/2010/main" type="line" rotatedBoundingBox="15024,5884 19019,5665 19089,6943 15094,7161"/>
            </emma:interpretation>
          </emma:emma>
        </inkml:annotationXML>
        <inkml:traceGroup>
          <inkml:annotationXML>
            <emma:emma xmlns:emma="http://www.w3.org/2003/04/emma" version="1.0">
              <emma:interpretation id="{225D9012-C346-4FF4-80F4-69BB6C04C5EB}" emma:medium="tactile" emma:mode="ink">
                <msink:context xmlns:msink="http://schemas.microsoft.com/ink/2010/main" type="inkWord" rotatedBoundingBox="15024,5884 19019,5665 19089,6943 15094,7161"/>
              </emma:interpretation>
              <emma:one-of disjunction-type="recognition" id="oneOf3">
                <emma:interpretation id="interp15" emma:lang="en-US" emma:confidence="1">
                  <emma:literal>repeat</emma:literal>
                </emma:interpretation>
                <emma:interpretation id="interp16" emma:lang="en-US" emma:confidence="0">
                  <emma:literal>report</emma:literal>
                </emma:interpretation>
                <emma:interpretation id="interp17" emma:lang="en-US" emma:confidence="0">
                  <emma:literal>reheat</emma:literal>
                </emma:interpretation>
                <emma:interpretation id="interp18" emma:lang="en-US" emma:confidence="0">
                  <emma:literal>repent</emma:literal>
                </emma:interpretation>
                <emma:interpretation id="interp19" emma:lang="en-US" emma:confidence="0">
                  <emma:literal>repot</emma:literal>
                </emma:interpretation>
              </emma:one-of>
            </emma:emma>
          </inkml:annotationXML>
          <inkml:trace contextRef="#ctx0" brushRef="#br0" timeOffset="176188.0774">808 1691 1,'0'0'0,"0"0"17,0 0 9,25-9-16,-25 9 0,18 2-1,-18-2 0,21 10 0,-21-10 0,23 30-1,-20-10-2,11 16 0,-6-3-2,5 12-1,-7 0-1,5 5 0,-5-2-2,2-5 1,-5-5 0,1-5 0,-2-11 0,-2-3 0,0-19 0,0 0 0,0 0 0,0 0 0,-11-36 0,9 7-1,2-9 1,0-7-1,4-5 0,1-2 0,5 2 1,1 2-1,3 7 0,3 3 0,4 7 0,0 8-1,4 8 1,0 8 0,2 7 0,2 5 0,1 7-1,3 5 1,3 2 0,1 2 0,3 0 0,4-4 0,-2-5 0,2-5 0,0-5 0,-2-6 1,-5-4-1,-3-5 0,-7-2 1,-6-1 0,-10-1-1,-3 2 1,-8 15-1,-8-23 0,8 23 0,-34-7 0,11 13 0,-4 4-1,0 7 1,-1 4-1,3 5 0,4 5 1,5 1-1,7 3 1,7 1 0,8-1-1,9-3 1,8 1 0,6-5 0,9-9 0,4-6 1,6-7-1,4-12 0,7-2 1,-1-9-1,-1-9 1,-1-9-1,-5-3 1,-5-6-1,-6-3 1,-7-5-1,-10-5 1,-10-1-1,-5-1 0,-8 2-1,-4 4 1,-3 6 0,-5 6 0,1 6 0,-1 13 0,12 22 0,-21-17 0,21 17 0,-19 22 0,11 7 1,2 11-1,1 14 1,1 11 0,2 18-1,2 12 1,4 10-1,2 7 1,-3 0-2,5-3 2,0-6-2,-3-10 1,3-17 0,-4-12 1,0-18-1,-2-11 0,-2-13 1,-2-6 0,2-16 0,0 0-1,-23-12 1,13-7-1,-1-11 1,-1-4-1,1-11 0,1-7-1,4-8 2,5-6-2,4-2 1,7-3 0,3 2 0,5 2 0,3 5 0,4 5 0,1 8 0,5 10 0,0 4 0,-1 11 0,3 7 0,-2 7 0,-3 8-1,-1 7 1,-4 9 0,-4 8-1,-3 8 1,-9 4 0,-3 4 0,-6 3 0,-4 1-1,-7-3 1,-4-2-1,-4-10 1,-4-3-1,-2-10 0,4-2 0,-4-10 0,6-4 0,0-8-1,21 10 1,-27-23-1,27 23 1,-6-22 0,6 22 0,12-17 0,-12 17 1,34-7 0,-7 5 0,6 2 0,3-2 1,6 2-1,8-5 1,4-3-1,3-6 1,3-3 0,-3-6-1,-1-1 1,-5-4 0,-5-1-1,-9-4 1,-9 2-1,-10 0 1,-7 4-1,-9 3 1,-6 1-1,-7 8 0,-6 4 0,-6 10-1,-6 7 1,-2 7 0,-1 7-1,3 8 1,0 3-1,10 5 1,6 4-1,9-2 1,13 0 0,10-4 0,14-3 0,11-7 0,10-8 0,5-11 1,6-7-1,8-6 1,0-8-1,2-10 1,-5-3-1,-4-6 0,-7-1 0,-9-2 1,-6 0 0,-16 2-1,-10 5 1,-9 3-1,-11 6 1,-9 7-1,-6 8 0,-6 5 0,-2 7 0,-4 7-1,2 5 1,2 6-1,2 3 1,6 3-1,6 2 1,3 4-1,6-1 1,6-1 0,5-4 0,7-3-1,3-5 1,6-8-1,4-6 0,9-5 0,2-11 0,8-3-1,0-7 1,2-5 0,-2-3 0,-2-4 0,-12-2 0,-5 0 1,-12 0 0,-11 4 1,-8 5-1,-8 3 0,-7 7 1,-8 6-1,-2 6 0,0 7 0,3 4 0,1 3 0,3 2 0,7 3-1,5-2 1,6 1-1,2-16-1,14 26 0,-14-26 0,29 15-1,-29-15 0,36 2 0,-36-2 0,33-9 1,-33 9 0,23-15 1,-23 15 0,0 0 1,7-19 0,-7 19 0,0 0 0,0 0 1,-21-12-1,21 12 1,-17-4-1,17 4 1,0 0-1,0 0 1,0 0-1,0 0 1,0 0-1,0 0 0,0 0 1,0 0-1,0 0 1,0 0-1,0 0 0,0 0 0,-17-13 0,17 13 1,0 0-1,0 0 0,0 0 0,0 0 0,-18-2 0,18 2 0,0 0-1,0 0 1,0 0 0,-21-10 0,21 10 0,0 0 0,0 0 1,0 0-1,-19-18 0,19 18 1,0 0 0,-19-15-1,19 15 1,0 0 0,-19-16 0,19 16 0,-19-10 0,19 10 0,-21-10-1,21 10 1,-27-9 0,10 6 0,17 3-1,-31-2 1,31 2 0,-31 5-1,31-5 0,-28 16 1,28-16-1,-27 24 0,15-7 0,5 2 0,-1 3 0,4 2 0,2 1 0,4 0 0,2 1 0,4 0 0,-1-3 0,5-6 0,-3 0 0,-9-17 0,21 26 0,-21-26 0,23 12 0,-23-12 0,23 2 1,-23-2-1,35-5 0,-14 1 0,0-5 0,6 4 0,0-3 0,-3-1 0,5-1 0,-4-1 0,-2-1 0,-2 0 0,-2-2 0,-5-1 1,-5-1-1,-1-3 0,-8 2 1,0-2-1,-2 0 0,-6 2 1,5 2-1,3 15 0,-16-25 1,16 25-1,-11-15 0,11 15 0,0 0 0,0 0 1,0 0-1,0 0 0,0 0 0,0 0 1,0 0-1,0 0 1,0 0 0,0 0-1,-12 26 2,14-7-2,-2 7 1,0 5 0,4 3 0,0 2-1,0 6 0,5-1 1,5-1-1,1-6 0,8-1 1,6-9-1,1-7 0,7-5 1,3-10 0,0-9-1,4-7 1,-2-8-1,-1-7 1,-3-9-1,-4-7 1,-3-5-1,-4-4 0,-6-2 1,-4-6-1,-3-1-1,-5 3 1,-3 2-1,-2 6 1,-4 5-1,-2 8 1,0 6 0,-2 10-1,0 6 1,4 17 0,0 0 0,0 0 0,-21 7 1,14 15-1,1 10 1,-2 5 0,0 8 0,5 7 0,-1 0 0,4 5 0,4-4 0,3 0-1,5-8 0,3-2 0,6-8 0,2-6 1,6-6-1,3-10-1,5-6 0,-1-7 0,4-1-2,-7-11-2,9 8-3,-23-20-18,10 7-8,-17-7 0,-1 1 0</inkml:trace>
          <inkml:trace contextRef="#ctx0" brushRef="#br0" timeOffset="176438.0916">4216 1544 1,'17'-8'23,"14"6"5,2-7 0,13-6-18,11 10-5,-3-9-1,11 3-2,-6-2-2,1 1-4,-3-2-20,-9 9-5,-16-9 1,-7 9 13</inkml:trace>
        </inkml:traceGroup>
      </inkml:traceGroup>
    </inkml:traceGroup>
    <inkml:traceGroup>
      <inkml:annotationXML>
        <emma:emma xmlns:emma="http://www.w3.org/2003/04/emma" version="1.0">
          <emma:interpretation id="{E4B40A10-6403-4241-B3C7-BE6C412674CD}" emma:medium="tactile" emma:mode="ink">
            <msink:context xmlns:msink="http://schemas.microsoft.com/ink/2010/main" type="paragraph" rotatedBoundingBox="13885,8065 24937,7607 24976,8545 13924,9002" alignmentLevel="1"/>
          </emma:interpretation>
        </emma:emma>
      </inkml:annotationXML>
      <inkml:traceGroup>
        <inkml:annotationXML>
          <emma:emma xmlns:emma="http://www.w3.org/2003/04/emma" version="1.0">
            <emma:interpretation id="{8179A22F-FCFF-4A73-AC71-3AB00B246782}" emma:medium="tactile" emma:mode="ink">
              <msink:context xmlns:msink="http://schemas.microsoft.com/ink/2010/main" type="line" rotatedBoundingBox="13885,8065 24937,7607 24976,8545 13924,9002"/>
            </emma:interpretation>
          </emma:emma>
        </inkml:annotationXML>
        <inkml:traceGroup>
          <inkml:annotationXML>
            <emma:emma xmlns:emma="http://www.w3.org/2003/04/emma" version="1.0">
              <emma:interpretation id="{94D6CBB8-A496-44C3-8065-994E9469C924}" emma:medium="tactile" emma:mode="ink">
                <msink:context xmlns:msink="http://schemas.microsoft.com/ink/2010/main" type="inkWord" rotatedBoundingBox="13885,8065 24937,7607 24976,8545 13924,9002"/>
              </emma:interpretation>
              <emma:one-of disjunction-type="recognition" id="oneOf4">
                <emma:interpretation id="interp20" emma:lang="en-US" emma:confidence="0">
                  <emma:literal>11120+0×20-11120</emma:literal>
                </emma:interpretation>
                <emma:interpretation id="interp21" emma:lang="en-US" emma:confidence="0">
                  <emma:literal>11120+0×20-11020</emma:literal>
                </emma:interpretation>
                <emma:interpretation id="interp22" emma:lang="en-US" emma:confidence="0">
                  <emma:literal>11120+0×20-10120</emma:literal>
                </emma:interpretation>
                <emma:interpretation id="interp23" emma:lang="en-US" emma:confidence="0">
                  <emma:literal>11120+0×20-10020</emma:literal>
                </emma:interpretation>
                <emma:interpretation id="interp24" emma:lang="en-US" emma:confidence="0">
                  <emma:literal>1×200×201×20</emma:literal>
                </emma:interpretation>
              </emma:one-of>
            </emma:emma>
          </inkml:annotationXML>
          <inkml:trace contextRef="#ctx0" brushRef="#br0" timeOffset="270987.4996">3523 3901 1,'0'0'20,"0"0"8,-18 7-2,18-7-9,0 0-4,0 0-4,33 8-1,-10-8-2,17 11 1,4-9-3,18 4-1,3-6-1,9 2 0,1-5-2,0-2 1,-4-2-1,-6-2 1,-12 0-2,-8-1 1,-11 3-2,-13-7-3,0 13-4,-21 1-9,-7-19-15,7 19 2,-29-14-2</inkml:trace>
          <inkml:trace contextRef="#ctx0" brushRef="#br0" timeOffset="271268.5156">3936 3649 5,'0'0'31,"0"0"-1,0 38-4,-11-15-14,19 20 0,-20-4-3,12 17-2,-11-3-3,3 7-1,-4-6-1,3-3-2,-1-1-2,-5-15-5,17 5-22,-12-16-2,8-5-2,2-19 1</inkml:trace>
          <inkml:trace contextRef="#ctx0" brushRef="#br0" timeOffset="271759.5437">5005 3604 15,'0'0'28,"-17"-27"2,-6 10-13,4 18-5,-21-6-3,15 14-2,-19-4-1,13 14 0,-7 3-1,7 11-1,-1 5-1,7 9 0,2 4-2,9 8 1,5 0-1,9 3 0,7-7-2,7-2 1,11-6 0,5-9 1,11-14-1,5-7 1,5-14-1,7-9 1,1-13 0,-1-9 0,-7-12 0,-3-6-1,-15-6 1,-10-8 0,-16-4-1,-12 2-1,-13 2 0,-10 3 0,-7 5-2,-7 5 0,6 16-5,-16-1-9,17 20-15,-1 3-1,11 11 1,8 3 7</inkml:trace>
          <inkml:trace contextRef="#ctx0" brushRef="#br0" timeOffset="272123.5646">5547 3548 24,'20'-6'33,"-3"6"-1,6 7 1,-23-7-24,52 30-1,-24-6-4,12 12 0,-1 0-1,5 9-2,-4-4 1,2 2 0,-5-5-1,1-3 0,-4-8-2,-5-8-1,2 0-4,-14-19-3,16 11-14,-33-11-9,32-19-2,-22-2 2</inkml:trace>
          <inkml:trace contextRef="#ctx0" brushRef="#br0" timeOffset="272355.5777">6111 3530 14,'-23'4'30,"-8"3"2,-4 5-2,-3 15-16,-10-1-6,10 14-3,-12-2-1,4 10-1,0-3-1,8 1-1,3 1-3,5-9-3,20 7-12,-3-18-14,15-1-1,-2-26 0,27 21 9</inkml:trace>
          <inkml:trace contextRef="#ctx0" brushRef="#br0" timeOffset="272819.6044">6402 3504 6,'-16'-22'29,"16"22"-2,-3-24 3,3 5-18,19 14-4,-19 5-2,42-21-2,-17 11 0,13 6 0,-5-1-1,7 10 0,-9 6-2,-1 8 0,-9 8 0,-5 9 0,-13 7 0,-6 7 0,-13 2 0,-3 2-1,-8-6 1,0-3-1,-1-7 1,3-7-1,6-11 0,5-4 0,14-16 0,0 0 0,21 12 0,4-17 1,8-2-1,7-3 0,4-1-1,-4-3-3,12 9-12,-12-7-15,-3 2-1,-11-2 0,-3 1 3</inkml:trace>
          <inkml:trace contextRef="#ctx0" brushRef="#br0" timeOffset="273235.6281">7124 3496 7,'0'0'28,"0"-24"2,0 24-1,0 0-15,-35-9-5,35 9-2,-32 28-2,17-1 0,-8 1-1,9 11-2,-1 3 1,9 4-1,6 1-1,8-1 0,3-4-1,8-4 1,2-7-1,4-9 2,2-6-2,8-8 1,-1-9 0,3-5 0,-1-9 0,2-6 0,-5-8-1,-4-6 1,-6-4 0,-10-3 0,-9-4-1,-10 1 0,-9-1 0,-6 2-1,0 12-3,-12-6-8,6 19-19,-7 2-3,7 10 0,0 0-1</inkml:trace>
          <inkml:trace contextRef="#ctx0" brushRef="#br0" timeOffset="268128.3361">-71 3610 1,'0'0'19,"-13"-18"7,13 18-10,0 0-4,-21-20-3,21 20-1,0 0-2,0 0 1,-21 20-2,17 3 1,-12 4-1,7 18 0,-12 5 1,7 16-2,-9 4 0,8 13-2,-4 2 1,6 3-1,-3-6-2,7-4 1,-1-11 0,6-8 0,-2-14-1,5-11 0,-1-12 0,2-22-1,0 0-3,0 0-5,28-24-20,-16-7-4,5 0-1,-3-10 0</inkml:trace>
          <inkml:trace contextRef="#ctx0" brushRef="#br0" timeOffset="268567.3611">481 3723 17,'-17'-10'29,"17"10"0,0 0-12,0 0-5,-8 16-3,8-16-2,15 39-1,-3-9 0,16 18-1,-3 0 0,18 16-2,3-2-1,9 5 0,-1 0-2,5-1 1,-7-6-1,-2-6 0,-6-10-3,-12-12-1,-1 0-7,-31-32-21,21 19-1,-21-19-1,8-22 2</inkml:trace>
          <inkml:trace contextRef="#ctx0" brushRef="#br0" timeOffset="268855.3776">1048 3806 10,'0'0'30,"-31"2"2,14 8-1,-14 1-19,14 21-3,-19-1-4,5 16-1,-9-1-1,3 13 0,-5 1-1,4 4-1,-2 0-2,1-7-1,16 7-8,-11-18-18,17-4-4,3-15-1,12-11-1</inkml:trace>
          <inkml:trace contextRef="#ctx0" brushRef="#br0" timeOffset="269379.4076">1565 3854 1,'-17'-19'21,"17"19"8,-6-20 0,10 1-15,15 8-6,-6-6-2,18 5-1,-2-7-2,11 11 2,-4-6-3,10 12 1,-2 4-1,2 12-1,-5 8 2,-7 12-2,-9 10 1,-10 9-1,-11 7 1,-8 1-2,-17 1 0,-7-2 0,-7-3-1,-5-10 1,2-6 0,5-10 0,6-7 0,6-5 0,21-19 0,0 0 1,0 0 0,33-9 0,9-4 0,11-3 0,9-3 1,7 2-1,4 1-1,-3 1-1,3 15-6,-21-9-22,3 9-4,-16-3 0,-5 3 0</inkml:trace>
          <inkml:trace contextRef="#ctx0" brushRef="#br0" timeOffset="269807.4321">2774 3737 17,'-10'-17'29,"-7"5"1,-8 5 2,8 14-25,-20 1-1,11 17-1,-13 4 0,7 14-1,-5 4 0,12 9-2,4 1-1,12 5 0,5-3-1,12-4 0,9-7 0,10-8 1,7-14-1,8-12 1,4-16-1,6-8 1,0-18 1,-1-10-1,-5-12 0,-2-7 0,-11-6 0,-8-3 0,-10-1-1,-11 0 0,-8 4 0,-7 7-1,-8 9-2,-10 4-3,12 22-21,-18 2-7,8 14 0,-1 3-1</inkml:trace>
          <inkml:trace contextRef="#ctx0" brushRef="#br0" timeOffset="273818.6614">7938 3796 1,'0'0'16,"0"0"12,0 0 2,0 0-12,0 0-5,0 0-2,21 5 0,14 0-3,-5-10-1,18 7-3,-2-7-1,10 1-1,-5-1-2,3 0 1,-6-2-2,-10 0 1,-3 5-4,-35 2-12,26-15-17,-26 15 0,0 0 0,-22-21 1</inkml:trace>
          <inkml:trace contextRef="#ctx0" brushRef="#br0" timeOffset="274151.6806">8553 3391 4,'17'7'29,"-17"-7"2,10 27-1,3 6-16,-17-7-2,12 19-4,-12-2-2,8 10-1,-8-3-2,2 0-1,2-5-2,-2-4 0,4-3-4,-8-15-6,14-1-21,-8-22 0,-4 22-2,4-22 1</inkml:trace>
          <inkml:trace contextRef="#ctx0" brushRef="#br0" timeOffset="274489.6999">9070 3418 24,'0'0'32,"31"19"0,-12-2 1,-10-1-22,24 20-2,-12-5-4,14 16-2,-5-4-1,5 3-1,-3-1-1,5-2 1,-7-3-1,1-6 0,-2-1-2,-10-14-1,6 9-8,-25-28-21,23 22-1,-23-22 0,21 2-1</inkml:trace>
          <inkml:trace contextRef="#ctx0" brushRef="#br0" timeOffset="274754.7151">9574 3529 20,'-29'-4'31,"8"9"-1,2 7 2,-14 4-23,14 20-3,-17-3 0,5 17-1,-7-4-1,3 8 0,-1-1-3,2-1-2,5 3-3,-8-19-7,18 6-21,0-13 0,11-7-1,8-22-1</inkml:trace>
          <inkml:trace contextRef="#ctx0" brushRef="#br0" timeOffset="275203.7406">9693 3529 21,'21'-11'28,"6"6"0,-1 3-8,3-5-11,15 13-3,-7-5-1,5 11-1,-12-1 0,3 9-1,-12 6-1,-4 10 0,-17 1-1,-6 6 0,-17-2 0,-3 4-1,-11-4 1,-3 2-1,-2-10 0,2-3 0,5-5 0,6-4 0,10-5 0,19-16 0,-11 19 0,11-19 0,36 5 0,-3-7 0,9-3 1,6 0-1,5-2-1,-1-7-3,9 12-14,-13-8-12,-2-2-2,-13-2 1</inkml:trace>
          <inkml:trace contextRef="#ctx0" brushRef="#br0" timeOffset="275675.7676">10457 3453 28,'0'0'29,"-12"-19"1,12 19-13,0 0-6,-32 0-4,20 17-1,-9 2-2,6 12 0,-6 5 0,8 9-2,-1 0 0,8 5-1,6-2-1,6-3 0,6-5 1,3-4-1,6-12 0,6-5 0,5-9 0,7-8 1,-3-7-1,4-6 0,-1-9 1,1-10 0,-6-6-1,-1-5 1,-12-7 1,-8-2-1,-7-4 0,-8-1 0,-9 2-1,-8 6 1,-4 7-1,-10 4-2,2 17-3,-18-3-19,12 18-9,-5 3 0,6 9-1</inkml:trace>
        </inkml:traceGroup>
      </inkml:traceGroup>
    </inkml:traceGroup>
    <inkml:traceGroup>
      <inkml:annotationXML>
        <emma:emma xmlns:emma="http://www.w3.org/2003/04/emma" version="1.0">
          <emma:interpretation id="{3A4CD467-A3F7-4A0F-B443-21F8B611FE59}" emma:medium="tactile" emma:mode="ink">
            <msink:context xmlns:msink="http://schemas.microsoft.com/ink/2010/main" type="paragraph" rotatedBoundingBox="16705,9621 19070,9081 19268,9945 16903,10485" alignmentLevel="3"/>
          </emma:interpretation>
        </emma:emma>
      </inkml:annotationXML>
      <inkml:traceGroup>
        <inkml:annotationXML>
          <emma:emma xmlns:emma="http://www.w3.org/2003/04/emma" version="1.0">
            <emma:interpretation id="{246E088C-A51B-4092-98F5-B0E15E64AFE9}" emma:medium="tactile" emma:mode="ink">
              <msink:context xmlns:msink="http://schemas.microsoft.com/ink/2010/main" type="line" rotatedBoundingBox="16705,9621 19070,9081 19268,9945 16903,10485"/>
            </emma:interpretation>
          </emma:emma>
        </inkml:annotationXML>
        <inkml:traceGroup>
          <inkml:annotationXML>
            <emma:emma xmlns:emma="http://www.w3.org/2003/04/emma" version="1.0">
              <emma:interpretation id="{C6F56C72-B617-4545-9008-F6F1DE5C6824}" emma:medium="tactile" emma:mode="ink">
                <msink:context xmlns:msink="http://schemas.microsoft.com/ink/2010/main" type="inkWord" rotatedBoundingBox="16705,9621 19070,9081 19268,9945 16903,10485"/>
              </emma:interpretation>
              <emma:one-of disjunction-type="recognition" id="oneOf5">
                <emma:interpretation id="interp25" emma:lang="en-US" emma:confidence="0">
                  <emma:literal>=0</emma:literal>
                </emma:interpretation>
                <emma:interpretation id="interp26" emma:lang="en-US" emma:confidence="0">
                  <emma:literal>=O</emma:literal>
                </emma:interpretation>
                <emma:interpretation id="interp27" emma:lang="en-US" emma:confidence="0">
                  <emma:literal>=</emma:literal>
                </emma:interpretation>
                <emma:interpretation id="interp28" emma:lang="en-US" emma:confidence="0">
                  <emma:literal>.=0</emma:literal>
                </emma:interpretation>
                <emma:interpretation id="interp29" emma:lang="en-US" emma:confidence="0">
                  <emma:literal>00</emma:literal>
                </emma:interpretation>
              </emma:one-of>
            </emma:emma>
          </inkml:annotationXML>
          <inkml:trace contextRef="#ctx0" brushRef="#br0" timeOffset="277036.8456">2513 5311 4,'0'0'27,"0"0"0,0 0-6,0 0-7,0 0-2,0 0-2,0 0-3,42 5-1,-7-5 0,17 4-1,1-4-2,10 2-3,4-1-2,-7-6-6,5 12-12,-21-9-11,-8 2-1,-18 0 0</inkml:trace>
          <inkml:trace contextRef="#ctx0" brushRef="#br0" timeOffset="277224.8563">2665 5540 15,'0'0'29,"19"13"0,6-13 0,-2-7-22,21 3-4,2-1-5,3-9-17,7-1-9,5-1-1,-3-6 0</inkml:trace>
          <inkml:trace contextRef="#ctx0" brushRef="#br0" timeOffset="278935.9542">4546 4758 1,'-18'-16'6,"18"16"18,-25-7 0,8 0-14,17 7 0,-40 13-3,21 2 0,-16-1 2,10 15-2,-15-3 1,12 15-1,-13-1-1,14 12-2,-1-1 1,7 10-3,3 1-1,11 2 0,7-1 0,7 3 0,11-6-1,7-3 1,5-9 0,7-6 0,10-13 0,5-6 1,4-17-1,5-9 0,-2-11 0,7-12 1,-3-10-1,0-9 0,-11-10 0,-4-3-1,-10-8 2,-9-5-2,-10-1 1,-12-4-1,-12 0 0,-13 6 0,-6 2-1,-9 6 1,-5 11-1,-4 7 0,-2 13-1,-4 12-1,9 23-10,-9-1-20,10 13 1,-4 3-4,6 7 1</inkml:trace>
        </inkml:traceGroup>
      </inkml:traceGroup>
    </inkml:traceGroup>
    <inkml:traceGroup>
      <inkml:annotationXML>
        <emma:emma xmlns:emma="http://www.w3.org/2003/04/emma" version="1.0">
          <emma:interpretation id="{3DC22589-8037-4D5A-B8AE-645B195EA17B}" emma:medium="tactile" emma:mode="ink">
            <msink:context xmlns:msink="http://schemas.microsoft.com/ink/2010/main" type="paragraph" rotatedBoundingBox="14380,13520 21484,13145 21526,13942 14422,14317" alignmentLevel="1"/>
          </emma:interpretation>
        </emma:emma>
      </inkml:annotationXML>
      <inkml:traceGroup>
        <inkml:annotationXML>
          <emma:emma xmlns:emma="http://www.w3.org/2003/04/emma" version="1.0">
            <emma:interpretation id="{41A8104A-A05E-471F-A93F-EE2FBE0491C7}" emma:medium="tactile" emma:mode="ink">
              <msink:context xmlns:msink="http://schemas.microsoft.com/ink/2010/main" type="line" rotatedBoundingBox="14380,13520 21484,13145 21526,13942 14422,14317"/>
            </emma:interpretation>
          </emma:emma>
        </inkml:annotationXML>
        <inkml:traceGroup>
          <inkml:annotationXML>
            <emma:emma xmlns:emma="http://www.w3.org/2003/04/emma" version="1.0">
              <emma:interpretation id="{031265FB-0626-43A9-8A94-BCCD3413999C}" emma:medium="tactile" emma:mode="ink">
                <msink:context xmlns:msink="http://schemas.microsoft.com/ink/2010/main" type="inkWord" rotatedBoundingBox="14380,13520 16501,13408 16541,14161 14419,14273"/>
              </emma:interpretation>
              <emma:one-of disjunction-type="recognition" id="oneOf6">
                <emma:interpretation id="interp30" emma:lang="en-US" emma:confidence="1">
                  <emma:literal>and</emma:literal>
                </emma:interpretation>
                <emma:interpretation id="interp31" emma:lang="en-US" emma:confidence="0">
                  <emma:literal>ands</emma:literal>
                </emma:interpretation>
                <emma:interpretation id="interp32" emma:lang="en-US" emma:confidence="0">
                  <emma:literal>amid</emma:literal>
                </emma:interpretation>
                <emma:interpretation id="interp33" emma:lang="en-US" emma:confidence="0">
                  <emma:literal>And</emma:literal>
                </emma:interpretation>
                <emma:interpretation id="interp34" emma:lang="en-US" emma:confidence="0">
                  <emma:literal>avid</emma:literal>
                </emma:interpretation>
              </emma:one-of>
            </emma:emma>
          </inkml:annotationXML>
          <inkml:trace contextRef="#ctx0" brushRef="#br1" timeOffset="287375.4369">571 9523 8,'2'-16'26,"0"-1"0,-2 17-7,-8-38-3,8 21-4,-15-14-1,9 10-3,-15-6-2,6 8-1,-12-4-2,2 11 0,-8 5-1,-1 12 0,-4 9-1,-3 12 0,3 10-1,2 9 1,9 9-1,6 1 0,11 2 0,10-4 0,14-1-1,9-11 1,7-10 0,8-14 0,3-15 0,5-9 0,-4-13 0,0-13 0,-6-9 0,-3-6 0,-6-2 1,-4 2-1,-6 5 0,-6 5 0,-5 9 0,-2 8 0,-4 21 1,0 0-1,0 0-1,-2 40 1,4-6 0,4 4 0,1 3 0,3 1 0,1-4 0,5-7 1,-1-9-1,6-8 1,0-11 0,4-10 0,2-10 0,2-7 0,1-9 0,3-1 0,1-4-1,-3 2 1,-2 3-1,-2 9 0,-6 7 1,-4 13-1,-17 4 1,21 24-1,-17 2 1,-4 5-1,-2 5 1,-2 2-1,-2-5 0,3-5 1,-3-4-1,4-9 0,2-15 1,0 0-1,0 0 0,31-20 0,-7-3 1,5-6-1,9-4 0,5-1 0,4 1 0,-2 7-1,1 7 1,-6 10-1,-2 13 1,-2 8 0,-5 5 0,0 6-1,-3 1 1,5-2 1,-2-3-1,3-7 0,3-10 0,1-7 1,2-9-1,2-7 1,-2-6 0,-1-3 0,-7-4 0,-5 3 0,-13 2-1,-9 6 1,-5 23-1,-27-19 0,-1 24 0,-7 9 0,-1 12-1,-2 5 1,5 7-1,6 3 1,12 1 0,7-4 0,10-9-1,10-7 1,7-11 0,6-13 0,3-10 1,5-14-1,1-12 0,-1-8 1,-4-10-1,-2-9 1,-6-6-1,-6-3 0,-5-2 1,-7 6 0,-8 4-1,-3 11 0,-4 10-1,-1 21 1,13 24 0,-29 12 0,18 24 0,3 16-1,8 10 1,6 9 1,5 4-1,9 0 1,6-6 0,5-9-1,4-10 0,3-16-1,6-6-4,-12-26-15,16-2-12,-11-19-2,3-5 0,-11-13-1</inkml:trace>
        </inkml:traceGroup>
        <inkml:traceGroup>
          <inkml:annotationXML>
            <emma:emma xmlns:emma="http://www.w3.org/2003/04/emma" version="1.0">
              <emma:interpretation id="{C2B4EB15-52EB-4C2D-834F-3AC62A73E742}" emma:medium="tactile" emma:mode="ink">
                <msink:context xmlns:msink="http://schemas.microsoft.com/ink/2010/main" type="inkWord" rotatedBoundingBox="17529,13584 18632,13525 18662,14093 17559,14151"/>
              </emma:interpretation>
              <emma:one-of disjunction-type="recognition" id="oneOf7">
                <emma:interpretation id="interp35" emma:lang="en-US" emma:confidence="1">
                  <emma:literal>so</emma:literal>
                </emma:interpretation>
                <emma:interpretation id="interp36" emma:lang="en-US" emma:confidence="0">
                  <emma:literal>So</emma:literal>
                </emma:interpretation>
                <emma:interpretation id="interp37" emma:lang="en-US" emma:confidence="0">
                  <emma:literal>so,</emma:literal>
                </emma:interpretation>
                <emma:interpretation id="interp38" emma:lang="en-US" emma:confidence="0">
                  <emma:literal>50</emma:literal>
                </emma:interpretation>
                <emma:interpretation id="interp39" emma:lang="en-US" emma:confidence="0">
                  <emma:literal>So,</emma:literal>
                </emma:interpretation>
              </emma:one-of>
            </emma:emma>
          </inkml:annotationXML>
          <inkml:trace contextRef="#ctx0" brushRef="#br1" timeOffset="288059.4761">3971 9087 18,'-23'-5'25,"-15"-4"2,-4 7-2,-4 9-15,-14-5-4,10 8-3,-7-1 0,11 8 0,-2 0 0,14 6-1,5 1 0,15 3-1,7 3 1,11 1-2,7 0 1,12 3-1,8-4 1,5 2 1,8-4-1,0-2 1,-4-4 0,1 1 1,-15-6 0,-4 2 1,-22-19-2,0 26 1,-25-18 0,-10 1-1,-13-4 0,-3-3-1,-9-1-1,3-4 0,1 1-2,4-5-2,20 11-6,-6-13-16,38 9-6,-23 0 0,23 0 0</inkml:trace>
          <inkml:trace contextRef="#ctx0" brushRef="#br1" timeOffset="288459.4989">4249 9306 43,'13'-28'32,"-7"4"-1,-10 0 1,4 24-25,-17-26-2,0 26-2,-10 3-1,-2 13-1,-4 6 1,1 8-1,-1 6 0,6 7-1,5 3 0,10 3 1,12-3-1,12-3 0,9-6 0,9-10 0,7-10 0,9-11 0,0-13 1,7-11-1,-5-13 1,-6-7-1,-7-10 1,-12-5 0,-14-4-1,-11 3 0,-11 4 0,-16 4-1,-3 15-4,-14-5-12,9 24-15,-1 5-1,11 14-1,2 3 0</inkml:trace>
        </inkml:traceGroup>
        <inkml:traceGroup>
          <inkml:annotationXML>
            <emma:emma xmlns:emma="http://www.w3.org/2003/04/emma" version="1.0">
              <emma:interpretation id="{7135D635-92EF-4DC5-B1A1-0A3CD5009228}" emma:medium="tactile" emma:mode="ink">
                <msink:context xmlns:msink="http://schemas.microsoft.com/ink/2010/main" type="inkWord" rotatedBoundingBox="19549,13530 21499,13427 21524,13895 19574,13998"/>
              </emma:interpretation>
              <emma:one-of disjunction-type="recognition" id="oneOf8">
                <emma:interpretation id="interp40" emma:lang="en-US" emma:confidence="0">
                  <emma:literal>on.</emma:literal>
                </emma:interpretation>
                <emma:interpretation id="interp41" emma:lang="en-US" emma:confidence="0">
                  <emma:literal>on..</emma:literal>
                </emma:interpretation>
                <emma:interpretation id="interp42" emma:lang="en-US" emma:confidence="0">
                  <emma:literal>on</emma:literal>
                </emma:interpretation>
                <emma:interpretation id="interp43" emma:lang="en-US" emma:confidence="0">
                  <emma:literal>one</emma:literal>
                </emma:interpretation>
                <emma:interpretation id="interp44" emma:lang="en-US" emma:confidence="0">
                  <emma:literal>on,</emma:literal>
                </emma:interpretation>
              </emma:one-of>
            </emma:emma>
          </inkml:annotationXML>
          <inkml:trace contextRef="#ctx0" brushRef="#br1" timeOffset="289459.556">5680 9192 10,'0'-17'28,"-10"-2"1,4-4 1,6 23-15,-32-39-4,32 39-3,-35-25-2,16 22-1,-15 1-1,3 13-1,-9 4-1,3 13-1,1 8-1,5 5 0,8 4 0,10 2-1,13-1 1,9-4-1,13-6 1,8-10 0,7-13 0,3-7 1,6-12 0,0-7 0,-8-11 0,-3-11 0,-14-5-1,-10-4 1,-13-1 0,-9-2 0,-16 4-1,-10 3 0,-5 8-1,-4 9 1,4 9-1,4 6-1,11 10 1,6 1 0,21-3-1,2 24 1,19-10 0,12 0 0,13-2 1,9 0 0,3-2 0,3-1 0,-4-2 1,-5 3 0,-8-1 1,-4 3-1,-17 5 2,-5 5-2,-13 1 2,-5 3-2,-7 0 1,-3-1-1,-5-2 0,-1-2 0,16-21-1,-28 20 1,28-20-1,0 0 0,-8-15 0,20-6 0,9-7 0,9-4 0,7-5 0,3 0 0,6 0-1,-4 3 2,2 6-2,-6 13 2,-3 8-1,-8 12 0,-8 11 1,-8 11-1,-5 8 1,-4 6-1,-4 2 1,-2 2-1,0-4 0,1-5-1,3-3 0,-2-14-3,17 5-8,-15-24-20,19 7-1,-19-7-1,33-20 0</inkml:trace>
          <inkml:trace contextRef="#ctx0" brushRef="#br1" timeOffset="289700.5699">6785 9319 53,'0'0'32,"-10"18"0,10-18-4,0 0-31,0 0-16,8 19-12,-8-19 0,0 0-2</inkml:trace>
          <inkml:trace contextRef="#ctx0" brushRef="#br1" timeOffset="289871.5797">7174 9407 56,'21'11'34,"-21"-11"-2,19-4-10,-19 4-51,31 0-2,-6-1-3,-3-3-1</inkml:trace>
        </inkml:traceGroup>
      </inkml:traceGroup>
    </inkml:traceGroup>
  </inkml:traceGroup>
</inkml:ink>
</file>

<file path=ppt/ink/ink10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9:09.257"/>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8AF3E9F9-C70C-46C0-95FF-EE6DDFAFEA45}" emma:medium="tactile" emma:mode="ink">
          <msink:context xmlns:msink="http://schemas.microsoft.com/ink/2010/main" type="writingRegion" rotatedBoundingBox="5394,11472 6652,11472 6652,12178 5394,12178">
            <msink:destinationLink direction="with" ref="{8305AB29-102A-453E-AAA2-906ECD2E725D}"/>
          </msink:context>
        </emma:interpretation>
      </emma:emma>
    </inkml:annotationXML>
    <inkml:traceGroup>
      <inkml:annotationXML>
        <emma:emma xmlns:emma="http://www.w3.org/2003/04/emma" version="1.0">
          <emma:interpretation id="{26BBAA00-93E0-44B2-8F9B-6DC7443A19B2}" emma:medium="tactile" emma:mode="ink">
            <msink:context xmlns:msink="http://schemas.microsoft.com/ink/2010/main" type="paragraph" rotatedBoundingBox="5394,11472 6652,11472 6652,12178 5394,12178" alignmentLevel="1"/>
          </emma:interpretation>
        </emma:emma>
      </inkml:annotationXML>
      <inkml:traceGroup>
        <inkml:annotationXML>
          <emma:emma xmlns:emma="http://www.w3.org/2003/04/emma" version="1.0">
            <emma:interpretation id="{8CFFC015-7CE4-41D9-A1AF-112BDC42B460}" emma:medium="tactile" emma:mode="ink">
              <msink:context xmlns:msink="http://schemas.microsoft.com/ink/2010/main" type="line" rotatedBoundingBox="5394,11472 6652,11472 6652,12178 5394,12178"/>
            </emma:interpretation>
          </emma:emma>
        </inkml:annotationXML>
        <inkml:traceGroup>
          <inkml:annotationXML>
            <emma:emma xmlns:emma="http://www.w3.org/2003/04/emma" version="1.0">
              <emma:interpretation id="{03F292D5-F05D-451A-A8C4-D580B7F72A4E}" emma:medium="tactile" emma:mode="ink">
                <msink:context xmlns:msink="http://schemas.microsoft.com/ink/2010/main" type="inkWord" rotatedBoundingBox="5394,11472 6652,11472 6652,12178 5394,12178"/>
              </emma:interpretation>
              <emma:one-of disjunction-type="recognition" id="oneOf0">
                <emma:interpretation id="interp0" emma:lang="en-US" emma:confidence="0">
                  <emma:literal>-10</emma:literal>
                </emma:interpretation>
                <emma:interpretation id="interp1" emma:lang="en-US" emma:confidence="0">
                  <emma:literal>10</emma:literal>
                </emma:interpretation>
                <emma:interpretation id="interp2" emma:lang="en-US" emma:confidence="0">
                  <emma:literal>.10</emma:literal>
                </emma:interpretation>
                <emma:interpretation id="interp3" emma:lang="en-US" emma:confidence="0">
                  <emma:literal>+0</emma:literal>
                </emma:interpretation>
                <emma:interpretation id="interp4" emma:lang="en-US" emma:confidence="0">
                  <emma:literal>110</emma:literal>
                </emma:interpretation>
              </emma:one-of>
            </emma:emma>
          </inkml:annotationXML>
          <inkml:trace contextRef="#ctx0" brushRef="#br0">16 53 12,'0'0'18,"-17"-5"-2,17 5-1,0 0-2,0 0-1,0 0-1,0 0-2,0-19-1,0 19-1,0 0-1,0 0 0,0 0-3,17 5 1,-17-5-1,21 9-1,-21-9 0,35 7 0,-12-7-1,3 0 0,1-4 0,4 1 0,-1-4 0,-1 2 0,-2-2-1,-2 0 1,-6 2-1,-2 1 1,-17 4 0,21-1-1,-21 1 1,0 0-1,0 0 0,0 0 1,0 0-1,0 0 0,0 0 0,0 0 0,0 0-1,0 0-1,20-4-2,-20 4-4,21 4-15,-21-4-11,25-9 0,-25 9 0</inkml:trace>
          <inkml:trace contextRef="#ctx0" brushRef="#br0" timeOffset="2231.1277">700-362 20,'0'0'18,"0"0"-2,-6-17-2,6 17-2,0 0-1,0 0-2,0 0 0,0 0-2,0 0-1,0 0-1,-6 15 0,6-15-1,-9 24-1,5-1 0,-6 1-1,5 7 0,-5 5 0,2 7 0,1-5-1,1 5 1,0-2-2,4-1 1,-2-2 0,3-3 0,1-8-1,0-4 0,1-3 1,-1-3-1,0-17 0,0 19 0,0-19 0,0 0 0,0 0-1,0 0-1,6 16-2,-6-16-2,0 0-6,0 0-20,0 0-1,0 0-1,17-5 2</inkml:trace>
          <inkml:trace contextRef="#ctx0" brushRef="#br0" timeOffset="3531.2019">1148-400 1,'-4'-21'20,"4"21"0,0 0-6,-11-24-1,11 24-2,0 0-2,0 0-2,-17-10-1,17 10-1,0 0 0,-23 12-1,23-12-1,-23 24 0,23-24 0,-27 36-1,9-15 1,5 10 0,-2-2-1,7 7 0,-1 1 0,3 4-1,4-1 0,2 3 0,4 0 0,3-2-1,5 0 1,3-3-1,-1-3 0,3-6 1,-2-5-1,0-3 0,-15-21 0,29 22 1,-29-22 0,27-5-1,-27 5 1,29-27-1,-12 4 1,-2-4 0,1-10-1,-1 0 0,-4-7 1,1-2-1,-4-2 0,-3 1 1,-3-1-1,-2 1 0,-2-1 1,-3 3-1,-3 4 1,-2 3-1,1 7 0,-1 3 0,1 8 0,1 1-1,8 19-1,0 0-2,0 0-19,-23 13-10,15 6-1,-3-1 0</inkml:trace>
        </inkml:traceGroup>
      </inkml:traceGroup>
    </inkml:traceGroup>
  </inkml:traceGroup>
</inkml:ink>
</file>

<file path=ppt/ink/ink10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32:13.755"/>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C87C961-C48C-4AAC-8327-015184C9E353}" emma:medium="tactile" emma:mode="ink">
          <msink:context xmlns:msink="http://schemas.microsoft.com/ink/2010/main" type="inkDrawing" rotatedBoundingBox="8125,11610 8175,12245 7728,12280 7679,11645" semanticType="callout" shapeName="Other">
            <msink:sourceLink direction="with" ref="{61AC8585-721C-408E-A8EB-F878061478C2}"/>
            <msink:sourceLink direction="with" ref="{8305AB29-102A-453E-AAA2-906ECD2E725D}"/>
          </msink:context>
        </emma:interpretation>
      </emma:emma>
    </inkml:annotationXML>
    <inkml:trace contextRef="#ctx0" brushRef="#br0">263 135 14,'0'0'13,"2"-15"-1,-2 15 0,0 0-2,-9-16 0,9 16-2,0 0-1,0 0-1,-18-10-1,18 10-1,0 0-1,-23-5 0,23 5-1,-28-2 0,9 4-1,1 5 1,-3-2-1,0 5-1,0 2 1,2 4 0,2 3 0,-1 3-1,5 4 1,3 2-1,3 3 1,5 3-1,2 2 1,4 2-1,3 2 0,5-4 0,3 0 1,1-5-1,-1-1 0,0-4 1,1-6-1,-1-4 0,-15-16 0,27 19 1,-27-19-1,23 10 1,-23-10-1,19 0 1,-19 0-1,17-3 0,-17 3 1,19-7-1,-19 7 0,27-11 0,-27 11 0,34-13 1,-14 4-1,-1-1 0,4-2 0,-2 0 1,-6-4-1,4 0 0,-7-2 1,3-3 0,-7-2 0,1 3-1,-7-4 1,2-2 0,-2-2 0,-2 2-1,-4-3 1,-2 5 0,1-5 0,-5 3-1,1 0 1,-1 2-1,-3 0 1,-1 3-1,-1-2 1,1 3-1,-3 1 0,2 2 0,-2-1 1,-3 5-1,-1-1 0,2 5 0,-2 4 0,0 1-2,4 18-12,-6-3-17,-2 4-2,-2 1-1,0 1 7</inkml:trace>
  </inkml:traceGroup>
</inkml:ink>
</file>

<file path=ppt/ink/ink1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3:25:06.054"/>
    </inkml:context>
    <inkml:brush xml:id="br0">
      <inkml:brushProperty name="width" value="0.05292" units="cm"/>
      <inkml:brushProperty name="height" value="0.05292" units="cm"/>
      <inkml:brushProperty name="color" value="#FFC000"/>
    </inkml:brush>
  </inkml:definitions>
  <inkml:trace contextRef="#ctx0" brushRef="#br0">23286 9827 18,'0'0'12,"0"0"-1,0 0-1,0 0-2,0 0-1,0 0-2,0 0-1,0 0-1,0 0-1,0 0 0,0 0 1,16 0-1,-5-2 1,9 2 0,2-2-1,9-1 0,5 0 0,11-2 0,8-1-1,6 3-1,6-2 0,3 3 0,3 1 1,-1-1-1,2 4 0,0-1-1,-6-1 1,-4-1 0,0-2 1,-4 0-1,1-5 0,-2-2 0,-6-3 0,-3 1 0,-4-4 1,-4 1-1,-4 1 0,-6 1 0,-6 2 0,-3 0 0,-2 2 0,-2 1 0,0 0 0,0 2 0,-1-1 0,2-1 0,2 1 0,2-2 1,-3 5-1,1-3 1,-5 2-1,1-1 0,-5 4 1,0 0-1,-13 2 0,0 0 0,14-2-3,-14 2-19,0 0-5,0 0 0,0 0 0</inkml:trace>
  <inkml:trace contextRef="#ctx0" brushRef="#br0" timeOffset="762.0434">23284 10678 8,'0'0'17,"0"0"-4,0 0-1,6-13-1,-6 13-2,0 0-1,16-5-1,-16 5-1,17-6-2,-6 1 0,10 5-2,4-6 1,8 4-1,11-5 0,12 1-1,13-1 0,10-2 0,14-2-1,9 1 0,7-3 0,6 0 0,4 0-1,-1 0 1,-5 1 0,-5-1 0,-8 1 1,-7 0 0,-11 2 0,-8 0 0,-16 0 0,-9 4 1,-11-1 0,-6 2-1,-11 2 1,-5 1-1,-16 2 1,14-3-1,-14 3 0,0 0-1,0 0-1,0 0-3,14 3-21,-14-3-4,0 0-1,0 0-1</inkml:trace>
  <inkml:trace contextRef="#ctx0" brushRef="#br0" timeOffset="114908.5724">18572 8770 10,'8'11'8,"-8"-11"0,3 20-1,-1-5 0,-1 1-2,0 3-1,-1 2 0,4 3-1,-1-2-1,2 4-1,-2 3 1,3-1 0,-3 3-1,2 0 1,-1 4 0,1 1 0,-4 1 0,1 3-1,-4-4 0,4 4 1,-5-5-1,3 3 0,-1-5 0,1 1 0,1-3 1,2 1 0,2-2-1,0 3 1,3-3-1,-2 3 0,5 1 0,-4 0 0,2-2-1,-3 6 0,0 1 0,-2 0 0,1 1 0,-2 1 0,-2-1 0,0 0 1,-2 0-1,1-3 0,-1-3 0,-1 1 0,2-2-1,-1-2 1,1 3 2,3 1-1,-1-1 0,2 1 0,-1 1 1,2 0-1,-1 3 0,1 1 0,-1-1-1,1 0 0,-2 2 0,-1-2 0,0 1 0,-1-3 0,-1-2-1,-1-2 1,1-3 0,-2 1 0,1-3 0,1 0 0,-1-1 1,1-2 0,-2 6 0,2 1 0,0-1 0,0-1 0,-1-1 1,1 2-2,-2-1 0,0 0 1,1-1-1,-3-1 0,1 3 0,0-2 0,0 4 0,0-2 0,2 2 0,0 1 0,0 0 0,1 1 0,0-3 0,1 3 0,0-3-1,0 0 2,1 0 0,0-2 0,0 4 0,1 0 0,0 0 0,1 2 0,-1-2 1,-1 3-2,1-1 0,-1 4 1,2-1-1,-1-3 0,-1 1-1,1 1 1,0 0 0,-1 1 0,1 0 0,-2-1 0,0-2 0,1 1 1,-2 1 1,1-2-1,-1 0 1,1 2-1,-2-3 1,2 2-1,-1-4 1,2 2-1,-4-4 0,4 0-1,-1-4 1,0-3 0,-1-2-1,1-2 0,1 1 1,-1 1-1,-1 1 0,0 2 1,0 3-1,0 2 1,-1 1-1,-2 5 1,1-3-1,-1 0 1,-1-1-1,0-2 1,0-2-1,2-4-1,0 3-3,1-8-4,9 2-18,-2-8 0,-6-13-2,20 3-3</inkml:trace>
  <inkml:trace contextRef="#ctx0" brushRef="#br0" timeOffset="116732.6767">21915 8960 9,'7'26'8,"-1"-1"1,1 2-2,-2 1-1,0 1 0,-1 2 0,0 3-1,-5-2-1,3 6 0,-4-1 0,2 5-1,-6-1 0,5 3 0,-3 1-1,4 5 0,-2-1-1,3 2 1,0 2-1,2 0 0,1 3 0,0 2 0,-2-5 0,2 0 1,-4-2-1,1 1 2,-4-8-1,0 1 0,-2-5 0,0 0 1,-2-2-1,1 2-1,-1-3 1,1 2-1,0-1 0,3 2-1,-3 1 1,4 1-1,-2 1 0,3 0 0,-1 3-1,1-1 2,-2 2-2,2 0 2,-1-2-1,0 0 0,0-7 1,0 0 0,0-2 0,0 0-1,0-3 2,-1 0-2,-1-1 1,2 3-1,-1 1 0,1 2 1,-1 0-2,2 1 2,-1 3-1,2 1 0,0 0 0,2 0 0,-1-1 0,2 0 1,-1-3-1,1-1 0,-1-4 0,2 1 1,0-1 1,1 0 0,1-3 0,-1 2 0,0-1 0,1 1-1,0 0 2,1 1-2,-1-4-1,0 2 1,-1-1-1,-1 0 0,1 0 0,-1 0 1,-3-2-1,5 1 0,-5-2 0,3 0 0,-2-2 0,4-2 1,-4-2-1,0-1 0,3-1 0,-4-2 0,3-2 0,-3 1 1,2-1-1,-3-1 0,4 0 1,-2 0-1,1 1 1,-1-2-1,2 3 1,-2-1 0,-1 0 0,0 0-1,-1-2 1,2 0-1,-2-1 0,0 0 1,0-13-1,0 16 1,0-16-1,0 12 1,0-12 0,0 0 0,1 11 0,-1-11 0,0 0-1,0 0 1,0 0 0,0 0-1,0 0 0,0 0 1,0 0-1,-3 11 0,3-11 0,0 0 1,0 0-1,0 0 0,-6 13 0,6-13 0,0 0 0,-3 10 0,3-10 1,-4 12-1,4-12 0,-5 20 0,3-7 0,0 1 0,0 3-1,0-2-1,5 6-2,-3-9-7,13 5-17,-13-17-2,25 10-1,-25-10-1</inkml:trace>
  <inkml:trace contextRef="#ctx0" brushRef="#br0" timeOffset="119035.8084">18253 15771 11,'0'0'14,"-3"-14"-1,3 14-2,-5-13-1,5 13-1,-7-11-2,7 11-1,0 0-1,-6-11-1,6 11 0,0 0-1,0 0 0,0 0 0,-9-10 0,9 10 0,0 0 0,0 0 0,0 0-1,0 0 0,0 0 0,0 0 0,15 1 0,-3 3 0,1 1 0,5 3 0,3-1 0,5 4-1,2-2 1,4 2-1,-3-2-1,1 0 1,1-1-1,-2 1 0,-1-4 1,-3 2-1,2-2 0,-2 2 0,0-2 0,-1 1 1,2-2-1,1 0 0,-1 0 0,3-1 0,-2-2 0,-1 0 0,-1-2 0,-1 0 0,-2 0 0,-2-1 0,-2 1 0,-2-1 0,-2 1 0,-1 1 0,-2 0 0,1 1 0,0 0 0,1 0 0,2 3 1,1-2-1,3 3 0,2-2 1,0 3-1,2-1 0,-1 0 1,2-1-1,-5 1 0,3 0 1,-2-1-1,-2 0 0,-1 0 0,-2 0 0,-1 2 0,-1-2 0,0 2 0,0 0 1,0-1-1,2 3 0,-2 0 1,2 0-1,2 0 0,0 1 1,2-1-1,2 1 0,1 0 0,0 0 0,3-1 0,-3-1 0,0 1 0,1 0 1,-3-1-1,-1 0 0,-3 0 0,-1-1 1,0 1-1,-1 1 1,-1-1-1,-2 1 0,2 0 1,-1 2-1,1 4 0,0 1 1,-1-1-1,1-1 1,0 0-1,-2 0 1,0-3-1,-1 1 1,-10-11-2,16 7 2,-16-7-1,0 0 0,13 5 0,-13-5 0,0 0 1,0 0-1,0 0 1,0 0-1,0 0 1,13 12-1,-13-12-1,0 0-3,18 16-20,-18-16-5,0 0-2,0 0-2</inkml:trace>
  <inkml:trace contextRef="#ctx0" brushRef="#br0" timeOffset="146873.4004">18155 15677 6,'0'0'10,"-19"0"-2,7 1-3,12-1-1,-22 2-1,11-1-1,11-1 1,-20 4-1,20-4 0,-15 7 0,15-7 0,-7 15-1,8-5 0,5 2 0,0 1-1,4 1 0,2 0 0,1-2 0,0-3 0,0-3 0,0-3 1,-13-3 1,17-3 0,-17 3 1,5-19-1,-6 5 2,-2 2 0,-2-2 0,5 14 0,-12-21 0,12 21-1,-10-10 0,10 10 0,0 0-1,-3 17-1,7-5 0,1 0-1,4 1-1,-1-2 1,3 0 0,-11-11 0,19 11 0,-19-11 0,14-3 1,-14 3 0,4-19 0,-5 6 0,-6-2 0,2 1 1,-4-1-1,0 3 0,9 12-1,-18-14-5,18 14-16,-5 16-1,3-5-2,4 1-2</inkml:trace>
</inkml:ink>
</file>

<file path=ppt/ink/ink11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49:50.933"/>
    </inkml:context>
    <inkml:brush xml:id="br0">
      <inkml:brushProperty name="width" value="0.05292" units="cm"/>
      <inkml:brushProperty name="height" value="0.05292" units="cm"/>
      <inkml:brushProperty name="color" value="#FF0000"/>
    </inkml:brush>
  </inkml:definitions>
  <inkml:trace contextRef="#ctx0" brushRef="#br0">8349 10543 2,'16'-11'15,"-16"11"-1,0 0-3,0 0 0,6 24-1,-15-4-2,4 12 1,-11 4-3,3 13-1,-9 3-2,1 4 0,-3 0-1,-2 0 0,0-4 0,1-3-2,1-8 1,0-6-1,6-7 1,1-3-3,6-5-1,-4-5-4,13 0-6,2-15-12,-12 15 0,12-15-1,0 0 23</inkml:trace>
  <inkml:trace contextRef="#ctx0" brushRef="#br0" timeOffset="420.024">7924 10954 6,'-4'27'17,"0"4"-3,-3-2-4,6 4-2,-3-5-2,4 1-2,0-4-1,4-4-1,0-6-1,4-3 1,-8-12 0,23 5 0,-9-8 0,7-3 0,-3-4 0,7-3 0,-1-4 0,6 0-1,-1-3 0,3 0 0,-1 0-2,1 0 1,1 6-6,-6-1-15,2 5-3,-6 5-2,-8 3 15</inkml:trace>
</inkml:ink>
</file>

<file path=ppt/ink/ink11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59:03.22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06CBF2B-BB0C-46BF-A1D8-306B3557EEED}" emma:medium="tactile" emma:mode="ink">
          <msink:context xmlns:msink="http://schemas.microsoft.com/ink/2010/main" type="writingRegion" rotatedBoundingBox="16980,3850 24364,3849 24365,9000 16981,9001"/>
        </emma:interpretation>
      </emma:emma>
    </inkml:annotationXML>
    <inkml:traceGroup>
      <inkml:annotationXML>
        <emma:emma xmlns:emma="http://www.w3.org/2003/04/emma" version="1.0">
          <emma:interpretation id="{60B6A260-C27F-4859-B9D4-162B0FB91B7A}" emma:medium="tactile" emma:mode="ink">
            <msink:context xmlns:msink="http://schemas.microsoft.com/ink/2010/main" type="paragraph" rotatedBoundingBox="18007,3272 23277,3961 22937,6562 17667,5873" alignmentLevel="1"/>
          </emma:interpretation>
        </emma:emma>
      </inkml:annotationXML>
      <inkml:traceGroup>
        <inkml:annotationXML>
          <emma:emma xmlns:emma="http://www.w3.org/2003/04/emma" version="1.0">
            <emma:interpretation id="{D40039EB-6729-4BDB-A590-D3F0ACF1B83D}" emma:medium="tactile" emma:mode="ink">
              <msink:context xmlns:msink="http://schemas.microsoft.com/ink/2010/main" type="line" rotatedBoundingBox="18007,3272 23277,3961 22937,6562 17667,5873"/>
            </emma:interpretation>
          </emma:emma>
        </inkml:annotationXML>
        <inkml:traceGroup>
          <inkml:annotationXML>
            <emma:emma xmlns:emma="http://www.w3.org/2003/04/emma" version="1.0">
              <emma:interpretation id="{0B68D715-28EB-4FAF-8B2D-D7478B1354C0}" emma:medium="tactile" emma:mode="ink">
                <msink:context xmlns:msink="http://schemas.microsoft.com/ink/2010/main" type="inkWord" rotatedBoundingBox="17896,4121 20462,4457 20304,5661 17739,5325"/>
              </emma:interpretation>
              <emma:one-of disjunction-type="recognition" id="oneOf0">
                <emma:interpretation id="interp0" emma:lang="en-US" emma:confidence="0">
                  <emma:literal>It</emma:literal>
                </emma:interpretation>
                <emma:interpretation id="interp1" emma:lang="en-US" emma:confidence="0">
                  <emma:literal>If</emma:literal>
                </emma:interpretation>
                <emma:interpretation id="interp2" emma:lang="en-US" emma:confidence="0">
                  <emma:literal>VI.</emma:literal>
                </emma:interpretation>
                <emma:interpretation id="interp3" emma:lang="en-US" emma:confidence="0">
                  <emma:literal>IIS</emma:literal>
                </emma:interpretation>
                <emma:interpretation id="interp4" emma:lang="en-US" emma:confidence="0">
                  <emma:literal>Ir.</emma:literal>
                </emma:interpretation>
              </emma:one-of>
            </emma:emma>
          </inkml:annotationXML>
          <inkml:trace contextRef="#ctx0" brushRef="#br0">9 75 1,'-4'-17'27,"4"17"0,0 0-3,-9-22-8,9 22-4,0 0-1,0 0-3,0 0-1,0 0-2,0 0-1,0 0-1,0 0 0,0 0-1,19 15 0,-12 1 0,1 3 1,3 8-1,-1 2-1,9 9 1,-5 6 0,5 6 0,0 1-1,2 8 0,0-1 1,2 5-3,-2-3 2,0 0-2,-2-1 2,2-1-2,-3-1 2,-3-5-2,-2-5 0,-1-3 2,-4-6-1,1-3 0,-5-6 0,2-5 1,-4-8-1,-2-16 0,5 19 0,-5-19 1,0 0-1,0 0 1,16-23-1,-7 1 1,3-7-1,3-9 1,2-5-1,3-9 0,2-3 0,0-7 2,1 0-2,0 0 1,-4 5-1,0-2 1,-2 4-1,0-2 1,-3 3 0,-1 6-2,-1 3 2,-3 2-1,1 0 0,-1 5 0,-3 4 0,0 8 0,0 5 0,-3 6 0,-3 15 0,4-23 0,-4 23 0,0 0 0,0 0 0,0 0 0,0 0 0,0 0 0,0 0 0,6-15 0,-6 15 0,0 0 0,0 0 0,0 0 0,0 0 0,4-16 0,-4 16 0,0 0 0,0 0 0,0 0 0,0 0 0,0-15 0,0 15 0,0 0 0,0 0 0,0 0 0,0 0 0,0 0-1,0 0-1,0 0 0,0 0-3,0 0-11,9 24-13,-9-24-6,-5 15 0,5-15-1</inkml:trace>
          <inkml:trace contextRef="#ctx0" brushRef="#br0" timeOffset="2496.1426">-77 61 5,'0'0'20,"0"-15"-3,0 15-3,0 0-3,0 0-2,0 0-1,0 0-1,0 0-1,0 0 0,0 0-1,0 0 0,0 0-1,0 0-1,0 0 0,28 9 0,-28-9 0,37 10-1,-10-8 0,7 5 0,4-6-1,8 4 1,2-3-1,6 2 0,-2-4 0,3 3 1,-7-1-1,0-1 0,-8-2-1,-3 2 1,-11-1-1,-3 0 1,-23 0-1,29 2 1,-29-2-1,0 0 0,19-2 1,-19 2-1,0 0 1,0 0-1,18-1 0,-18 1 0,0 0 0,17-4 0,-17 4 1,0 0-1,21-3 0,-21 3 0,0 0 0,19-4 0,-19 4 0,0 0 1,21-5-2,-21 5 2,17-1-2,-17 1 1,19-6 0,-19 6 0,0 0 0,23-1 0,-23 1 1,0 0-1,0 0 0,0 0 0,0 0-2,0 0-6,0 0-17,0 0-6,0 0-2,0 0-1</inkml:trace>
          <inkml:trace contextRef="#ctx0" brushRef="#br0" timeOffset="3379.1933">1191 65 5,'0'0'26,"0"0"-1,0 0-6,0 0-3,0 0-3,0 19-3,0-19-1,0 27-2,-4-9-2,10 14 0,-10-2-2,10 8 0,-6-2-1,5 7 0,-3-2 0,4 4-1,-2-2 0,2 0 0,-3-5 0,1 0-1,-2-3 1,0-1-2,-4-3 2,0 0-2,0-5 2,-1-2-3,-3 0 3,0-1-1,0-4 0,2-4 1,-1 1-1,5-16 0,-8 24 0,8-24 0,-6 19 0,6-19 0,-4 19 0,4-19-1,-3 17 1,3-17 0,0 0-1,-2 19 0,2-19 0,0 0 0,0 0 0,0 0 0,5 19-1,-5-19-2,0 0-1,0 0-4,0 0-13,0 0-10,22 9 0,-22-9 0</inkml:trace>
          <inkml:trace contextRef="#ctx0" brushRef="#br0" timeOffset="4404.2519">923 82 1,'0'0'27,"0"0"1,0 0-7,0 0-5,0 0-3,0 0-3,0 0-2,0 0-2,0 0-1,0 0-2,19 7 0,0 0-1,6-5 0,9-1 0,5-1-1,10-1 0,7-5 0,5 0-1,1-1 1,-1-2-1,-2 4 0,-5-5-2,-2 10-2,-20-16-7,8 21-18,-20-8-3,-1 6-1,-19-3 0</inkml:trace>
          <inkml:trace contextRef="#ctx0" brushRef="#br0" timeOffset="3832.2192">994 1039 14,'0'0'29,"0"0"-5,0 0-4,0 0-7,0 0-1,5-19-2,16 22-3,-21-3-2,42-3-1,-17 1-1,8 4-1,1-4-1,5 4 0,-1 0-1,0-4 1,-1 0-1,-3-1 0,-3-1 0,-2-3-2,-1 9-4,-16-19-9,11 10-17,-23 7 0,17-19-1,-19 4 8</inkml:trace>
          <inkml:trace contextRef="#ctx0" brushRef="#br0" timeOffset="4913.2808">1963 636 20,'0'0'31,"0"0"1,0 0-9,0 0-10,19 1-3,-19-1-4,44-15-1,-17 6-3,7 1 0,3 2-3,1-2-1,8 11-5,-15-13-12,7 15-11,-13 4-2,-2 3 0,-17 3 12</inkml:trace>
          <inkml:trace contextRef="#ctx0" brushRef="#br0" timeOffset="5093.2912">2099 801 13,'-19'17'28,"19"-17"1,17 11-14,-17-11-2,42-2-4,-15-7-2,13 8-2,-4-10-2,7 1-5,6 8-13,-6-8-14,-7-1-1,-11 3-1</inkml:trace>
        </inkml:traceGroup>
        <inkml:traceGroup>
          <inkml:annotationXML>
            <emma:emma xmlns:emma="http://www.w3.org/2003/04/emma" version="1.0">
              <emma:interpretation id="{57474C37-F30F-4B97-9BC0-479C9083B7E0}" emma:medium="tactile" emma:mode="ink">
                <msink:context xmlns:msink="http://schemas.microsoft.com/ink/2010/main" type="inkWord" rotatedBoundingBox="21205,3690 23277,3961 22937,6562 20865,6291"/>
              </emma:interpretation>
              <emma:one-of disjunction-type="recognition" id="oneOf1">
                <emma:interpretation id="interp5" emma:lang="en-US" emma:confidence="0">
                  <emma:literal>Emi)</emma:literal>
                </emma:interpretation>
                <emma:interpretation id="interp6" emma:lang="en-US" emma:confidence="0">
                  <emma:literal>Eli)</emma:literal>
                </emma:interpretation>
                <emma:interpretation id="interp7" emma:lang="en-US" emma:confidence="0">
                  <emma:literal>Erin)</emma:literal>
                </emma:interpretation>
                <emma:interpretation id="interp8" emma:lang="en-US" emma:confidence="0">
                  <emma:literal>Enid)</emma:literal>
                </emma:interpretation>
                <emma:interpretation id="interp9" emma:lang="en-US" emma:confidence="0">
                  <emma:literal>Erin')</emma:literal>
                </emma:interpretation>
              </emma:one-of>
            </emma:emma>
          </inkml:annotationXML>
          <inkml:trace contextRef="#ctx0" brushRef="#br0" timeOffset="11591.663">3920-323 6,'0'0'19,"0"0"-4,10-16-2,-10 16-2,0 0-1,0 0-1,0 0-1,0 0-1,0 0 0,0 0-1,0 0 0,0 0-2,0 0 0,0 0 0,0 0-1,0 0-1,0 0 0,0 0 0,0 0 0,0 0 0,0 0-1,0 0 1,-13 23-1,11-4 1,-4 0 0,2 8-1,-5 6 1,5 2-1,-4 4 0,4 3 0,-2-1-1,3 2 1,-1 0-1,4-1 0,-4-4 1,2-2-1,-2-2 0,2-4 1,-2-5-1,1-4 0,-1-4 1,4-17-1,-4 19 0,4-19 0,0 0 1,0 0-1,0 0 0,0 0-1,0 0 1,0 0-2,0 0-2,0 0-2,17-1-8,-17 1-16,0 0-2,-9-19-2,9 19 2</inkml:trace>
          <inkml:trace contextRef="#ctx0" brushRef="#br0" timeOffset="12147.6948">3645 315 13,'0'0'23,"0"0"-2,0 0-4,0 0-2,-18-10-4,18 10-1,0 0-2,0 0-1,0 0-2,0 0-1,0 0 0,25-4-1,-25 4-1,25-3 1,-6-4-1,10 5-1,2-5 1,7 0-1,4 2-1,0-2 0,2 2 1,-1 0-1,-5 0 0,-6 1 0,-3 1 0,-6 3 1,-6-2-1,-17 2-1,25-2 1,-25 2-1,0 0-2,0 0-2,19 12-6,-19-12-17,0 0-4,-21 2 0,21-2-1</inkml:trace>
          <inkml:trace contextRef="#ctx0" brushRef="#br0" timeOffset="12943.7404">3748-383 6,'-17'0'26,"17"0"-5,0 0-2,0 0-4,-29-11-2,29 11-2,0 0-2,0 0-1,-25-3-3,25 3 0,0 0-1,0 0-2,0 0 1,0 0-2,0 0 1,0 0-1,0 0-1,25 14 1,-6-13 0,8 3-1,4-4 1,5 2 0,2-4-1,3 2 0,-1-2 1,-2 0-1,-1-1 0,-5-1 0,-3 3 1,-2-3-1,-6 3 0,0-1 0,-21 2 0,27-4 1,-27 4-2,0 0 1,17-1-1,-17 1 0,0 0-2,0 0-3,0 0-8,0 0-14,-14 17-5,14-17 1,0 0-2</inkml:trace>
          <inkml:trace contextRef="#ctx0" brushRef="#br0" timeOffset="14091.8058">4660 22 29,'0'0'27,"0"0"-3,0 0-8,0 0-4,-33 3-3,29 18-1,-17-9-2,10 17-1,-12-1-1,4 8-1,-6 0 0,4 4-1,-2-2-1,0 0 0,0-5-1,2-2 1,2-7-1,3-2 0,1-3-1,15-19 0,-21 31-4,21-31-5,-2 17-17,2-17-5,0 0 0,0 0-2</inkml:trace>
          <inkml:trace contextRef="#ctx0" brushRef="#br0" timeOffset="13699.7836">4238 108 9,'0'0'26,"4"-16"-2,-4 16-6,0 0-4,18-5-1,-18 5-3,0 0-2,0 0 0,24-7-3,-24 7 0,20 9-2,-20-9 0,24 21 0,-6-6-1,3 6 0,2 0-1,2 4 0,0 1-1,3 0 1,-1 0-1,0-4 0,-4-3 1,-2-1-1,-4-5 0,0-2 0,-17-11 0,22 12 0,-22-12 0,0 0-1,19 7-1,-19-7-1,0 0-5,0 0-6,0 0-15,5-26-4,-5 26 1,-3-23-1</inkml:trace>
          <inkml:trace contextRef="#ctx0" brushRef="#br0" timeOffset="15179.8681">3934 1170 24,'0'0'20,"2"-16"-4,-2 16-1,0 0-3,0 0-1,0-20-2,0 20-2,0 0-1,0 0-1,0 0-1,0 0-1,0 0 0,0 0 0,2 26-1,0-6 0,-2 1 0,2 10 0,-4 2 0,4 3-1,-4 2 0,4 3 0,-4-3 0,4 2-1,-4-4 0,2 0 1,0-5-1,0-1 1,-2-5-1,2-4 0,-2-4 0,2-17 1,0 30-1,0-30 1,2 17-3,-2-17 1,0 0-3,0 0-3,7 21-9,-7-21-15,0 0-1,0 0-2,0 0 6</inkml:trace>
          <inkml:trace contextRef="#ctx0" brushRef="#br0" timeOffset="15595.8919">3717 1760 1,'0'0'21,"0"0"5,0 0-4,0 0-6,0 0-3,29 5-2,-29-5 0,35 0-3,-18-5-2,14 6-3,-3-6-2,7 5 0,-3-3-1,1-2 0,-3 1-1,-3-1 1,0 1-2,-8-4-1,2 11-2,-21-3-10,21-14-14,-21 14-2,0 0 1,0 0 7</inkml:trace>
          <inkml:trace contextRef="#ctx0" brushRef="#br0" timeOffset="16135.9228">3773 1111 1,'0'0'17,"0"0"8,0 0-6,-4-17-3,4 17-4,0 0-1,0 0-2,0 0-1,17-10-1,-17 10-2,20-7-1,-20 7-2,40-5 1,-13 1-2,7 1 1,1-2-1,3 1 0,2-3-1,0 2 1,-5-2-1,-3 0 0,-7 2 0,-4-2-1,-3 7-3,-18 0-4,19 4-14,-19-4-10,0 0 0,-19 8 0</inkml:trace>
          <inkml:trace contextRef="#ctx0" brushRef="#br0" timeOffset="17119.9791">4363 1584 3,'-19'-16'28,"19"16"-1,0 0-4,-19-8-7,19 8-4,0 0-2,0 0-3,0 0-1,0 0-2,0 0-1,-8 17-1,8-17 0,6 21-1,-4-6 0,7 2 1,5 4-2,1 3 2,0-3-2,4-1 2,1-2-1,1-4 0,2-4-1,-2-5 1,-21-5 0,32-3-1,-32 3 0,27-25-2,-15 10 0,-3-1 2,-1 1-1,-2-1 0,-6 16 1,5-27-1,-5 27 2,0 0-1,2-16 1,-2 16-1,0 0 1,0 0 0,0 0-1,-6 30 1,5-11 1,1 6-1,-4 5 1,2 6 0,-2 4-1,2 1 1,-2-1-1,2-1 1,-2-1-2,1 2 0,-3-4 1,2-5-1,-2-5 1,1 0 0,-3-6-1,0-1 1,8-19 0,-15 19-1,15-19 1,-17 7-1,17-7 0,-19-1-1,19 1 0,-27-7-2,27 7-5,-27-2-16,27 2-10,-17 5-1,17-5 0</inkml:trace>
          <inkml:trace contextRef="#ctx0" brushRef="#br0" timeOffset="6495.3715">3405-447 24,'0'0'27,"0"0"-4,0 0-7,0 0-5,-19 5-2,19-5-1,-13 17-2,9 1 0,-13-3-1,5 9-1,-5 2-1,3 10-1,-5 2 0,0 9 0,0 3 0,2 7-1,-4 3 0,5 7 1,-1 2-1,4 2 0,-3 3 0,9 0 0,-5 5 0,6-1-2,3-2 2,-1 1-2,4-1 1,2 0-1,2-3 1,1 1-1,3-4 1,5 1 0,1-2-1,3-4 1,2-2 0,0-3 0,4 0 0,0-5 0,2-5-1,0-1 1,4-1 0,0-3 1,1-2 0,5-3 0,-3-3 0,1-2-1,1-4 2,-1-3-2,-6-6 2,-1-5-2,-1 0 0,-2-5 0,-3 1 0,-3-3 1,-17-10-1,25 10 1,-25-10 0,17 9-1,-17-9 1,0 0 0,0 0 0,0 0-1,0 0 1,0 0-1,0 0 0,0 0 1,0 0-1,0 0 0,8 15-1,-8-15 1,0 0-2,0 0-2,0 0-16,0 0-10,0 0-6,-20-7 1,20 7-2</inkml:trace>
          <inkml:trace contextRef="#ctx0" brushRef="#br0" timeOffset="19336.1058">4788-394 1,'0'0'22,"0"0"0,0 0-5,0 0-4,-17-15-3,17 15-2,0 0-2,0 0-1,0 0 0,0 0-1,0 0 0,0 0-1,0 0 0,21 5 0,-21-5 0,0 0-1,21 12 0,-21-12 0,25 17 0,-8-3 0,-17-14 0,29 31 0,-14-12-1,4 5 1,1 0-1,1 6 1,-2 1-1,2 3 0,0-1-1,-2 5 1,-2 1-1,1 3 1,-5-1-1,2 2 0,-1 0 0,-3-1 1,1 3-2,-1-4 2,-1-1-1,-1-2 0,-1-2 0,-2-2 0,0 1 0,-3-2 0,-1 3 0,0 0 0,-4-3 1,2 1-2,-2 1 2,-1-1-2,1 1 2,-2-3-3,0-2 3,2 1-2,-2-2 1,2 2 0,-2-2 0,3 2 0,-1-1-1,-2-1 2,2 0-2,-2 1 1,0-3 0,0 1 0,1-2 0,-3-1 0,2-2 0,-2 1 1,0-2-2,1-3 1,1 0 0,-2 0 1,0 0-2,3-1 2,-3-1-1,2 2-1,0 0 1,-2 0 1,1-2-2,1 2 1,-2 0 0,2-4 0,-1 1 0,1-1 0,4-15 0,-8 26 0,8-26 0,-8 23 0,8-23 0,-5 20 0,5-20 0,-6 21 0,6-21 0,-4 16 0,4-16 0,0 0 0,-4 15 0,4-15 0,0 0-1,0 0 1,0 0 0,0 0 0,0 0 0,-6 16 0,6-16 0,0 0 0,0 0 0,0 0 0,0 0 0,0 0 0,0 0 0,0 0 0,0 0 0,0 0 0,0 0 0,-7 17 0,7-17 0,0 0 0,0 0 0,0 0 0,-8 15 0,8-15 0,0 0 0,-8 16 0,8-16 0,0 0 0,-9 15 0,9-15 0,-8 16 0,8-16 2,-11 21-2,11-21 1,-10 19-1,10-19 1,-11 19-1,11-19 2,0 0-1,0 0-1,-16 18 2,16-18-3,0 0 3,0 0-3,0 0 3,-17 11-3,17-11 1,0 0 0,0 0 0,0 0 0,0 0-2,0 0 2,0 0-1,0 0 1,0 0-1,0 0 1,0 0-1,0 0 1,0 0 1,0 0-2,0 0-3,0 0-14,0 0-11,0 0-4,0 0-2,0 0 0</inkml:trace>
        </inkml:traceGroup>
      </inkml:traceGroup>
    </inkml:traceGroup>
    <inkml:traceGroup>
      <inkml:annotationXML>
        <emma:emma xmlns:emma="http://www.w3.org/2003/04/emma" version="1.0">
          <emma:interpretation id="{EEBBFCBC-C9FA-46F9-B21C-6F9B99390B24}" emma:medium="tactile" emma:mode="ink">
            <msink:context xmlns:msink="http://schemas.microsoft.com/ink/2010/main" type="paragraph" rotatedBoundingBox="16959,6798 24337,6475 24379,7433 17001,7756" alignmentLevel="1"/>
          </emma:interpretation>
        </emma:emma>
      </inkml:annotationXML>
      <inkml:traceGroup>
        <inkml:annotationXML>
          <emma:emma xmlns:emma="http://www.w3.org/2003/04/emma" version="1.0">
            <emma:interpretation id="{F71F94AD-9D9D-4B8D-9908-A576FCE2321B}" emma:medium="tactile" emma:mode="ink">
              <msink:context xmlns:msink="http://schemas.microsoft.com/ink/2010/main" type="line" rotatedBoundingBox="16959,6798 24337,6475 24379,7433 17001,7756"/>
            </emma:interpretation>
          </emma:emma>
        </inkml:annotationXML>
        <inkml:traceGroup>
          <inkml:annotationXML>
            <emma:emma xmlns:emma="http://www.w3.org/2003/04/emma" version="1.0">
              <emma:interpretation id="{78280F14-CB23-4041-90DE-EBD942046CBB}" emma:medium="tactile" emma:mode="ink">
                <msink:context xmlns:msink="http://schemas.microsoft.com/ink/2010/main" type="inkWord" rotatedBoundingBox="16972,6976 18548,6933 18561,7399 16985,7442"/>
              </emma:interpretation>
              <emma:one-of disjunction-type="recognition" id="oneOf2">
                <emma:interpretation id="interp10" emma:lang="en-US" emma:confidence="1">
                  <emma:literal>can</emma:literal>
                </emma:interpretation>
                <emma:interpretation id="interp11" emma:lang="en-US" emma:confidence="0">
                  <emma:literal>Can</emma:literal>
                </emma:interpretation>
                <emma:interpretation id="interp12" emma:lang="en-US" emma:confidence="0">
                  <emma:literal>cam</emma:literal>
                </emma:interpretation>
                <emma:interpretation id="interp13" emma:lang="en-US" emma:confidence="0">
                  <emma:literal>cyan</emma:literal>
                </emma:interpretation>
                <emma:interpretation id="interp14" emma:lang="en-US" emma:confidence="0">
                  <emma:literal>clan</emma:literal>
                </emma:interpretation>
              </emma:one-of>
            </emma:emma>
          </inkml:annotationXML>
          <inkml:trace contextRef="#ctx0" brushRef="#br0" timeOffset="30883.7665">-675 2766 14,'0'0'14,"-4"-20"-1,-3 4-3,7 16-2,-8-21 0,8 21-2,-8-17 0,8 17-1,0 0 0,0 0-1,-21-19 0,21 19-1,-17 0 0,17 0-1,-25 7 1,25-7-1,-31 19 0,14-3 0,-4 1 0,2 9 1,-4-2 0,4 3-2,0 1 2,1 3-1,3-3 0,7 3-1,-1-7 2,9 2-2,0-4 1,9 2-1,1-1 1,7-3-1,0-1 0,6-1 0,2-5 0,2-1 0,0-5 0,2-2 0,-4-5 0,0-1-1,-2-3 1,-4-3-1,0 2-1,-19 5-3,30-12-7,-30-3-15,0 15-6,14-18 0,-14 18-1</inkml:trace>
          <inkml:trace contextRef="#ctx0" brushRef="#br0" timeOffset="32283.8466">-150 2872 2,'0'0'23,"4"-23"0,-4 23-6,0-17-4,0 17-2,-6-16-2,6 16-2,-8-17-2,8 17 0,0 0-2,-21-17 0,21 17 0,-27-12-2,8 7 1,2 5-1,-4-2 0,2 2 0,-2 2 0,-2 1-1,2 2 0,0 2 1,0 2-1,0 5 1,3-1 1,-1 6-2,2-1 1,3 4 0,3 0 0,3 4-1,8-3 2,6 1-2,2-2 0,7-1 0,2-2 1,4-5-1,0-4 1,4-5-1,-4-3 0,0-4 1,1-6-1,-3-3 1,0-4-1,-2-3 0,-2-2 1,-1-1 0,-5-3-3,1-2 3,-4 0-2,-1 2 2,-3 3-3,0 2 3,-2 2-3,0 17 2,0-26 0,0 26-1,0 0 1,0 0 0,0 0 0,0 0 0,0 0 0,0 0 0,0 0 2,-11 31-2,9-10 1,0 3-1,0 2 2,2 2-2,2-2 1,2 1-1,3-8 0,1-2 0,-8-17 0,19 21 0,-19-21 0,27 3 1,-27-3-1,33-15 0,-16 1 1,4-5-1,0-2-1,0 1 2,2-6-2,-2 2 1,0 0-2,0 3 3,-3 4-3,-18 17 2,32-23 1,-32 23-2,27-8 2,-27 8-1,21 15 1,-21-15-1,15 30 2,-9-10-1,-2 1 1,0 3-1,-4-2 1,0 1-2,-4-8 2,2 3-1,2-18 0,-10 20-1,10-20 1,0 0 0,-17 11-1,17-11 0,0 0 1,0-19-1,0 19 0,16-31 1,-3 12-3,6-5 3,4-2-3,2 2 2,6-1-1,-1 3 0,1 3 0,-2 4 0,-1 1 1,-3 7-1,0 5 1,-6 6 0,-1 6 0,-3 5 1,-4 6 1,1 5-2,-3 2 1,1 4 0,0 3 0,-3-2-1,1-6 2,2-1-3,-3-2 0,-1-7-1,7 7-7,-13-24-16,0 0-7,0 0-2,27-3-1</inkml:trace>
        </inkml:traceGroup>
        <inkml:traceGroup>
          <inkml:annotationXML>
            <emma:emma xmlns:emma="http://www.w3.org/2003/04/emma" version="1.0">
              <emma:interpretation id="{F1E0BC78-D105-4372-93ED-91C1CBF7B19C}" emma:medium="tactile" emma:mode="ink">
                <msink:context xmlns:msink="http://schemas.microsoft.com/ink/2010/main" type="inkWord" rotatedBoundingBox="19057,6702 19973,6768 19924,7447 19008,7382"/>
              </emma:interpretation>
              <emma:one-of disjunction-type="recognition" id="oneOf3">
                <emma:interpretation id="interp15" emma:lang="en-US" emma:confidence="1">
                  <emma:literal>be</emma:literal>
                </emma:interpretation>
                <emma:interpretation id="interp16" emma:lang="en-US" emma:confidence="0">
                  <emma:literal>he</emma:literal>
                </emma:interpretation>
                <emma:interpretation id="interp17" emma:lang="en-US" emma:confidence="0">
                  <emma:literal>tse</emma:literal>
                </emma:interpretation>
                <emma:interpretation id="interp18" emma:lang="en-US" emma:confidence="0">
                  <emma:literal>toe</emma:literal>
                </emma:interpretation>
                <emma:interpretation id="interp19" emma:lang="en-US" emma:confidence="0">
                  <emma:literal>bl</emma:literal>
                </emma:interpretation>
              </emma:one-of>
            </emma:emma>
          </inkml:annotationXML>
          <inkml:trace contextRef="#ctx0" brushRef="#br0" timeOffset="33807.9335">1160 2441 9,'-6'-16'26,"6"16"-3,-7-17-6,7 17-3,0 0-3,0 0-2,0 0-1,0 0-1,0 0-3,-12 17 1,7 2-2,3 12 0,-6 2 0,6 8 0,-2 4-2,4 7 1,0-1 1,2 3-2,0-6 2,2 0-3,0-6 2,0-3-1,-3-6 1,-1-4-1,-3-10-1,-1-1 1,4-18-1,-14 19 1,14-19-1,-17 1 1,17-1-2,-15-15 1,15 15 0,-8-31-1,10 10-1,2-1 2,5-2-2,3-2 2,9 2-2,0 1 1,6 4 0,5 2 0,7 3 1,-1 4-1,2 5 1,1 3-2,-1 9 2,-2 3 1,-5 6 1,-5 3-2,-7 3 1,-5 4 0,-7 2 0,-7-1 0,-9-1 1,-7 0-3,-7-4 1,-6-1 0,-7-4 1,-3-1-1,-1-6 0,0-3 0,1-2 0,1-5 0,7-3 0,4-1-1,8-3 1,17 7-1,-19-15 1,19 15-1,6-16 0,-6 16 1,23-10-1,-2 5 1,6 1 0,3 3-1,7-1 1,3 0 0,2 0 1,6 1-1,0-4 0,0-2 1,0-2-1,-1-3 0,-2-4 1,1-1 0,-6-3-2,-2-6 2,-3-2-3,-3 0 2,-7-1-2,-10 3 3,-9 2-3,-4 2 1,-8 5 2,6 17-2,-30-18 1,7 17 0,-4 4 1,2 6-2,0 4 1,4 6 0,0 6 2,4 2-2,5 1 2,6 1-2,6 0 2,8 1-1,5-5 1,5-6-2,7-3 0,1-7-1,11 1-3,-10-17-8,20 10-16,-16-15-4,6 2-1,-13-9-1</inkml:trace>
        </inkml:traceGroup>
        <inkml:traceGroup>
          <inkml:annotationXML>
            <emma:emma xmlns:emma="http://www.w3.org/2003/04/emma" version="1.0">
              <emma:interpretation id="{B6955C82-934E-4D12-A287-5A05021477E4}" emma:medium="tactile" emma:mode="ink">
                <msink:context xmlns:msink="http://schemas.microsoft.com/ink/2010/main" type="inkWord" rotatedBoundingBox="20392,6658 24338,6485 24379,7433 20434,7606"/>
              </emma:interpretation>
              <emma:one-of disjunction-type="recognition" id="oneOf4">
                <emma:interpretation id="interp20" emma:lang="en-US" emma:confidence="1">
                  <emma:literal>computed</emma:literal>
                </emma:interpretation>
                <emma:interpretation id="interp21" emma:lang="en-US" emma:confidence="0">
                  <emma:literal>comp cited</emma:literal>
                </emma:interpretation>
                <emma:interpretation id="interp22" emma:lang="en-US" emma:confidence="0">
                  <emma:literal>comp anted</emma:literal>
                </emma:interpretation>
                <emma:interpretation id="interp23" emma:lang="en-US" emma:confidence="0">
                  <emma:literal>comp need</emma:literal>
                </emma:interpretation>
                <emma:interpretation id="interp24" emma:lang="en-US" emma:confidence="0">
                  <emma:literal>comp acted</emma:literal>
                </emma:interpretation>
              </emma:one-of>
            </emma:emma>
          </inkml:annotationXML>
          <inkml:trace contextRef="#ctx0" brushRef="#br0" timeOffset="35919.0545">2719 2732 31,'-2'-19'28,"2"19"-3,0 0-7,-17-28-7,17 28-1,0 0-3,-19-7-2,0 2-1,19 5-1,-36 11 0,13-1-1,-4 2-1,4 7 0,-4 3 0,6 6 1,2 1 1,7 2-2,8 0 1,10 2-2,9-4 2,8-1-1,6-6 1,11-4-3,4-6 2,6-4-1,0-8 1,2-3-1,-2-7 1,-3-3-1,-4-5-2,-5-5 3,-2-4-3,-7-3 2,-6-3-1,-6 2 0,-7 2 0,-2-2 1,-7 5 0,-2 4-1,1 22 2,-16-26-1,16 26 0,-21-7-1,21 7 1,-23 12 0,23-12-1,-23 31 1,14-5-1,1 0 1,4 3 2,2 1-2,6-1 2,4-2-2,5-2 1,2-5 0,5-8 1,1-3-2,0-7 0,6-2 0,-4-7-2,-1-5 3,-4-4-3,-1-6 3,-11-6-3,-4-1 2,-6 0-2,-10-1 2,-1 3 0,-2 1-1,0 3 1,-1 6-1,18 17 1,-15-21-1,15 21 1,0 0-1,17-10 1,2 8-1,6 6 1,2 1-1,2 4 1,2 3 0,-3 5 0,-3 5 0,-4 6 1,-5 3 0,-9 0 1,-3 0-1,-6-2 1,-6 1-1,-3-8 1,-1-5 0,12-17 0,-28 18-2,28-18 1,-23-4-1,23 4-1,-10-26 1,12 2-1,4-2 0,5-3-1,3 0 1,5-1-1,0 4 1,4 4 1,0 5-2,0 6 2,-2 6-1,-2 5 1,-2 4 0,-17-4 0,25 20 0,-19-2 0,0 2 2,-2-1-2,-2 2 1,-2-2-1,0-4 2,0-15-2,-2 23 1,2-23-1,0 0 1,0 0-1,9-16-1,-1 1 0,3-4 0,3-4 0,3-1-1,2 0 1,2 2-1,-2 5 1,-1 3 0,-1 5 1,-17 9-1,27-2 1,-27 2 0,13 23 0,-7-6 1,-2 4-1,3 3 2,1 0-2,2-2 1,1-1 1,4-4-1,7-3 1,1-5-1,5-6-2,-3-4 0,6 1-1,-6-6-1,3 1-2,-5-7 2,0 3-1,-9-6 1,-14 15 0,21-35 0,-17 13 2,-6-4 0,-4-5 2,0 0-2,1-5 3,-1 3-2,-2-3 2,6 5 1,-3 0-1,6 7 1,-2 0-1,1 24 0,1-28 1,-1 28-1,0 0 0,0 0-1,0 0 0,4 35 1,-4-8-1,2 8 0,0 4 0,0 10 1,0 4-2,4 4 2,-3 0 0,5 1-1,2 1 1,-1-2-1,1 0 1,1-7-2,-1-7 2,-2-3-2,-1-11 0,-1-5 0,-2-9 1,-4-15-1,0 0 1,0 0-1,0 0 0,8-27 0,-8-1 1,1-6-2,3-6 1,0-6 0,2-1-3,0-3 3,5 5-2,-1 0 0,5 8 0,0 2 1,3 7-1,1 4 0,2 5 2,0 6-1,2 6 0,0 3 1,-2 8-1,0 3 1,-4 5 0,-3 7 0,-3 5 0,-7 3 1,-6 3 1,-8-1-2,-5-1 2,-8-3-1,-4 0 1,-5-8-2,1-3 0,-3-9-4,11 7-7,-18-21-14,41 9-8,-34-15 0,34 15-2</inkml:trace>
          <inkml:trace contextRef="#ctx0" brushRef="#br0" timeOffset="36896.1103">4562 2720 3,'0'0'30,"0"0"-2,0 0 2,-29-11-15,33 29-4,-4-18-4,-7 31-2,1-12-1,8 7 0,-4-4 0,4 4-1,0-7 0,3 0-2,-5-19 2,16 17-2,-16-17-1,21-7-1,-21 7-3,29-27 2,-10 8-4,-6-9 2,10 6-2,-11-6 2,7 7 0,-8 4 1,-11 17 2,23-22 0,-23 22 3,17 5 0,-17-5 1,16 22-1,-10-5 1,7 6 1,-2-6-1,7 6 0,-18-23-1,36 27 2,-15-23-3,4-4 1,2-11 0,5-3-2,-3-8 1,4-4-1,-3-7 0,1-6-1,-2-4 1,-6-4 0,-6 1 0,-4-4 0,-5 1 0,-2 4-1,-6 6 1,-2 8 0,-2 7 1,2 6-1,2 18 0,0 0 1,0 0-1,-21 7 1,15 14-1,1 8 1,-1 6 0,2 6 0,0 6 0,4 1 0,2 2-1,6 0 1,1-2 0,7-1 1,3-8-2,6-2 1,3-10-1,3-4 2,4-8-2,-1-6 1,2-13-1,-1-6-1,-1-9 1,-3-5-2,-4-4 1,-4-6-2,-6-1 2,-7-3-2,-3 6 2,-9-1-1,1 9 1,-9 0 0,0 8 0,10 16 0,-28-10 1,28 10-1,-29 12 1,15 3 0,5 6 1,3 5-1,4 1 1,4 3-1,6 3 1,5 1 1,4-5-2,8-3 2,4-5-2,4-6 0,3-3-3,-1-15-3,12 6-11,-16-20-13,5 0-1,-11-12-3,-4-2 4</inkml:trace>
          <inkml:trace contextRef="#ctx0" brushRef="#br0" timeOffset="38627.2092">5007 2435 30,'0'16'29,"0"-16"-4,21 2-7,-21-2-4,34-4-3,-15-6-2,23 12-3,-5-13-1,13 6-2,-3-5-1,9 3 0,-4-5-1,1 1 0,-3 1-1,-2 0 0,-10-1 0,-5 4 1,-10 2-1,-4 2 0,-19 3 0,0 0 1,0 0-2,0 0 1,0 0-4,-29 7-9,27 8-16,-17-10-4,19-5-1,-32 12-1</inkml:trace>
          <inkml:trace contextRef="#ctx0" brushRef="#br0" timeOffset="37832.1637">6014 2615 19,'-31'-6'28,"9"1"-5,22 5-6,-45 4-5,45-4-1,-44 14-3,29 3-2,-8-5-2,10 9-1,-1 1-1,9 2-1,1 4 0,6 1 0,3-3 1,7 1-1,3-6 1,4-4-1,4-5 1,2-3-1,2-11-1,2-8 0,-1-7-2,1-7 0,-4-6 1,0-6-1,-4-7 1,-2-5-1,-5-7 2,-5-1-1,-5 1 1,-2-2 0,-2 4 0,-4 1 0,0 9 0,2 7 1,-1 8-1,1 6 1,2 22-1,-4-19 1,4 19 0,0 0 0,0 34 0,-2-1 1,0 3 0,-2 11 0,4 3-1,0 9 2,-2-3-2,6 0 0,0-8 0,5-2 0,5-4-1,3-8 1,2-3-1,6-7 2,0-5-2,4-3 0,3-6-2,-5-11-2,15 9-16,-21-22-11,10 1-1,-12-13-3</inkml:trace>
        </inkml:traceGroup>
      </inkml:traceGroup>
    </inkml:traceGroup>
    <inkml:traceGroup>
      <inkml:annotationXML>
        <emma:emma xmlns:emma="http://www.w3.org/2003/04/emma" version="1.0">
          <emma:interpretation id="{4841A5A7-A6C0-4ABA-AE5C-0395203D80A8}" emma:medium="tactile" emma:mode="ink">
            <msink:context xmlns:msink="http://schemas.microsoft.com/ink/2010/main" type="paragraph" rotatedBoundingBox="17089,7781 24021,7780 24022,9000 17090,9001" alignmentLevel="1"/>
          </emma:interpretation>
        </emma:emma>
      </inkml:annotationXML>
      <inkml:traceGroup>
        <inkml:annotationXML>
          <emma:emma xmlns:emma="http://www.w3.org/2003/04/emma" version="1.0">
            <emma:interpretation id="{31B9B539-0A68-459F-AEE0-19347752641D}" emma:medium="tactile" emma:mode="ink">
              <msink:context xmlns:msink="http://schemas.microsoft.com/ink/2010/main" type="line" rotatedBoundingBox="17089,7781 24021,7780 24022,9000 17090,9001"/>
            </emma:interpretation>
          </emma:emma>
        </inkml:annotationXML>
        <inkml:traceGroup>
          <inkml:annotationXML>
            <emma:emma xmlns:emma="http://www.w3.org/2003/04/emma" version="1.0">
              <emma:interpretation id="{B0A988E1-8EDF-4180-8D6B-6F9D9D5779D4}" emma:medium="tactile" emma:mode="ink">
                <msink:context xmlns:msink="http://schemas.microsoft.com/ink/2010/main" type="inkWord" rotatedBoundingBox="17089,8003 18012,8002 18013,8569 17090,8570"/>
              </emma:interpretation>
              <emma:one-of disjunction-type="recognition" id="oneOf5">
                <emma:interpretation id="interp25" emma:lang="en-US" emma:confidence="1">
                  <emma:literal>at</emma:literal>
                </emma:interpretation>
                <emma:interpretation id="interp26" emma:lang="en-US" emma:confidence="0">
                  <emma:literal>a/t</emma:literal>
                </emma:interpretation>
                <emma:interpretation id="interp27" emma:lang="en-US" emma:confidence="0">
                  <emma:literal>aft</emma:literal>
                </emma:interpretation>
                <emma:interpretation id="interp28" emma:lang="en-US" emma:confidence="0">
                  <emma:literal>ate</emma:literal>
                </emma:interpretation>
                <emma:interpretation id="interp29" emma:lang="en-US" emma:confidence="0">
                  <emma:literal>amt</emma:literal>
                </emma:interpretation>
              </emma:one-of>
            </emma:emma>
          </inkml:annotationXML>
          <inkml:trace contextRef="#ctx0" brushRef="#br0" timeOffset="40819.3348">-596 4070 1,'0'0'22,"2"-19"3,-2 19-2,0 0-9,3-28-1,-3 28-3,2-17-1,-2 17-1,-4-21-3,4 21 0,-11-20-2,11 20-1,-23-14 0,6 14-1,-4 1 0,-2 8-1,-6 5 1,2 7-1,-2 1 0,3 9 0,3 0 0,5 2 0,7 1 0,7-1 0,6-4 0,8-5 0,5-3 0,4-9 0,4-7 0,4-6-1,0-6 1,-1-7 0,1-3-1,-4-6 0,0 1 1,-4-4-1,-3 4 1,-5 1 0,-1 4 0,-10 17 0,11-26 0,-11 26 1,0 0-1,0 0 1,0 0 0,0 0-1,8 24 1,-6-5 0,2 3-1,1 4 1,1 0-1,4-2 0,5-1 1,4-6-1,0-5 1,4-7-1,2-7 0,4-6 0,0-8 0,-1-4 0,1-6-1,-4-7 0,-2-3 1,-2-7-1,-4-2 0,-5-3 0,-3-2 0,-5 1 0,0 4 0,-2 4 1,-2 5-1,0 8 1,-2 8 0,2 20 1,-2-21 1,2 21-1,0 0 1,-7 36-1,3-12 1,4 12-1,0 2 1,2 9 0,1-2 0,5-2-1,4-2 0,1-5 0,0-4 0,5-8-1,1-7-1,0-9-3,8 5-6,-27-13-15,40-13-7,-23-5 0,6 0-1</inkml:trace>
          <inkml:trace contextRef="#ctx0" brushRef="#br0" timeOffset="41045.3476">-242 3885 7,'0'0'27,"-2"-24"0,2 24 0,29-33-18,3 25-1,-3-10-5,11 6-2,2 2-4,-7-4-15,5 6-8,-5 1-1,-5 0 0</inkml:trace>
        </inkml:traceGroup>
        <inkml:traceGroup>
          <inkml:annotationXML>
            <emma:emma xmlns:emma="http://www.w3.org/2003/04/emma" version="1.0">
              <emma:interpretation id="{4E201B23-4FB8-440F-A277-E49B1C35BD0B}" emma:medium="tactile" emma:mode="ink">
                <msink:context xmlns:msink="http://schemas.microsoft.com/ink/2010/main" type="inkWord" rotatedBoundingBox="18593,8120 20956,8119 20957,8829 18594,8830"/>
              </emma:interpretation>
              <emma:one-of disjunction-type="recognition" id="oneOf6">
                <emma:interpretation id="interp30" emma:lang="en-US" emma:confidence="1">
                  <emma:literal>every</emma:literal>
                </emma:interpretation>
                <emma:interpretation id="interp31" emma:lang="en-US" emma:confidence="0">
                  <emma:literal>•very</emma:literal>
                </emma:interpretation>
                <emma:interpretation id="interp32" emma:lang="en-US" emma:confidence="0">
                  <emma:literal>Every</emma:literal>
                </emma:interpretation>
                <emma:interpretation id="interp33" emma:lang="en-US" emma:confidence="0">
                  <emma:literal>Avery</emma:literal>
                </emma:interpretation>
                <emma:interpretation id="interp34" emma:lang="en-US" emma:confidence="0">
                  <emma:literal>evenly</emma:literal>
                </emma:interpretation>
              </emma:one-of>
            </emma:emma>
          </inkml:annotationXML>
          <inkml:trace contextRef="#ctx0" brushRef="#br0" timeOffset="45511.6029">649 4297 12,'0'0'24,"0"0"-2,0 0-5,0 0-3,0 0-2,40 2-2,-25-18-1,18 8-3,-8-13-1,13 6-2,-3-11 0,7 5-1,-4-6 0,4 1-1,-5-2 0,-1 1 0,-5-1 0,-5 0 1,-5-1-2,-7 1 0,-8 1 0,-8 3 0,-6 1 0,-3 3 0,-7 2 0,1 5-1,-2 2 1,0 6 1,19 5-1,-31-7 0,31 7 1,-23 4-1,23-4 0,-21 19 0,21-19 1,-21 34 0,9-12 0,3 6-1,-3 1 1,5 4 0,1 0 1,4 1-2,2 1 1,6-2-1,3-2 0,7-2 0,1-1 0,6-4 1,4-5-1,3-4 0,5-6 0,1-6 0,1-5 0,3-3 0,0-5-1,-2-7 1,1-2-1,-7-2 0,-5-3 1,-4 0-1,-6-2 1,-5 0 0,-4 0 0,-7 4-1,1-1 2,-2 4-2,0 4 2,0 15-1,4-24 0,-4 24 0,0 0 0,14-17 1,-14 17-1,0 0 1,0 0 0,13 19 0,-15-4 0,4 6 0,-4 1 0,4 6 0,2 1-1,0 0 1,1-1-1,5-2 0,1-4 1,1-5-1,-12-17 0,33 19 1,-16-17-1,4-5 0,0-6 1,2-5-1,0-5 0,-2-5-1,-2-2 1,-4-1-1,-1-1 1,-8 1-1,-3 2 1,-3 1-1,0 7 1,0 17-1,-5-24 1,5 24 0,0 0-1,0 0 0,0 0 1,0 0-1,0 0 1,0 0-1,23 22 1,-23-22 0,30 23 1,-7-13-1,0-1 0,6-2 1,6-2-1,1-5 0,0-2 0,1-5 1,-1-3-1,-1-2 0,-5-2 0,-1-2 1,-12-4-1,-1 1 0,-9 0 0,-5 3 0,-4 1 0,2 15 0,-17-23-1,17 23 1,-29-5-1,12 10 0,0 7 2,-2 2-1,-1 5 0,1 4 0,2 2 1,4 5-1,3 1 1,8-2 0,4 2-1,6 0 0,5-2-1,4-3 1,4-2 0,4-3 0,2-4-1,0-5 2,0-5-1,0-3 0,-1-8 0,1-1 0,0-3 0,-2-6 0,-4-3 0,0-6 0,-2 1 1,-2-1-1,1 1 0,-3-1 0,-2 3 0,1 3 0,1 1 0,-15 16 0,25-15 0,-25 15 0,19 3 0,-19-3 0,16 24 0,-11-7 0,-3 2 0,0 4 0,-2-1 0,2-1 1,-6-4-1,0-1 0,4-16 1,0 0-1,0 0 1,0 0-1,0 0 1,-13-21-1,15-2 1,2-2-1,1-1 0,5-4 0,3 3 0,3 1 0,3 2 1,4 5-2,2 5 1,0 4-1,2 6-2,-10-8-6,17 23-17,-34-11-6,37 8-1,-37-8 0</inkml:trace>
          <inkml:trace contextRef="#ctx0" brushRef="#br0" timeOffset="46039.6331">2813 4006 22,'-13'-17'31,"13"17"-1,0 0 2,0 0-18,0 0-4,-2 19-4,2-19-1,15 24-1,-15-24-1,21 27-1,-21-27-1,27 25 0,-27-25-1,29 13 0,-29-13 0,29 0 0,-29 0 1,28-19-1,-16 4-1,-1-2 1,-1-1 0,-2 1 0,-1 0 0,-7 17 1,6-23 0,-6 23-1,0 0 1,2 16 1,-4 5-1,4 10 1,-2 7-2,4 10 2,-2 5-2,1 2 2,-3 1-2,0-1 1,-5-5-1,-5-7 1,-5-7 0,-4-8 0,-6-11-1,-4-5 1,-2-9-1,1-6 1,-1-6-2,2-4 1,4 1-1,1-7-1,24 19-2,-39-28-8,39 28-15,0 0-6,0 0-2,-7-24 0</inkml:trace>
        </inkml:traceGroup>
        <inkml:traceGroup>
          <inkml:annotationXML>
            <emma:emma xmlns:emma="http://www.w3.org/2003/04/emma" version="1.0">
              <emma:interpretation id="{86D36AC0-616A-4CC9-8844-ECCA67F7F4EC}" emma:medium="tactile" emma:mode="ink">
                <msink:context xmlns:msink="http://schemas.microsoft.com/ink/2010/main" type="inkWord" rotatedBoundingBox="21853,7781 24021,7780 24022,9000 21854,9001"/>
              </emma:interpretation>
              <emma:one-of disjunction-type="recognition" id="oneOf7">
                <emma:interpretation id="interp35" emma:lang="en-US" emma:confidence="1">
                  <emma:literal>pixel</emma:literal>
                </emma:interpretation>
                <emma:interpretation id="interp36" emma:lang="en-US" emma:confidence="1">
                  <emma:literal>pix el</emma:literal>
                </emma:interpretation>
                <emma:interpretation id="interp37" emma:lang="en-US" emma:confidence="0">
                  <emma:literal>prix el</emma:literal>
                </emma:interpretation>
                <emma:interpretation id="interp38" emma:lang="en-US" emma:confidence="0">
                  <emma:literal>pixy el</emma:literal>
                </emma:interpretation>
                <emma:interpretation id="interp39" emma:lang="en-US" emma:confidence="0">
                  <emma:literal>pin el</emma:literal>
                </emma:interpretation>
              </emma:one-of>
            </emma:emma>
          </inkml:annotationXML>
          <inkml:trace contextRef="#ctx0" brushRef="#br0" timeOffset="47163.6974">4005 3682 28,'-14'-16'29,"14"16"-4,0 0-6,-13-19-7,13 19-2,0 0-1,0 0-3,0 0 0,-6 19-2,-1-3 0,5 10-1,-8 5 0,8 12 0,-6 7-1,5 14 0,-1 6-1,2 10 1,2 4-2,2 6 1,2-6-1,-1 1 1,1-8-1,2-10 1,-2-10-2,0-14 2,-2-12-1,0-8 1,-2-23 0,-4 17-1,4-17 1,-10-15 0,4-3-1,-1-2 0,-1-8 1,0-8-2,3-2 1,-1-5 0,4-4 0,4-3-1,4 0 1,5-1-1,4 1 1,7 3-1,2 2 1,5 4-1,4 5 1,-3 5 0,3 7-1,-2 5 1,-5 5 0,-1 3 0,-6 6-1,-19 5 1,25 11 0,-25-11 0,8 31 0,-10-9 0,-6 4-1,-1 3 1,-5 0 0,-3-1 0,0-4 0,-4-3 0,0-6 0,0-3 1,2-5-1,-1-5 0,3-4-1,17 2 0,-25-12 0,25 12 0,-11-22 0,11 22-1,0-24 1,0 24-1,9-19 1,-9 19 0,18-9 0,-18 9 0,19 4 0,-19-4 0,21 10-1,-21-10 0,25 15-3,-25-15-8,27 13-14,-27-13-3,24 5-2,-24-5 1</inkml:trace>
          <inkml:trace contextRef="#ctx0" brushRef="#br0" timeOffset="47839.7361">4545 3747 11,'0'0'25,"0"0"1,0 0-4,0 0-21,0 0-16,0 0-8,0 0-1,23 12 2</inkml:trace>
          <inkml:trace contextRef="#ctx0" brushRef="#br0" timeOffset="47647.7251">4577 3930 25,'-1'-19'29,"1"19"0,0 0-7,0 0-7,0 0-3,0 0-2,0 0-3,0 0-1,-2 28-2,0-13 0,6 13-2,-6-2 0,4 5 0,-2 0-1,1 0 0,1-5-1,0-2 0,-2-5 0,0-19-2,4 26-1,-4-26-6,0 0-18,0 0-5,0 0-3,-6-26 1</inkml:trace>
          <inkml:trace contextRef="#ctx0" brushRef="#br0" timeOffset="48179.7555">4784 3952 17,'0'0'34,"23"-13"-1,-23 13 1,37 1-14,-37-1-6,34 7-5,-17 0-4,10 14-1,-4-2-2,4 8 0,-2 1-1,0 3 0,2 0-1,-2-2 1,-2-3-2,-6-5 1,0-4-3,-17-17-1,23 26-6,-23-26-15,0 0-9,-4-26 0,4 26-1</inkml:trace>
          <inkml:trace contextRef="#ctx0" brushRef="#br0" timeOffset="48435.7702">5169 3951 10,'0'0'30,"0"0"0,-19 3 2,17 18-15,-26-18-4,16 20-4,-20-11-2,7 14-2,-10-4-1,6 4-2,-3-2-1,3-2 0,2 1-2,2-8-3,18 11-8,-16-21-16,23-5-4,0 0-1,0 0 0</inkml:trace>
          <inkml:trace contextRef="#ctx0" brushRef="#br0" timeOffset="49223.8155">5277 4185 4,'0'0'29,"-10"28"0,10-28 0,0 0-12,27 26-3,-27-26-5,36 0-3,-17-11 0,12 4-2,-10-12 0,8 2-2,-6-7 0,0 0 0,-6-4-1,-2-1-1,-3 1 0,-4 3 0,-6 0-1,-2 7 1,-4 2-1,4 16 1,-18-16-1,18 16 0,-26 7 1,26-7-1,-29 28 1,15-7 0,3 3-1,1 3 1,7 4 0,3-1 1,5 1-1,7-2 0,3-3 0,8-5 1,4-6-1,6-5 0,-1-8 0,6-7 0,-1-7 1,1-9-2,-3-8 1,1-7 0,-7-7 0,-4-11-1,-2-4 0,-6-8 0,-4-1 0,-5-4-1,0 6 1,-8-1-1,0 11 1,-4 7 1,-2 11 0,-2 12 0,8 25 0,-19-12 1,19 12 0,-25 32 1,10-1-1,2 14 1,-3 3-1,7 13 0,-1-3 1,6 4-1,2-3 0,8 0 0,2-6 0,7-6-1,2-8 0,6-8 2,2-7-2,6-6 0,-1-6 0,3-7-1,2 2-2,-9-16-9,15 14-15,-17-11-5,1 2-2,-25 4 0</inkml:trace>
        </inkml:traceGroup>
      </inkml:traceGroup>
    </inkml:traceGroup>
  </inkml:traceGroup>
</inkml:ink>
</file>

<file path=ppt/ink/ink11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59:59.56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497E3FB-BF1B-43AE-A789-2A0C35DCBC74}" emma:medium="tactile" emma:mode="ink">
          <msink:context xmlns:msink="http://schemas.microsoft.com/ink/2010/main" type="inkDrawing" rotatedBoundingBox="8818,10569 8826,10584 8813,10592 8805,10577" shapeName="Other"/>
        </emma:interpretation>
      </emma:emma>
    </inkml:annotationXML>
    <inkml:trace contextRef="#ctx0" brushRef="#br0">8 15 1,'0'0'16,"0"0"0,0 0-13,0 0-25,-8-15 9</inkml:trace>
  </inkml:traceGroup>
</inkml:ink>
</file>

<file path=ppt/ink/ink11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7T00:14:55.5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66008F3-AD72-4F2B-A129-3E4C858E1DD8}" emma:medium="tactile" emma:mode="ink">
          <msink:context xmlns:msink="http://schemas.microsoft.com/ink/2010/main" type="writingRegion" rotatedBoundingBox="1798,17173 23989,16885 24012,18611 1821,18900"/>
        </emma:interpretation>
      </emma:emma>
    </inkml:annotationXML>
    <inkml:traceGroup>
      <inkml:annotationXML>
        <emma:emma xmlns:emma="http://www.w3.org/2003/04/emma" version="1.0">
          <emma:interpretation id="{99425C3E-4904-48ED-9CD9-2531AA0ADA9B}" emma:medium="tactile" emma:mode="ink">
            <msink:context xmlns:msink="http://schemas.microsoft.com/ink/2010/main" type="paragraph" rotatedBoundingBox="1798,17173 23989,16885 24012,18611 1821,18900" alignmentLevel="1"/>
          </emma:interpretation>
        </emma:emma>
      </inkml:annotationXML>
      <inkml:traceGroup>
        <inkml:annotationXML>
          <emma:emma xmlns:emma="http://www.w3.org/2003/04/emma" version="1.0">
            <emma:interpretation id="{E59D6CBD-4FAC-4595-88B0-028C5E3B68A1}" emma:medium="tactile" emma:mode="ink">
              <msink:context xmlns:msink="http://schemas.microsoft.com/ink/2010/main" type="line" rotatedBoundingBox="1798,17173 23989,16885 24005,18057 1813,18346"/>
            </emma:interpretation>
          </emma:emma>
        </inkml:annotationXML>
        <inkml:traceGroup>
          <inkml:annotationXML>
            <emma:emma xmlns:emma="http://www.w3.org/2003/04/emma" version="1.0">
              <emma:interpretation id="{E972324D-3FA9-46C5-852F-CC3FAFB47397}" emma:medium="tactile" emma:mode="ink">
                <msink:context xmlns:msink="http://schemas.microsoft.com/ink/2010/main" type="inkWord" rotatedBoundingBox="1799,17196 6765,17131 6780,18281 1813,18346"/>
              </emma:interpretation>
              <emma:one-of disjunction-type="recognition" id="oneOf0">
                <emma:interpretation id="interp0" emma:lang="en-US" emma:confidence="0">
                  <emma:literal>Typically,</emma:literal>
                </emma:interpretation>
                <emma:interpretation id="interp1" emma:lang="en-US" emma:confidence="0">
                  <emma:literal>typically,</emma:literal>
                </emma:interpretation>
                <emma:interpretation id="interp2" emma:lang="en-US" emma:confidence="0">
                  <emma:literal>typically.</emma:literal>
                </emma:interpretation>
                <emma:interpretation id="interp3" emma:lang="en-US" emma:confidence="0">
                  <emma:literal>Typically.</emma:literal>
                </emma:interpretation>
                <emma:interpretation id="interp4" emma:lang="en-US" emma:confidence="0">
                  <emma:literal>typically</emma:literal>
                </emma:interpretation>
              </emma:one-of>
            </emma:emma>
          </inkml:annotationXML>
          <inkml:trace contextRef="#ctx0" brushRef="#br0">4 163 23,'0'0'28,"-17"0"2,17 0-1,0 0-8,0 0-5,0 0-7,23-1-1,-23 1-3,35-12 0,-10 1-1,9 1-2,6-4 0,14-1-1,3-4 0,8 0 0,1 3-1,-1-1 0,-2 4-1,-6 2 0,-5 8-2,-17-2-1,1 15-5,-36-10-17,25 7-6,-25-7-1,0 0 0</inkml:trace>
          <inkml:trace contextRef="#ctx0" brushRef="#br0" timeOffset="329.0186">500 86 42,'-19'7'29,"19"-7"2,0 0-5,0 39-9,-23-25-4,23 28-5,-19-3-2,8 18 0,-8-2-3,5 7 0,1-5-2,3-1 1,4-9-2,4-8 0,2-6 0,4-11-1,6-4-2,-10-18-2,23 17-6,-23-34-16,23 13-5,-19-20-2,15 10 1</inkml:trace>
          <inkml:trace contextRef="#ctx0" brushRef="#br0" timeOffset="1225.0699">811 334 35,'0'0'30,"-21"10"0,15 9-1,-13-10-14,23 25-7,-14-10-2,16 14-2,-4-5-2,9 4 1,5-7-2,7-1 1,0-7-1,3-6 0,7-13 0,1-4 0,1-13-1,-3-5 0,-1-10 1,-2-6-1,-4-3 1,-2 2-2,-8 2 2,-5 5 0,-5 4 0,-1 8 0,-4 17 0,0 0 0,0 0 0,-7 23 1,3 1-1,2 8 0,-2 8 0,2 6 1,-2 6-1,2 10 0,0-4 0,0 3-1,1-5 1,-3 3 0,-4-9 0,0-4-1,-3-8 2,-1-10-2,-9-9 2,0-7-1,-6-9 0,-1-5 0,-1-8 0,-2-4-2,1-1 0,-1-6-2,14 11-7,-16-26-13,33 36-10,-7-42-3,7 42 1,21-36-1</inkml:trace>
          <inkml:trace contextRef="#ctx0" brushRef="#br0" timeOffset="2124.1215">1554 69 38,'0'0'31,"-23"22"0,21 14-1,-25-3-17,27 31-5,-15-4-2,11 17-2,-7 2-1,9 11 0,-2-8-1,4 3 0,-2-11-1,6-9 0,-4-8 0,4-9-1,-6-12 2,6-13-1,-4-23 0,-2 18 0,2-18-1,-8-18 1,2-3-1,1-14 0,1-6-1,0-5 1,2-2-2,6-4 2,5 0-1,7-1-1,9 1 2,5 9-1,12 6 0,-1 4 1,5 4-1,5 5 1,3 10 0,-8 7-1,-2 9 1,-6 8 0,-5 9-1,-8 3 1,-8 7 0,-9 2 1,-14 0-1,-8 2 0,-10-4 1,-5-3-1,-8-5 0,-1-6 0,2-4 0,1-6-1,7-2 0,3-6-1,25 3 0,-25-9 0,25 9 0,0 0 0,17-5 0,-17 5 1,40 3-1,-13-1 2,6 2-1,3-4 1,4-2 0,4-2 0,-2-6 0,2-5 0,-1-6 0,-3-3 0,0-7 0,-4-3 0,-3-4 0,-6 0 1,-6-2 0,-2 9 1,-9 2 0,-1 7 1,-7 4-1,-2 18 1,0 0-1,0 0 1,-4 28-2,2 0 0,0 1-1,1 3 0,-1 5 0,2-6 0,2 0-3,-2-31-5,17 39-16,-17-39-9,0 0-1,0 0-1</inkml:trace>
          <inkml:trace contextRef="#ctx0" brushRef="#br0" timeOffset="2305.1318">2253 141 13,'-7'-17'19,"7"17"-18,19-17 0,-8 1-20,8 14 5</inkml:trace>
          <inkml:trace contextRef="#ctx0" brushRef="#br0" timeOffset="4236.2422">2874 287 12,'0'0'28,"-21"-31"1,21 31-5,-31-24-6,31 24-5,-32-7-3,32 7-4,-39 9-1,18 5-1,-9 1-2,1 13 0,0 1 0,4 7-1,0 4 0,4 3 0,6 0-1,7 0 1,10-2-1,10-5 1,5-3-1,10-7 0,9-7 1,10-9 0,8-7 0,3-8 0,4-10 0,1-6 0,1-7 0,-6-2-1,-5-10 1,-10 2 0,-7-1-1,-10 2 1,-10 1 0,-9 7-1,-6 3 1,-6 7-1,6 19 0,-31-10 1,10 17-2,-2 3 1,2 6 0,2 3-1,4 1 1,1 1-1,5-2 0,5-4 0,4-15 0,8 19-1,-8-19 0,21 7 1,-21-7-1,30-5 1,-11 2 0,1-3 0,3 6 0,-4 2 0,2 5 1,0 3 0,2 4 0,0 3 1,2-1-1,0 3 0,0-6 1,1-1-1,3-10 1,0-4 0,0-10-1,-1-5 1,-1-9 0,2-6-1,-2-11 1,-4-7-1,-4-10 1,-2-6-2,-7 1 2,-5-2-2,-5 3 2,-3 6-1,-5 9 0,2 12 0,-2 11 1,8 26-1,-19-11 1,19 11 0,-17 40 0,9 1 0,1 9 0,1 14 0,0 5-1,2 6 1,6-1-1,6-1 0,2-8 0,7-12 1,6-11-2,6-13 1,3-14 0,5-11 0,1-13-1,-2-8 0,3-11 1,-3-13-2,2-7 1,-3-9-1,-1-1 1,-9-8-1,0 3 1,-6-1 0,-5 6 1,-5 3 0,-5 12 0,-4 6 1,-4 10 0,2 10 1,2 17-1,0 0 1,0 0-1,-21 19 1,12 10-1,1 16 1,0 6-1,3 11 0,-3 3 0,6 6 0,4 0-1,4-6 0,5-7 0,4-6 1,5-9-1,-1-10 0,4-9 0,-2-9 0,2-10 0,2-10-1,1-9 1,-1-6-1,2-9 0,-2-9 0,2-7-1,-2-1 1,-2 1 0,-8 2 0,0 7 0,-5 3 0,-2 9 1,-4 8 0,-4 16 1,0 0-1,0 0 1,-4 25 0,2-3-1,2 7 1,0 4 0,2 5-1,0-2 0,5 2 1,1-4-1,3-3 0,3-7 0,-1-7 0,4-10 0,5-5 0,-1-9-1,0-8 1,0-6 0,2-8-1,-2-2 1,0 0-1,-4 1 1,-3 8 0,-7 1 1,-7 21 0,0 0 0,17 0 0,-17 21 0,0 14 1,-1 8-1,-1 6 1,0 13-1,0 4 0,-4 1 0,0-4-1,-3-4 0,-3-6 1,-7-8-1,-2-7 0,-8-14 1,-1-7-1,-5-7 1,-3-4-1,1-8-1,-1-5 1,7 0-4,-3-8-2,34 15-16,-46-19-8,46 19-7,-23-19 0,23 19-1</inkml:trace>
          <inkml:trace contextRef="#ctx0" brushRef="#br0" timeOffset="4597.2629">4960 621 38,'-15'26'34,"-5"-7"-2,11 13 2,-20-9-25,16 13-4,-1 2-8,-9-14-21,18 7-9,-3-16 0,8-15 0</inkml:trace>
        </inkml:traceGroup>
        <inkml:traceGroup>
          <inkml:annotationXML>
            <emma:emma xmlns:emma="http://www.w3.org/2003/04/emma" version="1.0">
              <emma:interpretation id="{C6BF691F-196B-4754-8519-AA537AA096C7}" emma:medium="tactile" emma:mode="ink">
                <msink:context xmlns:msink="http://schemas.microsoft.com/ink/2010/main" type="inkWord" rotatedBoundingBox="7302,17322 8555,17305 8563,17926 7310,17942"/>
              </emma:interpretation>
              <emma:one-of disjunction-type="recognition" id="oneOf1">
                <emma:interpretation id="interp5" emma:lang="en-US" emma:confidence="1">
                  <emma:literal>we</emma:literal>
                </emma:interpretation>
                <emma:interpretation id="interp6" emma:lang="en-US" emma:confidence="0">
                  <emma:literal>he</emma:literal>
                </emma:interpretation>
                <emma:interpretation id="interp7" emma:lang="en-US" emma:confidence="0">
                  <emma:literal>wc</emma:literal>
                </emma:interpretation>
                <emma:interpretation id="interp8" emma:lang="en-US" emma:confidence="0">
                  <emma:literal>ne</emma:literal>
                </emma:interpretation>
                <emma:interpretation id="interp9" emma:lang="en-US" emma:confidence="0">
                  <emma:literal>wd</emma:literal>
                </emma:interpretation>
              </emma:one-of>
            </emma:emma>
          </inkml:annotationXML>
          <inkml:trace contextRef="#ctx0" brushRef="#br0" timeOffset="5888.3368">5496 138 35,'0'0'31,"0"0"1,4 22-7,-15 0-10,22 32-5,-15-10-3,12 20-2,-6-4-1,7 6-1,-1-6-2,2-9 0,1-11-1,3-9 1,-3-10-1,-11-21-1,29 5 0,-29-5 0,28-33-1,-16 0 0,5 1 0,-5-11-1,3 5 1,-3-3 0,1 8 1,-5 5-1,3 9 1,-11 19 1,21-6 0,-21 6 0,25 29 1,-8-5-1,2 2 1,3 3 0,-1-3 0,2-2 0,1-7-1,3-5 1,-4-7-1,0-5 1,-2-5-1,-3-7 0,1-5 0,-4-4 0,-2-3 0,1-2 0,-5 4-1,-1 1 1,-2 6-1,-6 15 1,11-23 0,-11 23-1,0 0 1,21 0 0,-21 0 0,29 14 0,-10-9 0,6 4 0,0-4 1,6-1 0,3-6-1,3-2 1,-3-6 0,1-2-1,-3-7 1,-3-3 0,-6-4-1,-4-3 1,-9-4 0,-7 0-1,-4 1 1,-7 1-1,-6 3 1,-5 2-1,-4 4 0,0 5 0,0 5 0,-2 7 0,1 1 0,1 6-1,1 5 1,1 1 0,6 10-1,-2 2 1,5 4-1,3 6 1,3 2 0,2 6 0,6 0 0,4 2 1,0 1-1,5-3 1,4 0-1,1-1 1,-1-2-1,6-4 1,0-4-1,4-1 0,0-5 0,4-4 1,-4-3-1,5-7 0,3-6 1,-2-2-2,3-3 0,-5-8-2,11 10-10,-19-27-12,19 17-7,-19-14-2,8 11 0</inkml:trace>
        </inkml:traceGroup>
        <inkml:traceGroup>
          <inkml:annotationXML>
            <emma:emma xmlns:emma="http://www.w3.org/2003/04/emma" version="1.0">
              <emma:interpretation id="{EC7FA50C-85F2-4003-AAB1-EA2E5C290F8F}" emma:medium="tactile" emma:mode="ink">
                <msink:context xmlns:msink="http://schemas.microsoft.com/ink/2010/main" type="inkWord" rotatedBoundingBox="9192,17127 12876,17079 12890,18155 9206,18203"/>
              </emma:interpretation>
              <emma:one-of disjunction-type="recognition" id="oneOf2">
                <emma:interpretation id="interp10" emma:lang="en-US" emma:confidence="1">
                  <emma:literal>compute</emma:literal>
                </emma:interpretation>
                <emma:interpretation id="interp11" emma:lang="en-US" emma:confidence="0">
                  <emma:literal>compote</emma:literal>
                </emma:interpretation>
                <emma:interpretation id="interp12" emma:lang="en-US" emma:confidence="0">
                  <emma:literal>compete</emma:literal>
                </emma:interpretation>
                <emma:interpretation id="interp13" emma:lang="en-US" emma:confidence="0">
                  <emma:literal>Compute</emma:literal>
                </emma:interpretation>
                <emma:interpretation id="interp14" emma:lang="en-US" emma:confidence="0">
                  <emma:literal>Compote</emma:literal>
                </emma:interpretation>
              </emma:one-of>
            </emma:emma>
          </inkml:annotationXML>
          <inkml:trace contextRef="#ctx0" brushRef="#br0" timeOffset="8788.5027">7647 141 19,'0'0'25,"-2"-21"1,-9-1-5,11 22-5,-19-14-2,19 14-3,-27 0-3,27 0-2,-40 19-1,21 4-2,-12-1 0,8 12-1,-4 4-1,4 7 0,4 1-1,6 4 1,5 0-1,10-3 1,6-3-1,7-6 0,8-9 1,6-8-1,7-11 1,10-4-1,2-13 1,5-7 0,1-7 0,0-6-1,-4-4 1,-3-4 0,-10-2-1,-7-1 1,-7 0 0,-7 7-1,-9 3 1,-5 4-1,-2 5 0,0 19 0,-17-7 0,17 7 0,-29 28 0,14-2-1,2 6 1,-1 6 0,5 4-1,5-3 1,6-1 0,7-4-1,7-6 1,5-6 1,2-8-1,2-7 0,1-9 1,-1-6-1,-2-8 1,-2-4 0,-7-8-1,-5-3 1,-7-7-1,-6-1 0,-7-3 0,-8 4 0,-6 4-1,-4 1 1,-1 8-1,1 2 0,4 11 1,2 2-1,23 10 0,-27-7-1,27 7 1,0 0 0,21 0 0,-2 0 1,8 2-1,6-1 1,3 3 1,6 3 0,0 3 0,2 7 0,-3 4 0,-1 8 1,-6 4-1,-1 3 1,-6 4-1,-6 1 1,-10-2-1,-3-1 0,-8-7 0,-2-2 0,-8-6-1,-1-6 1,11-17-1,-23 14 1,23-14-1,-17-12 0,17-7 1,2-5-2,5-7 1,7-2 0,5-1 0,2-2-1,4 5 1,0 3 0,2 11 0,-1 5 0,1 10 0,-6 9 0,-2 7 0,-1 6 0,-5 4-1,-1 4 2,-7 0-2,-1-1 2,-4-3-1,-4-5 0,0-3 0,4-16 1,0 0-1,-19 13 0,19-13 0,-3-22 0,8 3 0,5-9-1,7-4 0,6-6 0,4-2 0,2 1 0,5 6 0,-5 0 0,0 9 0,-6 9 0,-4 11 1,-19 4 1,27 28-1,-18-1 1,-5 10-1,2 4 1,-1 4 0,3 3-1,0-2 1,3-6-1,-1-8 0,3-6 0,4-9-1,1-8-1,9-7 0,-6-11-2,9 4-1,-7-21-4,21 18-6,-25-28-11,24 17-3,-19-19-1,11 12 1</inkml:trace>
          <inkml:trace contextRef="#ctx0" brushRef="#br0" timeOffset="9396.5374">9283-7 26,'2'-33'27,"-11"-8"2,10 21-1,-14-15-7,13 35-6,-6-24-4,6 24-4,0 0-1,0 0-1,-4 31-1,6 2 0,-5 5-1,4 13 0,-1 9-2,2 13 1,0 6-1,2 3 0,2 1-1,0-2 1,-1-2-1,5-2 0,-2-6 0,-1-11 1,-1-8-1,2-9 0,-3-7 0,-1-9 1,0-8-1,-4-19 0,0 0 0,0 0 0,0 0 0,-9-26-1,5 2 1,-2-3-1,-2-8 0,3-6 0,-1-2 0,2-7-1,6 2 1,0-4 0,5 1 0,3-2 0,5 1 0,3 4 0,5 5 1,2 7 0,1 5-1,5 8 1,0 10 0,-1 6 0,1 10-1,-2 11 1,-4 6 0,-4 8 0,-6 6 1,-5 8-1,-10 1 0,-4 1 1,-10-1-1,-3-5 1,-8-5-1,0-7 0,-2-4-2,-3-13-1,13 3-6,-16-28-13,33 16-9,-21-26-1,21 26-1,4-41-1</inkml:trace>
          <inkml:trace contextRef="#ctx0" brushRef="#br0" timeOffset="10356.5923">9867 262 46,'6'-18'30,"-6"18"-1,0 0 1,10 23-18,-10-23-5,4 24-2,-4-24-2,5 31 1,-5-31-2,8 26 0,-8-26-1,0 0 0,0 0 0,0 0 0,21-7-1,-21 7 0,19-28 1,-7 13-1,-12 15 0,23-21 0,-23 21-1,21 12 2,-15 7-1,1 10 1,1 7 0,1 6-1,1 1 1,3 0 0,1-6 0,1-6 0,1-8-1,3-9 0,2-13 1,4-8-1,-2-8 1,2-11-1,-1-10 1,3-9-2,2-10 1,-2-7 0,-2-3-1,-6-4 0,-4 0 1,-1 2-1,-3 9 1,-5 10 0,-2 10 0,-4 10 0,0 11 1,0 17-1,0 0 1,0 0 0,-10 24-1,6 4 1,0 6 0,2 14 0,-1 4 0,3 11 0,0 5-1,3 0 1,5-1-1,4-3 0,1-5 0,4-11 1,4-9-1,2-11 0,4-11 0,2-12 0,2-8 0,-3-9-1,7-9 1,-3-8-1,1-9 0,-2-5-1,-5 0 1,-3-4 0,0 3 0,-7 2 0,-9 5 0,-5 7 0,-2 13 1,0 17 0,-17-10-1,0 22 2,-2 9-2,-1 8 2,1 9-1,4 3 0,0 5 0,3 1 0,6-1 0,12-4 0,2-3 0,5-6 0,3-7 0,3-6 0,4-6 1,4-7-1,1-5-1,1-8 1,4-4-1,-3-5-1,5 1-2,-10-19-10,17 21-10,-25-21-7,10 15 0,-20-15-2</inkml:trace>
          <inkml:trace contextRef="#ctx0" brushRef="#br0" timeOffset="10690.6115">10519-9 34,'25'-6'28,"11"4"0,0-8-2,16 11-8,-12-15-8,14 11-5,-12-7-1,4 5-3,-6-2-2,-13-7-14,4 14-12,-31 0-1,25-10-1,-25 10-1</inkml:trace>
        </inkml:traceGroup>
        <inkml:traceGroup>
          <inkml:annotationXML>
            <emma:emma xmlns:emma="http://www.w3.org/2003/04/emma" version="1.0">
              <emma:interpretation id="{A5F2313B-9E9A-450D-9905-EBDAF847DD74}" emma:medium="tactile" emma:mode="ink">
                <msink:context xmlns:msink="http://schemas.microsoft.com/ink/2010/main" type="inkWord" rotatedBoundingBox="13693,17683 14110,16878 14638,17152 14220,17957"/>
              </emma:interpretation>
              <emma:one-of disjunction-type="recognition" id="oneOf3">
                <emma:interpretation id="interp15" emma:lang="en-US" emma:confidence="1">
                  <emma:literal>0</emma:literal>
                </emma:interpretation>
                <emma:interpretation id="interp16" emma:lang="en-US" emma:confidence="0">
                  <emma:literal>t</emma:literal>
                </emma:interpretation>
                <emma:interpretation id="interp17" emma:lang="en-US" emma:confidence="0">
                  <emma:literal>I</emma:literal>
                </emma:interpretation>
                <emma:interpretation id="interp18" emma:lang="en-US" emma:confidence="0">
                  <emma:literal>7</emma:literal>
                </emma:interpretation>
                <emma:interpretation id="interp19" emma:lang="en-US" emma:confidence="0">
                  <emma:literal>•</emma:literal>
                </emma:interpretation>
              </emma:one-of>
            </emma:emma>
          </inkml:annotationXML>
          <inkml:trace contextRef="#ctx0" brushRef="#br0" timeOffset="12296.7033">12105-17 28,'0'0'26,"0"0"-1,30-16-3,1 20-6,-6-16-3,17 12-5,-5-11-2,16 8-3,3-6 0,5 4-1,2-2-1,2-1 0,-3 1 0,-7 0-1,-7 0 0,-13 2 0,-9 1-3,-26 4-2,21-1-15,-21 1-8,-17-2 0,-4-1-1</inkml:trace>
          <inkml:trace contextRef="#ctx0" brushRef="#br0" timeOffset="11886.6797">12141-3 37,'0'0'26,"0"0"0,0 0-5,0 0-5,0 0-5,0 0-2,-2 37-3,2-16-1,12 17 0,-6 0-2,7 13 0,-3 1-1,9 6 0,-2 1 0,2-1-1,2-4 0,2-3-1,-2-6 0,0-7 1,-2-9-1,-1-5 0,-5-6 1,-13-18-1,19 18 1,-19-18-1,17-6 1,-17 6 0,22-31-1,-11 5 1,2-7-1,3-8 1,1-9-1,2-5 0,2-5 1,2-2-1,0 0 0,2 3 0,-2 3 1,0 6-1,-4 12 0,-2 5 0,-1 7 0,-3 7 0,-13 19 0,19-22-1,-19 22 0,0 0-1,25-3-2,-25 3-3,18 12-16,-18-12-8,0 0-1,-25 7 0,25-7-1</inkml:trace>
        </inkml:traceGroup>
        <inkml:traceGroup>
          <inkml:annotationXML>
            <emma:emma xmlns:emma="http://www.w3.org/2003/04/emma" version="1.0">
              <emma:interpretation id="{3E65A03F-54A9-4CC8-8F52-70B62402D00A}" emma:medium="tactile" emma:mode="ink">
                <msink:context xmlns:msink="http://schemas.microsoft.com/ink/2010/main" type="inkWord" rotatedBoundingBox="15116,17050 16368,17033 16382,18058 15130,18075"/>
              </emma:interpretation>
              <emma:one-of disjunction-type="recognition" id="oneOf4">
                <emma:interpretation id="interp20" emma:lang="en-US" emma:confidence="0.5">
                  <emma:literal>(I</emma:literal>
                </emma:interpretation>
                <emma:interpretation id="interp21" emma:lang="en-US" emma:confidence="0">
                  <emma:literal>(t</emma:literal>
                </emma:interpretation>
                <emma:interpretation id="interp22" emma:lang="en-US" emma:confidence="0">
                  <emma:literal>(E</emma:literal>
                </emma:interpretation>
                <emma:interpretation id="interp23" emma:lang="en-US" emma:confidence="0">
                  <emma:literal>It</emma:literal>
                </emma:interpretation>
                <emma:interpretation id="interp24" emma:lang="en-US" emma:confidence="0">
                  <emma:literal>(It</emma:literal>
                </emma:interpretation>
              </emma:one-of>
            </emma:emma>
          </inkml:annotationXML>
          <inkml:trace contextRef="#ctx0" brushRef="#br0" timeOffset="13116.7502">13532-208 26,'0'0'25,"-27"-7"1,27 7-5,-29 9-5,26 10-4,-22-13-3,15 22-2,-15-6 0,14 20-1,-12-3-1,9 20 0,-7 1-1,10 16 0,-3-1-2,9 8 1,1-2-2,9-2 1,3-5-1,7-7 0,3-10-1,3-13 1,2-8-1,2-1 0,-4-16 0,-2-7 0,0-9 0,-19-3-1,29-1-2,-29 1-2,21 0-15,-33-26-11,12 26-1,-11-26-3,11 26 2</inkml:trace>
          <inkml:trace contextRef="#ctx0" brushRef="#br0" timeOffset="13580.7767">14216-95 37,'0'0'29,"0"0"0,0 0-4,0 0-7,-16 23-8,20 8-2,-13-2-2,9 19-1,-6 4-1,6 11 0,-2 3-2,4 4 0,2-1-2,3-2 1,-1-8 0,2-8-1,1-9-1,-3-13 0,2-5-1,-8-24-2,11 26-5,-11-26-15,0 0-7,-23-28-2,23 28 1</inkml:trace>
          <inkml:trace contextRef="#ctx0" brushRef="#br0" timeOffset="13871.7934">13898 561 18,'-2'19'28,"2"-19"0,25 20-1,-25-20-9,51 21-2,-28-19-5,29 12-3,-10-13-3,12 6 0,-4-9-2,7 1-1,-5-6-1,2-2 0,-8-5 0,-2 2-1,-8-3-1,-7-1-1,-2 6-3,-20-14-6,12 21-17,-24-16-3,5 19-1,-21-26 0</inkml:trace>
          <inkml:trace contextRef="#ctx0" brushRef="#br0" timeOffset="14224.8135">13944-162 25,'0'0'25,"32"0"-5,-14-7-1,18 11-5,-11-14-4,21 10-3,-12-9-2,10 6-1,-7-3-1,-1 1-3,2 9-11,-13-10-14,2 5-2,-10-4 0,-17 5-2</inkml:trace>
        </inkml:traceGroup>
        <inkml:traceGroup>
          <inkml:annotationXML>
            <emma:emma xmlns:emma="http://www.w3.org/2003/04/emma" version="1.0">
              <emma:interpretation id="{4064216A-7055-4204-8B94-65BB195ED0F6}" emma:medium="tactile" emma:mode="ink">
                <msink:context xmlns:msink="http://schemas.microsoft.com/ink/2010/main" type="inkWord" rotatedBoundingBox="16872,16722 19158,16988 19037,18033 16751,17768"/>
              </emma:interpretation>
              <emma:one-of disjunction-type="recognition" id="oneOf5">
                <emma:interpretation id="interp25" emma:lang="en-US" emma:confidence="0">
                  <emma:literal>*Go)</emma:literal>
                </emma:interpretation>
                <emma:interpretation id="interp26" emma:lang="en-US" emma:confidence="0">
                  <emma:literal>*Got)</emma:literal>
                </emma:interpretation>
                <emma:interpretation id="interp27" emma:lang="en-US" emma:confidence="0">
                  <emma:literal>*hr)</emma:literal>
                </emma:interpretation>
                <emma:interpretation id="interp28" emma:lang="en-US" emma:confidence="0">
                  <emma:literal>KGs)</emma:literal>
                </emma:interpretation>
                <emma:interpretation id="interp29" emma:lang="en-US" emma:confidence="0">
                  <emma:literal>*air)</emma:literal>
                </emma:interpretation>
              </emma:one-of>
            </emma:emma>
          </inkml:annotationXML>
          <inkml:trace contextRef="#ctx0" brushRef="#br0" timeOffset="14900.8521">15327-215 39,'0'0'30,"0"0"-1,-23 3-7,27 27-5,-24-13-5,19 26-4,-15-2-2,10 19-1,-5-3-2,5 12 1,0 0-2,5 1-1,2-3 0,1-6 0,2-8-1,0-12 0,2-6-1,-6-13-1,6-5-3,-6-17-2,0 0-15,0 0-10,0 0-1,-2-32 0,5 16 0</inkml:trace>
          <inkml:trace contextRef="#ctx0" brushRef="#br0" timeOffset="15196.869">15493-95 15,'0'0'28,"-32"26"0,7-12 1,2 15-12,-19-12-6,13 16-4,-13-5-2,6 8-2,-10-4-1,2 1 0,-1 0-4,-1-9-3,20 9-20,-13-20-3,13 6-1,-3-17-1</inkml:trace>
          <inkml:trace contextRef="#ctx0" brushRef="#br0" timeOffset="15513.8871">15016 10 50,'23'9'31,"-23"-9"0,46 21-8,-46-21-8,50 32-5,-27-11-3,17 15-2,-3-5-2,5 10-1,0-1-1,2 3 0,0-4-1,0-1 0,-2-2 0,-7-8-3,-1 5-3,-34-33-16,41 29-9,-41-29-3,0 0 1,0 0-2</inkml:trace>
          <inkml:trace contextRef="#ctx0" brushRef="#br0" timeOffset="16379.9367">16256-119 21,'0'0'27,"-35"-15"-1,12 6-2,23 9-7,-42 4-7,42-4-2,-40 15-2,25 4-1,-14 0 0,12 14-1,-6 3-1,5 12 0,3 2-1,6 8 0,3 1-1,10 1 0,3-5 0,11-3 0,1-9-1,4-7 1,2-10-1,-1-11 0,3-8 1,-2-9-1,-2-8 0,-4-9-1,-3-3 0,-5-8 0,-1 1 0,-8-3-1,-2 4 0,-8 0 1,2 6 0,-5 3 0,11 19 0,-18-19 0,18 19 0,0 0 1,0 0-1,0 0 1,6 19 0,-6-19 0,27 28 1,-6-9 0,-2 0 1,6 6-1,-2-1 1,4 6 0,-4-3-1,0 1 1,-4-4-1,-2 2 0,-5-6 0,-6-1-2,-6 0-1,0-19-3,-12 31-17,-13-29-10,8 10 1,-12-17-3</inkml:trace>
          <inkml:trace contextRef="#ctx0" brushRef="#br0" timeOffset="17028.974">16714 291 27,'0'0'28,"0"0"0,21 22-4,-21-22-8,11 31-4,-13-15-5,14 21-1,-10-7-2,5 11-1,-7-5-1,4 4-1,-4-8 0,-2 1 1,-4-5-1,-1-3 0,-5-7 0,-3-3-1,15-15 0,-34 12 0,14-12 0,-1-7-1,0-3 1,0-6-1,4-3 0,0-6 0,3-1 1,1-3-1,5-1 0,4-1 1,4 2-1,2 0 1,6 3 0,3 0-1,5 6 1,3-1 0,2 4-1,2 1 1,2 1 0,2 3 0,3 5 0,3-2 0,-2 4 1,-3 3-1,1 1 0,-2 1 0,-2 1 1,-2 1-1,-6 2-1,-17-4-1,29 6-2,-29-6-11,17-5-14,-17 5 0,0 0-2,-2-15 1</inkml:trace>
          <inkml:trace contextRef="#ctx0" brushRef="#br0" timeOffset="17653.0095">17033-311 19,'22'8'28,"-22"-8"1,15 16-2,-15-16-9,25 31-4,-16-16-3,20 26-3,-12-6 0,8 20-3,-8 2-1,8 15 0,-9 0-1,3 9 0,-11-4-2,-5 1 1,-5-8-1,-1-4-1,-5-9 1,-5-13 0,-3-8-1,1-10 1,-2-9-1,17-17 0,-25 19-1,25-19-1,0 0-1,-25-10-2,25 10-9,0-15-13,0 15-6,9-21-2,-9 21 1</inkml:trace>
        </inkml:traceGroup>
        <inkml:traceGroup>
          <inkml:annotationXML>
            <emma:emma xmlns:emma="http://www.w3.org/2003/04/emma" version="1.0">
              <emma:interpretation id="{1C07C08E-87EA-4BE0-A310-B2208B948765}" emma:medium="tactile" emma:mode="ink">
                <msink:context xmlns:msink="http://schemas.microsoft.com/ink/2010/main" type="inkWord" rotatedBoundingBox="19693,16976 23990,16920 24002,17823 19705,17879"/>
              </emma:interpretation>
              <emma:one-of disjunction-type="recognition" id="oneOf6">
                <emma:interpretation id="interp30" emma:lang="en-US" emma:confidence="1">
                  <emma:literal>to</emma:literal>
                </emma:interpretation>
                <emma:interpretation id="interp31" emma:lang="en-US" emma:confidence="0">
                  <emma:literal>ho</emma:literal>
                </emma:interpretation>
                <emma:interpretation id="interp32" emma:lang="en-US" emma:confidence="0">
                  <emma:literal>Go</emma:literal>
                </emma:interpretation>
                <emma:interpretation id="interp33" emma:lang="en-US" emma:confidence="0">
                  <emma:literal>To</emma:literal>
                </emma:interpretation>
                <emma:interpretation id="interp34" emma:lang="en-US" emma:confidence="0">
                  <emma:literal>lo</emma:literal>
                </emma:interpretation>
              </emma:one-of>
            </emma:emma>
          </inkml:annotationXML>
          <inkml:trace contextRef="#ctx0" brushRef="#br0" timeOffset="20868.1934">17890 616 3,'27'-16'22,"-27"16"1,36-34-5,-11 17-3,-8-14-2,10 5-3,-12-14-1,12 6-3,-17-16-1,7 4-2,-11-8-1,7 3 0,-9-4 0,4 7-1,-8-1 1,1 10 0,-1 4 0,2 13 1,-5 1 0,3 21 0,0 0 0,0 0-1,0 0 0,-12 25 0,4 0 0,1 11-1,1 6 0,4 6 0,0 5-1,4 2 1,4 2-1,1-4 0,5-3 0,9-5 1,-4-7-1,4-9 0,0-10 0,2-9 0,0-8 1,0-7-1,0-9 0,-2-5 1,-1-5-1,-5-3 0,-2-3 0,-5 1 0,0 2 0,-5 1-1,-1 3 1,-2 4 0,0 19 0,-2-17-1,2 17 1,0 0 0,0 19 0,0 2-1,4 6 1,0 3 0,0 2 0,2 4 1,3-1-2,1-2 2,5-4-1,2-5 0,3-7 0,3-5 1,1-8-1,7-8 0,0-8 1,3-5-1,-3-7 1,-2-5-1,-6-4 1,-2-2 0,-12-2-1,-5 0 1,-14 3 0,-7 5 0,-8 1-1,-5 4 1,-7 7-1,-3 5 0,0 5 1,2 4-2,3 3 1,3 0-2,9 10-2,-2-13-5,25 23-16,0-20-7,0 0-1,0 0 1</inkml:trace>
          <inkml:trace contextRef="#ctx0" brushRef="#br0" timeOffset="21276.2168">18039 64 29,'27'-16'30,"-27"16"0,44-8-6,-23-11-5,31 19-6,-14-18-5,22 12-3,-7-12-2,7 6-1,-1-3-1,-2-1-2,3 8-3,-18-16-13,6 20-14,-21-4 0,-6 11-1,-21-3 0</inkml:trace>
        </inkml:traceGroup>
        <inkml:traceGroup>
          <inkml:annotationXML>
            <emma:emma xmlns:emma="http://www.w3.org/2003/04/emma" version="1.0">
              <emma:interpretation id="{5043526E-03D2-4C51-8DC3-4E60D405300A}" emma:medium="tactile" emma:mode="ink">
                <msink:context xmlns:msink="http://schemas.microsoft.com/ink/2010/main" type="inkWord" rotatedBoundingBox="20986,16962 23989,16919 24002,17821 20998,17863"/>
              </emma:interpretation>
              <emma:one-of disjunction-type="recognition" id="oneOf7">
                <emma:interpretation id="interp35" emma:lang="en-US" emma:confidence="1">
                  <emma:literal>handle</emma:literal>
                </emma:interpretation>
                <emma:interpretation id="interp36" emma:lang="en-US" emma:confidence="0">
                  <emma:literal>h candle</emma:literal>
                </emma:interpretation>
                <emma:interpretation id="interp37" emma:lang="en-US" emma:confidence="0">
                  <emma:literal>h an de</emma:literal>
                </emma:interpretation>
                <emma:interpretation id="interp38" emma:lang="en-US" emma:confidence="0">
                  <emma:literal>han de</emma:literal>
                </emma:interpretation>
                <emma:interpretation id="interp39" emma:lang="en-US" emma:confidence="0">
                  <emma:literal>h Candle</emma:literal>
                </emma:interpretation>
              </emma:one-of>
            </emma:emma>
          </inkml:annotationXML>
          <inkml:trace contextRef="#ctx0" brushRef="#br0" timeOffset="29240.6723">19183 533 22,'0'0'26,"0"0"0,0 0-5,0 0-7,0 0-3,19-32-4,-2 14-2,-3-13 0,9 2-2,-4-16 1,7 4-2,-4-12 1,1 0-1,-8-9-1,6 1 1,-10-2-1,1 1 0,-3 2-1,-3 3 0,0 9-1,-2 6 1,0 10 0,-2 8 1,-2 6-2,0 18 1,0 0 1,0 0 1,-16 19 0,10 5 0,-1 4 0,-1 8-1,1 4 1,-1 8-1,0 0 1,4 7-2,1-2 1,1 2-1,0 2 1,0 0-1,2-2 0,0-3 1,-2-4-1,0-9 0,0-4 1,0-9-1,0-9 1,2-17-1,-4 20 1,4-20 0,0 0-1,0 0 1,0 0-1,-11-17 0,11 17 0,-2-29 0,2 10 0,2-2 0,0-3 0,4-2 0,-1-3 0,7 0-1,1 0 1,1 1 0,3 1 0,0 1 0,2 2 0,-2 5 0,1 5 0,-18 14 0,28-19 0,-28 19 0,25 4 0,-25-4 0,21 29 0,-11-2 0,-2 6 0,1 8 0,-1 2 0,0 4 0,-1-2 0,3-1 0,-3-8 0,3-6 0,-2-8 0,-8-22 0,21 24-1,-21-24-1,23-2-3,-16-15-5,20 17-15,-21-19-8,11 11 0,-9-15 0</inkml:trace>
          <inkml:trace contextRef="#ctx0" brushRef="#br0" timeOffset="30228.7289">20185 226 32,'1'-19'28,"-4"-9"-2,3 28-8,-14-41-2,14 41-6,-29-31-2,29 31-2,-45-17-1,18 22-2,-10 0 0,3 11-1,-4 4 0,3 10-1,2 2-1,10 6 0,4 2 0,6-2 0,11-1 0,6-4 0,7-4-1,7-8 1,3-9 0,0-5 0,4-9 1,1-6-1,-3-6 0,2-5 0,-2-7 0,0-3 0,-5 0 1,-1-1-2,-6 3 2,-1 1-2,-3 4 2,-1 4-2,-6 18 1,4-20 0,-4 20 1,0 0-1,0 0 0,2 31 1,0-9-1,0 7 0,2 2 1,1 4-1,3-3 0,0 3 1,3-6-1,1-3 0,1-7 0,-13-19 0,33 19 1,-16-19-1,2-7 0,2-5 1,0-7-1,2-5 0,0-7 1,0-5-1,0-4 0,0 1 0,-4-1 1,-1 6-2,-3 1 1,-4 7 0,-1 11 1,-10 15-1,0 0 1,10 19 0,-10 6-1,-2 10 2,0 3-2,2 5 2,-4 0-2,2-2 1,2-7-1,-2-4 1,2-10-1,0-4 1,0-16-1,0 0 1,0 0-1,4-21 1,2-1-1,5-8 0,3-4-1,1-2 1,4 2-1,-2 3 1,2 3-1,-1 7 0,1 9 1,-19 12-1,25 4 1,-14 11 0,-1 6-1,1 3 1,3 4-1,-3-3 0,6 8-2,-3-14-1,11 8-4,-25-27-8,48 16-12,-29-23-3,17 11-1,-13-22 1</inkml:trace>
          <inkml:trace contextRef="#ctx0" brushRef="#br0" timeOffset="31320.7914">21127 236 25,'0'0'28,"-6"-36"1,6 36-5,-27-34-7,27 34-4,-42-23-4,23 25-2,-15-7-2,9 15-2,-8 0 0,4 11-1,1 5-1,5 5-1,4 3 1,7 4-1,4-3 0,8-1 0,8-5-1,4-5 1,5-7 0,4-8 0,2-7 1,2-9-1,2-9 0,-3-4 0,3-9 1,-4-8-2,0-6 1,-4-8 0,-1-4 0,-7-9-1,-1-1 0,-3-4 1,-3 4-1,-6 1 0,-2 9 0,-1 7 0,-3 10 0,0 9 2,-1 8-2,9 21 1,-17-12 1,17 12 0,-18 27 2,13 6-1,-5 7 0,2 15 0,1 5 1,3 12-2,2 6 1,4 2-1,2-2 0,5-4 0,1-7-1,7-7 0,2-10 0,2-12 1,4-11-1,4-13 0,2-10 0,3-10 0,2-12 0,1-10 0,-1-10 0,1-8-1,-3-9 0,-3-9 1,-4-5-1,-4-1 1,-4-1-1,-6 2 1,-3 7-1,-4 6 1,-5 9-1,-2 9 1,-3 11-1,-2 8 1,6 19-1,-17-14 0,17 14 3,-25 24-2,9-1 1,1 9 0,0 8 0,1 10 0,1 3 0,5 7 0,6 0-1,4 2 1,6-1-2,5-5 2,7-6-2,4-7 2,5-8-1,4-10 0,3-11 0,2-9 0,1-10 0,5-9 0,0-8 0,-4-9-1,-2-7 1,-3-3-1,-6 0 0,-8-4 0,-4 5 1,-13 4-1,-6 7 1,-6 7 0,-9 8 1,-6 10-1,-4 8 0,2 11 0,0 8 0,0 9 0,6 8 0,4 6 0,7 3 0,10 2 1,4 1-1,11-6 0,4-1-1,8-7 2,4-9-2,3-5 1,4-8 0,2-9 0,2-6-1,-3-8-1,1 1-1,-10-15-4,14 19-14,-30-24-9,10 18-3,-22-11-2,-4 19 1</inkml:trace>
        </inkml:traceGroup>
      </inkml:traceGroup>
      <inkml:traceGroup>
        <inkml:annotationXML>
          <emma:emma xmlns:emma="http://www.w3.org/2003/04/emma" version="1.0">
            <emma:interpretation id="{E0E29F79-9338-4C26-8070-7615F4D2BA6A}" emma:medium="tactile" emma:mode="ink">
              <msink:context xmlns:msink="http://schemas.microsoft.com/ink/2010/main" type="line" rotatedBoundingBox="20707,18154 23251,18163 23249,18641 20705,18632"/>
            </emma:interpretation>
          </emma:emma>
        </inkml:annotationXML>
        <inkml:traceGroup>
          <inkml:annotationXML>
            <emma:emma xmlns:emma="http://www.w3.org/2003/04/emma" version="1.0">
              <emma:interpretation id="{80B854BD-A97A-4D33-A8BB-C328509E8DB2}" emma:medium="tactile" emma:mode="ink">
                <msink:context xmlns:msink="http://schemas.microsoft.com/ink/2010/main" type="inkWord" rotatedBoundingBox="20707,18154 23251,18163 23249,18641 20705,18632"/>
              </emma:interpretation>
              <emma:one-of disjunction-type="recognition" id="oneOf8">
                <emma:interpretation id="interp40" emma:lang="en-US" emma:confidence="1">
                  <emma:literal>noise.</emma:literal>
                </emma:interpretation>
                <emma:interpretation id="interp41" emma:lang="en-US" emma:confidence="0">
                  <emma:literal>noise</emma:literal>
                </emma:interpretation>
                <emma:interpretation id="interp42" emma:lang="en-US" emma:confidence="0">
                  <emma:literal>Noise.</emma:literal>
                </emma:interpretation>
                <emma:interpretation id="interp43" emma:lang="en-US" emma:confidence="0">
                  <emma:literal>moist.</emma:literal>
                </emma:interpretation>
                <emma:interpretation id="interp44" emma:lang="en-US" emma:confidence="0">
                  <emma:literal>noise,</emma:literal>
                </emma:interpretation>
              </emma:one-of>
            </emma:emma>
          </inkml:annotationXML>
          <inkml:trace contextRef="#ctx0" brushRef="#br0" timeOffset="33168.8969">18892 1042 17,'3'-17'25,"-3"17"0,8-19-6,-8 19-5,17-14-3,1 16-2,-18-2-2,23-12-2,-23 12-1,23-3-1,-23 3 1,19 8-2,-19-8 1,11 28-1,-9-9 1,2 12-1,-4-2 0,0 9 0,-2-3-1,2 1 1,-4-5-2,2-4 1,-2-6-1,2-5 1,2-16-1,0 0 0,0 0 0,0 0 0,10-26 1,0 3-2,3-4 1,2-4 0,3 0-1,1 1 1,2 5 0,-2 0-1,-2 8 1,0 5-1,-17 12 1,29-3 0,-29 3 0,19 19 1,-11-2-1,0 4 0,3 3 0,1 3 0,1-1 0,-1 0 1,3-2-1,0-3 0,1-6-1,1-4 2,-17-11-1,32 3 0,-12-10 0,-1-5 0,4-5 0,-2-4 0,2-3 0,-2 0 0,-2 0 0,-6 0 0,-1 3 1,-4 4-1,-8 17 0,3-21 0,-3 21 1,0 0-1,0 0 0,-19 28 1,13-9 0,3 8-1,-1 4 1,2 0-1,4 2 1,4 3-1,1-5 0,5-3 1,1-6-1,-13-22 1,35 16-1,-14-18 0,0-7 1,-2-6-1,0-8 1,-2-2-1,-3-3 1,-7 0-1,-5 1 0,-9-1 0,-3 2-1,-9 2 1,0 2-1,-8 3 0,4 3 1,-2 4-1,4 4 0,2 1 0,19 7 1,-27-5-1,27 5 0,0 0 0,0 0 0,0 0 1,0 0-1,19 17 1,0-10-1,6-4 1,4 2 0,7-1-1,3-1 1,3-3 0,4-1 0,0-6 0,0 1 0,-4-4 0,-4 0 1,-3-1-1,-7-1 1,-5 4 0,-23 8 1,25-12 0,-25 12 0,0 0 1,0 0-1,4 32 0,-8-11 0,2 7-1,2 3 0,0 5-1,4-2 1,2 1-1,2-4 0,-1-7-1,5 0-3,-12-24-3,30 33-16,-30-33-9,0 0-2,12-22-1,-12 22 0</inkml:trace>
          <inkml:trace contextRef="#ctx0" brushRef="#br0" timeOffset="33348.9072">20133 927 46,'0'0'30,"-17"-16"-1,17 16-3,0 0-32,5-15-20,14 18-1,3-3-2,8 6 0</inkml:trace>
          <inkml:trace contextRef="#ctx0" brushRef="#br0" timeOffset="34164.9541">20600 961 40,'-17'-10'31,"0"1"-1,17 9-5,-40-3-13,40 3-4,-31 10-3,31-10-2,-27 16 0,27-16-2,-19 22 1,19-22-2,-10 30 1,12-15-2,2 1 2,2 1-1,7 2 0,1 0 0,9 3 0,0 1-1,1 1 1,-1 0 0,0 0 0,-1 0 0,-7 0 0,-4 0 1,-9-1-1,-4-4 1,2-19 0,-30 26 0,5-19 0,-2-4 0,-6-3-1,1-7 1,-1-3-1,1-1 1,7 3-1,4-6 0,4 2 0,17 12-1,-16-19 1,16 19 0,0 0 0,16-16 0,-16 16 0,34-1-1,-11 1 2,6 1-2,3-1 1,3-1 0,1-3 0,4 1 1,1-6-1,1-3 0,-2-2 0,-2-3 0,1-4 1,-1-1-1,-4-4 0,-1 2 0,-6-4 0,-6 1 2,-6-1-2,-5 2 2,-6 2-2,-6 4 1,-6 1-1,8 19 2,-25-21-2,25 21 0,-32 0 0,14 9-1,18-9 1,-32 31 0,16-7 1,3 5-2,2 2 3,3 4-2,4-1 1,6 4 1,2-2-2,5 0 1,5-5 0,9-1-1,2-10 0,5-4-1,3-11 0,-1-10-1,11 1-4,-19-23-13,24 22-11,-29-26-3,12 17-2,-19-14 1</inkml:trace>
          <inkml:trace contextRef="#ctx0" brushRef="#br0" timeOffset="35120.0086">20629 967 3,'0'0'25,"0"0"1,0 0-1,17-2-8,-17 2-4,0 0-2,0 0-3,0 0 0,0 0-1,0 0-2,0 0-1,0 0 0,0 0-1,0 0-2,0 0 2,0 0-2,0 0 0,0 0 0,0 0 0,0 0-1,0 0 1,0 0 0,0 0-1,0 0 1,0 0-2,0 0 0,0 0 1,0 0-2,17 15 3,-17-15-3,18 4 2,-18-4-1,0 0 1,23 2 2,-23-2-3,0 0 1,0 0 1,0 0-1,0 0 0,-31 3 0,14-1 1,-8-2-2,-4 1 1,0 1 1,1 0-1,1 3 0,2-1 0,2-1-2,10 13-8,-9-18-15,22 2-8,0 0 1,10 20-3</inkml:trace>
          <inkml:trace contextRef="#ctx0" brushRef="#br0" timeOffset="35798.0475">21407 1246 46,'0'0'37,"0"0"-1,3-19 0,15 34-19,-18-15-8,0 0-3,0 0-3,0 0-1,0 0-2,0 0-5,7 16-18,-7-16-9,0 0-6,-2-24 1,2 24-3</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7T00:26:32.800"/>
    </inkml:context>
    <inkml:brush xml:id="br0">
      <inkml:brushProperty name="width" value="0.05292" units="cm"/>
      <inkml:brushProperty name="height" value="0.05292" units="cm"/>
      <inkml:brushProperty name="color" value="#FF0000"/>
    </inkml:brush>
  </inkml:definitions>
  <inkml:trace contextRef="#ctx0" brushRef="#br0">20100 7350 11,'-3'-10'6,"3"10"0,0 0-2,8-12-1,-8 12 0,19-10-2,-1 5 0,3 0 0,12-1-1,3 2 1,12-1-2,5 0 2,7 2-1,5-2 0,3 2 0,8-2 0,-4-1 0,3 0 0,-2-2 0,1-1 0,2-2 0,-2 1-1,0-3 2,-5 0-2,-2 0 1,0 1 0,-4-1 0,-4 0 0,-6 1 0,0 2 0,-4 0-1,-2 3 1,0 0 0,-2 3 0,-1 0 0,1 1 0,2 2 0,-1-1 0,3 1-1,0 0 2,0-1-1,3-2 0,-1 1 0,-1-3 0,2 0 0,3-1 1,-5-1-1,4-1 1,0 0-1,0 1 1,4 1-1,-3 0 1,6 1 0,0 1 1,3-1-1,1 0 1,0-2 0,-2-1 0,1 0-1,2 1 1,-9-3 0,0 2-1,-5-1 0,-4 0 0,-2 0 0,-1 2 0,-8-2 0,-2 1 0,-2 0-1,-6 2 1,0 0-1,-5 1 0,0 1 1,-4 0-1,-1 2 0,-3 1 1,-1-1-1,-1 0-5,0-2-14,5 4-2,-11-10 3,6 9 18</inkml:trace>
  <inkml:trace contextRef="#ctx0" brushRef="#br0" timeOffset="49515.832">22028 9758 1</inkml:trace>
</inkml:ink>
</file>

<file path=ppt/ink/ink1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5:38.85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17C05DC-81F8-420B-809F-BF490C2D46C9}" emma:medium="tactile" emma:mode="ink">
          <msink:context xmlns:msink="http://schemas.microsoft.com/ink/2010/main" type="inkDrawing" rotatedBoundingBox="17620,7516 19466,3949 20065,4259 18218,7825" semanticType="callout" shapeName="Other">
            <msink:sourceLink direction="to" ref="{DF0650D3-DCA7-4F72-AE3D-0086B5049FEC}"/>
            <msink:sourceLink direction="from" ref="{B98D3BDE-6633-429D-B1CA-7CCD351179AE}"/>
          </msink:context>
        </emma:interpretation>
      </emma:emma>
    </inkml:annotationXML>
    <inkml:trace contextRef="#ctx0" brushRef="#br0">46 3567 1,'0'0'14,"0"0"-3,0 0-2,-17-19 0,17 19-1,0 0-1,2-19 0,-6 3 0,4 16 0,0-38-1,5 16 0,-10-19 0,7 3-1,-10-19-1,8-2 1,-8-20-3,6-2 1,-3-11-2,5 1 1,-4-5-1,6-3 0,2 3 0,5 1-1,3 9 1,7 5 0,2 7-1,8 6 0,5 8 1,4 10-1,6 9 0,2 11 1,4 8-1,4 8 0,5 4 0,4 6 0,3-1 0,1-2 0,0-3 1,-2-7-1,2-9 0,-4-10 1,-9-14-1,-6-12 0,-2-16 0,-4-17 0,2-19 0,0-17-1,2-13 2,4-1 0,3 0-1,3 4 2,-3 10-1,3 12 1,-4 19-2,-4 15 2,-6 20-1,-8 9-1,1 10 0,-8 10 0,-1 1 0,-1 11-1,-4 5 1,-3 2-2,-1 5 0,-17 12-3,27-17-5,-27 17-18,0 0-3,15-21 0,-15 21 4</inkml:trace>
    <inkml:trace contextRef="#ctx0" brushRef="#br0" timeOffset="1125.0641">-201 3134 4,'0'0'19,"0"0"-5,0 0-3,0 0-2,0 0-1,0 0 0,0 0-1,0 0 0,0 0-1,0 0-1,0 0 1,0 0 0,0 0-1,2 16 0,2-1-2,9 13 1,-3 1-1,7 9 0,-2 3-1,8 4-1,-2 0-1,2-4 1,0-3-1,-2-5 0,2-5 0,0-4 1,-6-7-1,1-3 0,-18-14 0,30 15 0,-30-15 0,27 0 1,-27 0-1,29-17 0,-14 0 1,1-6-1,1-8 0,2-3 1,0-6-1,2-3 0,2-7 0,-2 2 0,2-2 0,0 2 0,-2 4 1,-4 7-1,1 4 0,-7 5 0,1 9 0,-12 19 0,11-22 0,-11 22 0,0 0 0,0 0 0,0 0 0,0 0-2,0 0-3,0 0-14,0 0-12,0 0 0,8 17-2</inkml:trace>
  </inkml:traceGroup>
</inkml:ink>
</file>

<file path=ppt/ink/ink1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5:59.19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5B05C51-6D82-46BB-87E0-998DA1FB1E11}" emma:medium="tactile" emma:mode="ink">
          <msink:context xmlns:msink="http://schemas.microsoft.com/ink/2010/main" type="writingRegion" rotatedBoundingBox="13152,3721 24345,3453 24370,4497 13176,4764"/>
        </emma:interpretation>
      </emma:emma>
    </inkml:annotationXML>
    <inkml:traceGroup>
      <inkml:annotationXML>
        <emma:emma xmlns:emma="http://www.w3.org/2003/04/emma" version="1.0">
          <emma:interpretation id="{E31C99D8-C9F0-4B58-AB0A-929E640C0388}" emma:medium="tactile" emma:mode="ink">
            <msink:context xmlns:msink="http://schemas.microsoft.com/ink/2010/main" type="paragraph" rotatedBoundingBox="13152,3721 24345,3453 24370,4497 13176,4764" alignmentLevel="1"/>
          </emma:interpretation>
        </emma:emma>
      </inkml:annotationXML>
      <inkml:traceGroup>
        <inkml:annotationXML>
          <emma:emma xmlns:emma="http://www.w3.org/2003/04/emma" version="1.0">
            <emma:interpretation id="{74F3F923-C59A-4949-B13E-BBFC977192CF}" emma:medium="tactile" emma:mode="ink">
              <msink:context xmlns:msink="http://schemas.microsoft.com/ink/2010/main" type="line" rotatedBoundingBox="13151,3721 24345,3453 24370,4497 13176,4764"/>
            </emma:interpretation>
          </emma:emma>
        </inkml:annotationXML>
        <inkml:traceGroup>
          <inkml:annotationXML>
            <emma:emma xmlns:emma="http://www.w3.org/2003/04/emma" version="1.0">
              <emma:interpretation id="{DF0650D3-DCA7-4F72-AE3D-0086B5049FEC}" emma:medium="tactile" emma:mode="ink">
                <msink:context xmlns:msink="http://schemas.microsoft.com/ink/2010/main" type="inkWord" rotatedBoundingBox="13152,3721 18099,3602 18124,4646 13176,4764">
                  <msink:destinationLink direction="to" ref="{017C05DC-81F8-420B-809F-BF490C2D46C9}"/>
                  <msink:destinationLink direction="to" ref="{250B6160-645E-4398-99ED-1BBC0EB7B42D}"/>
                  <msink:destinationLink direction="from" ref="{250B6160-645E-4398-99ED-1BBC0EB7B42D}"/>
                </msink:context>
              </emma:interpretation>
              <emma:one-of disjunction-type="recognition" id="oneOf0">
                <emma:interpretation id="interp0" emma:lang="en-US" emma:confidence="0">
                  <emma:literal>brightness</emma:literal>
                </emma:interpretation>
                <emma:interpretation id="interp1" emma:lang="en-US" emma:confidence="0">
                  <emma:literal>brightness:</emma:literal>
                </emma:interpretation>
                <emma:interpretation id="interp2" emma:lang="en-US" emma:confidence="0">
                  <emma:literal>brighteners</emma:literal>
                </emma:interpretation>
                <emma:interpretation id="interp3" emma:lang="en-US" emma:confidence="0">
                  <emma:literal>brighteners:</emma:literal>
                </emma:interpretation>
                <emma:interpretation id="interp4" emma:lang="en-US" emma:confidence="0">
                  <emma:literal>brightness-to</emma:literal>
                </emma:interpretation>
              </emma:one-of>
            </emma:emma>
          </inkml:annotationXML>
          <inkml:trace contextRef="#ctx0" brushRef="#br0">-7204 147 1,'-8'-19'19,"8"19"6,0 0-2,-9-25-9,9 25-2,0 0-4,0 0 1,0 0-4,0 0 2,0 0-2,0 0 0,0 0-1,21 39-1,-19-13 0,5 14-2,-3 1 1,8 13-1,-5 4-1,5 6 0,-1-7 0,1 3 0,-3-1 0,3-6 0,-4-3 0,-3-7 0,-3-6 0,-2-8 0,-4-3 1,-1-7-1,5-19 1,-14 22-1,14-22 0,0 0 1,-19-7-1,19 7 0,-8-27 0,6 6 0,2-5 0,-1-3 0,1-1 0,1-1 0,3 0 0,0 2 0,4 0 0,1 3 0,5 4 0,-1 1 0,6-2 0,2 6 0,4 0 0,2 3 0,4 4 0,1 3-1,-1 2 1,3 3 0,1 7 0,-4 4 0,1 5-1,-5 5 1,0 3 0,-6 6 0,-6 3 0,-5 1 0,-8 3 0,-8-1 1,-9 1-1,-8-4 0,-12 0 1,-1-4-1,-4-2 0,-3-5-1,3-3 0,0-6-3,17 6-7,-15-17-20,38 0-1,-20-10-2,20 10 1</inkml:trace>
          <inkml:trace contextRef="#ctx0" brushRef="#br0" timeOffset="636.0362">-6555 544 1,'0'0'22,"14"-16"4,-14 16-5,27-6-7,-27 6-4,28-2-2,-28 2-2,23 17-1,-23-17-1,21 31-1,-13-10-1,2 6-1,-3-1 0,3 2 0,-3-4-1,-1-5 1,0-2-1,-6-17 1,8 21 0,-8-21 0,0 0 0,0 0 0,2-21 0,-2 21 0,5-33-1,-1 11 0,6-2 0,1-4-1,3 2 1,1 1 0,2 0 0,2 1-1,4 5 1,-2 2 0,2 3 0,0 4-1,-4 3 1,3 2 0,-5 1 0,-17 4 0,27 4 1,-27-4 0,15 21-1,-11-1 2,-2-1-1,0 7 0,-2 3 0,2 2 0,-4 2-1,4 0 1,-2-4-1,1-6-2,9 8-4,-10-31-11,4 27-14,-4-27 0,0 0-1,0 0 13</inkml:trace>
          <inkml:trace contextRef="#ctx0" brushRef="#br0" timeOffset="840.048">-6016 273 1,'0'0'24,"-35"-5"1,35 5 0,-17 4-17,17-4-8,0 0-11,0 22-13,13-3-1,-3-4 3</inkml:trace>
          <inkml:trace contextRef="#ctx0" brushRef="#br0" timeOffset="1380.0788">-5698 449 29,'-29'-10'28,"4"5"1,0 8-14,-2 0-9,10 10-3,4 2-2,1 6 0,1-1-1,5 6 1,6 0-1,2-3 0,7 2 0,3-6-1,5 0-1,0-8 0,4-1 0,-2-8 0,4-2 1,-1-4-1,-3-4 0,-19 8 2,30-23 2,-30 23 0,21-17 0,-21 17 1,0 0 1,0 0 0,0 0 1,14 31-1,-22-3-1,8 11 0,-7 4 0,8 7-1,-4 2 0,3 2-1,0-6-1,2-5 1,-4-9-1,-2-4 1,-4-10-1,-5-4 1,-6-11 0,-3-7 0,-4-6 0,-3-8-2,2-1-1,-11-11-4,19 13-11,-12-14-16,12 6 1,-4-4-1,13 8 13</inkml:trace>
          <inkml:trace contextRef="#ctx0" brushRef="#br0" timeOffset="1943.111">-5480 272 19,'0'-19'30,"0"19"-1,0 0-9,0 0-8,0 0-5,-2 31-1,-4-9-3,8 12 1,-6 4-2,6 9 0,-4-2 0,4 5-1,0-5-1,0-2 1,2-7-1,-2-7 0,-2-8 1,2-6 0,-2-15-1,0 0 1,0 0 0,0 0-1,5-25 1,-1 0-2,2-4 1,2-5-1,1 1 1,-1-2-1,7 6 0,1 2 1,1 6-1,0 9 1,0 8 0,-17 4 0,35 18 0,-18 2 1,-4 6-1,3 5 0,-1 4 0,-1 1 1,1-2-2,-2-6-2,4 5-4,-17-33-10,16 25-14,-16-25 0,0 0-1,17-18 15</inkml:trace>
          <inkml:trace contextRef="#ctx0" brushRef="#br0" timeOffset="2560.1463">-5195 384 4,'0'0'29,"0"0"0,-11-18-1,11 18-14,21-10-6,6 7-4,0-6-1,5 4-1,4 0-2,5-4-2,7 7-5,-14-6-7,8 4-16,-9 2 2,-6 1-2,-10 1 21</inkml:trace>
          <inkml:trace contextRef="#ctx0" brushRef="#br0" timeOffset="2236.1277">-5074 216 12,'0'0'32,"0"0"0,2 19-5,-2-19-13,-10 49-5,1-18-2,11 13-1,-8 3-3,6 6-2,-2-3 0,4-1 0,0-6-1,0-7-1,2-3-1,-4-14-2,9 5-4,-9-24-13,0 0-11,0 0 0,19-9 0</inkml:trace>
          <inkml:trace contextRef="#ctx0" brushRef="#br0" timeOffset="3724.213">-4902 570 21,'0'0'31,"0"0"-1,0 0-9,0 0-9,0 15-4,10 1-3,-10-16-1,0 34-1,-2-15-1,4 5-1,-4-3 0,0 0-1,2-4 0,0-17 1,0 22 0,0-22 0,0 0-1,0 0 1,12-27-1,-5 8 0,7-2 0,-3-3 0,5 2 0,1 1-1,2 5 1,-19 16-1,34-12 1,-16 14-1,-18-2 1,32 26-1,-13-7 1,-1 2 0,1-1 0,2 1 0,2-4 0,2-5 0,2-10 1,-3-7-1,3-7 1,2-4-1,-4-6 1,-2-4-1,-4-2 0,-4 3 1,-7 0-1,-2 5 0,-6 20 0,-6-26-1,6 26 0,-25 0 0,8 10 0,-2 6-1,1 6 1,-3 4-1,6 5 1,2-2 0,7 2-1,2-3 2,10 1-1,2-8 1,3-6-1,-11-15 1,34 16 0,-12-19 0,2-6 0,1-5 1,2-7-1,0-3 0,0-3 0,0-4 0,1-2 1,-3 0-1,0 0 0,0 6 0,-2 1 0,-2 5 0,0 6 0,0 6-1,-21 9 1,35 2 0,-35-2 0,25 27 0,-14-4 0,-3 1 0,-2 5-1,-3 4 2,-5 2-2,-1-3 2,-5-1-2,-4-5 1,1-2-1,-8-6 0,5-3 0,-7-8-2,21-7 0,-28 0 0,28 0-1,-20-17 0,20 17 0,-3-28 1,8 13 1,3-4 0,5 0 0,5 1 2,1-1-1,6 2 1,-2-2 0,5 2 0,1-2 0,-4 0 0,2 4 1,-2-3-1,0 5 1,-2 2 0,0 1 0,-2 6 0,-2 3 1,0 11 1,-19-10 0,25 31 0,-19-8 0,1 9 0,-10-1-1,3 7 1,-10-3-1,2-1 0,-9-5-1,-2-4-2,-4-3-3,-13-13-13,5-1-12,-2-8-1,5-7-1</inkml:trace>
          <inkml:trace contextRef="#ctx0" brushRef="#br0" timeOffset="4072.233">-3630 589 27,'0'0'30,"0"0"2,0 0-7,-9-21-16,30 21-4,-2-7-2,4 7-1,2-5 0,4 2-3,7 9-5,-11-12-15,7 11-9,-7-4-1,-4 8-1</inkml:trace>
          <inkml:trace contextRef="#ctx0" brushRef="#br0" timeOffset="4255.2432">-3612 777 20,'0'0'30,"19"-2"1,4-8-4,11 11-19,-3-4-4,9-4-10,4 7-22,-2-2-1,-7-1-1,-7 1 4</inkml:trace>
          <inkml:trace contextRef="#ctx0" brushRef="#br0" timeOffset="8459.4837">-2821 232 19,'0'0'19,"0"0"-2,19-7-4,-19 7-1,0 0-1,0 0-2,0 0-2,0 0 0,0 0-1,0 0-2,0 0 0,-29 2-2,8 5 0,-8-4-1,-3 4 0,-7-2 0,-1 2-1,-2-2 1,0-1-1,2-3 1,7-1-1,4 0 0,6 0 0,6-1 1,17 1-2,-21-6 1,21 6 0,0 0 0,0 0 0,0 0 0,0 0 0,0 0 0,0 0 0,19-3 0,-19 3 0,0 0 1,0 0-1,8 19 1,-8-19-1,-6 24 1,2-7 0,-1 2-1,-3 5 0,2 2 0,-1 2 1,-1 3-2,2-3 2,0-1-1,4-1 0,1-4 0,1-4 0,0-18 0,3 19 1,-3-19-1,0 0 1,25-14-1,-25 14 1,31-26-1,-14 12 0,2 0 1,2 4-1,0 1 0,2 4-1,-2 5 1,1 5 0,-1 7 0,-2 4 0,0 3-1,-4 5 1,1 4 0,-7 3 0,1 0-1,-8 0 2,-4-2-1,-4-3 0,-7-2 1,1-2 0,-7-6-1,0-2 1,-8-4 0,6-3-1,0-2 0,-2-3-1,23-2-2,-37-4-3,37 4-7,-24 4-18,24-4-2,0 0 0,-6-16 6</inkml:trace>
          <inkml:trace contextRef="#ctx0" brushRef="#br0" timeOffset="9331.5338">-2584 339 22,'0'0'26,"0"0"-7,-7-16-5,7 16-5,0 0-2,0 0-1,0 0 0,0 0-1,0 0 1,-14 31-1,1-13-1,7 11 0,-9 2-1,9 10 0,-4-1-2,10 5 1,0-2-2,8 0 1,5-5-1,5-4 1,5-6-1,2-7 0,1-8 1,3-6-1,2-7 1,-1-7-1,3-6 0,-1-5 1,-3-6 0,0-3-1,-4-8 1,-2-1 0,-10-5-1,-5-1 1,-10 1 0,-11 1-1,-7 2 0,-4 7 0,-5 4 0,-6 4-2,9 18-11,-15-5-19,13 6-1,-5 1-1,4 5-2</inkml:trace>
        </inkml:traceGroup>
        <inkml:traceGroup>
          <inkml:annotationXML>
            <emma:emma xmlns:emma="http://www.w3.org/2003/04/emma" version="1.0">
              <emma:interpretation id="{B98D3BDE-6633-429D-B1CA-7CCD351179AE}" emma:medium="tactile" emma:mode="ink">
                <msink:context xmlns:msink="http://schemas.microsoft.com/ink/2010/main" type="inkWord" rotatedBoundingBox="20363,3617 24347,3522 24369,4455 20386,4550">
                  <msink:destinationLink direction="from" ref="{017C05DC-81F8-420B-809F-BF490C2D46C9}"/>
                </msink:context>
              </emma:interpretation>
              <emma:one-of disjunction-type="recognition" id="oneOf1">
                <emma:interpretation id="interp5" emma:lang="en-US" emma:confidence="1">
                  <emma:literal>brightness</emma:literal>
                </emma:interpretation>
                <emma:interpretation id="interp6" emma:lang="en-US" emma:confidence="0">
                  <emma:literal>bright-ness</emma:literal>
                </emma:interpretation>
                <emma:interpretation id="interp7" emma:lang="en-US" emma:confidence="0">
                  <emma:literal>bright-mess</emma:literal>
                </emma:interpretation>
                <emma:interpretation id="interp8" emma:lang="en-US" emma:confidence="0">
                  <emma:literal>bight-ness</emma:literal>
                </emma:interpretation>
                <emma:interpretation id="interp9" emma:lang="en-US" emma:confidence="0">
                  <emma:literal>brightnes</emma:literal>
                </emma:interpretation>
              </emma:one-of>
            </emma:emma>
          </inkml:annotationXML>
          <inkml:trace contextRef="#ctx0" brushRef="#br0" timeOffset="-15104.8637">33 128 6,'-2'-22'17,"2"-2"-4,2 7-1,-4-4-3,2 21 1,0-26-3,0 26 1,0 0-2,0 0-1,-2-19 0,2 19-1,0 0-1,0 0 0,-8 23 0,8-8-1,-7 6 1,5 8-2,-4 2 2,4 10-2,-4 1 2,8 10-2,-4-2 1,6 6-2,0-2 1,4-1 0,1-3-1,-3-1 0,5-6 0,-3-5 0,2-4 0,-5-6 1,-1-6-1,-2-3 1,-2-19 0,4 22-1,-4-22 1,0 0 0,0 0 0,0 0 0,0 0 0,0 0-1,-11-27 1,11 11-1,-6-1 0,4 0 0,-4-2 1,4 0-1,-4-2 0,6 1 0,-3-3 0,1 3 0,2-1 0,0-2 0,4-2 0,-3 0 0,9 3 0,-2 0 0,5-1 0,4 2-1,6 1 1,0-1 0,6 6 0,0-1 0,1 4 0,3 2 0,-2 1-1,-3 7 1,-3 4 0,0 7 0,-2 4 0,-4 6 0,-1 6 0,-5 6 0,-3 3 0,-5 1 0,-5 1 0,-4 0 1,-7-5-1,-2-2 0,-8-3 1,-2-5-1,-4-6 1,-2-1-1,-4-7 1,1-5-1,-1-2 0,3 0 1,1-7-1,2 0 0,4-2 0,4 2 0,19 7 0,-25-10 0,25 10-1,0 0-1,0 0-4,0 0-9,0 0-16,31 16 0,-12-6-1,2-7 9</inkml:trace>
          <inkml:trace contextRef="#ctx0" brushRef="#br0" timeOffset="-14396.8234">590 454 20,'0'0'25,"10"-19"-5,-8 2-6,-2 17-4,13-21-2,-13 21-1,19-15-1,-19 15-1,18-4 0,-18 4-1,15 16-1,-6 1 0,-5 2-1,4 7 0,-6 2 0,4 3-1,-4-6 0,-1 3 0,-1-7 0,2-1 0,-2-20 0,-2 21 0,2-21 0,0 0 0,0 0 0,-9-15 0,9-3-1,2-2 1,0-4-1,3-4 0,9-1 0,1-1 0,4 4 0,2 1 0,4 2 0,2 4 0,0 2 0,-2 3-1,-2 2 1,-4 4 0,-2 1 0,-17 7 0,25-7-1,-25 7 1,0 0-1,17 3 1,-17-3 0,6 16 0,-6-16-1,8 27 1,-4-6 0,1 1 0,-1 6 0,2 0 0,-2-1 0,-2 1 0,1-2 0,-3-4 0,4-3-3,-4-19-3,6 31-14,-6-31-11,0 0-1,0 0-1</inkml:trace>
          <inkml:trace contextRef="#ctx0" brushRef="#br0" timeOffset="-13720.7848">1412 380 3,'-13'-15'31,"-8"1"-1,-4-2 1,25 16-18,-46-8-3,28 16-4,-10-1-4,9 12 0,-1 4-2,7 2 0,3 6 0,7-1 0,3-1-1,7-3 1,5-2-1,1-8 0,6-4 1,0-9-1,4-5 1,-2-4-1,4-3 1,-5-3 0,-3 0 1,0 3 0,-17 9 1,25-2 0,-25 2 0,17 28 0,-13-2 0,2 8 0,-4 4-1,0 5 1,-6-1-1,-8-1 0,-9-5-1,-2-3 1,-9-9 0,-7-7 0,-7-8 0,0-4-1,-2-6 0,4-8-1,8 2-3,-4-14-7,23 9-21,-3-7 0,20 19-1,-3-31 1</inkml:trace>
          <inkml:trace contextRef="#ctx0" brushRef="#br0" timeOffset="-13144.7518">1690 97 6,'0'0'24,"0"0"3,6-20-9,-6 20-3,3 15-6,3 9-1,-10-1-2,8 15-1,-8-6 0,8 12-3,-8-3 1,4 0-3,-2-8 1,0-2 0,1-7-1,-1-3 1,-2-6-1,4-15 1,-4 19-1,4-19 1,0 0 0,0 0-1,0 0 1,0 0-1,10-22 0,-1 6 0,4-4 0,5-3-1,1-1 1,4 0-1,2 5 1,-4 0-1,2 7 1,-2 3-1,2 8 1,-4 6 0,2 7-1,-4 4 1,-1 6 0,-1 2 0,-4 5 0,1 2 0,-6-1 0,-2-8-2,3 7-5,-7-29-18,-11 28-5,11-28-1,0 0 0</inkml:trace>
          <inkml:trace contextRef="#ctx0" brushRef="#br0" timeOffset="-12599.7206">2161 196 1,'-6'-21'24,"8"5"4,-2 16-3,25-12-15,-25 12-5,42-19-4,-11 14-5,-6 2-20,5-8-1,3 11 0,-10-6 10</inkml:trace>
          <inkml:trace contextRef="#ctx0" brushRef="#br0" timeOffset="-12835.7341">2209 16 19,'-21'7'30,"17"9"2,-2 6-3,12 20-19,-10-8-2,14 16-4,-8-2-1,7 7-2,1-5 0,-3-1-3,5-4-1,-10-18-3,13 9-12,-11-15-12,-4-21-2,4 16 1</inkml:trace>
          <inkml:trace contextRef="#ctx0" brushRef="#br0" timeOffset="-11348.6491">2513 328 9,'0'0'29,"0"0"-1,-13-17-5,13 17-11,0 0-4,17 16-2,-17-16-2,10 32 0,-8-9-1,5 8-1,-8 0 1,2 3-1,-4-3-1,1-3 0,-2-7 0,4-4 0,0-17 0,0 0 0,0 0 0,2-24-1,7-4 1,9-1-1,-1-6 1,0 1-2,6-1 2,0 6-2,-2 5 1,0 9 0,-2 6 0,-1 7-1,-1 6 1,-17-4 0,32 27 0,-12-6 0,-3 3 0,2 2 0,2 0 0,2-4 0,2-3 0,4-5 0,-1-9 0,3-7 0,2-6 0,-1-8 1,1-4-1,-3-6 0,-3-4 0,-8-1 0,-7 4 0,-8 1 0,-8 5 0,-6 6-1,-11 8 1,0 5 0,-8 9-1,4 7 1,1 6-1,1 5 0,7 6 1,5 0-1,9 1 1,4 1 0,7 0-1,7-7 1,7-2 0,2-9-1,5-4 1,3-11 0,1-4 0,1-8 0,-3-7 0,1-7 0,-3-5 0,-3-1 0,-4-5 0,-2 5 0,-3-1 0,-5 4 0,2 4 0,-1 7 0,-14 18 0,28-21 0,-28 21 0,33 2-1,-14 6 1,2 8 1,0 3-1,-2 5 0,-1 3 0,-5 4 0,-7 6 0,-6-3 1,-8 2-1,-7-3 0,-6-5 0,-2-2 0,-4-8 0,2-4-1,0-3 0,2-11 0,4-2-1,19 2 1,-25-17-1,25 17 0,-6-24 0,6 24 1,16-28 0,1 16 0,8 2 1,4-1 0,7 1 0,2-2 0,3-4 0,-3 2 0,2-5 1,0-1-1,-5-4 1,-3 0 0,-7-4 0,0 4 0,-4-4 1,0 6-1,-7 1 1,-14 21 0,25-26 0,-25 26-1,25-3 0,-25 3 0,23 22 0,-12-3-1,0 2 0,-1 3 1,-4 2-1,0-2 1,-8 0-1,-4-5-1,0 2-3,-17-18-9,23-3-18,-38 12 0,15-12-2,-6-5 7</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5:55.76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50B6160-645E-4398-99ED-1BBC0EB7B42D}" emma:medium="tactile" emma:mode="ink">
          <msink:context xmlns:msink="http://schemas.microsoft.com/ink/2010/main" type="inkDrawing" rotatedBoundingBox="14316,7328 15105,4497 15739,4673 14950,7504" semanticType="callout" shapeName="Other">
            <msink:sourceLink direction="to" ref="{DF0650D3-DCA7-4F72-AE3D-0086B5049FEC}"/>
            <msink:sourceLink direction="from" ref="{DF0650D3-DCA7-4F72-AE3D-0086B5049FEC}"/>
          </msink:context>
        </emma:interpretation>
      </emma:emma>
    </inkml:annotationXML>
    <inkml:trace contextRef="#ctx0" brushRef="#br0">38 2819 11,'0'0'20,"0"0"-3,0 0-4,0 0-3,0 0-1,0 0 1,0 0-2,-13-36-1,17 17 0,-14-17-1,12-4-1,-11-17-2,9-3 0,-6-21-1,4-14 0,-2-16-2,6-9 1,4-3-2,1 4 1,5 2 1,5 2-1,4 10 0,6 17-1,2 12 1,5 9 0,4 4 0,3 3-1,5 1 2,2 1-1,1-1 1,3-1 0,-2 1 0,-4 6-1,0 3 1,-2 5 0,-8 9-1,1 5 1,-7 8-1,-1 6 0,-4 3 1,0 1-1,0-3 0,0 1 1,-4-6-1,0-3 1,-2-11 0,-2-4 1,-5-15-2,-3-3 2,-9-5-2,0 0 2,-4 0-2,-1 3 2,-5 9-3,-3 9 2,1 12-1,3 8-1,9 21 0,-23-7-3,21 24-5,-15-6-15,18 18-8,-6-1-2,5 10 1</inkml:trace>
    <inkml:trace contextRef="#ctx0" brushRef="#br0" timeOffset="1029.0588">-138 2598 20,'0'0'19,"17"-8"0,-17 8-3,0 0-3,0 0-1,0 0-3,0 0-1,0 0-1,0 0-2,0 0 0,0 0-1,0 0-1,0 0-1,23 27 1,-11-8-2,5 5 1,4 0-1,6 6-1,2-1 1,1-3-1,3-2 0,-4-7 0,-3-3 0,-1-5 0,-4-8 0,-1-1 1,-3-6-1,-17 6 0,30-18 0,-30 18 0,31-27 0,-14 9 0,1-1 0,1-3-1,6 0 1,0-4-1,-2-3 0,0-4 0,0 0 0,-2-1 1,-4 2-2,-2 1 2,-7 4-1,-2 1 1,-1 7 0,-3 4 0,-2 15 0,4-21 0,-4 21 1,0 0-1,0 0 0,0 0 0,0 0 0,0 0 0,0 0 0,0 0 0,0 0 0,0 0 0,0 21-4,0-21-12,-13 24-15,5-7-3,0 0 0,-9 0 10</inkml:trace>
  </inkml:traceGroup>
</inkml:ink>
</file>

<file path=ppt/ink/ink1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6:10.81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83BAA00-10F1-41E1-ACB3-276AA69A3E08}" emma:medium="tactile" emma:mode="ink">
          <msink:context xmlns:msink="http://schemas.microsoft.com/ink/2010/main" type="writingRegion" rotatedBoundingBox="2588,11042 2540,9441 3356,9417 3405,11017"/>
        </emma:interpretation>
      </emma:emma>
    </inkml:annotationXML>
    <inkml:traceGroup>
      <inkml:annotationXML>
        <emma:emma xmlns:emma="http://www.w3.org/2003/04/emma" version="1.0">
          <emma:interpretation id="{354FDAAC-6F8C-4E5D-BF16-3E4E2F67326E}" emma:medium="tactile" emma:mode="ink">
            <msink:context xmlns:msink="http://schemas.microsoft.com/ink/2010/main" type="paragraph" rotatedBoundingBox="2588,11042 2540,9441 3356,9417 3405,11017" alignmentLevel="1"/>
          </emma:interpretation>
        </emma:emma>
      </inkml:annotationXML>
      <inkml:traceGroup>
        <inkml:annotationXML>
          <emma:emma xmlns:emma="http://www.w3.org/2003/04/emma" version="1.0">
            <emma:interpretation id="{5291D20B-D483-4FD2-8F6E-7B0107FDF54D}" emma:medium="tactile" emma:mode="ink">
              <msink:context xmlns:msink="http://schemas.microsoft.com/ink/2010/main" type="line" rotatedBoundingBox="2588,11042 2540,9441 3356,9417 3405,11017"/>
            </emma:interpretation>
          </emma:emma>
        </inkml:annotationXML>
        <inkml:traceGroup>
          <inkml:annotationXML>
            <emma:emma xmlns:emma="http://www.w3.org/2003/04/emma" version="1.0">
              <emma:interpretation id="{25E94E47-2778-4AC6-BE3F-89E2A0FAF8E4}" emma:medium="tactile" emma:mode="ink">
                <msink:context xmlns:msink="http://schemas.microsoft.com/ink/2010/main" type="inkWord" rotatedBoundingBox="2588,11042 2540,9441 3356,9417 3405,11017"/>
              </emma:interpretation>
              <emma:one-of disjunction-type="recognition" id="oneOf0">
                <emma:interpretation id="interp0" emma:lang="en-US" emma:confidence="0">
                  <emma:literal>5020</emma:literal>
                </emma:interpretation>
                <emma:interpretation id="interp1" emma:lang="en-US" emma:confidence="0">
                  <emma:literal>5010</emma:literal>
                </emma:interpretation>
                <emma:interpretation id="interp2" emma:lang="en-US" emma:confidence="0">
                  <emma:literal>5050</emma:literal>
                </emma:interpretation>
                <emma:interpretation id="interp3" emma:lang="en-US" emma:confidence="0">
                  <emma:literal>5030</emma:literal>
                </emma:interpretation>
                <emma:interpretation id="interp4" emma:lang="en-US" emma:confidence="0">
                  <emma:literal>58</emma:literal>
                </emma:interpretation>
              </emma:one-of>
            </emma:emma>
          </inkml:annotationXML>
          <inkml:trace contextRef="#ctx0" brushRef="#br0">386 32 9,'2'-17'26,"-2"17"-5,0 0-6,0 0-3,0 0-2,-17-14-2,17 14-1,0 0 0,-21 4-2,2-6-1,0 6-1,-6-3-1,-2 4-1,-6 2 0,1 0 0,-3 2-1,1-2 0,3 1 0,4-1 0,3 0 0,4-2 0,20-5 0,-24 9 0,24-9 0,0 0 0,0 0 0,0 0 0,0 0 0,0 0-1,0 0 1,0 0 0,0 0 0,0 0 0,19 19 0,-19-19 1,5 17-1,-5-17 0,4 26 0,-4-9 0,0 2 0,0 0 0,-2 2 0,0-4 1,2 0-1,-1-1 0,1-16 0,-4 21 0,4-21 1,0 0-1,0 15 0,0-15 1,0 0-1,0 0 0,0 0 1,15-15-1,-15 15 0,17-14 0,-17 14 0,25-12 0,-25 12-1,29-7 1,-29 7 0,29 5 0,-29-5 0,28 24 0,-14-8 0,-3 1-1,-1 7 1,-1 0 0,-5 4 0,-2-2 0,-4-2 0,-4 2 0,-3-4 1,-5 0-1,-1-4 0,-2-1 1,0-5-2,-2-3-1,19-9-5,-41 10-19,41-10-4,-23-9-2,23 9 0</inkml:trace>
          <inkml:trace contextRef="#ctx0" brushRef="#br0" timeOffset="595.0339">572 91 1,'0'0'21,"-27"17"1,6-10-5,12 10-5,-14-5-2,13 13-1,-9-6-3,15 10 0,-9-7-1,11 9-1,-2-1-1,8 2-1,2-1-1,5 0 1,3-3-1,5-4 0,2-5 0,4-2 1,3-10-1,5-5 0,-2-9 0,-1-5-1,1-10 1,2-2 0,-7-6 0,-3-1-1,-7-5 1,-9 0 0,-7-4-1,-7 4 1,-7 3-1,-3 2 1,-6 4-1,0 2-1,0 8-3,-6-2-6,29 19-21,-34-12 0,17 12-2,-3 0 8</inkml:trace>
          <inkml:trace contextRef="#ctx0" brushRef="#br0" timeOffset="2460.1405">32 1262 1,'0'0'13,"0"0"1,0 0-3,0 0-2,0 0-2,0 0 0,0 0 0,0 0-1,0 0 0,0 0 0,0 0-1,0 0 1,-19-7 0,19 7-2,0 0 1,0 0 0,0 0-1,0 0-1,0 0 0,0 0-1,0 0 1,0 0-1,0 0-1,0 0 1,0 0-1,4-17 0,-4 17 0,17-18-1,-17 18 1,27-24-1,-10 9 0,2 1 0,0-2 0,1 3 0,-3 0 0,-17 13 0,25-19 0,-25 19 0,0 0 0,19-12 0,-19 12 0,0 0 0,0 0 0,0 0 0,0 0 0,2 21 0,-2-21 0,-2 28 0,2-8 0,0 3 0,0 4 0,2 6 0,-2 3 0,2-1 0,-2 3 0,2 0 0,-2 0 0,0-4 1,-2-1-1,0-6 1,-2-4-1,-2-1 0,-2-6 1,8-16-1,-17 19 0,17-19 1,-21 5-1,21-5 0,-27-2 0,27 2 0,-23-8 0,23 8 0,-21-11 0,21 11 0,0 0-1,-21-12 1,21 12 0,0 0 0,0 0 0,0 0 0,0 0 0,0 0 0,0 0-1,0 0 2,0 0-1,27-10 0,-27 10 0,29 0 1,-10-2-1,6 0 0,4-1 0,1-1 1,1 1-1,0-2-1,-5 0 1,-3-1-2,0 10-3,-23-4-8,18-5-18,-18 5-2,0 0 0,-20 3 5</inkml:trace>
          <inkml:trace contextRef="#ctx0" brushRef="#br0" timeOffset="3264.1865">637 1138 12,'0'0'17,"0"0"-4,0 0-4,0 0-1,0 0-2,-21-9 0,21 9-1,0 0 0,0 0 0,-28 12 0,28-12 0,-21 15-1,21-15 1,-23 25-1,17-6-1,-6-2 0,10 7 0,-3-3-1,8 4 0,-1 0-1,6 0 0,0-2 0,5 1-1,-1-7 1,-1 1 0,-11-18-1,27 25 1,-27-25-1,25 12 1,-25-12-1,30 2 1,-12-7 0,1-2-1,0-7 1,2-1 0,0-6-1,-2 0 0,-1-4 1,-3-1-1,-6-2 1,1 4-1,-8-2 0,-2 2 0,-6 3 1,-5 2-1,-5 4 0,1-1 0,15 16-1,-36-24-2,36 24-5,-46-7-20,46 7-3,-39 0-1,39 0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5:49.53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E3A4D39-93AC-4E0E-B96D-8E7DBA2EBDA8}" emma:medium="tactile" emma:mode="ink">
          <msink:context xmlns:msink="http://schemas.microsoft.com/ink/2010/main" type="writingRegion" rotatedBoundingBox="22613,4417 24547,4417 24547,5162 22613,5162"/>
        </emma:interpretation>
      </emma:emma>
    </inkml:annotationXML>
    <inkml:traceGroup>
      <inkml:annotationXML>
        <emma:emma xmlns:emma="http://www.w3.org/2003/04/emma" version="1.0">
          <emma:interpretation id="{E7E9E2CC-08ED-47DE-9E12-ADC63C93BCFD}" emma:medium="tactile" emma:mode="ink">
            <msink:context xmlns:msink="http://schemas.microsoft.com/ink/2010/main" type="paragraph" rotatedBoundingBox="22613,4417 24547,4417 24547,5162 22613,5162" alignmentLevel="1"/>
          </emma:interpretation>
        </emma:emma>
      </inkml:annotationXML>
      <inkml:traceGroup>
        <inkml:annotationXML>
          <emma:emma xmlns:emma="http://www.w3.org/2003/04/emma" version="1.0">
            <emma:interpretation id="{22F0798A-4DF2-415A-99F8-3734E0F9C8A9}" emma:medium="tactile" emma:mode="ink">
              <msink:context xmlns:msink="http://schemas.microsoft.com/ink/2010/main" type="line" rotatedBoundingBox="22613,4417 24547,4417 24547,5162 22613,5162"/>
            </emma:interpretation>
          </emma:emma>
        </inkml:annotationXML>
        <inkml:traceGroup>
          <inkml:annotationXML>
            <emma:emma xmlns:emma="http://www.w3.org/2003/04/emma" version="1.0">
              <emma:interpretation id="{38EAAED5-658A-434C-B158-B62A0A111BC3}" emma:medium="tactile" emma:mode="ink">
                <msink:context xmlns:msink="http://schemas.microsoft.com/ink/2010/main" type="inkWord" rotatedBoundingBox="23792,4417 24547,4417 24547,5007 23792,5007"/>
              </emma:interpretation>
              <emma:one-of disjunction-type="recognition" id="oneOf0">
                <emma:interpretation id="interp0" emma:lang="en-US" emma:confidence="0">
                  <emma:literal>=10</emma:literal>
                </emma:interpretation>
                <emma:interpretation id="interp1" emma:lang="en-US" emma:confidence="1">
                  <emma:literal>= 10</emma:literal>
                </emma:interpretation>
                <emma:interpretation id="interp2" emma:lang="en-US" emma:confidence="0">
                  <emma:literal>=0t</emma:literal>
                </emma:interpretation>
                <emma:interpretation id="interp3" emma:lang="en-US" emma:confidence="0">
                  <emma:literal>=01</emma:literal>
                </emma:interpretation>
                <emma:interpretation id="interp4" emma:lang="en-US" emma:confidence="0">
                  <emma:literal>•0</emma:literal>
                </emma:interpretation>
              </emma:one-of>
            </emma:emma>
          </inkml:annotationXML>
          <inkml:trace contextRef="#ctx0" brushRef="#br0">3421 970 22,'0'0'29,"0"0"-7,0 0-4,0 0-6,0 0-2,0 0-1,0 0-3,2 38 0,-6-18-1,8 11-2,-4 0 0,6 7-1,-4 0-1,4 2-2,-1-4 2,1-7-3,4 1 0,-6-11-3,5 3-2,-9-22-11,-2 19-15,2-19 0,0 0-1,-25 9 21</inkml:trace>
          <inkml:trace contextRef="#ctx0" brushRef="#br0" timeOffset="533.0303">3801 958 8,'-23'5'29,"23"-5"-1,-23 21-10,-2-13-5,17 15-5,-9-4-2,11 12-1,-5-4-2,13 9 0,-1 1 0,7 6-2,6-7 1,5 2-3,2-5 3,6-6-2,3-4 1,3-6-1,1-10 1,5-7 1,-1-11-2,2-6 2,-3-7-2,1-5 2,-8-8-3,1-2 4,-10-4-4,-5 0 2,-9-6 0,-9 6 0,-7 0 0,-7 0-1,-7 3 1,-2 4-1,-1 5 1,-3 4-2,8 13-5,-17-3-21,18 13-5,-4 4-1,2 5-1</inkml:trace>
          <inkml:trace contextRef="#ctx0" brushRef="#br0" timeOffset="2521.144">4019 915 6,'-8'-16'4,"8"16"0,0 0 0,0 0 0,0 0 0,0 0-1,0 0 0,0 0 0,0 0 0,0 0 0,0 0 0,0 0 0,0 0 1,0 0 0,0 0 0,0 0 1,0 0-1,0 0 1,0 0-1,0 0 0,0 0 0,-11-15-1,11 15-1,0 0 0,0 0 0,-27 3-2,27-3 0,-31 14-7,5 0-18,-5-9-1,4 9-2,-9-13 21</inkml:trace>
          <inkml:trace contextRef="#ctx0" brushRef="#br0" timeOffset="-1057.0605">2249 1392 23,'0'0'30,"-9"-17"-2,9 17-11,0 0-4,23-10-5,-23 10-1,36-14 0,-15 5-4,12 6 2,1-4-5,6 3 3,4-1-4,-2 0-1,8 8-6,-21-15-13,7 16-11,-13-2-1,-3 6 1</inkml:trace>
          <inkml:trace contextRef="#ctx0" brushRef="#br0" timeOffset="-870.0498">2395 1544 17,'0'0'29,"0"0"-2,36-2-13,-15-12-3,19 7-6,1-3-4,-1-5-8,12 2-21,-8 3 0,-4-4-1,2 4 18</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7:23.72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2C26011E-DEC9-4CC6-B233-FE6BD69918F2}" emma:medium="tactile" emma:mode="ink">
          <msink:context xmlns:msink="http://schemas.microsoft.com/ink/2010/main" type="writingRegion" rotatedBoundingBox="14527,12442 24641,12203 24698,14606 14584,14845"/>
        </emma:interpretation>
      </emma:emma>
    </inkml:annotationXML>
    <inkml:traceGroup>
      <inkml:annotationXML>
        <emma:emma xmlns:emma="http://www.w3.org/2003/04/emma" version="1.0">
          <emma:interpretation id="{2C61F8F0-7FE0-4B6D-B487-0F542B7D198A}" emma:medium="tactile" emma:mode="ink">
            <msink:context xmlns:msink="http://schemas.microsoft.com/ink/2010/main" type="paragraph" rotatedBoundingBox="14711,12520 22086,12155 22131,13066 14756,13430" alignmentLevel="1"/>
          </emma:interpretation>
        </emma:emma>
      </inkml:annotationXML>
      <inkml:traceGroup>
        <inkml:annotationXML>
          <emma:emma xmlns:emma="http://www.w3.org/2003/04/emma" version="1.0">
            <emma:interpretation id="{1CF0A0E6-7239-4F47-93DC-3A0BFDBD36F0}" emma:medium="tactile" emma:mode="ink">
              <msink:context xmlns:msink="http://schemas.microsoft.com/ink/2010/main" type="line" rotatedBoundingBox="14711,12520 22086,12155 22131,13066 14756,13430"/>
            </emma:interpretation>
          </emma:emma>
        </inkml:annotationXML>
        <inkml:traceGroup>
          <inkml:annotationXML>
            <emma:emma xmlns:emma="http://www.w3.org/2003/04/emma" version="1.0">
              <emma:interpretation id="{51BC1E03-7D7E-4B41-978A-F1E091510611}" emma:medium="tactile" emma:mode="ink">
                <msink:context xmlns:msink="http://schemas.microsoft.com/ink/2010/main" type="inkWord" rotatedBoundingBox="14711,12520 16026,12455 16068,13294 14752,13359"/>
              </emma:interpretation>
              <emma:one-of disjunction-type="recognition" id="oneOf0">
                <emma:interpretation id="interp0" emma:lang="en-US" emma:confidence="1">
                  <emma:literal>We</emma:literal>
                </emma:interpretation>
                <emma:interpretation id="interp1" emma:lang="en-US" emma:confidence="0">
                  <emma:literal>we</emma:literal>
                </emma:interpretation>
                <emma:interpretation id="interp2" emma:lang="en-US" emma:confidence="0">
                  <emma:literal>Wee</emma:literal>
                </emma:interpretation>
                <emma:interpretation id="interp3" emma:lang="en-US" emma:confidence="0">
                  <emma:literal>Woe</emma:literal>
                </emma:interpretation>
                <emma:interpretation id="interp4" emma:lang="en-US" emma:confidence="0">
                  <emma:literal>Wet</emma:literal>
                </emma:interpretation>
              </emma:one-of>
            </emma:emma>
          </inkml:annotationXML>
          <inkml:trace contextRef="#ctx0" brushRef="#br0">64 98 6,'0'0'23,"-2"-31"-1,2 31-4,4-19-4,-4 19-6,2-17 0,-2 17-2,0 0 0,-4-16 0,4 16 0,0 0-1,0 0 0,0 0-1,0 26 0,0-26 1,-10 42-3,4-10 1,1 13-1,-5 7 0,2 6-1,1 6 1,1 4-2,0 0 1,2 0-1,3-6 0,2-9 1,1-8-1,4-7 0,0-14 0,3-7 1,-9-17-1,23-5 1,-7-16-1,1-6 0,2-8 1,-2-4-1,3-3 0,-1 1-1,-4 5 1,-3 5 0,-1 10 0,-5 6 0,-6 15-1,0 0 1,13 15 0,-11 9 0,2 6 0,0 7 0,3 5 0,1 3 1,4-1-1,1-4 0,4-4 0,0-6 0,3-10 0,1-8 1,0-10-1,2-7 1,0-12-1,2-9 0,0-7 1,1-10-1,1-7 1,0-7-1,0-5 0,-4-3 1,0-6-1,-2 2 0,-4-2 0,-3 9 0,-3 5-1,-5 7 2,-2 9-2,-1 8 2,-3 12-3,-3 4-1,3 17-4,0 0-19,0 0-3,0 0-3,-2 33-1</inkml:trace>
          <inkml:trace contextRef="#ctx0" brushRef="#br0" timeOffset="548.0312">799 660 28,'0'0'26,"0"0"0,18 19-8,-18-19-5,34-9-3,-15-8-2,16 9-1,-7-20-1,15 6-2,-11-13 0,5 6-1,-11-7-1,1 6-1,-10-4 1,-7 8-1,-8 0 0,-8 11 0,6 15 0,-34-16 0,7 20-1,-4 8 1,-3 7-1,-1 8 0,3 6-1,1 5 1,10 0 0,8 3 0,9-1 0,13-2 1,10-7-1,12-5 1,7-11-1,6-6 1,4-9 0,2-9 0,0-5-2,-4-10-4,4 12-18,-22-15-7,3 9-2,-17-8-2</inkml:trace>
        </inkml:traceGroup>
        <inkml:traceGroup>
          <inkml:annotationXML>
            <emma:emma xmlns:emma="http://www.w3.org/2003/04/emma" version="1.0">
              <emma:interpretation id="{E868DC70-8E95-4DE4-829A-F1DBD31D90C3}" emma:medium="tactile" emma:mode="ink">
                <msink:context xmlns:msink="http://schemas.microsoft.com/ink/2010/main" type="inkWord" rotatedBoundingBox="16869,12789 18563,12706 18589,13241 16895,13324"/>
              </emma:interpretation>
              <emma:one-of disjunction-type="recognition" id="oneOf1">
                <emma:interpretation id="interp5" emma:lang="en-US" emma:confidence="0">
                  <emma:literal>can</emma:literal>
                </emma:interpretation>
                <emma:interpretation id="interp6" emma:lang="en-US" emma:confidence="0">
                  <emma:literal>an</emma:literal>
                </emma:interpretation>
                <emma:interpretation id="interp7" emma:lang="en-US" emma:confidence="0">
                  <emma:literal>Can</emma:literal>
                </emma:interpretation>
                <emma:interpretation id="interp8" emma:lang="en-US" emma:confidence="0">
                  <emma:literal>cam</emma:literal>
                </emma:interpretation>
                <emma:interpretation id="interp9" emma:lang="en-US" emma:confidence="0">
                  <emma:literal>(an</emma:literal>
                </emma:interpretation>
              </emma:one-of>
            </emma:emma>
          </inkml:annotationXML>
          <inkml:trace contextRef="#ctx0" brushRef="#br0" timeOffset="3028.1732">2458 383 14,'0'0'21,"0"0"-2,0-18-5,0 18-3,2-15-1,-2 15-2,-2-16 1,2 16-2,-6-15-1,6 15 0,-11-16-2,11 16 0,-17-12-1,17 12 0,-25-10-1,25 10-1,-29-4 0,29 4 0,-32 6 0,12 0 0,1 3-1,2 1 1,-2 2-1,0 6 1,0 1-1,1 3 1,1 4-1,4 2 1,1 3 0,3 1 0,1 5-1,4-1 1,4 0 0,2-2 0,2-1-1,5 0 1,1-5-1,5-3 1,3-6-1,1-1 1,2-6 0,6-4 0,-1-6-1,7-4 1,1-6 0,3-3-1,-1-6 1,4-2-1,-1-7 1,-1-1-1,2-1 0,1 0 0,-7-1 1,-1 0-1,-3 0 0,-3-1 0,-4 1 1,-2 1-1,-9-3 1,-1 0-1,-5 4 0,-4-1 1,-4 6-1,-4 1 0,-3 6 1,9 15-1,-39-14 0,14 15 0,-3 8 0,-3 5 0,0 7-1,1 3 1,5 5 0,4 2 0,9 4-1,6-3 1,8-2 0,2-6 0,8-4-1,-1-2 1,8-8 0,0-7 0,3-6 0,-1-6 0,-2-3 0,0-3 0,-2-4 0,2-2 0,-7 2 0,-1 2 0,-11 17 0,19-22 0,-19 22 0,18-6 0,-18 6-1,15 18 1,-9-1 0,3 3 0,-1 3 0,0 3 0,1 0 0,1-1 0,-1-2 0,1-6 0,-10-17 0,19 16 0,-19-16 0,25-9 1,-25 9-1,31-33 1,-14 7-1,2-1 1,2-2-1,-2 1 1,0 4 0,-3 1 0,-3 4-1,-13 19 1,19-12 0,-19 12 0,10 21-1,-8 3 1,-2 2-1,2 9 1,-2-1-1,2 2 0,-4-1 1,2-6-1,-2-5 0,2-8 1,0-16-1,0 0 0,0 0 1,17-19-1,-4-5 1,7-2-1,3-5 0,5 1 0,3 3 0,0 3 0,-1 6-1,3 8 1,-3 12 0,-3 6 0,-2 8-1,0 8 1,-2 5 0,2 4 0,0 0 0,2-4 1,0-5-2,3-10 0,5-5-2,-7-20-5,24 3-20,-19-25-4,11 2-2,-10-17 0</inkml:trace>
        </inkml:traceGroup>
        <inkml:traceGroup>
          <inkml:annotationXML>
            <emma:emma xmlns:emma="http://www.w3.org/2003/04/emma" version="1.0">
              <emma:interpretation id="{464EA4F8-C9F5-4594-A30B-244AD3B82EA7}" emma:medium="tactile" emma:mode="ink">
                <msink:context xmlns:msink="http://schemas.microsoft.com/ink/2010/main" type="inkWord" rotatedBoundingBox="19001,12368 22089,12215 22131,13058 19042,13210"/>
              </emma:interpretation>
              <emma:one-of disjunction-type="recognition" id="oneOf2">
                <emma:interpretation id="interp10" emma:lang="en-US" emma:confidence="1">
                  <emma:literal>detect</emma:literal>
                </emma:interpretation>
                <emma:interpretation id="interp11" emma:lang="en-US" emma:confidence="0">
                  <emma:literal>detest</emma:literal>
                </emma:interpretation>
                <emma:interpretation id="interp12" emma:lang="en-US" emma:confidence="0">
                  <emma:literal>obtect</emma:literal>
                </emma:interpretation>
                <emma:interpretation id="interp13" emma:lang="en-US" emma:confidence="0">
                  <emma:literal>detent</emma:literal>
                </emma:interpretation>
                <emma:interpretation id="interp14" emma:lang="en-US" emma:confidence="0">
                  <emma:literal>detect"</emma:literal>
                </emma:interpretation>
              </emma:one-of>
            </emma:emma>
          </inkml:annotationXML>
          <inkml:trace contextRef="#ctx0" brushRef="#br0" timeOffset="4844.2769">4615 469 14,'0'0'24,"-6"-26"0,6 26-4,-9-33-6,9 33-3,-12-34-2,12 34-2,-25-30 0,25 30-1,-36-22-1,17 20-2,-10-1 0,4 8-1,-5 5 0,1 6-1,2 4-1,2 8 0,4 3-1,6 2 1,3 3 0,10-1 0,6-1 0,8-5 0,3-3 0,8-7 0,2-9 0,0-10 1,3-3-1,3-11 1,0-10 0,-3-5-1,3-11 1,-4-3-1,0-7 1,0-7 0,-4-8-2,-2-1 2,-4-3-2,-4 4 1,-3 1 0,-2 5 0,-3 6-1,-3 15 2,-2 7 0,-2 8-1,2 23 1,0 0-1,-17 0 1,9 23-1,-1 6 1,-3 7 0,-1 13 0,-1 9-1,5 3 2,1 4-2,4 1 1,6 1-1,6 0 1,5-5-1,5-7 0,5-6 0,2-10 1,5-8-1,1-12 1,5-12-1,1-9 1,3-8 0,-4-11-1,3-4 1,-5-10 0,-3-3-1,-6-2 1,-4 3-1,-10-1 0,-5 5 1,-4 7-1,-8 4 0,6 22 0,-23-21 0,23 21-1,-34 10 1,16 6 0,1 3-1,2 8 0,3 4 1,5 4-1,1 3 1,8 0 0,5 1 0,5-2-1,5-5 1,2-4 0,8-11 0,2-7 0,5-10 0,1-10 0,3-7 0,0-11 0,1-8 0,-1-5 1,-3-9-1,-5-4 0,1-8 0,-6-5 0,-4-2 0,-4 0-1,-2 0 0,-5 5 0,-2 4 1,-3 7-1,-5 9 1,0 13 0,0 7-1,0 24 1,-7-15 0,7 15 0,-16 32 0,7 3 0,-3 8 0,3 12 1,-3 11-1,5 4 1,3 6 0,4-2 0,6 2-1,3-5 1,6-4-2,7-12 1,2-8 1,7-13-1,4-15 0,5-13 0,6-12 1,2-13-1,1-10 0,1-12 0,-2-6 0,-6-3 0,-3 2-1,-11 1 1,-10 6 0,-7 5 0,-11 8-1,-10 9 1,10 19-1,-38-7 1,11 16 0,1 8-1,-1 7 1,4 6-1,5 4 1,11 4-1,5 0 1,11-2 0,9 0 0,10-5-1,9-8 2,5-8-1,4-8-1,4-7-1,-2-17-4,15 7-15,-19-23-10,0-2-1,-13-13 0</inkml:trace>
          <inkml:trace contextRef="#ctx0" brushRef="#br0" timeOffset="5057.2892">5496-14 19,'27'-17'24,"21"5"-5,0-6-16,9 0-18,20 5-5,-10-4-1,8 9 13</inkml:trace>
          <inkml:trace contextRef="#ctx0" brushRef="#br0" timeOffset="5700.3261">6559 176 22,'0'0'30,"0"0"-1,-26-4 1,26 4-13,-33 0-8,16 12-4,-14-8-1,8 11-1,-8-3-1,5 12 0,-5-1-1,8 10 1,0-2-2,10 5 1,7 2-1,6 3 1,4-3-1,5-3 1,12-6-1,4-7 1,6-6-1,5-11 1,3-12 0,5-10-1,0-11 1,4-5 0,-6-11 0,2-8-1,-4-12-1,-2-1 1,-3-4-1,-8 0 1,-6 0-1,-6 5 1,-5 7-1,-5 5 1,-3 16 0,-6 9 0,1 8 1,3 19-1,0 0 0,-18 12 0,11 15 1,1 9 0,-2 9 1,4 14-1,1 3 0,5 3 1,3 1-1,9 0 0,3-8 1,8-3-2,4-10 0,3-12-1,8-6-2,-7-18-5,19 3-18,-24-22-7,11-2 0,-20-18 0</inkml:trace>
          <inkml:trace contextRef="#ctx0" brushRef="#br0" timeOffset="5913.3382">6824 24 29,'34'-16'30,"10"-3"-2,14 6-6,-5-13-10,18 10-5,-8-4-4,-1-5-8,-7 10-21,-11-2-3,-15 1-1,-12 4-1</inkml:trace>
        </inkml:traceGroup>
      </inkml:traceGroup>
    </inkml:traceGroup>
    <inkml:traceGroup>
      <inkml:annotationXML>
        <emma:emma xmlns:emma="http://www.w3.org/2003/04/emma" version="1.0">
          <emma:interpretation id="{F59930B1-D128-4A84-BA68-817EB9357104}" emma:medium="tactile" emma:mode="ink">
            <msink:context xmlns:msink="http://schemas.microsoft.com/ink/2010/main" type="paragraph" rotatedBoundingBox="14556,13674 24671,13435 24698,14606 14584,14845" alignmentLevel="1"/>
          </emma:interpretation>
        </emma:emma>
      </inkml:annotationXML>
      <inkml:traceGroup>
        <inkml:annotationXML>
          <emma:emma xmlns:emma="http://www.w3.org/2003/04/emma" version="1.0">
            <emma:interpretation id="{79006411-DFA2-459D-A61C-1F9930ED0C63}" emma:medium="tactile" emma:mode="ink">
              <msink:context xmlns:msink="http://schemas.microsoft.com/ink/2010/main" type="line" rotatedBoundingBox="14556,13674 24671,13435 24698,14606 14584,14845"/>
            </emma:interpretation>
          </emma:emma>
        </inkml:annotationXML>
        <inkml:traceGroup>
          <inkml:annotationXML>
            <emma:emma xmlns:emma="http://www.w3.org/2003/04/emma" version="1.0">
              <emma:interpretation id="{BF318EE3-A828-4B7B-A909-B9295F6F6527}" emma:medium="tactile" emma:mode="ink">
                <msink:context xmlns:msink="http://schemas.microsoft.com/ink/2010/main" type="inkWord" rotatedBoundingBox="14556,13674 16892,13619 16920,14790 14584,14845"/>
              </emma:interpretation>
              <emma:one-of disjunction-type="recognition" id="oneOf3">
                <emma:interpretation id="interp15" emma:lang="en-US" emma:confidence="1">
                  <emma:literal>edges</emma:literal>
                </emma:interpretation>
                <emma:interpretation id="interp16" emma:lang="en-US" emma:confidence="0">
                  <emma:literal>edge</emma:literal>
                </emma:interpretation>
                <emma:interpretation id="interp17" emma:lang="en-US" emma:confidence="0">
                  <emma:literal>edger</emma:literal>
                </emma:interpretation>
                <emma:interpretation id="interp18" emma:lang="en-US" emma:confidence="0">
                  <emma:literal>dyes</emma:literal>
                </emma:interpretation>
                <emma:interpretation id="interp19" emma:lang="en-US" emma:confidence="0">
                  <emma:literal>edge'</emma:literal>
                </emma:interpretation>
              </emma:one-of>
            </emma:emma>
          </inkml:annotationXML>
          <inkml:trace contextRef="#ctx0" brushRef="#br0" timeOffset="8891.5084">-168 1876 5,'0'0'18,"0"0"1,0 0-6,0 0-2,0 0-1,0 0 0,0 0-1,27 1 1,-27-1-2,25-1-1,-25 1-1,38-4-1,-17-3-1,12 4 0,-3-11-1,9 0-1,-3-8 0,6 1-1,-5-7 1,1 1-1,-6-4 0,-1 0 0,-8 0 0,-4 5 0,-9 0-1,-6 4 1,-6-1 0,-4 6 0,6 17-1,-27-22 0,10 18 1,-4 4-2,0 7 1,-2 2 0,2 4 0,0 5-1,0 2 1,1 3 0,3 1-1,2 0 1,3 5-1,5 1 1,3 2-1,6-1 1,5 0 0,7-1 0,7 1 0,6-2 0,3-5 0,5-5 0,3-5 1,6-7-1,0-7 1,6-9-1,0-6 1,2-8-1,-1-8 1,-1-1-1,-4-6 1,-2-2-1,-7 0 1,-7 2-1,-9 4 1,-7 3-1,-12 3 1,1 8 0,-10 4-1,7 16 1,-33-12-1,8 17 0,-5 4 0,1 5 0,-2 6-1,1 3 1,-1 6 0,6 2 0,8 4 0,3-1 0,11 1-1,3-4 1,9-2 0,3-5 0,7-7 0,6-10-1,2-9 1,3-8 0,1-12-1,-4-6 1,1-8-1,-3-7 1,-2-7-1,-5-5 0,-5-6 1,-5 1-1,-3 0 0,-5-4 1,-2 5-1,-3 6 1,-1 8-1,-2 7 2,1 10-1,1 9 0,6 19 1,0 0 0,-17 4 0,17 20 0,-4 7 0,2 10 0,-2 8 0,4 11 0,-2 4 0,6 3 0,6 0-1,3 1 0,6-6 0,8-6 0,4-11 0,3-10 1,10-16-1,2-12 0,2-16 1,2-12-1,-2-10 1,-2-7-1,-6-5 1,-4-3-1,-7 3 1,-8 3-1,-11 4 0,-7 5 1,-8 7-1,-5 8 0,10 16 0,-34-10 0,13 17 0,1 5 0,1 7 0,4 5-1,3 9 1,7-1 0,5 6-1,5 2 1,5 3 0,2 2-1,3 1 1,0 1 0,1-2 0,-1 3 0,-4-1 0,-1-3 0,-2 3 0,-7-4 0,-4-3 1,-5-2 0,-5-4 0,-7-5-1,-3-6 2,-5-6-2,-5-8 1,-1-6 0,-1-8-2,-1-7 2,3-7-2,5-3 1,5-4 0,5-4 0,11 1-1,7 1 0,11 1 1,8 1-1,10 0 1,7 2 0,8-2 0,4 0-1,6 0 1,-2-3 0,3-5 1,-1-1-1,-4-1 1,-4-4-1,-6-3 0,-4-2 1,-7 1-1,-4 0 1,-12 5-1,-3 3 0,-8 5 1,-4 6-1,-6 8 0,8 17 0,-23-12 0,23 12 0,-30 16 0,14 3 0,1 5-1,2 7 0,1 3 1,4 6 0,6 1-1,4 2 1,4 0 0,4-5 0,7-1 0,4-10 1,2-3-1,2-10-1,4-9 1,-1-8 0,3-7 0,0-9 0,-1-6 1,-1-4-1,-2 0 0,-2-1 0,-2-1 0,2 2 0,-2 2 0,0 2 0,0 5 0,3 4 0,5 2 0,0 4-1,1 7 1,-1 6 0,-2 7 1,-1 4-1,-7 2 0,-1 4 0,-11 5 1,-7 0 0,-8 0 0,-9 0 0,-8-6-1,-4-1 1,-3-5 0,-5-4 0,1-6-1,3-4 0,2-4 0,2-6-2,27 11-6,-40-17-18,40 17-7,-21-14 0,21 14-1</inkml:trace>
        </inkml:traceGroup>
        <inkml:traceGroup>
          <inkml:annotationXML>
            <emma:emma xmlns:emma="http://www.w3.org/2003/04/emma" version="1.0">
              <emma:interpretation id="{E1A3150C-5EAD-476E-90CA-81BB90361E8D}" emma:medium="tactile" emma:mode="ink">
                <msink:context xmlns:msink="http://schemas.microsoft.com/ink/2010/main" type="inkWord" rotatedBoundingBox="17370,13699 18336,13676 18361,14723 17395,14746"/>
              </emma:interpretation>
              <emma:one-of disjunction-type="recognition" id="oneOf4">
                <emma:interpretation id="interp20" emma:lang="en-US" emma:confidence="1">
                  <emma:literal>by</emma:literal>
                </emma:interpretation>
                <emma:interpretation id="interp21" emma:lang="en-US" emma:confidence="0">
                  <emma:literal>big</emma:literal>
                </emma:interpretation>
                <emma:interpretation id="interp22" emma:lang="en-US" emma:confidence="0">
                  <emma:literal>ky</emma:literal>
                </emma:interpretation>
                <emma:interpretation id="interp23" emma:lang="en-US" emma:confidence="0">
                  <emma:literal>bey</emma:literal>
                </emma:interpretation>
                <emma:interpretation id="interp24" emma:lang="en-US" emma:confidence="0">
                  <emma:literal>beg</emma:literal>
                </emma:interpretation>
              </emma:one-of>
            </emma:emma>
          </inkml:annotationXML>
          <inkml:trace contextRef="#ctx0" brushRef="#br0" timeOffset="10611.6068">2776 1214 29,'0'0'27,"8"-19"0,-8 19-7,0 0-7,0 0-2,0 0-3,0 0-1,17 36-1,-21-14 0,6 18-2,-6 1-1,4 14-1,0 1 0,0 6-1,0 3 0,0 1 0,-2-3 0,1-2-1,-5-8 1,0-6 0,-4-11-1,-1-7 1,-4-12-1,-3-6 1,-1-11-1,2-4 0,17 4-1,-27-25 1,18 7-1,1-2 1,8-3-1,8-1 0,3 0 1,2 0-1,7 1 1,1 3 0,2-1-1,2 4 1,0-1 0,-1 3 0,1 5-1,-2-1 1,2 4 0,-2 0 0,-2 4-1,-2 1 1,-1 4 0,-1 0 0,-17-2 0,27 15 0,-27-15 0,28 24 0,-14-6 0,-3 1 0,1 3 0,-3 0 1,-1 4-1,-4-3 0,-6 1 0,-2-2 1,-7-4-1,-3-1 1,-5-5-1,-4-4 0,-2-1 0,-2-1 0,-1-6 0,1 0 0,2 0-1,2-4 1,4 1-1,2-1 1,17 4 0,-21-7-1,21 7 0,0 0 1,0 0-1,0 0 1,0 0-1,0 0 1,22 9-1,-22-9 1,29 14 0,-10-7 0,4-2 0,4 0 0,4-2 0,5-3 1,1-3-1,3-4 0,4-5 0,-2-5 0,0-6 1,-4-4-1,-3-8 0,-6 4 0,-6-3 1,-6 3-1,-7 0 1,-5 5-1,-9 3 1,4 23 0,-13-22 0,13 22-1,-19 0 1,19 0 0,-14 22-1,13-4 0,4 2 0,5 3 0,5 1 0,5-2 0,5-3 0,0-3-1,5-6 1,-1-8-1,2-6 1,-2-8-1,-4-3 1,-2-1-1,-6 1 1,-1-1 0,-14 16 0,17-22 1,-17 22 0,0 0 0,6 22 0,-5 4 1,-1 7-1,2 10 1,-2 5-1,0 7 0,-2 1 0,-3-3 0,-5-6-1,-5-4 0,-6-9 1,-4-6-1,-8-9 1,-3-7-1,-4-9 1,-3-5-2,5-4 0,-2-10-5,40 16-17,-44-24-10,44 24-1,-21-35-2</inkml:trace>
        </inkml:traceGroup>
        <inkml:traceGroup>
          <inkml:annotationXML>
            <emma:emma xmlns:emma="http://www.w3.org/2003/04/emma" version="1.0">
              <emma:interpretation id="{603AEDDB-0D60-441E-81EC-A41ADFDDFF29}" emma:medium="tactile" emma:mode="ink">
                <msink:context xmlns:msink="http://schemas.microsoft.com/ink/2010/main" type="inkWord" rotatedBoundingBox="18764,13644 24672,13504 24692,14333 18784,14473"/>
              </emma:interpretation>
              <emma:one-of disjunction-type="recognition" id="oneOf5">
                <emma:interpretation id="interp25" emma:lang="en-US" emma:confidence="1">
                  <emma:literal>differentiation.</emma:literal>
                </emma:interpretation>
                <emma:interpretation id="interp26" emma:lang="en-US" emma:confidence="0">
                  <emma:literal>differentiation •</emma:literal>
                </emma:interpretation>
                <emma:interpretation id="interp27" emma:lang="en-US" emma:confidence="0">
                  <emma:literal>differentiation '</emma:literal>
                </emma:interpretation>
                <emma:interpretation id="interp28" emma:lang="en-US" emma:confidence="0">
                  <emma:literal>differentiation (</emma:literal>
                </emma:interpretation>
                <emma:interpretation id="interp29" emma:lang="en-US" emma:confidence="0">
                  <emma:literal>differentiation &lt;</emma:literal>
                </emma:interpretation>
              </emma:one-of>
            </emma:emma>
          </inkml:annotationXML>
          <inkml:trace contextRef="#ctx0" brushRef="#br0" timeOffset="14344.8204">4429 1708 1,'0'0'17,"0"0"0,0 0-4,-17-7-2,17 7-2,0 0 0,0 0-1,-8-17 1,8 17 0,-3-17-1,3 17 0,-6-21 0,6 21-2,-10-26 0,10 26-1,-17-29-1,17 29-1,-29-28-1,12 16 0,-4 2-1,0 1 0,-2 4 0,0 4-1,0 2 0,2 4 0,0 6 0,0 1 0,0 9-1,1 1 1,1 9 0,2 3 0,2 4-1,5 4 1,6-1 0,2-1 0,8-4-1,4-2 1,5-9 0,2-10 0,4-6 0,2-11 0,4-8 0,-2-9 0,0-9 0,0-6 0,0-6 0,-4-7 0,-2-4 1,-2-3-2,-5-3 2,-3 1-1,-3-1 0,-2 1 0,0 0 0,-2 2 0,0 8 0,0 4 0,-1 8 0,1 6 0,0 7 0,-2 21 1,0 0-1,0 0 0,-7 25 1,1 7-1,-4 10 1,1 9 0,-1 10 0,2 9-1,3 3 0,7-2 1,3-3-1,5-4 0,5-7 0,1-9 0,1-11 1,4-13-1,4-14 0,0-12 0,-2-13 0,0-9 0,0-7 1,2-5-1,-4-1 0,-2 1 0,-6 5 0,-5 5 0,0 7 0,-8 19 0,0 0 0,0 0 0,0 0 0,9 17 0,-5 6 0,2 3 0,1 1 0,5 3 0,-1-3-2,-1-10-2,13 13-17,-23-30-11,25 15 1,-25-15-2</inkml:trace>
          <inkml:trace contextRef="#ctx0" brushRef="#br0" timeOffset="14532.8312">4655 1345 46,'0'0'27,"0"0"-4,0 0-18,0 0-31,0 0-1,16 20-1</inkml:trace>
          <inkml:trace contextRef="#ctx0" brushRef="#br0" timeOffset="15156.8668">4845 1620 20,'25'-22'27,"-6"8"1,4 0-2,6-6-16,9 9-5,2-2-4,4-3-8,-2 4-19,1 3 0,-5-1-1,-2 3-1</inkml:trace>
          <inkml:trace contextRef="#ctx0" brushRef="#br0" timeOffset="14931.8539">5282 1217 43,'-2'-26'32,"2"7"0,-12-5 0,12 24-21,-21-26-4,21 26-3,-34-7-2,11 11 0,-4 4-1,-2 4 0,0 9-1,1 5 0,-1 7 0,2 3 0,10 5 1,4 6-1,3 3 0,4 7 1,6-4 0,4 1-1,0-1 1,5 0-1,-3-3 1,2-6-1,-2-5-2,-6-9 0,5-1-4,-5-29-7,-3 27-18,3-27-2,0 0 0,-22-8 0</inkml:trace>
          <inkml:trace contextRef="#ctx0" brushRef="#br0" timeOffset="17215.9847">5778 1365 36,'0'0'32,"2"-34"1,-2 34-1,-29-40-19,29 40-4,-36-34-4,16 27-1,-8-2-2,3 7 0,-4 6-2,4 6 1,2 6-1,-2 8 1,6 9-1,0 1 0,4 9 0,1 7 1,3 2-1,3 8 1,4 1 0,2 1-1,2-4 1,2-4-1,0-6 0,0-8 0,2-8-1,-4-13-1,0-19-2,0 0 0,0 0-2,0 0-1,-12-26-1,-3-8-1,9 6 2,-11-13 0,9 8 1,-7-3 2,7 8 1,-1 1 1,5 6 2,4 6 0,0 15 1,8-18 0,-8 18 0,21-8 1,-21 8 0,27-4 0,-27 4 0,34-1 0,-15-3 1,6 4 0,-2-3 1,8 4-1,-6-6 1,9 7-1,-1-7 0,7 5 0,-4-5-1,7 1 0,-5-4-1,4 1 0,-6-2-1,1-1 1,-9-2-1,-1 0 1,-8 0 0,-19 12 0,22-21 0,-22 21 0,0-17-1,0 17 1,-18-12 0,18 12-1,-28-2 0,28 2 1,-33 5-1,16-2 0,0 3 0,17-6 0,-31 15 0,31-15-1,-29 21 1,29-21 0,-29 26 0,18-7 0,-1 3 0,3 0 0,1 6-1,4 3 1,4 2 0,6 0 1,2-2-1,5-2 0,2-7 1,5-1-1,3-9 0,3-7 1,1-8-1,4-6 1,0-6-1,-1-6 1,1-3-1,-2 0 0,-3-2 1,-1 2-1,-4 0 1,-1 3-1,-3 2 1,0 7-1,-17 12 1,29-21 0,-29 21 0,25-2 0,-25 2 0,19 21 0,-13-2-1,-1 5 1,-3 4 0,0 1-1,-4-3 0,2 0 1,-2-7-1,0-2 1,2-17-1,0 0 1,0 0-1,0 0 0,-2-28 1,6 6-2,4-4 1,0-3 0,1 1-1,3 2 1,7 7-1,2 4 1,4 5 0,0 3-1,3 5 1,3 0 0,2 4 0,-1-4 0,-1 1 0,-2-1 0,-3-3 0,-1-4 0,-6 0 0,-19 9 0,25-25 0,-25 25 0,4-26 0,-4 26 0,-17-21 0,17 21 0,-33-7 0,12 12-1,2 6 1,-2 4-1,4 8 0,0 4 1,5 1-1,3 3 1,5 0-1,4-2 1,4 0-1,5-4 1,5-6 0,5-7 0,2-4 0,4-6 0,3-7 0,3-6 0,0-6 0,1 2 0,-1-3 0,0-1 0,-5 0 1,-1 2-1,-4 2 1,-3 3-1,-18 12 1,28-21-1,-28 21 1,18-5 0,-18 5-1,5 15 1,-7 1-1,0 6 1,-1 4-1,-3 5 1,0-2-1,2 1 0,1-6 0,-1-2 0,2-4 0,2-18 0,-2 17 0,2-17-1,0 0 1,15-21 0,-5 2 0,7-5-1,2-2 0,6-5 0,2 4 1,-2-1-1,0 4 0,0 5 0,-2 8 1,-4 6-1,-2 7 1,-17-2 0,29 17 0,-29-17 0,26 30-1,-26-30 1,25 24 0,-25-24 0,23 7 0,-23-7 0,31-11 1,-16-4-1,-1-8 0,3-4 0,-2-8 0,1-4 0,-3-4 0,-1-6 0,-3 3 0,-1 3 0,-2 5 1,-3 5-1,1 9 0,-4 24 1,0 0 0,0 0 0,-11 17 0,7 12 0,0 8-1,2 7 1,2 5 0,0 2-1,6-1 0,2 0 0,5-5-1,2-10 0,6-3-4,-21-32-4,50 26-19,-31-27-6,8-6 1,-12-16-1</inkml:trace>
          <inkml:trace contextRef="#ctx0" brushRef="#br0" timeOffset="17412.996">7373 1345 19,'0'0'29,"31"-16"0,-8 7-1,12 6-18,-3-6-5,3-1-11,1 7-19,2 1-2,-9 0-2,-2 6 1</inkml:trace>
          <inkml:trace contextRef="#ctx0" brushRef="#br0" timeOffset="17651.0094">7743 1572 52,'-13'24'34,"9"11"-1,-8-8-1,12 13-26,-7-7-2,7-1-3,0-1-4,0-31-9,9 33-19,-9-33-2,0 0 1,21-8-1</inkml:trace>
          <inkml:trace contextRef="#ctx0" brushRef="#br0" timeOffset="17826.0194">7835 1443 42,'0'0'26,"0"0"-3,12-17-20,-12 17-24,17-2-5,-17 2-1,19 5 8</inkml:trace>
          <inkml:trace contextRef="#ctx0" brushRef="#br0" timeOffset="18492.0577">8174 1607 50,'0'0'34,"-27"-11"-1,27 11-1,-40-8-24,40 8-3,-38 12-3,15 0-1,-2 2-1,2 4 0,0 3 0,6 3 0,5-1-1,3-3 1,9-1-2,0-19 1,11 25-1,-11-25-1,35 1 0,-16-11 0,8-2 1,-1-5-1,5 3 1,-6-3 1,0 3 2,-2 5 0,-6 1 2,4 13 0,-21-5 1,33 27 0,-22-8-1,10 9 0,-5-4-1,5 0-1,-4-1 0,4-10 0,-2-11-1,2-11 1,0-8-1,-2-12 0,3-9 0,0-9 0,3-10 1,0-6-2,-2-3 1,-2 1 0,0 1 0,-1 7 0,-3 10 0,-6 8 1,-5 13-1,-6 26 1,0 0 0,-4 15 0,-5 13 0,-3 10-1,-1 9 2,1 8-1,-1 3 0,3-1 0,5 0 0,3 0 0,4-9-1,5-6-1,7-8 0,-1-15-2,12 0-4,-25-19-13,40-14-14,-23-12 0,10 4-1,-13-18 0</inkml:trace>
          <inkml:trace contextRef="#ctx0" brushRef="#br0" timeOffset="18689.0689">8582 1369 41,'0'-18'32,"0"18"1,27-20 0,-12 1-22,20 10-5,-5-3-3,5-2-5,13 14-21,-14-8-8,1 8-2,-12-2 0</inkml:trace>
          <inkml:trace contextRef="#ctx0" brushRef="#br0" timeOffset="18995.0865">8860 1532 52,'0'0'34,"-8"37"1,8-37-4,-4 46-19,-5-22-5,15 13-4,-8-6-1,7 1-1,1-2-1,-4-8-3,12 7-9,-14-29-21,5 19-1,-5-19-1,10-15 0</inkml:trace>
          <inkml:trace contextRef="#ctx0" brushRef="#br0" timeOffset="19988.1431">9207 1481 55,'-25'12'33,"6"-10"0,19-2-6,-37 18-19,24 0-4,-6-3-2,5 8-1,1 1 0,1-2 0,3 1-1,3 1 0,4-4 0,2-1 0,0-19 0,13 23 0,-13-23 0,29 2 0,-10-8 1,4-2-1,-2-8 1,2-4-1,-2-6 0,-1-2 1,-9-3-1,-5 2 1,-8-2-1,-6 1 0,-7 5 1,-2 6-2,-2 3 2,-2 7-2,3 4 1,18 5 0,-23 0-1,23 0 1,0 0-1,0 0 1,23 11 0,-4-10 0,4 1 0,6 0-1,0-2 1,2 2 1,-1-1-1,3 4 0,-5 2 1,1 2-1,-8 1 1,-2 6 0,-7 1 0,-2 4 0,-7-2 0,-5 3 0,-3-5-1,-3 1 1,8-18-1,-17 22 1,17-22-1,0 0 1,0 0-1,-12-16 0,20-1 0,3-2 0,7-7 0,5-3-1,3 0 1,3 1 0,2 4-1,0 3 1,-3 8 0,-1 6 0,-4 8 1,-23-1 0,27 31-1,-19-3 1,-5 3 0,-3 4-1,0-3 1,-2 1-1,1-5-1,-1-8 0,5-4-1,-3-16-3,0 0-12,0 0-17,25-14-1,-23-12 0,12 4-1</inkml:trace>
          <inkml:trace contextRef="#ctx0" brushRef="#br0" timeOffset="20502.1725">9944 1519 63,'0'0'38,"0"0"-1,0 0 1,-29 5-28,29-5-5,0 0-4,4 15-1,-4-15-4,0 0-20,10 19-13,-10-19 0,0 0-2</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7T00:28:06.905"/>
    </inkml:context>
    <inkml:brush xml:id="br0">
      <inkml:brushProperty name="width" value="0.05292" units="cm"/>
      <inkml:brushProperty name="height" value="0.05292" units="cm"/>
      <inkml:brushProperty name="color" value="#FF0000"/>
    </inkml:brush>
  </inkml:definitions>
  <inkml:trace contextRef="#ctx0" brushRef="#br0">13235 4642 4,'28'-7'5,"1"0"-1,2 1-1,1 2 0,2 1-2,0 3 1,3 2-1,1 1 0,5 3 0,-3-1 0,8-1 0,0 1-1,4-2 1,0-1 0,-2-2-1,2-2 1,-3 0 0,2 1-1,-6 0 1,1 0-1,-5 2 1,1 1-1,-1 2 0,0 0 0,1 3-1,0-1 1,2 3 0,-1 1 0,6 3-1,-1-2 1,1 3 0,3-1-1,-3 0 1,2 1 0,-2-3 0,2-2 0,-2-2 0,3 0 0,0-4 1,0-1-1,4-1 1,-3-2 0,4-1-1,-3 1 1,0 0 0,-4 0 0,1 1 0,-2 1 1,-4-1 0,3 1 0,-5-1 0,4-1 0,-2-2-1,5-1 0,-3-2 0,4-1 0,0-1 0,-1 0-1,2 1 0,-1 0 0,1 1 1,-4 0-1,2 1 1,1 2-1,-3-2 0,1 2 1,-4-2-1,2 2 0,-3-3 0,0 2 1,-4-3-1,2 3 0,-3-3 0,0 3 0,0-3 0,0 1 0,0 0 0,-2 1 0,5 1 0,-3 2 0,5-2 0,-2 3 0,1 0 0,1 0 0,-3 0 0,-1-1 0,-5 1 0,1 0 0,-6 1 0,-2 1 0,-2 0 0,-1 1 0,1 0-1,0 0 1,1 1 0,4-1 0,2-1 0,0-2-1,4 0 1,-1-3 0,0 0 0,1-2 0,-1-2 0,-5 1 1,2-3-1,-5 3 0,1 3 1,-7-2-1,1 2 0,-2 0 0,0 2 1,-1 0-1,0 4 0,0-2 0,-1 0-1,3 3 1,-4 1-2,3 2 0,-3 4-1,0-1-2,0 3-1,0-1 0,-1 4-2,0-4 0,0 1-1,0-1 3</inkml:trace>
  <inkml:trace contextRef="#ctx0" brushRef="#br0" timeOffset="21808.2474">22258 7656 6,'0'0'17,"-17"3"-4,17-3-3,-23 15-3,7 3-2,-5 3-1,-3 11-1,-6 2 0,-4 7 0,-4 2-2,1 3 3,-3 0-2,1 1 0,-3-6 0,7-1 0,-2-5 0,5 0-1,1-4 1,3-3-2,1-3 0,3-3 0,6-3-1,1-3 1,6-1-3,11-15-1,-12 21-4,12-21-5,0 0-10,0 0 0,17-4 10</inkml:trace>
  <inkml:trace contextRef="#ctx0" brushRef="#br0" timeOffset="22254.2728">21675 7982 14,'-11'29'13,"-4"7"-1,0 5-3,-2 7-2,-1-1-1,2-1-1,2-5-2,5-2-2,1-3 1,6-7 0,3-3 0,4-5 0,4-5-1,3-1 1,1-3 0,6-5 0,1-5 0,3 2 0,-2-5 0,6-1 0,-1 0-1,5-1 0,-1-1 0,1-2-1,4 3-3,-2-7-6,7-1-14,-3-1-2,0-9 0,-2 4 15</inkml:trace>
  <inkml:trace contextRef="#ctx0" brushRef="#br0" timeOffset="53400.0544">1152 9412 19,'-3'-12'24,"2"0"2,2 0-9,12 10-4,-13 2-2,32 3-1,-10 3-2,17 13-1,-2 4-1,14 12-2,-2 2-1,8 5-1,-1 1-1,0 0 0,-6-1-1,-4-5-1,-9-2-2,-10-16-5,-1 6-16,-17-15-6,-9-10-1,0 0 0</inkml:trace>
  <inkml:trace contextRef="#ctx0" brushRef="#br0" timeOffset="53634.0675">1402 9916 15,'3'15'29,"-3"-15"1,25-7-2,-3-1-16,1-7-4,15 6-5,-3-5 0,5 1-2,-3 0-2,0-1-3,-1 7-8,-10-7-13,0-1-3,-5-4 1,-6-4-1</inkml:trace>
  <inkml:trace contextRef="#ctx0" brushRef="#br0" timeOffset="53787.0765">1775 9455 42,'-8'-15'29,"8"15"1,-18-15-11,18 25-6,-7 1-6,10 15-4,1 11-6,0 4-21,5 9-5,0 1-3,-2 2-1</inkml:trace>
  <inkml:trace contextRef="#ctx0" brushRef="#br0" timeOffset="59171.3845">5890 12073 9,'0'0'16,"1"-15"-2,-1 1-2,2 1-3,-4-4-1,5-1-1,-4-5-2,3-1-1,-3-7 0,3 1 1,-2-9-3,2-1 0,-2-5-1,2-4 1,-2-5-2,2-1 1,-1-3-1,0 3 0,-1 4 0,3 3 1,-2 3 0,2 10 1,-3 4 0,1 10 1,-2 3-1,1 7 1,0 11-1,-4-14 0,4 14-1,0 0 0,0 0 0,0 0 0,-13 3-1,13-3 0,-5 15-1,5-15 1,-8 21 1,4-8-1,-1 2 0,-2-2 0,1 1 0,-2 0 0,-1 1 0,0-2-1,-2 1 0,1-3 1,1 0-1,9-11 0,-19 19 0,19-19 1,-15 13 0,15-13-1,0 0 1,-11 8-1,11-8 1,0 0-1,0 0 1,0 0-1,0 0 1,0 0 0,0 0-1,5-13 1,-1 3 0,2-3 1,2-5-1,2 0 1,2-6-1,1 3 0,4-3 0,0 2 0,2 0-1,2 2 1,-2 2-1,2 4 1,-1 1-1,-2 4 1,-1 2 0,-2 5 0,-2 2 2,0 4-1,-13-4 2,22 23-1,-13-8 1,0 5 0,-2-1 0,1 5-1,-5-4 0,1 3-1,-1-2-1,-3-6-5,8 6-18,-8-7-5,0-2-1,0-12-1</inkml:trace>
  <inkml:trace contextRef="#ctx0" brushRef="#br0" timeOffset="60631.468">9009 12033 16,'0'0'20,"-12"-1"-3,12 1-3,-1-23-2,4 9-3,-7-13-4,5-1-1,-2-9-1,3-1-1,-2-5-2,2-2 1,-4-2-2,2 0 1,-1 3-1,1 1 1,-4 3-1,2 0 1,0 5 0,0 4 0,0 3 1,1 6-1,0 2 1,1 3-1,-3 6 1,3 11 0,-5-14 0,5 14 0,0 0 1,-18 7-2,9 3 1,-3 5 0,1 3-1,-4 3 0,1 5 0,0-2 0,-1 1 0,2-1 1,1-3-1,-1-1 0,2-4 0,0-2 0,0-2 1,2-1-1,9-11 0,-14 12 0,14-12-1,0 0 1,-12 7 0,12-7-1,0 0 1,10-11-1,-10 11 1,21-22 0,-6 6 0,1-5-1,4-3 1,2-4 0,-1-1 0,2 1 0,-1 0 0,-1 2-1,-3 4 1,-1 3 0,-3 4 0,-2 6 0,-12 9 0,15-7 0,-15 7 1,12 7 0,-7 3 0,3 6 0,0 3 0,3 3 0,1 3 0,1-1-1,0 3 0,0-6-4,6 4-16,-6-9-8,0-5 0,-13-11-2</inkml:trace>
  <inkml:trace contextRef="#ctx0" brushRef="#br0" timeOffset="85112.8681">2164 15722 40,'-22'-12'26,"10"1"-5,12 11-3,-12-15-4,12 15-3,-2-11-1,2 11-2,0 0-2,23-2 0,-11 1-1,11 6-1,3 0 0,9 3-1,3-1-1,6 4 0,4-2 0,2 2 0,0-4-1,-4-2-1,0 0 1,-5-3 0,-3-3 0,-7-2-2,-4-2 0,-7-7-3,0 8-4,-14-17-18,5 9-7,-12-5 0,1 17-1</inkml:trace>
  <inkml:trace contextRef="#ctx0" brushRef="#br0" timeOffset="85437.8867">2703 16101 13,'0'0'28,"16"12"0,-16-12 0,21-14-14,-5 11-4,-4-20 1,9 8-2,-7-19-1,7 6-4,-8-12 0,4 3-2,-8-6 1,2 2-2,-7 0-1,-2 3-1,-4 5 0,-5-1-4,5 17-6,-17-2-18,6 12-1,-11 3-1,4 8 0</inkml:trace>
  <inkml:trace contextRef="#ctx0" brushRef="#br0" timeOffset="85817.9084">2011 16091 17,'-13'-15'28,"7"0"1,3 1 0,-1-17-11,11 10-6,-8-22-1,12 6-6,-5-14 0,7 4-3,-5-5 0,2 3-2,-3 3 0,-3 4-1,1 9-1,-9 1-3,3 18-9,-14 0-15,15 14-1,-28-11 0,13 11-1</inkml:trace>
  <inkml:trace contextRef="#ctx0" brushRef="#br0" timeOffset="86167.9284">1841 14959 19,'0'0'30,"4"-11"-1,-4 11 2,18 12-16,-18-12-5,30 21-2,-14-9-1,9 6-3,-2-1-2,2-1-3,2 5-7,-11-11-16,6 3-5,-8-3-2,-1-5 0</inkml:trace>
  <inkml:trace contextRef="#ctx0" brushRef="#br0" timeOffset="86523.9487">2048 14676 20,'0'0'27,"9"17"2,9 4-8,-2-6-2,19 20-3,-5-5-4,17 18-3,-2-4-3,11 8 0,1-6-2,4 0-2,-3-9 0,2-5-1,-1-12 0,0-12 0,-5-11-2,-6-12-3,4-2-5,-17-22-17,5 3-6,-15-9 0,-5 1-2</inkml:trace>
  <inkml:trace contextRef="#ctx0" brushRef="#br0" timeOffset="86839.9668">2472 14644 19,'0'0'29,"0"0"2,12-18-1,6 12-13,-4-15-7,15 5-2,-4-16-2,10 0-3,-2-7-3,1-2-2,5 5-8,-14-6-19,2 6-1,-10 2-1,-7 9-1</inkml:trace>
  <inkml:trace contextRef="#ctx0" brushRef="#br0" timeOffset="87056.9794">2605 14311 20,'0'17'30,"2"-3"1,1 3-1,2 14-16,-4-6-5,12 12 0,-5-2-5,6 2-2,2 2-6,-7-11-11,7 2-14,-7-7-1,0-7 0,-9-16-2</inkml:trace>
  <inkml:trace contextRef="#ctx0" brushRef="#br0" timeOffset="87340.9955">2343 14132 13,'-4'-25'30,"4"1"1,5 1 1,14 10-14,-3-7-4,23 18-2,-3-3-4,17 18-2,4 7-2,11 10-1,5 8-3,-3-1-9,7 14-21,-17-3-4,-13 7 0,-23 0-2</inkml:trace>
  <inkml:trace contextRef="#ctx0" brushRef="#br0" timeOffset="88565.0657">1990 8233 12,'0'0'27,"-16"-10"-1,16 10-4,0 0-7,7-12-3,12 15-3,1-8-2,13 10-1,2-5-1,12 6 0,1-4-2,5 3-1,0-4-1,1 0 1,-1-3-2,-5-4 0,-4-2 0,-8-3-3,-1 3-3,-11-10-9,-1 6-16,-7-3 0,-16 15 0,10-15-1</inkml:trace>
  <inkml:trace contextRef="#ctx0" brushRef="#br0" timeOffset="88815.08">2579 8529 17,'0'0'26,"14"18"1,-14-18-1,0 0-20,21-4-3,-21 4 0,19-24-2,-10 2 1,0-5-1,-2-5 0,-2-4-1,-4-2-1,-3-4-5,-1 3-13,-5 0-6,-6 1-2,-4 6 0</inkml:trace>
  <inkml:trace contextRef="#ctx0" brushRef="#br0" timeOffset="89081.0951">1859 8416 15,'-7'-15'25,"0"-13"-1,7-5 0,2-6-23,9-8-8,2-8-15,1-7 0,4 5-1,-2-5 9</inkml:trace>
  <inkml:trace contextRef="#ctx0" brushRef="#br0" timeOffset="89464.1171">2031 7616 7,'-14'11'28,"10"1"0,7 8-1,2-2-12,20 15-3,-1-7-3,18 10-3,1-8-2,11 2-1,-1-8-1,7-3-1,-2-10 1,2-4-1,-6-10-1,-3-6-1,-6-6-1,-6-10-6,3 3-17,-15-8-4,-7 0-1,-10-3-1</inkml:trace>
  <inkml:trace contextRef="#ctx0" brushRef="#br0" timeOffset="89712.1313">2384 7531 26,'-14'3'28,"14"-3"0,0 0-1,-5-25-21,15 11-3,4-8-1,6-4-2,4-2-1,-1-4-4,5 2-9,-6-2-13,-2 1 2,-2 6-2,-8-1 7</inkml:trace>
  <inkml:trace contextRef="#ctx0" brushRef="#br0" timeOffset="89980.1464">2439 7224 28,'1'-10'28,"-1"10"-1,0 0-1,0 0-21,8 22-3,-4-8 0,1 5-2,0-2 1,1 8-1,0 0 0,-1 2-1,0 1-3,-4-7-6,8 0-16,-1-2 1,0-7-2,0-2 2</inkml:trace>
  <inkml:trace contextRef="#ctx0" brushRef="#br0" timeOffset="90452.1736">2232 6956 28,'13'-20'28,"6"1"0,1-3-4,17 10-6,-8-6-5,23 15-4,-5-1-2,13 12-3,-3 6-2,5 6-2,-2 8-4,-11 0-20,-2 8-7,-18 1-1,-10 8-1</inkml:trace>
</inkml:ink>
</file>

<file path=ppt/ink/ink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49:54.2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-2 323 1,'0'0'0,"-11"-17"6,11 17-1,5-23-2,-5 23 0,29-27 0,-8 8 0,10 0 0,-1-7 0,9 3 0,-1-4 0,4 4 0,-2-4-1,2 4-1,-1-1 1,-3 7-1,-3 3 0,-5 6 1,-3 3 1,-2 11 0,-6 5 1,0 13 0,-9 9-1,1 11 1,-3 8-1,-2 12 0,-2 3-2,3 4 0,-1 1-1,2-3 1,-5 2 0,7-2 0,-4-7 0,3-3-1,-1-3 2,0 1-2,-1-1 1,1-3 0,2 0-1,-3 1 1,1 1-1,1 0 1,1 0-1,0 2 2,-1-3-2,3 3 1,-1-7 0,1 0 0,1-6-1,0 0 1,3-8-1,-1 0 0,2 0 1,3-5-1,-1-2 1,2 3-1,2-5 1,0 1-1,4-2 1,-3-2-1,5-5 0,0 3 0,3-5 1,-1 1-1,2-1 0,-1-2 1,-1 1-1,3 1 0,-3 0 1,3 1-1,-1-1 0,3-2 0,-1 1 0,5-1 0,-2-1 1,3-2-1,3-3 0,2-1 0,-2-2 0,2-1 0,-4-2 0,2-1 1,0 1-1,-2 1 0,-2-1 1,-1 1-1,-1 1 0,-2 2 0,3 0 0,-5 1 0,3-1 0,-5 2 0,3-2 1,-7 1-1,3-1 0,-6-2 0,2-1 0,-4-1 0,0-1 0,-2 0 1,4-4-1,0-1 0,-1-1 0,7-3 1,0-1-1,5-3 0,-1-3 0,3-1 0,-2-2 0,1-2 0,-3-4 0,-1 4 0,-4 0 0,-6 2 0,-4 2 0,-19 15 0,26-24 1,-26 24-1,0 0 0,20-19 0,-20 19 0,0 0 0,0 0 0,3-16 0,-3 16 0,0 0 0,0 0 0,2-17 0,-2 17 0,0 0 1,0-16-1,0 16-1,0 0 1,0 0 0,0 0 0,0 0-1,-5-15 1,5 15-1,0 0 0,0 0 0,0 0 0,-18-11-1,18 11 0,0 0-1,-17-5-1,17 5 0,0 0 0,-23-12-1,23 12-1,0 0 0,-17-7 0,17 7-1,0 0-3,0 0-2,-19-7-5,19 7 4</inkml:trace>
  <inkml:trace contextRef="#ctx0" brushRef="#br0" timeOffset="1192.0679">2747 2087 17,'17'-11'15,"-17"11"-2,21-17-1,-21 17-3,27-21-1,-16 6-1,9 8-1,-3-5-1,8 3-1,-4-3 0,8 3-1,-6 1-1,5 1 0,-3-3 0,4 4-1,-6-2 0,4 3 0,-4-1-1,-2 1 1,-4 0-1,0 3 1,-17 2-1,25-5 1,-25 5 0,0 0 0,0 0 0,0 0 0,0 0 1,2 21-1,-2-21 1,-15 22-1,5-4 0,2 2 0,-3 1-1,1 5 1,-1 0 0,1 1-1,1 1 1,3-1 0,-4-1-1,5-3 0,-1-3 1,4-2-1,2-18 0,-4 25 1,4-25-1,0 0 0,-4 16 0,4-16 0,0 0 0,0 0 0,0 0 0,0 0-1,0 0 0,0 0-3,0 0-7,0 0-17,0 0-2,0 0-1,0 0 5</inkml:trace>
</inkml:ink>
</file>

<file path=ppt/ink/ink2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9-25T20:53:06.009"/>
    </inkml:context>
    <inkml:brush xml:id="br0">
      <inkml:brushProperty name="width" value="0.05292" units="cm"/>
      <inkml:brushProperty name="height" value="0.05292" units="cm"/>
      <inkml:brushProperty name="color" value="#FF0000"/>
    </inkml:brush>
  </inkml:definitions>
  <inkml:trace contextRef="#ctx0" brushRef="#br0">14643 15317 29,'1'-10'30,"-4"-3"-1,3 13-4,-5-14-10,5 14-4,0 0-3,0 0-1,2 10-2,0 12-1,-4 6 0,2 14 0,-5 9 0,2 14 0,-4 7-1,2 10-1,-3-1 0,3-2-1,-1-7 0,2-6 0,3-10-2,-1-13 1,3-10-3,-1-12 0,3-4-3,-3-17-8,0 0-19,3-23-1,0 5 0,-6-14 0</inkml:trace>
  <inkml:trace contextRef="#ctx0" brushRef="#br0" timeOffset="275.0157">14573 15461 36,'3'-17'30,"0"-5"0,7 5 0,-3-13-17,14 12-5,1-13 0,9 7-3,0-4-1,4 3-2,-1 2 0,-2 4-1,-2 6-3,-7 4-2,0 18-10,-12-3-17,-3 16 0,-9-1-1,-2 13-1</inkml:trace>
  <inkml:trace contextRef="#ctx0" brushRef="#br0" timeOffset="472.027">14662 15727 42,'9'13'30,"3"-22"1,10-1-2,-3-12-20,12 5-3,0-9-1,3 0-4,2 5-10,-10-4-19,3 8-2,-9 0 0,-2 9-2</inkml:trace>
  <inkml:trace contextRef="#ctx0" brushRef="#br0" timeOffset="701.0401">15014 15612 60,'0'0'34,"0"0"0,-2 18 0,2 4-25,-8 0-5,6 9-1,-1 1-2,1 3-1,3 3-2,-1-10-3,9 7-10,-6-21-17,9-4-2,-12-10 0,20-15 0</inkml:trace>
  <inkml:trace contextRef="#ctx0" brushRef="#br0" timeOffset="848.0485">15057 15463 34,'0'0'26,"-7"-15"0,7 15-7,0 0-33,0 0-10,10-4-2,-10 4 0</inkml:trace>
  <inkml:trace contextRef="#ctx0" brushRef="#br0" timeOffset="1675.0958">15203 15614 34,'0'0'30,"0"0"1,7 11 0,-7-11-16,4 19-7,-3-4-2,6 11-1,-4-2-2,4 8 0,-3-2-1,1-1 0,-2-3-2,0-5 1,-1-6-1,-2-15 1,0 0-1,0 0 0,12-23-1,-6-2 0,3 0 0,0-2 0,2 0 0,1 2 0,2 9 0,-1 7 0,2 11 0,0 7 1,2 11-2,-2 1-2,6 11-2,-4-9-2,10 12-4,-8-17-1,13 7-2,-9-22 0,11 2 1,-9-17 3,6-2 5,-4-9 6,-5-10 6,1 7 4,-12-14 3,3 17 2,-14-13 1,5 21-1,-17-9-2,12 24-3,-26-7-4,11 19-1,-7 7-2,3 10-2,0 6-1,3 7 1,4 2-1,5 2 0,5-3-1,4-3 1,5-9-1,3-9 1,3-12-1,3-12 0,0-10 1,-3-12-1,1-11 1,-3-12-2,0-7 0,-6-13 0,-1-2-1,-5-8 0,1-1 0,-4-4 1,2 6 0,-3 6 2,0 8 1,3 15 0,-1 9 2,2 22 1,1 16-1,-6 24 1,2 14 0,5 19-1,-3 8 1,4 17-1,-1 6-1,3 5 0,1-4 0,2-5-2,2-10 1,-1-10-3,4-6-9,-8-25-19,8-10-5,-12-23-1,12-11 0</inkml:trace>
  <inkml:trace contextRef="#ctx0" brushRef="#br0" timeOffset="2208.1263">16447 15281 47,'-9'3'33,"5"21"0,-6 4-4,8 27-18,-8 1-4,7 17-3,-3 2 0,5 5-2,0-5-1,2-7-2,1-9-2,-1-17-4,9-2-21,-8-27-5,-2-13 0,9-15-1</inkml:trace>
  <inkml:trace contextRef="#ctx0" brushRef="#br0" timeOffset="2597.1485">16711 15618 30,'0'0'32,"0"0"-2,-18-6 2,8 20-19,-9-5-6,3 12-1,-2 0-2,4 8-1,3 2-1,5 4 0,4 0-2,8 0 0,3-3 0,7-5 0,3-9 1,3-8-1,-1-10 1,0-10-1,-4-9 1,-1-12 0,-8-6 0,-4-5-1,-6-1 0,-3-1 0,-7 6 0,-3 4-1,2 12-3,-7-3-10,9 20-18,-1-1 0,12 6-1,-9 9 0</inkml:trace>
  <inkml:trace contextRef="#ctx0" brushRef="#br0" timeOffset="3363.1923">17081 15581 35,'0'0'31,"-18"-8"2,4 12-2,-8 0-19,7 17-6,-3 0-1,3 12-2,3-1-1,6 8 0,4-2-2,6 1 1,6-3-1,7-7 1,6-8-1,4-10 1,3-10-1,4-8 1,0-12 0,1-6-1,-4-9 1,-3-4 0,-7-1 0,-2 1 0,-8 6 0,-6 1-1,-6 8 1,-4 7 0,-6 8-1,-3 9 0,-1 7 0,-1 6 0,3 6-1,1 2 1,5 2-1,4-1 0,7-1 0,4-6 0,4-2-1,3-6 1,3-2-1,1-6 0,-1 2 1,1-2-1,-1 4 1,-1 3 0,0 2 1,0 4 0,-1 3 0,-1 1 0,1-2 0,-1-2 0,3-7 1,-2-5 0,0-9 0,-1-10 0,-1-10 1,0-7-1,-3-13 0,0-9-1,-3-7-1,-2-6 1,-2 1 0,-3 5 0,-1 7 0,0 9 1,-2 14-1,-1 20 1,3 14 1,-10 29 0,5 7 1,2 14-3,1 9 2,3 10-2,3 1 1,3 0 0,4-7-1,0-11-2,4-5-2,-3-25-6,8-4-22,-10-24-2,1-9 0,-8-19 0</inkml:trace>
  <inkml:trace contextRef="#ctx0" brushRef="#br0" timeOffset="3516.2011">17517 15414 17,'5'-11'26,"4"-5"0,8 2-1,6-3-20,7 3-16,4-2-12,-7 0-1,4 6-2</inkml:trace>
  <inkml:trace contextRef="#ctx0" brushRef="#br0" timeOffset="3724.213">17780 15569 62,'-2'28'35,"-3"-4"0,4 7-1,-4-3-30,7 8-1,-1-5-2,1-2-1,4 0-3,-5-14-6,13 3-24,-14-18 0,22 0-1,-13-20-1</inkml:trace>
  <inkml:trace contextRef="#ctx0" brushRef="#br0" timeOffset="4438.2538">18020 15545 42,'-13'30'34,"0"0"-1,3 7-1,-1-5-23,9 10-4,2-6-3,6-2-1,2-6 0,4-6 0,-1-10 0,4-7 0,-3-12-1,-1-10 1,-2-7-2,-3-11 0,-3-4 0,-4-4-1,-3 1 0,-4 0 0,0 8 0,-2 5 0,4 9 0,-1 5 2,7 15-1,0 0-1,0 0 1,10 7-1,0 4 3,3 1-1,4 2 0,2 4 1,-3-2 1,1 7 1,-3-5-1,-3 7 1,-4-4-1,0 1 1,-7-2-1,0-2-1,-2-5 0,1-2 0,1-11-1,0 0 0,0 0-1,12-26-1,-2 6 0,0-2 0,5 1 1,-3-2-1,4 5 1,-2 7 1,-2 5 1,2 12 0,-4 4 1,-1 11 0,-2 2-1,0 5 1,-2 3-2,-1-6-2,5 9-14,-7-19-16,5-1-1,-7-14 0,14-3-1</inkml:trace>
  <inkml:trace contextRef="#ctx0" brushRef="#br0" timeOffset="4828.2761">18600 15479 49,'0'0'32,"-19"-15"0,6 16-5,-5-2-22,5 8-3,0 4 1,2 4-3,3 2 1,5 2-2,4 3 1,5-1 0,5 1 0,2 1 0,3-5-1,1 1 1,0 0 0,-1-1 0,-3 1 1,0 2 0,-6-1 1,-3 3 1,-7-4 0,-1 3 1,-8-6 0,-1 3-1,-5-10 0,0-1-1,-5-5-1,0-7-3,5 8-17,-9-19-15,7 3-1,-6-7 0,6 4-1</inkml:trace>
  <inkml:trace contextRef="#ctx0" brushRef="#br0" timeOffset="6827.3905">19057 15582 27,'-3'13'31,"1"6"-1,-2 3-1,7 15-19,-8-4-2,12 11-1,-4-3-5,7 1 0,0-6-1,4-4-1,0-12 0,2-9 0,2-8 0,-3-14-2,3-8 0,-5-9 0,2 0 0,-4-4-1,-1 6 1,-3-1 0,0 8 0,-2 9 2,-5 10 1,0 0 1,12 21-1,-5-1 0,0 1 0,3 2 1,-2-2-1,4-2 0,-2-9 1,2-6-1,-4-11-1,1-8 0,-2-8-2,-5-9-1,2-2-1,-7-7 0,3 6 0,-5-3 0,3 12 0,-3 1 0,5 11 2,0 14 2,0 0-1,16 3 2,-2 6-1,5 4 2,3-4 0,4 3 2,2-10-1,5 1 1,-6-10 0,6-4 0,-8-10-1,1-2 0,-6-10-2,-2-4 1,-4-7-2,-4-1 1,-4-2-1,-4 3 1,-3 3 1,0 8-1,-4 6 0,0 16 1,-4 10-1,3 15 1,-1 10 0,1 12-1,1 6 1,0 11-1,2 2 1,1 2-1,1-3 1,2-3 0,-1-8 0,1-4-2,-2-10 1,2-7 1,-1-8-2,0-3 1,0-11 0,0 0 0,0 0-1,0 0-1,3-19 0,1 5 0,3-1-1,1-5 0,4 0 1,3-2-1,2 3 1,2 3-1,0 3 2,1 6-1,-2 8 1,-1 9 1,-2 8-1,-1 9 1,-2 5 0,1 6 0,0 3-1,0 2 1,1-4-1,2-7 1,0-9-1,3-9 0,3-12 0,0-9 0,0-14 1,0-10-2,-1-4 1,-3-4 0,-3-1 0,-5 2-1,-5 4 1,-5 2 0,-4 11-1,-5 10 1,-3 6 0,-3 7 0,0 10 0,-1 7-1,3 5 0,2 5 1,3 4 0,6-2-1,7 1 0,4-4 1,4-4-1,4-7 0,2-7 0,3-7 1,1-8-1,0-7 0,0-4 1,-2-4-1,-1-2 1,-2 0-1,-1 1 1,-2 2 0,-1 6 0,-2 4 0,-3 8 1,1 8 0,-1 4 0,0 9 1,0 5-1,-1 4 0,0 0 0,0 1 0,-3-4-1,1-5 1,-3-6-1,-3-15 1,0 0 0,0 0-1,4-17-1,-6-10 0,4-3-1,-1-5-1,5 1 1,-2-2-1,5 6 0,1 4 0,7 7 1,-1 10 1,4 5 1,3 8 0,1 1 1,4 4 0,-2-1 0,2 1 1,-2-4-1,1-3 0,-5-5 1,-1-3-1,-5-7 0,-2-1 0,-6-5 0,-2-1-1,-6 4 1,-5 2 0,5 14-1,-19-12 0,5 18 0,1 6 0,-1 7 0,1 6 1,4 4-1,2 4 0,4-1 0,4 0 0,4-1 0,3-6 0,4 1-5,-12-26-18,24 17-10,-12-19-1,2-1-1</inkml:trace>
  <inkml:trace contextRef="#ctx0" brushRef="#br0" timeOffset="7526.4305">21162 15215 32,'-1'-15'30,"1"15"1,-2-24-12,2 24-5,2-11-5,-2 11-2,0 0-1,6 31-1,-6-5-1,4 17 0,-2 7 0,2 16 0,0 11 0,2 14-1,1 3-1,1 0 0,-2-5-1,3-5 0,-3-10-1,2-11 0,-3-16 0,0-13 0,-2-10-1,-2-12-1,-1-12-1,0 0-4,0 0-21,-9-30-8,4 13 0,-9-13-1</inkml:trace>
  <inkml:trace contextRef="#ctx0" brushRef="#br0" timeOffset="8717.4986">21291 15155 6,'9'-1'4,"-9"1"-1,0 0-1,0 0 0,0 0-2,0 0 0,0 0 0,0 0 0,0 0 0,0 0 0,0 0 0,0 0 0,0 0 0,0 0 0,0 0 0,0 0 0,0 0 1,0 0-1,0 0-1,0 0-3,0 0-8,0 0 12,0 0 0</inkml:trace>
  <inkml:trace contextRef="#ctx0" brushRef="#br0" timeOffset="9485.5425">21645 15166 38,'0'0'32,"0"-15"-2,0 15-11,0 0-6,5 11-4,-5-11-3,1 21 0,-2-3-2,5 14 0,-3 4-1,3 11 0,-1 7 0,1 5 0,0 2-1,-1 2 0,1-5 0,-1-2-1,0-8 0,-1-2 0,-2-10-1,0-6-1,0-5-1,-3-10-2,5 8-8,-11-22-21,9-1-3,0 0-1,-10-2-1</inkml:trace>
  <inkml:trace contextRef="#ctx0" brushRef="#br0" timeOffset="9776.5592">21454 15874 23,'11'-4'34,"10"7"0,-1-12-2,12 15-16,-6-17-5,9 11-5,-2-9-2,3 5-2,-2-4-1,-3 1 0,-4-3-1,-4 1 0,-2 2-3,-9-7-4,6 10-24,-15-8-2,-3 12-2,-3-18 0</inkml:trace>
  <inkml:trace contextRef="#ctx0" brushRef="#br0" timeOffset="10118.5787">21446 15172 24,'15'-2'30,"-1"3"0,0-8-11,12 12-7,-5-12-4,12 8-3,-3-7-2,2 1-2,1 2-5,-8-8-20,0 3-6,-6-1 0,-5 1-2</inkml:trace>
  <inkml:trace contextRef="#ctx0" brushRef="#br0" timeOffset="10449.5976">22076 14944 40,'0'0'32,"0"0"0,-9 2-13,7 14-9,-9-3-5,4 9-2,-4 2-2,2 2-1,-1 9-5,-5-11-18,7 7-9,-4-7 0,4-3-1</inkml:trace>
  <inkml:trace contextRef="#ctx0" brushRef="#br0" timeOffset="10836.6198">22250 15064 15,'-10'16'33,"-8"3"-1,3 13 1,-12 0-19,14 19-3,-10-2-5,9 11-2,1 1 0,6 2-1,3-5-1,5-3-1,2-6 1,5-6-2,3-7 1,1-5-2,3-7-2,-3-11-3,8 7-12,-8-20-15,4 4-1,-16-4-1,20-11 5</inkml:trace>
  <inkml:trace contextRef="#ctx0" brushRef="#br0" timeOffset="11173.6391">22312 15340 8,'0'0'30,"0"0"3,0 0-1,14 18-14,-14-18-8,18 29-2,-8-10-2,10 10 0,-2 0-2,7 6-1,-2-2 0,2 0-2,-1-4 1,-2-5-2,-2-3-1,-3-8-1,0-1-5,-17-12-10,17-5-18,-16-7 1,-1 12-1,0-26 3</inkml:trace>
  <inkml:trace contextRef="#ctx0" brushRef="#br0" timeOffset="11408.6525">22560 15387 13,'0'-20'32,"0"20"1,0 0 0,-11 11-13,-6-3-10,7 15-4,-7 4-1,2 10-1,-6 3-1,4 7-2,-2 0 0,2-2-2,5 4-5,-7-17-20,13 0-9,-4-17 0,9-1 0</inkml:trace>
  <inkml:trace contextRef="#ctx0" brushRef="#br0" timeOffset="11786.6741">22595 15131 15,'0'0'32,"14"19"0,-1 6-6,-7-8-10,13 24-5,-9-2-3,6 14-3,-7 4 0,0 8-2,-8-1 0,-3 0-1,-8-1-1,-3-7-2,-2 5-10,-12-22-21,5-4-3,-8-18-1,5-8-1</inkml:trace>
  <inkml:trace contextRef="#ctx0" brushRef="#br0" timeOffset="12619.7218">22791 14974 20,'0'0'29,"0"0"-3,3-18-8,-3 18-4,0 0-3,12-2-2,-12 2-2,4 14-1,-3 2-1,5 16 0,-4 8-1,6 17 0,-3 8 0,3 15-1,-2 5-1,1 6 1,-1 0-1,2-2 0,-1-8-1,1-3 0,-3-11 1,1-9-1,-2-9-1,0-8 1,-1-10-1,-1-8 1,-1-7-1,-1-16 0,1 15 1,-1-15-1,0 0-2,0 0 0,0 0-3,-13-22-16,13 22-16,-9-23 0,4 10-2,-10-10 1</inkml:trace>
  <inkml:trace contextRef="#ctx0" brushRef="#br0" timeOffset="14434.8256">23248 15484 4,'5'-12'29,"-5"12"-1,0 0-4,-7 11-13,11 5-2,-8-2-1,8 12-2,-4-4 1,7 8-3,-2-3 0,6 2-3,1-4 0,5-4 0,3-8 0,3-5-1,1-8 1,4-6 0,-2-7 0,3-4-1,-3-9 1,1-3 0,-5-3-2,1 0 1,-5 0-1,0 3 1,-4 4-1,0 4 1,-2 9-1,-1 6 2,-1 7 0,-1 8-1,0 5 3,-2 8-2,-1 5 1,0 2-1,-4 3 1,-2 1 0,-4-4 0,-3-2-2,-4-3-1,-7-10-4,4 5-24,-16-14-5,3-2-1,-9-11-1</inkml:trace>
  <inkml:trace contextRef="#ctx0" brushRef="#br0" timeOffset="16295.932">14871 16623 9,'-3'-10'28,"3"10"1,0 0-1,-5-15-11,5 15-5,0 0-3,16-3-2,-16 3-3,20-3 0,-5 2 0,7 9-1,6-2-1,7 5-1,3 2-1,6 2 0,3 2 0,4-1-1,2-1 1,-1 0-1,-7 0 1,-3-2 0,-7-2 1,-8-2-1,-7 2 1,-8-1 0,-12 1 0,-6 1 1,-10 1 0,-6 5-1,-6-2 1,-5 5 0,-5-1-1,1 1 1,-3 1-1,3 0 0,3 3-1,4-2 2,2 2-2,5-3 2,4-2-2,5 0 1,4-4-1,3 0 1,3-4-2,4-12-1,1 19-4,-1-19-6,7 13-21,-7-13-3,0 0 2,0 0-3</inkml:trace>
  <inkml:trace contextRef="#ctx0" brushRef="#br0" timeOffset="17064.976">16131 16691 11,'4'-13'32,"-1"3"0,-6-7 0,3 17-16,-10-25-5,10 25-3,-18-24-3,5 18-1,-7-3-2,2 6 0,-4 3-2,-1 5 1,2 4-1,1 3 0,5 5 0,4 1-1,6 6 1,8 0-1,7 3 0,5 0 1,8 1 0,4 0 0,3-1-1,1-1 1,0-2 0,-2-2 1,-5-3-1,-5 0 1,-6-4-1,-7-1 2,-8-3-1,-6 1 0,-8-4 0,-5-2-1,-4 0-2,-8-10-4,9 8-21,-9-10-6,7 0 0,0-5-2</inkml:trace>
  <inkml:trace contextRef="#ctx0" brushRef="#br0" timeOffset="18238.0431">16446 16778 24,'0'0'31,"-5"-14"0,-5 5-9,10 9-9,-24 1-3,12 9-3,-8-2-2,4 8-1,-3 0-2,2 9 1,4-2-2,4 4 0,4 0-1,7-1 1,6-5-1,5-3 0,3-4-1,5-7 2,0-4-1,1-7 0,0-4 1,-4-5-1,-3-4 1,-6-5-1,-6-4 1,-5 0-1,-4-1 1,-6 2-1,-3-1 0,0 5 0,0 3 0,3 4-1,3 4 1,9 10-1,-3-14 1,12 7-1,6 1 1,6 1-1,4 2 1,3 2 0,3 3 1,2 6-1,-2 5 1,-2 7-1,-6 2 1,-4 5 0,-5 1-1,-4 1 1,-7-3 0,-3-2 0,-5-4 0,-1-3 0,-1-7 0,7-10-1,-14 8 1,14-8-1,-11-14 1,9 0-1,3-4 0,3-3-1,3-2 1,0 1-1,5 1 1,1 5 0,0 3-1,2 7 1,-1 10 0,-3 5 0,0 5 0,-2 6 0,-2 3 0,-3 2 0,-1-1 0,0 0 0,-2-7 0,-1-1 1,0-16-1,1 13 0,-1-13 0,3-10 0,0-3-1,1-6 0,3-2 1,0-3-2,2 0 1,2 1 0,3 4 0,-1 4 1,2 7 0,-1 8 1,2 6-1,1 5 1,-1 6-1,0 0 1,-1 1-1,1 1 1,-1-7-1,3-2 0,0-8 1,2-7-1,-1-5 1,1-5-1,-4-5 0,0-1 1,-5-3 0,-2 3-1,-8 2 1,-4 5-1,-6 4 0,-2 7 1,-6 5-1,1 7 0,-3 7 0,3 2 0,0 6 0,4 1 0,4 1 0,4 1 0,4-3-1,5-3 1,4-3 0,5-4 0,3-5 0,3-5-1,1-4-1,-2-8-3,10 6-21,-10-10-9,-1 1 1,-7-4-2</inkml:trace>
  <inkml:trace contextRef="#ctx0" brushRef="#br0" timeOffset="19124.0938">17569 16519 12,'-2'-25'32,"1"7"0,-3 1 0,4 17-14,-7-12-5,7 25-5,-8 2-3,5 18-1,-1 4-2,2 10 0,0 3-1,4 5 1,2-3-2,4-4 0,3-8 0,1-12 0,5-12 0,1-10 0,4-9 0,-2-11-1,2-10 1,-2-10-1,0-7 1,-5-6-1,-2-1 0,-5 0 1,-2 4 0,-4 5 1,-2 6-1,-1 11 1,-3 12 0,4 10 0,-10 16 0,5 11 0,0 6-1,1 5 1,0 4-1,1 4 0,2-3 0,1-4 0,2-6 0,0-11 0,-1-5 1,1-6-1,-2-11 0,0 0 0,0 0 0,11-15 0,-5 1 0,-1 0-1,2-1 0,2-3 1,3 4-1,-1 3 1,2 5 0,1 5 0,0 5 0,3 7 0,-2 3 0,1 5 0,-2 3 0,0-1 1,-1-1-2,-3-3 1,-1-3 0,-9-14-2,16 13-2,-16-26-14,0 13-15,1-23-1,-3 8 0,-8-9-1</inkml:trace>
  <inkml:trace contextRef="#ctx0" brushRef="#br0" timeOffset="19351.1068">17450 16601 11,'9'-14'31,"9"6"1,9 0-1,7-6-15,9 8-12,4-1-3,1-2-13,1 2-17,-3 2-1,-6-1-1,-6 2 8</inkml:trace>
  <inkml:trace contextRef="#ctx0" brushRef="#br0" timeOffset="20767.1878">18086 16753 28,'0'0'31,"15"-8"-1,0 15-11,-15-7-5,23 9-2,-23-9-4,23 28-2,-14-11-2,3 10 0,-6-3-2,2 0 1,-5-4-2,0-2 1,-3-6-1,0-12 0,0 0 0,0 0-1,-5-19 0,2-4-1,2-3 0,0-5 0,2 1-1,1-2 0,4 7 1,1 4 0,3 8 0,3 10 1,4 9-1,3 6 1,3 5 1,1 4-1,3-1 0,1 0 1,0-6 0,0-6-1,0-7 1,-3-6 0,-5-9 0,0-6 0,-7-6 0,-6-2 0,-5-1-1,-6 3 0,-5 6 0,-8 6 0,-3 12-1,-3 7 0,0 11 0,0 6 1,2 11-2,3 1 2,6 3-2,6-2 2,5-1-1,5-4 1,8-4-1,3-5 1,6-8-1,3-6 2,2-7-1,2-6 0,1-6 0,0-4 0,-2-4 1,-1-2-1,-2 0 1,-2 2 0,-3 1 0,0 5 0,-2 1 0,-2 8 0,-3 3 0,-1 8 0,-11-6 0,14 22 0,-10-5 0,-4 2 0,-7-2-1,-2 1 1,-2-2-1,-3-3 0,-1-3 0,-2-4 0,2-1-1,-1-3 1,6 0-1,1-3 0,9 1-1,0 0 1,0 0 0,0 0 0,13-2 1,3 0-1,2-2 1,4-2-1,2-3 2,0-3-1,1-4 0,-2-6 0,-1-5 1,-3-6-1,-4-10 1,-1-4-1,-3-5 1,-3-1 0,-3 3 1,-1 6-1,-3 4 0,-1 10 0,-1 11 0,1 19 0,0 0 0,-7 26 0,3 7 0,1 12-1,0 4 0,-1 7 1,0 1-1,1-2 1,1-7-1,1-10 0,0-11 0,1-7 1,0-8-1,0-12 0,0 0 0,9-11-1,-4 1 1,1-2-1,3 0 1,1 1-1,2 2 0,0 5 1,1 4-1,0 4 1,0 5 0,0 1 0,-1 3-2,-1-1-1,6 6-10,-17-18-20,18 12-1,-18-12-2,19-3 0</inkml:trace>
  <inkml:trace contextRef="#ctx0" brushRef="#br0" timeOffset="21879.2514">19200 16766 29,'0'0'34,"-10"0"0,1 0 0,4 12-16,-6-6-12,6 9-2,-2 2-1,5 5-1,0-1-1,5 5 1,0-4-1,4 0 0,1-3-1,1-5 0,2-5 0,-1-7 0,0-4-1,-2-5 0,-1-7 0,-2-6-1,-1-2 1,-4-6-2,-1 1 2,-4-1-1,0 5 1,-2-2-1,1 9 1,1 4 0,5 12 1,0 0 0,0 0 0,2 13 0,7-1 0,6 1 0,2-1 0,4-2 1,1-6-1,5-4 1,1-7 0,0-5-1,-3-8 1,0-8-1,-5-10 1,-2-5-1,-3-5 0,-6-1 0,-4-1 0,-4 5 0,-3 3 1,-3 9-1,-1 11 0,-3 12 1,-1 13-1,0 11 1,-1 11-1,-1 12 1,1 8-1,1 8 1,2 5-1,5 0 1,3 0-1,4-2 0,3-7 0,4-6 0,2-8 0,4-8 0,0-6-1,2-6 1,0-7 0,4-6 0,0-5 0,2-4 0,2-6 0,-1-3-1,0-5 1,-3-1 0,-2-4 1,-4 3-1,-6-2 1,-4 3-1,-6 4 1,-5 4 0,-7 5-1,-1 8 1,-5 4-1,-1 5 0,0 5 0,1 4 0,1 1-1,4 3 1,5 2 0,2-2 0,6-2-1,3-1 1,3-4 0,2-2-1,4-5 1,0-6-1,2-4 1,0-2 0,-2-8-1,-1-6 1,-1-4 0,-1-8 0,-2-7 1,-2-10-2,-1-6 1,-2-3-1,-2 0 2,0 2-1,-2 5 1,1 7-1,-2 9 1,1 14 1,-1 9 0,2 11-1,-3 19 1,4 13 1,-1 8-1,2 13 0,-1 5 0,3 8 0,1 0-1,2 0 1,1-6-2,2-9 0,1-12-1,0-10 1,3-6-2,-3-13-2,6-3-3,-11-20-19,11 6-10,-7-13-1,6 5 0</inkml:trace>
  <inkml:trace contextRef="#ctx0" brushRef="#br0" timeOffset="23038.3177">20045 16947 32,'0'0'36,"0"0"-2,8 10 2,-8-10-25,0 0-29,0 0-14,9 11-3,-9-11-1</inkml:trace>
</inkml:ink>
</file>

<file path=ppt/ink/ink2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24:33.107"/>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9E5D0297-B66A-4967-B2CB-7EB268208E00}" emma:medium="tactile" emma:mode="ink">
          <msink:context xmlns:msink="http://schemas.microsoft.com/ink/2010/main" type="writingRegion" rotatedBoundingBox="2647,7972 22542,6391 22832,10033 2936,11614"/>
        </emma:interpretation>
      </emma:emma>
    </inkml:annotationXML>
    <inkml:traceGroup>
      <inkml:annotationXML>
        <emma:emma xmlns:emma="http://www.w3.org/2003/04/emma" version="1.0">
          <emma:interpretation id="{54FE527E-55DB-4FB4-95CD-1944795C6B74}" emma:medium="tactile" emma:mode="ink">
            <msink:context xmlns:msink="http://schemas.microsoft.com/ink/2010/main" type="paragraph" rotatedBoundingBox="2683,7934 9879,7722 9904,8552 2707,8764" alignmentLevel="1"/>
          </emma:interpretation>
        </emma:emma>
      </inkml:annotationXML>
      <inkml:traceGroup>
        <inkml:annotationXML>
          <emma:emma xmlns:emma="http://www.w3.org/2003/04/emma" version="1.0">
            <emma:interpretation id="{8CF6490A-1C6B-44B9-9D63-E6BBC289789C}" emma:medium="tactile" emma:mode="ink">
              <msink:context xmlns:msink="http://schemas.microsoft.com/ink/2010/main" type="line" rotatedBoundingBox="2683,7934 9879,7722 9904,8552 2707,8764"/>
            </emma:interpretation>
          </emma:emma>
        </inkml:annotationXML>
        <inkml:traceGroup>
          <inkml:annotationXML>
            <emma:emma xmlns:emma="http://www.w3.org/2003/04/emma" version="1.0">
              <emma:interpretation id="{26A8F72E-71E8-4AF9-AE2E-8024DC99AA51}" emma:medium="tactile" emma:mode="ink">
                <msink:context xmlns:msink="http://schemas.microsoft.com/ink/2010/main" type="inkWord" rotatedBoundingBox="2683,7934 9879,7722 9904,8552 2707,8764"/>
              </emma:interpretation>
              <emma:one-of disjunction-type="recognition" id="oneOf0">
                <emma:interpretation id="interp0" emma:lang="en-US" emma:confidence="0">
                  <emma:literal>Extent</emma:literal>
                </emma:interpretation>
                <emma:interpretation id="interp1" emma:lang="en-US" emma:confidence="0">
                  <emma:literal>I(x&gt;Esinwx +</emma:literal>
                </emma:interpretation>
                <emma:interpretation id="interp2" emma:lang="en-US" emma:confidence="0">
                  <emma:literal>I(x)Esinwx +</emma:literal>
                </emma:interpretation>
                <emma:interpretation id="interp3" emma:lang="en-US" emma:confidence="0">
                  <emma:literal>Iteming</emma:literal>
                </emma:interpretation>
                <emma:interpretation id="interp4" emma:lang="en-US" emma:confidence="0">
                  <emma:literal>Icx&gt;Esinwx +</emma:literal>
                </emma:interpretation>
              </emma:one-of>
            </emma:emma>
          </inkml:annotationXML>
          <inkml:trace contextRef="#ctx0" brushRef="#br0">11 7 5,'0'0'23,"0"0"-4,0 0-3,2-15-2,-2 15-2,0 0-2,0 0-1,0 0-1,-2 24-1,2-24-1,-6 38-1,1-16-1,8 14 0,-5 2 0,8 7-2,-4-3 1,6 2-2,-2-1 1,1-1-1,-1-3 0,0-2 0,-2-8-1,-3-1 1,1-4-1,-2-4 1,0-2-1,0-18 1,-5 22-1,5-22 0,0 0 0,0 0-2,0 0 0,0 0-3,0 0-4,0 0-16,0 0-8,-18-22-1,18 22-1</inkml:trace>
          <inkml:trace contextRef="#ctx0" brushRef="#br0" timeOffset="472.0268">-334 718 25,'0'0'28,"0"0"-5,0 0-5,21 6-7,-21-6-1,41 7-2,-17-7-2,17 12-1,-5-8-1,14 3-1,-2-4-1,7 1 0,-1-8-1,0 2-1,-3-4 1,-1-5-1,-2 1 1,-8 1-2,-3-1 0,-12-2-2,-1 7-2,-20-14-9,-4 19-19,10-21 1,-10 21-1,-21-29 8</inkml:trace>
          <inkml:trace contextRef="#ctx0" brushRef="#br0" timeOffset="893.0509">-315 52 8,'0'0'30,"0"0"-1,25-10-4,-25 10-11,46-16-5,-17 4-3,19 5-2,2-5-1,9 2-2,0-1 0,3-1-3,5 4-1,-14-8-5,16 13-19,-25-6-3,-1 6-1,-20-1 3</inkml:trace>
          <inkml:trace contextRef="#ctx0" brushRef="#br0" timeOffset="1456.0831">873 62 1,'-17'-19'27,"17"19"-1,0 0-6,0 0-7,0 0-1,0 0-3,0 0-1,-21 2-2,21-2 0,-14 24-1,5-1 0,-8-1-1,1 14-1,-3 2 0,2 9 0,1 1-1,7 7-1,3-3 0,6 0 0,6-2-1,5-6 1,7-4-1,1-5-1,4-6 0,2-7-1,5 1-1,-7-15-4,18 17-12,-20-24-15,7 4 1,-7-8-2,2 0 14</inkml:trace>
          <inkml:trace contextRef="#ctx0" brushRef="#br0" timeOffset="1833.1047">1057 285 7,'0'0'30,"0"0"1,29 10-9,-29-10-6,28 17-5,-28-17-3,43 33-3,-17-16-1,9 9-1,1-3-1,6 2-1,-3-2 0,1-4-1,4 0-3,-11-11-2,11 13-7,-27-19-19,10 1-1,-27-3 0,25-17 7</inkml:trace>
          <inkml:trace contextRef="#ctx0" brushRef="#br0" timeOffset="2073.1185">1442 262 24,'-17'11'31,"-2"1"2,7 14-13,-19-11-8,20 20-4,-14-8-4,8 13 0,-4-2-4,2-2-2,7 11-7,-13-18-18,14 2-5,-3-12 0,9-2 0</inkml:trace>
          <inkml:trace contextRef="#ctx0" brushRef="#br0" timeOffset="2413.1379">1413 64 9,'29'0'28,"-10"5"3,-2 0-12,20 20-5,-18-10-4,19 20-4,-11-6-1,9 12 0,-11-5-2,2 8-1,-10-5-1,-5 3-1,-8-1-2,-18-10-5,10 12-18,-26-15-5,-1 3-2,-7-12 0</inkml:trace>
          <inkml:trace contextRef="#ctx0" brushRef="#br0" timeOffset="12304.7038">3721 66 13,'12'-16'25,"-12"16"-5,0 0-6,0 0-3,-21-24-2,21 24-2,-17-8-1,17 8-2,-25-2 0,25 2 0,-35 2-1,18 4-1,-6-2 1,2 5-1,-4 1-1,4 4 1,-4-1-1,2 5 0,2 1-1,4 1 1,3 3-1,3 4 0,3 1 1,6 1-1,8-1 2,7 1-2,3-3 2,3 0-1,6-4 0,2-3 1,3-7-2,1-1 1,-2-4-1,-1-6 1,1 1-1,-2-4-1,0 1 0,-6-6-1,6 5-2,-27 2-3,44-7-11,-44 7-14,28-10 0,-28 10 0,0 0 18</inkml:trace>
          <inkml:trace contextRef="#ctx0" brushRef="#br0" timeOffset="12689.7258">3448 254 19,'24'5'25,"-6"-2"-3,-18-3-8,38 0-4,-38 0-2,48-3-3,-23-4-2,4 4-1,-1-3-2,1 1-1,0 4-2,-12-8-10,6 4-14,-23 5-3,25-7 1,-25 7 25</inkml:trace>
          <inkml:trace contextRef="#ctx0" brushRef="#br0" timeOffset="13699.7836">4545 38 15,'0'0'28,"-11"-17"-7,11 17-6,0 0-6,0 0-1,-23-14-2,23 14-1,-23 4-2,23-4 0,-39 10 0,16 0-1,-7-1-1,1 6 0,0-1 0,2 2 0,6-1-1,4 3 0,9-1 0,10 0 0,8 0 0,7 1 0,6-1 1,10 0-1,-1-1 1,7-1 0,3-3 0,-6 2-1,2-2 1,-3 0-1,-6-3 0,-4 1 0,-8-3 1,-17-7-1,19 17 1,-19-17 0,-12 16 0,12-16 0,-38 15 0,13-4 0,-7-5 0,-5 1-1,-3 0 1,4-3-1,-3-1 0,3-3 0,5 2-1,3-7-2,28 5-5,-39-4-15,39 4-9,0 0 0,4-17-1</inkml:trace>
          <inkml:trace contextRef="#ctx0" brushRef="#br0" timeOffset="14196.8118">4752-5 1,'-10'-15'11,"10"15"10,0 0-11,0 0-28,31-2-5,-31 2 22</inkml:trace>
          <inkml:trace contextRef="#ctx0" brushRef="#br0" timeOffset="14008.8011">4842 124 1,'0'0'18,"0"0"10,-8 26 2,8-26-16,-2 42-3,-1-22-4,6 10-3,-1-4-1,2-1-3,4 5-3,-8-15-10,9 1-16,-9-16 0,12 15-2,-12-15 21</inkml:trace>
          <inkml:trace contextRef="#ctx0" brushRef="#br0" timeOffset="14707.8413">5091 171 1,'0'0'31,"-8"-19"-1,8 19 2,0 0-18,0 0-4,0 0-4,0 0-1,-11 21-1,13 1-2,-6 1 1,4 2-1,0 1 0,0 0-1,0-5 1,2-2-2,-2-19 1,4 17-1,-4-17 1,0 0 0,0 0-1,19-29 1,-13 10-1,5-4 0,3-1-1,1-2 1,4 0-2,0 6 2,0 1-1,4 5 0,0 5 1,-4 8 0,3 4 0,-1 6 1,-2 5-1,-2 1 1,0 6 0,-1 1 0,-3 2 1,0-3-2,-1 1-1,-12-22-4,19 40-10,-19-40-16,-2 21-3,2-21 0,0 0 5</inkml:trace>
          <inkml:trace contextRef="#ctx0" brushRef="#br0" timeOffset="15367.8788">5704 128 21,'0'0'23,"0"0"-5,0 0-4,0 0-2,0 0-2,0 0-1,0 0-2,0 0-1,0 0 0,-2 17-1,12 2-1,-8 0 0,11 9 0,-5-4-1,7 5-2,-3-1 1,3-4-1,0-2 0,0-5 0,-15-17-1,29 18 0,-29-18 0,27-4 0,-27 4 0,27-22-1,-14 6 1,1-3 1,-1 2-3,2-2 2,-3 4-2,-12 15 2,21-14-1,-21 14 1,19 10 0,-11 6 0,-1 3 1,3 1-1,0 3 1,1-3-1,2-4 0,-13-16 1,25 17-1,-7-17 1,-18 0-1,32-24 1,-16 2-1,-1-6 1,0-3-2,0-3 1,-1-1 0,-5 1-1,-1 3 0,-4 1-2,6 15-3,-18-11-17,8 26-9,6-19-2,-6 19 0</inkml:trace>
          <inkml:trace contextRef="#ctx0" brushRef="#br0" timeOffset="15752.9008">6394 78 23,'0'0'32,"-2"-19"0,2 19-11,0 0-7,28 17-6,-28-17-1,37 28-1,-14-13-3,13 11 1,-3-2-1,7 6-2,0-5 1,0 1-1,-3-5 0,-3-2-1,-3-4 0,-8-4-2,2-3-3,-25-8-4,32 4-18,-32-4-7,6-17 0,-12-2-1</inkml:trace>
          <inkml:trace contextRef="#ctx0" brushRef="#br0" timeOffset="16008.9155">6781 21 15,'0'0'32,"-23"7"0,13 8-4,-17-8-14,20 21-5,-18-7-3,7 15-1,-7-5-1,4 5-2,-3-1 0,1-3-2,1 3-2,-4-15-8,20 11-18,-13-18-4,19-13-3,-21 12 1</inkml:trace>
          <inkml:trace contextRef="#ctx0" brushRef="#br0" timeOffset="10603.6064">2281 368 17,'0'0'12,"0"0"0,0 0-2,0 0-1,0 0-1,0 0-1,0 0-1,0 0-1,0 0 0,0 0-1,0 0 0,0 0 0,17-7-1,-17 7 1,37-4-2,-14 1 1,9 1-1,3-3 0,9 1-1,-2-2 0,4 0 0,0-1-1,-2 1 1,-4 0-1,-5 5 0,-7-3 0,-5 2 1,-5 2-1,-18 0 0,19 2 1,-19-2-1,0 0 0,0 0-1,0 0-1,0 0-2,-4 16-5,4-16-11,-17-4-10,17 4 0,-25 0 2</inkml:trace>
          <inkml:trace contextRef="#ctx0" brushRef="#br0" timeOffset="11191.6402">2507 109 2,'0'0'24,"0"0"-2,0 0-6,0 0-2,0 0-3,0 0-1,0 0-1,4 19-2,-4-19-1,-6 33 0,-2-11-1,8 9-1,-5-2 0,3 6-2,-2-2 1,4 3-2,-2-5 1,2 2-2,-2-8 1,2-2-1,0-2 0,-2-2 0,2-4 0,0-15-2,-2 26-2,2-26-2,6 26-8,-6-26-19,0 0 0,0 0 0,0 0 10</inkml:trace>
        </inkml:traceGroup>
      </inkml:traceGroup>
    </inkml:traceGroup>
    <inkml:traceGroup>
      <inkml:annotationXML>
        <emma:emma xmlns:emma="http://www.w3.org/2003/04/emma" version="1.0">
          <emma:interpretation id="{1B7197F4-12F5-44BA-A596-27913FA907AE}" emma:medium="tactile" emma:mode="ink">
            <msink:context xmlns:msink="http://schemas.microsoft.com/ink/2010/main" type="paragraph" rotatedBoundingBox="2870,9109 22634,7538 22832,10033 3068,11604" alignmentLevel="1"/>
          </emma:interpretation>
        </emma:emma>
      </inkml:annotationXML>
      <inkml:traceGroup>
        <inkml:annotationXML>
          <emma:emma xmlns:emma="http://www.w3.org/2003/04/emma" version="1.0">
            <emma:interpretation id="{2C7FBB31-29E1-4CCE-BDE5-EFCE1A41C456}" emma:medium="tactile" emma:mode="ink">
              <msink:context xmlns:msink="http://schemas.microsoft.com/ink/2010/main" type="line" rotatedBoundingBox="2870,9109 22634,7538 22746,8957 2983,10528"/>
            </emma:interpretation>
          </emma:emma>
        </inkml:annotationXML>
        <inkml:traceGroup>
          <inkml:annotationXML>
            <emma:emma xmlns:emma="http://www.w3.org/2003/04/emma" version="1.0">
              <emma:interpretation id="{761B4BD8-7724-4098-82F3-AF314DE1406A}" emma:medium="tactile" emma:mode="ink">
                <msink:context xmlns:msink="http://schemas.microsoft.com/ink/2010/main" type="inkWord" rotatedBoundingBox="2873,9153 5484,8945 5565,9967 2955,10174"/>
              </emma:interpretation>
              <emma:one-of disjunction-type="recognition" id="oneOf1">
                <emma:interpretation id="interp5" emma:lang="en-US" emma:confidence="0">
                  <emma:literal>Inx</emma:literal>
                </emma:interpretation>
                <emma:interpretation id="interp6" emma:lang="en-US" emma:confidence="0">
                  <emma:literal>Its)</emma:literal>
                </emma:interpretation>
                <emma:interpretation id="interp7" emma:lang="en-US" emma:confidence="0">
                  <emma:literal>Inx)</emma:literal>
                </emma:interpretation>
                <emma:interpretation id="interp8" emma:lang="en-US" emma:confidence="0">
                  <emma:literal>Ivax</emma:literal>
                </emma:interpretation>
                <emma:interpretation id="interp9" emma:lang="en-US" emma:confidence="0">
                  <emma:literal>I'd,)</emma:literal>
                </emma:interpretation>
              </emma:one-of>
            </emma:emma>
          </inkml:annotationXML>
          <inkml:trace contextRef="#ctx0" brushRef="#br0" timeOffset="37692.1558">-152 1338 1,'0'0'23,"0"0"4,0 0-7,0 0-6,0 0-4,37-3-2,-20-2-2,15 5 0,-1-7-2,9 3-1,-1-8-2,5 2 2,-2-2-2,-4 3 0,-1-1-1,-7 1 1,-3 0-2,-10 1-2,4 13-8,-21-5-21,0 0 3,0 0-3,0 0 12</inkml:trace>
          <inkml:trace contextRef="#ctx0" brushRef="#br0" timeOffset="37160.1253">-56 2098 3,'0'0'29,"0"0"-3,0 0-5,4-19-7,-4 19-2,17-5-4,2 9-1,-19-4-1,39-4-1,-16 1-2,13 5 0,-3-2-1,7 0 0,0-2-1,6 0 0,-2-3-1,2-2 1,-4 0-1,-4-1-1,-1 1 0,-10-2-1,1 6-2,-28 3-4,35-6-15,-35 6-9,0 0 0,-2-15-1</inkml:trace>
          <inkml:trace contextRef="#ctx0" brushRef="#br0" timeOffset="36725.1005">185 1312 5,'0'0'17,"0"0"-3,-11-15-2,11 15-3,0 0 0,-8-21-2,8 21 1,0 0-2,0 0 1,0 0-2,0 0 0,-4-17-1,4 17 1,0 0-2,0 0 0,0 0 0,0 0-1,0 0 1,0 0-1,0 0 1,0 0-1,-7 17 0,7-17-1,-4 26 1,4-2-1,-4 0 1,4 9-1,-4 3 1,4 4-2,-2-1 1,4 8 1,0 0-2,2-4 1,-2 0 0,2 0 0,-2-3-1,3-3 1,-3 0-1,0-6 1,0-5-1,0 1 0,0-4 1,0-5-1,-2 0 0,0-18 0,0 26 0,0-26 0,4 19 0,-4-19 0,0 0 0,4 15-1,-4-15 0,0 0 0,0 0 0,0 0-2,19-3-1,-19 3-1,0 0-3,11-37-7,10 31-16,-17-13-2,-4 19 0,10-30 16</inkml:trace>
          <inkml:trace contextRef="#ctx0" brushRef="#br0" timeOffset="38221.1862">1180 1052 6,'-18'10'27,"18"-10"-6,-7 16-2,-13-14-4,20 20-2,-23-13-2,18 18-2,-18-10-2,11 11-2,-9-6-1,2 8-1,-2-4-2,4 1 0,-2-3-1,3-3-1,3 0-1,13-21-4,-15 34-6,15-34-19,-8 16-1,8-16-2,0 0 11</inkml:trace>
          <inkml:trace contextRef="#ctx0" brushRef="#br0" timeOffset="38729.215">1660 1147 1,'-34'12'29,"13"-5"0,4 13-7,-20-9-6,24 23-3,-22-8-4,20 19-1,-12-2-2,14 16-2,-6-2 0,13 6-2,4-2-1,6 1 0,-4-2-1,7-3 0,3-2 0,1-8-2,7-1-2,-9-13-1,18 10-6,-23-22-16,25 3-6,-10-15 0,8-3 4</inkml:trace>
          <inkml:trace contextRef="#ctx0" brushRef="#br0" timeOffset="39094.2359">1798 1547 16,'0'0'30,"0"0"1,31 15-12,-31-15-7,29 19-3,-29-19-2,49 33-2,-20-12-1,9 3-1,3-2-2,1 1 0,0-3-1,-2-6-2,4 0-4,-15-18-13,5 10-13,-7-15 1,-4 2-2</inkml:trace>
          <inkml:trace contextRef="#ctx0" brushRef="#br0" timeOffset="39334.2496">2245 1495 8,'0'0'30,"-31"12"2,16 4-1,-14-3-19,14 22-3,-12-4-4,6 10-2,-8 2-2,4 0-3,2 11-6,-13-18-12,13 7-11,-6-12-1,8-3 0</inkml:trace>
          <inkml:trace contextRef="#ctx0" brushRef="#br0" timeOffset="39686.2698">2342 1143 21,'21'19'31,"-2"4"-4,10 22-8,-15-9-5,14 26-5,-16-4-3,7 17-1,-13-6-2,-2 6-1,-10 3-3,-9-13-5,5 10-19,-17-20-7,2-9 0,-5-15-1</inkml:trace>
        </inkml:traceGroup>
        <inkml:traceGroup>
          <inkml:annotationXML>
            <emma:emma xmlns:emma="http://www.w3.org/2003/04/emma" version="1.0">
              <emma:interpretation id="{92707780-EB5B-4332-A044-0218D669D980}" emma:medium="tactile" emma:mode="ink">
                <msink:context xmlns:msink="http://schemas.microsoft.com/ink/2010/main" type="inkWord" rotatedBoundingBox="6238,9333 9937,9066 9972,9560 6273,9826">
                  <msink:destinationLink direction="with" ref="{26675D8C-89C0-4DBF-BC36-6C62414DB6E7}"/>
                </msink:context>
              </emma:interpretation>
              <emma:one-of disjunction-type="recognition" id="oneOf2">
                <emma:interpretation id="interp10" emma:lang="en-US" emma:confidence="0">
                  <emma:literal>+ews</emma:literal>
                </emma:interpretation>
                <emma:interpretation id="interp11" emma:lang="en-US" emma:confidence="0">
                  <emma:literal>+Ews</emma:literal>
                </emma:interpretation>
                <emma:interpretation id="interp12" emma:lang="en-US" emma:confidence="0">
                  <emma:literal>news</emma:literal>
                </emma:interpretation>
                <emma:interpretation id="interp13" emma:lang="en-US" emma:confidence="0">
                  <emma:literal>tows</emma:literal>
                </emma:interpretation>
                <emma:interpretation id="interp14" emma:lang="en-US" emma:confidence="0">
                  <emma:literal>taws</emma:literal>
                </emma:interpretation>
              </emma:one-of>
            </emma:emma>
          </inkml:annotationXML>
          <inkml:trace contextRef="#ctx0" brushRef="#br0" timeOffset="41413.3686">4840 1235 1,'0'0'22,"0"0"4,0 0-4,-27-12-8,27 12-2,-23 13-3,14 6-1,-18-3 0,10 13-2,-12-3-1,6 10 0,-4-3-2,6 8 0,2-1-1,11 1-1,4-4 0,8-1-1,8-3 0,9-4 1,4-3-1,5-7 1,7-9-1,-1-3 0,4-7-1,1-7-2,7-2-1,-14-13-8,20 7-18,-20-10-3,1 5 0,-16-4 0</inkml:trace>
          <inkml:trace contextRef="#ctx0" brushRef="#br0" timeOffset="41645.382">4727 1512 1,'0'0'23,"0"0"5,17-20 0,-17 20-16,42-19-5,-15 7-4,8 1-3,7 6-6,-6-2-22,1-5 1,3 0-2,-6 0 18</inkml:trace>
          <inkml:trace contextRef="#ctx0" brushRef="#br0" timeOffset="42313.4202">5331 1231 17,'0'0'29,"0"0"2,0 0-10,0 0-7,0 0-4,-6 40-2,2-18-2,14 16-1,-7-3-1,9 8-1,-3-2-1,7 2 0,-1-10-2,2-4 0,-1-6 0,-1-8 1,-15-15-1,31 9 0,-31-9-1,32-23 0,-17 3 0,3-4 0,-1 0-1,0-4 0,0 7 1,-1 2-1,-16 19 1,25-13 0,-25 13 1,25 22 0,-12-3 0,0 7 0,3 0 0,-1 1 1,6-1-1,-2-7 1,2-7-1,2-7 1,-2-12 0,2-6-1,-3-13 1,-1-7 0,-4-8-2,0-4 1,-5 0 0,-1-2-1,-3 6 0,-2 3 0,0 9-3,-8-2-5,4 31-17,6-18-7,-6 18 1,0 0-2</inkml:trace>
          <inkml:trace contextRef="#ctx0" brushRef="#br0" timeOffset="40389.3102">3216 1588 15,'0'0'31,"30"4"0,-30-4-11,46 3-5,-23-8-5,23 13-3,-7-9-2,14 8-2,-3-7-1,6 3 0,-1-5-1,-1 1-1,-4-3-1,-8-3-2,0 7-3,-21-15-10,8 8-16,-29 7 1,19-19-2,-19 19 14</inkml:trace>
          <inkml:trace contextRef="#ctx0" brushRef="#br0" timeOffset="40656.3252">3599 1323 18,'0'0'32,"-15"22"0,15 6-11,-16-11-8,24 23-3,-16-8-4,16 15 0,-10-4-3,10 3-1,-3-1-2,-1-5-1,8 5-6,-14-21-16,15 5-9,-13-29-1,21 23 0</inkml:trace>
        </inkml:traceGroup>
        <inkml:traceGroup>
          <inkml:annotationXML>
            <emma:emma xmlns:emma="http://www.w3.org/2003/04/emma" version="1.0">
              <emma:interpretation id="{B75928C1-2A30-43DC-8EE3-BF60A455E223}" emma:medium="tactile" emma:mode="ink">
                <msink:context xmlns:msink="http://schemas.microsoft.com/ink/2010/main" type="inkWord" rotatedBoundingBox="11355,9165 11986,9048 12057,9429 11425,9546"/>
              </emma:interpretation>
              <emma:one-of disjunction-type="recognition" id="oneOf3">
                <emma:interpretation id="interp15" emma:lang="en-US" emma:confidence="0">
                  <emma:literal>w</emma:literal>
                </emma:interpretation>
                <emma:interpretation id="interp16" emma:lang="en-US" emma:confidence="0">
                  <emma:literal>W</emma:literal>
                </emma:interpretation>
                <emma:interpretation id="interp17" emma:lang="en-US" emma:confidence="0">
                  <emma:literal>we</emma:literal>
                </emma:interpretation>
                <emma:interpretation id="interp18" emma:lang="en-US" emma:confidence="0">
                  <emma:literal>in</emma:literal>
                </emma:interpretation>
                <emma:interpretation id="interp19" emma:lang="en-US" emma:confidence="0">
                  <emma:literal>or</emma:literal>
                </emma:interpretation>
              </emma:one-of>
            </emma:emma>
          </inkml:annotationXML>
          <inkml:trace contextRef="#ctx0" brushRef="#br0" timeOffset="45169.5835">8370 1190 37,'0'0'31,"-5"-16"-6,5 16-7,0 0-6,0 0-3,0 0-2,-12 19-3,12-19 0,-7 37-2,3-12 1,6 8-2,-2 0 1,5 1-1,3 1 0,2-4 0,3-5 0,0-6 0,-13-20-1,31 19-1,-12-19 1,-2-8-1,5-4 0,-1-9-2,4 0 0,-4-10 0,4 4 0,-6-3 0,2 10 0,-6 1 2,-15 19 0,27-5 1,-27 5 1,21 27 0,-13-4 1,5 4-1,0-1 1,3 2-1,-3-8-1,4-2 1,4-8 0,1-7 0,2-6-1,3-6 1,-2-10 0,-2-7 0,0-10-1,0-3 0,-8-3-1,-5-3 1,-6 2-1,-10 2-1,0 6-2,-15 1-6,21 34-13,-28-28-9,8 25 1,-3 1-2</inkml:trace>
        </inkml:traceGroup>
        <inkml:traceGroup>
          <inkml:annotationXML>
            <emma:emma xmlns:emma="http://www.w3.org/2003/04/emma" version="1.0">
              <emma:interpretation id="{6DCDAA78-7430-4BFA-9573-8368BF3129CB}" emma:medium="tactile" emma:mode="ink">
                <msink:context xmlns:msink="http://schemas.microsoft.com/ink/2010/main" type="inkWord" rotatedBoundingBox="12744,8987 12912,9487 12476,9633 12308,9132"/>
              </emma:interpretation>
              <emma:one-of disjunction-type="recognition" id="oneOf4">
                <emma:interpretation id="interp20" emma:lang="en-US" emma:confidence="0">
                  <emma:literal>x</emma:literal>
                </emma:interpretation>
                <emma:interpretation id="interp21" emma:lang="en-US" emma:confidence="0">
                  <emma:literal>X</emma:literal>
                </emma:interpretation>
                <emma:interpretation id="interp22" emma:lang="en-US" emma:confidence="0">
                  <emma:literal>+</emma:literal>
                </emma:interpretation>
                <emma:interpretation id="interp23" emma:lang="en-US" emma:confidence="0">
                  <emma:literal>is</emma:literal>
                </emma:interpretation>
                <emma:interpretation id="interp24" emma:lang="en-US" emma:confidence="0">
                  <emma:literal>×</emma:literal>
                </emma:interpretation>
              </emma:one-of>
            </emma:emma>
          </inkml:annotationXML>
          <inkml:trace contextRef="#ctx0" brushRef="#br0" timeOffset="45589.6074">9301 1128 38,'0'0'32,"25"8"-3,-25-8-8,41 26-8,-26-7-4,21 16-2,-7-3-2,11 12-3,-3-3 0,3 2-1,-4-3 0,1-4-1,-5-5 0,-7-10-3,-2-1-2,-23-20-8,29 12-16,-29-12-4,6-17-1,-12-4 1</inkml:trace>
          <inkml:trace contextRef="#ctx0" brushRef="#br0" timeOffset="45845.622">9734 1080 35,'0'0'32,"-30"19"0,20 8-9,-19-8-10,14 24-5,-18-1-1,10 11-2,-11 0-2,5 6-1,1-4-2,-1-5-4,15 9-16,-9-25-11,16-6-3,7-28-1</inkml:trace>
        </inkml:traceGroup>
        <inkml:traceGroup>
          <inkml:annotationXML>
            <emma:emma xmlns:emma="http://www.w3.org/2003/04/emma" version="1.0">
              <emma:interpretation id="{A4E4DA73-F83C-4DCF-B155-B996CB2C99B8}" emma:medium="tactile" emma:mode="ink">
                <msink:context xmlns:msink="http://schemas.microsoft.com/ink/2010/main" type="inkWord" rotatedBoundingBox="15642,8052 18484,7974 18506,8748 15663,8826"/>
              </emma:interpretation>
              <emma:one-of disjunction-type="recognition" id="oneOf5">
                <emma:interpretation id="interp25" emma:lang="en-US" emma:confidence="0">
                  <emma:literal>can</emma:literal>
                </emma:interpretation>
                <emma:interpretation id="interp26" emma:lang="en-US" emma:confidence="0">
                  <emma:literal>an</emma:literal>
                </emma:interpretation>
                <emma:interpretation id="interp27" emma:lang="en-US" emma:confidence="0">
                  <emma:literal>am</emma:literal>
                </emma:interpretation>
                <emma:interpretation id="interp28" emma:lang="en-US" emma:confidence="0">
                  <emma:literal>came</emma:literal>
                </emma:interpretation>
                <emma:interpretation id="interp29" emma:lang="en-US" emma:confidence="0">
                  <emma:literal>cam</emma:literal>
                </emma:interpretation>
              </emma:one-of>
            </emma:emma>
          </inkml:annotationXML>
          <inkml:trace contextRef="#ctx0" brushRef="#br1" timeOffset="59160.3838">12970 405 6,'-19'-20'24,"19"20"-1,0 0-7,-23-17-3,23 17-3,-23-9-2,23 9-1,-33-4-1,16 8-1,-12-4-1,6 9 0,-10-1 0,5 9-2,-5 4 0,6 7 0,1 4-1,6 6 0,5 0 0,11 4-1,6 1 0,8 0 0,11-3 0,4-6 0,7-6-1,7-6 2,1-5-1,4-10 0,0-7 0,2-7 0,-2-7 0,2-5 1,-2-5-1,2-2 0,-6-6 1,-3-1 0,-7 0 0,-3 0-1,-8-1 1,-5 3 0,-11 2-1,-5 4 1,-5 3-1,-8 7 0,-3 2 1,-3 7-2,-2 4 1,0 5 0,0 4-1,2 7 1,2 5-1,4 2 1,5 5-1,4 1 1,6 1 0,2-1-1,8-1 1,1-3-1,8-8 1,4-3 0,2-7-1,0-6 1,2-6-1,-2-7 1,2-5 0,-4-3-1,-2-1 1,-4-1 0,-2 2 0,-1 3 0,-3 3 0,-11 16 0,20-12 0,-20 12 0,17 14 0,-10 3 1,3 4-1,0 5 0,-1-1 0,3 3 0,-1-4 0,1-1 0,1-8 1,-13-15-1,29 12 0,-12-17 0,2-7 1,4-7-1,-2-5 1,2-5 0,4-4 0,0 2 0,-2 1 0,-2 5 0,-4 4 0,0 9 0,-19 12 1,21 2-1,-21-2 0,-2 36 0,-5-7 0,-1 2 0,-2 4 0,3-1-1,-3-3 0,4-7 1,2-5-1,4-19 0,0 0 1,0 0-1,22-7 0,-5-13 1,4-6-1,4 0 0,2-2 0,3 1 0,-1 4 0,-4 6 0,0 8 0,-2 13-1,-4 8 1,0 7 0,0 3 0,0 6 0,4 5-1,-2-7-2,10 10-7,-31-36-15,48 24-8,-27-28 0,6-4-1</inkml:trace>
        </inkml:traceGroup>
        <inkml:traceGroup>
          <inkml:annotationXML>
            <emma:emma xmlns:emma="http://www.w3.org/2003/04/emma" version="1.0">
              <emma:interpretation id="{E07A05FB-F1AE-4F58-AB09-5519C5AD56F0}" emma:medium="tactile" emma:mode="ink">
                <msink:context xmlns:msink="http://schemas.microsoft.com/ink/2010/main" type="inkWord" rotatedBoundingBox="17617,7997 18562,8115 18475,8817 17529,8699"/>
              </emma:interpretation>
              <emma:one-of disjunction-type="recognition" id="oneOf6">
                <emma:interpretation id="interp30" emma:lang="en-US" emma:confidence="1">
                  <emma:literal>be</emma:literal>
                </emma:interpretation>
                <emma:interpretation id="interp31" emma:lang="en-US" emma:confidence="0">
                  <emma:literal>bee</emma:literal>
                </emma:interpretation>
                <emma:interpretation id="interp32" emma:lang="en-US" emma:confidence="0">
                  <emma:literal>bye</emma:literal>
                </emma:interpretation>
                <emma:interpretation id="interp33" emma:lang="en-US" emma:confidence="0">
                  <emma:literal>bf</emma:literal>
                </emma:interpretation>
                <emma:interpretation id="interp34" emma:lang="en-US" emma:confidence="0">
                  <emma:literal>by</emma:literal>
                </emma:interpretation>
              </emma:one-of>
            </emma:emma>
          </inkml:annotationXML>
          <inkml:trace contextRef="#ctx0" brushRef="#br1" timeOffset="62225.559">15830 569 29,'0'0'31,"0"0"-1,17-10-11,6 3-5,-12-19-4,20 5-3,-6-15-3,11 2-2,-3-11-1,3-3 1,-5-7-2,-4-2 0,-6-7 0,-6 2 0,-9 1 0,-2 3-1,-6 4 2,-8 10-2,-1 9 1,-3 13 1,-5 15-1,-2 14 1,-2 15-1,0 14 1,-2 11-1,6 10 1,0 8 0,7 8 0,8-1-1,6 0 1,10-4 0,5-5-1,8-7 1,4-12 0,5-7-1,8-13 0,8-12 0,2-10 0,5-9 1,1-11-1,-3-4 0,3-6 0,-8-3 0,-8 0 0,-12 0 0,-8 2 0,-11 3 0,-7 2 1,-8 5-1,4 19 0,-25-22 0,4 17 0,-4 6 0,0 6 0,0 5-1,2 4 1,2 6-1,4 2 1,6 0-1,5 1 1,8-1 0,2-4 0,7-1-1,-11-19 0,29 19 1,-12-17-1,4-2-1,-2-7 1,4-2 0,-2-4-1,2 1 1,0 0 0,-2 1 0,0 3 1,-1 2-1,-1 8 1,-19-2 1,30 16-1,-14-1 0,-1 2 0,0 2 1,1 0-1,-1-1 0,0-3 1,3-8-1,3-4 0,-2-9 1,2-5-1,0-8 0,2-3 1,0-7-1,2-3 0,-2 3 1,0 3 0,0 2 0,-2 9 0,-2 4 0,0 11 0,-19 0 0,29 28 0,-21-7-1,-3 6 1,-1 2 0,-4 1-1,0-3 0,-2-2 1,0-8-1,2-17 1,-4 15-1,4-15 0,0-19 1,4-1-1,2-6 0,4-5-1,1 0 1,3 0-1,1 5 1,2 2-1,2 8 1,0 8 0,4 6-1,-2 5 1,2 6 0,2 1 0,4 1-1,4-3 1,3-1 0,0-3 0,3-6 0,-1-3 1,-2-6-1,-5-4 0,-6-2 0,-8-1 1,-9-1 0,-10 0 0,2 19-1,-31-22 0,6 20 0,-7 7 1,-1 9-1,5 7-1,1 8 1,10 7-1,9 4 1,10 7 0,9 3 0,10 1 0,6 6-1,2 2 2,3-1-2,-1 3 1,-6-3 0,-4-1 1,-11-5-1,-7-5 0,-10-8 1,-9-8-1,-8-8 1,-7-8-1,-9-11 0,1-8 1,1-8-1,2-7 0,3-7 0,6-3 0,12-6 0,5-2-1,14 0 1,12-2 0,10 2-1,13 1 1,9 4 0,9-1 0,4 0 0,4 0 0,3-1 0,-7-1-1,-4 1 1,-9-4-1,-8 0 1,-11-2 0,-8 6-1,-13 1 0,-8 6 1,-12 4 0,-5 8-1,-8 6 1,-2 9 0,-1 9 0,-1 6 0,4 8 0,6 6 0,7 5 1,7 6-1,10 3 0,9 0 0,9-3 1,6-9-1,11-2 0,6-6-2,2-18-3,17 3-13,-17-21-12,11-6-2,-11-16-1,2 1-2</inkml:trace>
        </inkml:traceGroup>
        <inkml:traceGroup>
          <inkml:annotationXML>
            <emma:emma xmlns:emma="http://www.w3.org/2003/04/emma" version="1.0">
              <emma:interpretation id="{01730423-048C-499D-9FFE-F72CD5DEC5EE}" emma:medium="tactile" emma:mode="ink">
                <msink:context xmlns:msink="http://schemas.microsoft.com/ink/2010/main" type="inkWord" rotatedBoundingBox="18999,7794 21376,8196 21208,9192 18831,8791"/>
              </emma:interpretation>
              <emma:one-of disjunction-type="recognition" id="oneOf7">
                <emma:interpretation id="interp35" emma:lang="en-US" emma:confidence="0">
                  <emma:literal>large</emma:literal>
                </emma:interpretation>
                <emma:interpretation id="interp36" emma:lang="en-US" emma:confidence="0">
                  <emma:literal>Large</emma:literal>
                </emma:interpretation>
                <emma:interpretation id="interp37" emma:lang="en-US" emma:confidence="0">
                  <emma:literal>barge</emma:literal>
                </emma:interpretation>
                <emma:interpretation id="interp38" emma:lang="en-US" emma:confidence="0">
                  <emma:literal>ease</emma:literal>
                </emma:interpretation>
                <emma:interpretation id="interp39" emma:lang="en-US" emma:confidence="0">
                  <emma:literal>lunge</emma:literal>
                </emma:interpretation>
              </emma:one-of>
            </emma:emma>
          </inkml:annotationXML>
          <inkml:trace contextRef="#ctx0" brushRef="#br1" timeOffset="60280.4478">14577 23 19,'0'0'28,"0"0"3,0-19-10,7 36-6,-7-17-5,-5 45-4,-3-11 1,10 20-2,-8-1 0,8 14-2,-4 1-1,2 1 0,0-4-1,2-5 0,-2-8-1,-2-5 0,0-11 1,-2-10-1,-1-9 1,5-17-1,0 0 0,-18-2 0,13-17 0,3-8-1,4-8 1,3-3-1,5-1 1,3-3-1,9 4 0,1 4 0,7 10 1,5 3 0,1 11-1,2 6 1,1 10 0,-3 7-1,2 6 1,-5 7 0,-4 3 0,-6 6 0,-12-1 0,-7-1 1,-8-2-1,-11-2 0,-10-4 0,-6-5 0,-7-6 0,2-5 1,-1-4-1,1-3 0,7-4 0,4-3 0,25 5 0,-27-11-1,27 11 1,0 0-1,0 0 0,18-15 1,3 13 0,4 2 0,9-2 0,4-1 0,8 0 0,10-8 0,3 3 1,3-10-1,-1 1 0,0-5 1,-5-6-1,-5 0 1,-10-4-1,-13 2 1,-12 3-1,-12 1 1,-16 5-1,-7 6 1,-10 6-1,-3 7 0,-5 11 0,1 5 0,5 10 0,6 4 0,10 3 0,9 3-1,10 1 1,11-3 0,10-6 0,10-3 0,7-6-2,2-14-4,17 6-16,-15-21-9,10-2-2,-12-10 0</inkml:trace>
        </inkml:traceGroup>
        <inkml:traceGroup>
          <inkml:annotationXML>
            <emma:emma xmlns:emma="http://www.w3.org/2003/04/emma" version="1.0">
              <emma:interpretation id="{688A7067-8B55-492F-AC4A-ABC6B9ED94AB}" emma:medium="tactile" emma:mode="ink">
                <msink:context xmlns:msink="http://schemas.microsoft.com/ink/2010/main" type="inkWord" rotatedBoundingBox="21836,7661 22638,7597 22746,8957 21944,9021"/>
              </emma:interpretation>
              <emma:one-of disjunction-type="recognition" id="oneOf8">
                <emma:interpretation id="interp40" emma:lang="en-US" emma:confidence="1">
                  <emma:literal>if</emma:literal>
                </emma:interpretation>
                <emma:interpretation id="interp41" emma:lang="en-US" emma:confidence="0">
                  <emma:literal>if.</emma:literal>
                </emma:interpretation>
                <emma:interpretation id="interp42" emma:lang="en-US" emma:confidence="0">
                  <emma:literal>ifs</emma:literal>
                </emma:interpretation>
                <emma:interpretation id="interp43" emma:lang="en-US" emma:confidence="0">
                  <emma:literal>if!</emma:literal>
                </emma:interpretation>
                <emma:interpretation id="interp44" emma:lang="en-US" emma:confidence="0">
                  <emma:literal>iff</emma:literal>
                </emma:interpretation>
              </emma:one-of>
            </emma:emma>
          </inkml:annotationXML>
          <inkml:trace contextRef="#ctx0" brushRef="#br1" timeOffset="63412.6268">18881 212 32,'-19'-12'29,"19"12"-4,0 0-7,-21 16-5,27 6-4,-6-22-3,0 43-1,0-19 0,11 11-2,-3-4 0,5 3-1,2-3-2,3-6-3,8 6-9,-26-31-19,37 19-1,-20-25 1,0-6-3</inkml:trace>
          <inkml:trace contextRef="#ctx0" brushRef="#br1" timeOffset="63577.6365">18950-13 18,'6'-26'26,"-6"26"-3,21-18-10,-21 18-35,36-1-3,-19-1 1</inkml:trace>
          <inkml:trace contextRef="#ctx0" brushRef="#br1" timeOffset="64117.6671">19172 421 19,'21'-28'32,"-2"3"-1,4-15 0,14 2-18,-14-19-4,11 2-4,-7-12-2,4-2-1,-10-7-1,-2 0-1,-9 4 1,-5 6-1,-3 11 1,-2 8-1,-6 15 0,6 32 1,-21 0 0,10 34 0,-4 20 0,-3 20 1,-1 17-1,4 19 0,-1 14-1,5 6 1,11 3-1,4-4 1,3-7-2,11-11 1,1-22 0,4-15 0,2-22-1,4-21 1,-3-24 0,1-23-1,-2-20 1,-2-14-1,-6-12 1,-3-10-1,-7-2 1,-10 1 0,-9 6 0,-9 7 0,-4 10 0,2 10 0,-2 11 0,6 6 0,8 6 0,11 2-2,17 8-4,2-16-14,33 11-12,-1-12 0,20 0 0</inkml:trace>
        </inkml:traceGroup>
      </inkml:traceGroup>
      <inkml:traceGroup>
        <inkml:annotationXML>
          <emma:emma xmlns:emma="http://www.w3.org/2003/04/emma" version="1.0">
            <emma:interpretation id="{4D8E4866-A251-44F6-9490-0CFEE26D65E8}" emma:medium="tactile" emma:mode="ink">
              <msink:context xmlns:msink="http://schemas.microsoft.com/ink/2010/main" type="line" rotatedBoundingBox="16095,9142 21309,9002 21341,10201 16127,10341"/>
            </emma:interpretation>
          </emma:emma>
        </inkml:annotationXML>
        <inkml:traceGroup>
          <inkml:annotationXML>
            <emma:emma xmlns:emma="http://www.w3.org/2003/04/emma" version="1.0">
              <emma:interpretation id="{AD741C90-33B4-4398-A2E3-6E210B5967AC}" emma:medium="tactile" emma:mode="ink">
                <msink:context xmlns:msink="http://schemas.microsoft.com/ink/2010/main" type="inkWord" rotatedBoundingBox="16103,9459 16734,9442 16746,9898 16115,9915"/>
              </emma:interpretation>
              <emma:one-of disjunction-type="recognition" id="oneOf9">
                <emma:interpretation id="interp45" emma:lang="en-US" emma:confidence="0">
                  <emma:literal>w</emma:literal>
                </emma:interpretation>
                <emma:interpretation id="interp46" emma:lang="en-US" emma:confidence="0">
                  <emma:literal>W</emma:literal>
                </emma:interpretation>
                <emma:interpretation id="interp47" emma:lang="en-US" emma:confidence="0">
                  <emma:literal>u</emma:literal>
                </emma:interpretation>
                <emma:interpretation id="interp48" emma:lang="en-US" emma:confidence="0">
                  <emma:literal>U</emma:literal>
                </emma:interpretation>
                <emma:interpretation id="interp49" emma:lang="en-US" emma:confidence="0">
                  <emma:literal>in</emma:literal>
                </emma:interpretation>
              </emma:one-of>
            </emma:emma>
          </inkml:annotationXML>
          <inkml:trace contextRef="#ctx0" brushRef="#br1" timeOffset="65364.7385">13104 1464 30,'0'0'30,"0"0"0,0 0-11,-12 22-3,-3-6-6,15 18-4,-8 1-1,10 11 0,-4 3-2,6 4-1,2-3-1,3-3 0,3-8-1,3-8 0,2-10 0,3-9 1,1-14-1,0-11 0,0-10 0,4-6-1,0-4 1,-2-3 0,-2 3 0,-2 2-1,-4 10 1,-15 21 0,23-17 0,-23 17 0,14 16 0,-7 1 0,3 5 0,1 1 0,3-1 0,3 1 0,2-6 0,2-7 1,4-5-1,4-5 0,-2-7 0,3-6 0,-5-6 0,-2-4 1,-2-4-1,-4-1 0,-3-1 1,-8-2-1,-3 0 1,-4 0-1,-1 1 1,-6 3-2,-2 3 0,-5 0-3,15 24-7,-23-28-16,23 28-6,-21-12 1,21 12-2</inkml:trace>
        </inkml:traceGroup>
        <inkml:traceGroup>
          <inkml:annotationXML>
            <emma:emma xmlns:emma="http://www.w3.org/2003/04/emma" version="1.0">
              <emma:interpretation id="{9E81287E-0EED-4446-BEB0-EFEF1EDEC476}" emma:medium="tactile" emma:mode="ink">
                <msink:context xmlns:msink="http://schemas.microsoft.com/ink/2010/main" type="inkWord" rotatedBoundingBox="17548,9276 18162,9260 18176,9796 17562,9812"/>
              </emma:interpretation>
              <emma:one-of disjunction-type="recognition" id="oneOf10">
                <emma:interpretation id="interp50" emma:lang="en-US" emma:confidence="1">
                  <emma:literal>is</emma:literal>
                </emma:interpretation>
                <emma:interpretation id="interp51" emma:lang="en-US" emma:confidence="0">
                  <emma:literal>in</emma:literal>
                </emma:interpretation>
                <emma:interpretation id="interp52" emma:lang="en-US" emma:confidence="0">
                  <emma:literal>io</emma:literal>
                </emma:interpretation>
                <emma:interpretation id="interp53" emma:lang="en-US" emma:confidence="0">
                  <emma:literal>us</emma:literal>
                </emma:interpretation>
                <emma:interpretation id="interp54" emma:lang="en-US" emma:confidence="0">
                  <emma:literal>vs</emma:literal>
                </emma:interpretation>
              </emma:one-of>
            </emma:emma>
          </inkml:annotationXML>
          <inkml:trace contextRef="#ctx0" brushRef="#br1" timeOffset="66596.8091">14563 1526 10,'0'0'22,"0"0"-4,0 0-2,-17-10-2,17 10-2,0 0-1,0 0-1,0 0-1,0 0-1,0 0-1,-11 27-2,11-27-1,-10 38 0,4-10-2,6 5 0,0-1-1,6 3 0,2-2 0,5-4-1,4-7 0,3-4 0,3-13 0,3-5 0,1-7 0,2-9-1,0-6 1,1-6 0,-1-4 0,0-1 0,-2 0 0,-3 0 0,-2 6 0,-1 3 0,-2 5-1,2 3 1,0 6 0,2 5 0,0 5 0,2 5 0,0 5 0,-2 4 0,-4 5 0,-2 5 1,-5 2-1,-7 1 1,-7 1-1,-5 1 1,-11-6 0,-5-1-1,-9-1 0,-6-9-3,5 10-8,-19-20-17,12 3-3,-6-15-2,8 3 0</inkml:trace>
          <inkml:trace contextRef="#ctx0" brushRef="#br1" timeOffset="66800.8208">14665 1281 22,'0'0'28,"0"0"-6,0 0-18,0 0-29,25-3-1,-6 10 2</inkml:trace>
        </inkml:traceGroup>
        <inkml:traceGroup>
          <inkml:annotationXML>
            <emma:emma xmlns:emma="http://www.w3.org/2003/04/emma" version="1.0">
              <emma:interpretation id="{70E48A7F-4C36-4D11-81D1-82172FD848C2}" emma:medium="tactile" emma:mode="ink">
                <msink:context xmlns:msink="http://schemas.microsoft.com/ink/2010/main" type="inkWord" rotatedBoundingBox="18871,9068 21309,9002 21341,10201 18903,10266"/>
              </emma:interpretation>
              <emma:one-of disjunction-type="recognition" id="oneOf11">
                <emma:interpretation id="interp55" emma:lang="en-US" emma:confidence="1">
                  <emma:literal>large</emma:literal>
                </emma:interpretation>
                <emma:interpretation id="interp56" emma:lang="en-US" emma:confidence="0">
                  <emma:literal>barge</emma:literal>
                </emma:interpretation>
                <emma:interpretation id="interp57" emma:lang="en-US" emma:confidence="0">
                  <emma:literal>larger</emma:literal>
                </emma:interpretation>
                <emma:interpretation id="interp58" emma:lang="en-US" emma:confidence="0">
                  <emma:literal>larges</emma:literal>
                </emma:interpretation>
                <emma:interpretation id="interp59" emma:lang="en-US" emma:confidence="0">
                  <emma:literal>Large</emma:literal>
                </emma:interpretation>
              </emma:one-of>
            </emma:emma>
          </inkml:annotationXML>
          <inkml:trace contextRef="#ctx0" brushRef="#br1" timeOffset="67365.8531">15870 1073 29,'0'0'30,"0"0"0,-17 1-10,22 27-6,-18-6-5,15 25-4,-10-1 2,10 15-2,-4 1-1,6 7-1,-2-4-1,4-1 0,-3-7 0,5-10-1,-2-6-3,-4-15-1,9 1-6,-11-27-17,0 0-6,0 0 0,6-20-1</inkml:trace>
          <inkml:trace contextRef="#ctx0" brushRef="#br1" timeOffset="68168.8991">16335 1435 14,'0'0'30,"-28"-24"2,5 15-2,-12-7-12,18 20-8,-20-8-3,14 13-4,-9 0-1,7 8-1,0 4 0,6 4 0,4 3-1,5 3 0,4 0 0,8 0 1,6-3-1,3-6 0,7-5 0,1-6 0,4-10 0,5-6-1,1-5 1,2-11-1,1-3 1,-1-2-1,2-1 0,-3-1 1,-3 6-1,-6 3 0,-2 7 1,-1 6 0,-18 6 0,28 13 0,-12 2 1,-3 4-1,2 3 0,4 3 1,-1-1-1,-1-4 0,2-2 0,-2-8 1,1-5-1,1-7 0,-2-6 1,0-4-1,-17 12 0,33-31 1,-18 15-1,-15 16 0,27-26 1,-27 26 0,21-12-1,-21 12 1,0 0-1,21 16 1,-21-16 0,10 27-1,-7-11 1,1 1-1,-4-17 0,4 26 1,-4-26 0,0 0-1,0 0 1,0 0-1,0 0 1,0 0 0,-8-35-1,10 11 0,2-5 0,4-4 0,7 1 0,4 0 0,1 5-2,3-1 1,0 13 0,-2-2-3,7 18-2,-28-1-13,37 2-13,-37-2 1,28 22 0,-28-22-1</inkml:trace>
          <inkml:trace contextRef="#ctx0" brushRef="#br1" timeOffset="2.94642E6">17565 1480 18,'0'0'17,"0"0"-4,0 0-3,0 0-3,-4-16-2,4 16-3,0 0 0,0 0-1,0 0-1,0 0 1,0 0-1,0 0 0,-6-16 0,6 16 0,0 0 0,0 0 0,0 0 0,0 0 1,-19-10 0,19 10 0,0 0 1,0 0 0,-19-8 1,19 8 1,0 0 0,0 0 0,0 0 1,0 0-1,-15-21 0,15 21 0,0 0 0,0 0-1,-8-21 0,8 21-1,0 0 0,-11-22 0,11 22-1,-12-18 0,12 18-1,-17-22 1,17 22-2,-19-19 2,19 19-2,-23-14 1,23 14-1,-27-10 2,27 10-1,-31 7-1,14 1 3,17-8-2,-32 28 1,12-11-1,5 2 1,-2 4 0,3-1 0,3 4-1,1-2 0,5 0 0,3 2 0,2-3-1,5-1 1,3-3 0,4-2 0,-12-17 0,32 21 0,-9-18 0,4-3 0,2-5 0,3-4 0,-1-3 0,0-3 1,-1-1-1,-5-1 0,-6 0 1,-5 0 1,-14 17-1,11-30 2,-11 30-1,-6-19 1,6 19 0,0 0-1,0 0 0,-19-8 0,19 8-1,0 0 0,-7 26 0,5-11 0,2 4 0,-2 4 0,4 6 0,0 2 0,3 7 0,1 0-1,0 8 1,3 3-1,1 2 0,-2 3 0,-1-1 0,-3-3 0,-4-2 1,-4-3-1,-5-5 0,-7-7 0,-3-6 0,-8-4 1,3-6-1,-3-5 0,-2-2 1,0-3-1,2-5 0,3-4 1,1-3-1,3-2 0,3-3 0,17 10 0,-25-30-1,18 13 1,1-2 0,6-1 0,2-3 0,5-3 0,1 0-1,5-3 2,5-2-2,-1-2 2,6 1-2,6-1 2,3 0-2,5 0 2,1 2-1,4 0 0,2 2 0,4 0 0,0 1 0,0-1 0,-2-1 0,0 3 0,-4-1 0,-4 1 0,-3 1 0,-7 0 0,-3 2 0,-6-4 0,-3 2-1,-7 1 0,1 2 1,-4 1-1,-2-1 1,-1 4-1,-1 0 1,-2 19 0,2-24 0,-2 24 0,0-19 0,0 19 1,0 0-1,-9-15 0,9 15 0,0 0 0,-27 5 0,27-5 0,-33 15 0,12-3-1,0 4 1,2 5 1,-2 3-1,4 2 1,1 0-1,7 3 1,3-3-1,6 3 1,6-1-1,3-4 0,5 0 1,5-2-1,2-1 0,4-4 0,2-1 0,1-4 1,5-5-1,1-6 0,1-2 0,-1-4 0,1-6-1,1 4-1,-9-13-9,15 18-13,-26-15-9,5 10-1,-16-9 0</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25:28.47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26675D8C-89C0-4DBF-BC36-6C62414DB6E7}" emma:medium="tactile" emma:mode="ink">
          <msink:context xmlns:msink="http://schemas.microsoft.com/ink/2010/main" type="inkDrawing" rotatedBoundingBox="7111,8837 9209,8551 9394,9910 7297,10196" hotPoints="9416,9299 8332,9981 7217,9350 8301,8667" semanticType="enclosure" shapeName="Ellipse">
            <msink:sourceLink direction="with" ref="{92707780-EB5B-4332-A044-0218D669D980}"/>
          </msink:context>
        </emma:interpretation>
      </emma:emma>
    </inkml:annotationXML>
    <inkml:trace contextRef="#ctx0" brushRef="#br0">2082 410 13,'9'-15'17,"-9"15"-2,-1-17-3,1 17-1,-4-21-2,4 21-1,-10-26-1,10 26-2,-15-33-1,7 18 0,-11-8-1,4 6-1,-6-5 0,0 1-1,-8 0 0,2 2 0,-6 0 0,-1 2-1,-2 2 1,-3-1-1,-3 2 1,-2 4-1,-2-2 1,-2 3-1,-2-4 1,2 6-1,-3-4 1,1 4-1,0 2 0,0 2 1,1-1-1,-3 6 0,2 2 1,0-1-1,0 7 0,1-1 0,-3 5 0,2-2 0,-2 5-1,3 0 1,-1 2 0,-2 2 0,-2-2 0,1 3 0,-1-3 0,2 2 0,1 0 0,1-1 0,0 1 0,4 0 0,2-1-1,6-1 1,3 4 0,3 1 0,3 2-1,2 1 1,6 3 0,2 2 0,6 5 1,1 2-1,4 1 1,3 1 0,3-1 0,4 1 0,3-1 0,3 1-1,2-6 0,5-1 0,2-1 0,2 0 0,6-2 0,4-4 0,2-1 0,1-2 0,3-3 0,1-2 0,4-3 0,2-6 0,-1 0 0,1-3 1,-2 2-1,-2-4 0,1 4 0,-1-4 1,-2 3-1,1 3 0,-3-1 0,3 4 0,-1 0 0,0 3 1,3-2-1,-1 4 0,2-1 0,2-1 0,2-2 1,-1-1-1,-3-2 0,2-3 0,0-4 0,-2-1 0,1-3 1,-3-2-1,-2-5 0,3 1 1,-1-3-1,-2-3 0,1-1 1,-1-2-1,0 1 0,-1-1 1,-1-2-1,-3-1 0,0-2 0,-1 0 1,-1 0-1,0 0 0,-6-2 0,2 3 1,0-5-1,-2 2 0,0 1 0,-4-1 0,0 0 1,-2-1-1,-2 0 0,-1-1 1,-3-1-1,-1 2 1,-2-4-1,-1 0 0,-1 0 1,2-3-2,-1-6 0,1 1 1,0-2-2,-1-1 2,-3-1-1,2 0 0,-6-1 0,0 3 1,-4 1 0,0 2 1,-3 1-1,-1 1 0,-4 1 1,-1 3-1,-4 3 0,-2-2-2,1 15-5,-14-9-17,9 13-7,-6-2-1,2 6-1</inkml:trace>
  </inkml:traceGroup>
</inkml:ink>
</file>

<file path=ppt/ink/ink2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25:29.82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6F65BBC6-47EE-4915-B375-EACC30387D03}" emma:medium="tactile" emma:mode="ink">
          <msink:context xmlns:msink="http://schemas.microsoft.com/ink/2010/main" type="inkDrawing" rotatedBoundingBox="9272,8863 15116,8404 15124,8506 9280,8965" shapeName="Other"/>
        </emma:interpretation>
      </emma:emma>
    </inkml:annotationXML>
    <inkml:trace contextRef="#ctx0" brushRef="#br0">0 542 11,'16'-17'14,"-16"17"-3,27-16-2,-27 16-2,38-17 0,-11 5-1,9 5-1,6-3 0,12 4-1,-1-4 0,16 3-1,0-1 0,16-1 0,1-3-1,13 3 0,5-3-1,13 0 1,7 2 0,10-1-1,4 3 0,4 1 0,-2-2 1,0 2-1,-8 1 0,0-1 0,-9 0 1,-1 0-2,3-2 1,1 1 0,1-4 0,-5 3-1,5 0 1,-1 1-1,-3-3 0,-3 1 1,-5 3-1,0-2 0,2 4 0,2 0 0,-4 0 0,0 2 1,3-1-1,1 2 0,-6-1 0,-2-1 0,-3-1 1,1 0-1,0-4 0,-4 1 0,-7-2 1,-4-1-1,-6-3 0,-6 2 0,-9-1 1,-8 2-1,-9-3 0,-3 4 0,-5-2 0,-4 2 0,0 1 0,-3 0 0,-5 1 0,0 3 0,-3-1 0,-6 3 0,-4 0 1,-2 1-1,-21 2 0,25-4 0,-25 4 0,0 0 0,17 0 0,-17 0 0,0 0 1,0 0-1,0 0 2,0 0-1,0 0 1,0 0 0,0 0-1,0 0-2,0 0-7,0 0-17,-8 16-5,8-16-1,-21 0-1</inkml:trace>
  </inkml:traceGroup>
</inkml:ink>
</file>

<file path=ppt/ink/ink2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1:44:31.67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C2C69FE-7561-4578-AC13-09A980CEDFEB}" emma:medium="tactile" emma:mode="ink">
          <msink:context xmlns:msink="http://schemas.microsoft.com/ink/2010/main" type="writingRegion" rotatedBoundingBox="8597,7834 10010,7834 10010,8551 8597,8551"/>
        </emma:interpretation>
      </emma:emma>
    </inkml:annotationXML>
    <inkml:traceGroup>
      <inkml:annotationXML>
        <emma:emma xmlns:emma="http://www.w3.org/2003/04/emma" version="1.0">
          <emma:interpretation id="{72F2BA61-5C3A-442D-B39E-F9E7F9FD81A6}" emma:medium="tactile" emma:mode="ink">
            <msink:context xmlns:msink="http://schemas.microsoft.com/ink/2010/main" type="paragraph" rotatedBoundingBox="8597,7834 10010,7834 10010,8551 8597,8551" alignmentLevel="1"/>
          </emma:interpretation>
        </emma:emma>
      </inkml:annotationXML>
      <inkml:traceGroup>
        <inkml:annotationXML>
          <emma:emma xmlns:emma="http://www.w3.org/2003/04/emma" version="1.0">
            <emma:interpretation id="{04C9F216-17D7-452A-8906-D4248E72B0B9}" emma:medium="tactile" emma:mode="ink">
              <msink:context xmlns:msink="http://schemas.microsoft.com/ink/2010/main" type="line" rotatedBoundingBox="8597,7834 10010,7834 10010,8551 8597,8551"/>
            </emma:interpretation>
          </emma:emma>
        </inkml:annotationXML>
        <inkml:traceGroup>
          <inkml:annotationXML>
            <emma:emma xmlns:emma="http://www.w3.org/2003/04/emma" version="1.0">
              <emma:interpretation id="{7DBBEF96-5C1C-4C69-A773-A4B8866DC99F}" emma:medium="tactile" emma:mode="ink">
                <msink:context xmlns:msink="http://schemas.microsoft.com/ink/2010/main" type="inkWord" rotatedBoundingBox="8587,7834 9991,7776 10022,8544 8619,8602"/>
              </emma:interpretation>
              <emma:one-of disjunction-type="recognition" id="oneOf0">
                <emma:interpretation id="interp0" emma:lang="en-US" emma:confidence="0">
                  <emma:literal>"</emma:literal>
                </emma:interpretation>
                <emma:interpretation id="interp1" emma:lang="en-US" emma:confidence="0">
                  <emma:literal>2</emma:literal>
                </emma:interpretation>
                <emma:interpretation id="interp2" emma:lang="en-US" emma:confidence="0">
                  <emma:literal>J</emma:literal>
                </emma:interpretation>
                <emma:interpretation id="interp3" emma:lang="en-US" emma:confidence="0">
                  <emma:literal>1</emma:literal>
                </emma:interpretation>
                <emma:interpretation id="interp4" emma:lang="en-US" emma:confidence="0">
                  <emma:literal>n</emma:literal>
                </emma:interpretation>
              </emma:one-of>
            </emma:emma>
          </inkml:annotationXML>
          <inkml:trace contextRef="#ctx0" brushRef="#br0">-1098-1315 1,'0'0'0,"0"0"6,0 0-2,0 0-1,0 0 0,0 0 0,0 0 0,0 0 0,-1 16 1,1-16-1,0 17 1,0-17-1,0 24 1,0-24-1,1 33 0,-2-14 0,2 3 0,-2 0-1,2 4 1,-2-2-1,2 2 1,-1 0-1,2 0 0,0 0 2,4 3-1,-4-1 0,6 3-1,-3-2 0,3 4 0,-2-4 1,1 4-1,-1-5-1,2 1 0,-2-3 0,1-4 0,1 0-1,0-4 1,-1-3 0,-7-15-1,14 23 1,-14-23 0,0 0 0,23 15 1,-23-15-1,0 0 0,23 0 0,-23 0 0,19-7 0,-19 7-1,25-12 1,-25 12-1,28-12 0,-28 12 0,25-10 0,-25 10 0,21-7 0,-21 7 0,18-2 0,-18 2-1,0 0-2,0 0-3,17 14-14,-17-14-7,0 0 0,-12 22 4</inkml:trace>
          <inkml:trace contextRef="#ctx0" brushRef="#br0" timeOffset="1060.0606">-48-1249 3,'0'0'18,"0"0"-5,0 0-4,0 0-1,0 0-2,25 5-1,-25-5 0,21 5 0,-21-5-1,29 5 0,-29-5 0,31 3 0,-31-3 0,30 6 0,-30-6 0,23 1-1,-23-1 0,19 2 0,-19-2-1,18 4 0,-18-4-1,17 6 1,-17-6-1,21 11-1,-21-11 1,25 19 0,-25-19 0,25 33 1,-14-15-1,3 8 1,-3 0 0,2 5 0,-5 0 1,2 4-1,-5-3 1,1 1-2,-6-3 2,0 2-2,-4-4 2,1 1-2,-5-6-1,-2 1 1,1-2-1,-3-1 1,1-2-1,1-2 0,1-1 0,9-16 0,-18 25 0,18-25 0,-11 16 1,11-16-1,0 0 0,0 0 0,0 0 0,0 0-1,0 0 0,0 0-3,0 15-6,0-15-21,0 0-2,0 0 1,0 0-2</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1:44:33.97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3926C97-43D8-401D-89A0-29720385FB3B}" emma:medium="tactile" emma:mode="ink">
          <msink:context xmlns:msink="http://schemas.microsoft.com/ink/2010/main" type="writingRegion" rotatedBoundingBox="10987,9001 13200,9001 13200,9775 10987,9775"/>
        </emma:interpretation>
      </emma:emma>
    </inkml:annotationXML>
    <inkml:traceGroup>
      <inkml:annotationXML>
        <emma:emma xmlns:emma="http://www.w3.org/2003/04/emma" version="1.0">
          <emma:interpretation id="{150E31D8-15BB-49E2-80B4-34AB55B20685}" emma:medium="tactile" emma:mode="ink">
            <msink:context xmlns:msink="http://schemas.microsoft.com/ink/2010/main" type="paragraph" rotatedBoundingBox="10987,9001 13200,9001 13200,9775 10987,9775" alignmentLevel="1"/>
          </emma:interpretation>
        </emma:emma>
      </inkml:annotationXML>
      <inkml:traceGroup>
        <inkml:annotationXML>
          <emma:emma xmlns:emma="http://www.w3.org/2003/04/emma" version="1.0">
            <emma:interpretation id="{F7F16DC4-C71D-411B-91AE-351CEDF87F4B}" emma:medium="tactile" emma:mode="ink">
              <msink:context xmlns:msink="http://schemas.microsoft.com/ink/2010/main" type="line" rotatedBoundingBox="10987,9001 13200,9001 13200,9775 10987,9775"/>
            </emma:interpretation>
          </emma:emma>
        </inkml:annotationXML>
        <inkml:traceGroup>
          <inkml:annotationXML>
            <emma:emma xmlns:emma="http://www.w3.org/2003/04/emma" version="1.0">
              <emma:interpretation id="{5FCA55F7-759E-42D6-9253-D516886596C0}" emma:medium="tactile" emma:mode="ink">
                <msink:context xmlns:msink="http://schemas.microsoft.com/ink/2010/main" type="inkWord" rotatedBoundingBox="10993,8964 13209,9009 13193,9799 10977,9754"/>
              </emma:interpretation>
              <emma:one-of disjunction-type="recognition" id="oneOf0">
                <emma:interpretation id="interp0" emma:lang="en-US" emma:confidence="0">
                  <emma:literal>C)</emma:literal>
                </emma:interpretation>
                <emma:interpretation id="interp1" emma:lang="en-US" emma:confidence="0">
                  <emma:literal>(7</emma:literal>
                </emma:interpretation>
                <emma:interpretation id="interp2" emma:lang="en-US" emma:confidence="0">
                  <emma:literal>a)</emma:literal>
                </emma:interpretation>
                <emma:interpretation id="interp3" emma:lang="en-US" emma:confidence="0">
                  <emma:literal>c)</emma:literal>
                </emma:interpretation>
                <emma:interpretation id="interp4" emma:lang="en-US" emma:confidence="0">
                  <emma:literal>(s</emma:literal>
                </emma:interpretation>
              </emma:one-of>
            </emma:emma>
          </inkml:annotationXML>
          <inkml:trace contextRef="#ctx0" brushRef="#br0">184 9 9,'0'0'14,"-17"-7"-3,17 7-1,0 0-3,0 0 0,-21-5-1,21 5-1,0 0 0,0 0 0,-18 0-2,18 0 0,0 0 0,-17 12 0,17-12-1,-19 18 1,19-18 0,-23 25 0,8-7 0,3 4-1,-1 2 0,3 7 1,-1 4 0,7 8-1,-2-2 1,8 6-2,2-2 1,5 3 0,3-3 0,5 1-1,0-8-1,6-2 2,0-3-1,4-5 0,0-3 0,4-2 0,-4-6 0,1-1 0,-1-6-1,0 2 1,-2-7 0,-2 0-1,-4-5 1,-19 0-1,29 2 1,-29-2 0,0 0-1,19-5-1,-19 5-2,0 0-5,0 0-20,0 0-2,0 0-1,0 0 0</inkml:trace>
          <inkml:trace contextRef="#ctx0" brushRef="#br0" timeOffset="1091.0623">1795 1 1,'0'0'12,"0"0"7,11-16-6,-11 16-3,0 0-1,0 0-1,0 0-2,0 0 0,0 0-1,0 0-1,0 0 0,0 0 1,0 0-2,0 0 1,18 9 0,-18-9-1,19 15 0,-2 1 0,0-2-1,10 6 1,0 1-2,5 7 1,3 4 0,3 4-1,1 2 1,-3 6-1,-3-3 0,-5 2 0,-9-2 0,-3 1 1,-12-9-2,-10 4 1,-9-4 0,-3-2 1,-7-3-1,0-1 0,-3-2 0,1-3 0,0-1-1,4-4 0,6-3 1,0-2-1,17-12 0,-25 15 0,25-15 0,0 0 0,-18 11 0,18-11 0,0 0 0,0 0-1,0 0 1,0 0-1,0 0 0,0 0-1,0 0-1,0 0-3,25 8-4,-25-8-18,0 0-2,20-7-1,-20 7 1</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1:44:27.4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F6E1AFA-829E-435D-AD49-5434CA7F2727}" emma:medium="tactile" emma:mode="ink">
          <msink:context xmlns:msink="http://schemas.microsoft.com/ink/2010/main" type="writingRegion" rotatedBoundingBox="9696,9149 10832,9149 10832,9634 9696,9634"/>
        </emma:interpretation>
      </emma:emma>
    </inkml:annotationXML>
    <inkml:traceGroup>
      <inkml:annotationXML>
        <emma:emma xmlns:emma="http://www.w3.org/2003/04/emma" version="1.0">
          <emma:interpretation id="{CE7E5EA4-BDDE-4C39-AE9E-66104AEE3823}" emma:medium="tactile" emma:mode="ink">
            <msink:context xmlns:msink="http://schemas.microsoft.com/ink/2010/main" type="paragraph" rotatedBoundingBox="9696,9149 10832,9149 10832,9634 9696,9634" alignmentLevel="1"/>
          </emma:interpretation>
        </emma:emma>
      </inkml:annotationXML>
      <inkml:traceGroup>
        <inkml:annotationXML>
          <emma:emma xmlns:emma="http://www.w3.org/2003/04/emma" version="1.0">
            <emma:interpretation id="{AB9591B2-0C56-4F03-B9FD-07643C816C10}" emma:medium="tactile" emma:mode="ink">
              <msink:context xmlns:msink="http://schemas.microsoft.com/ink/2010/main" type="line" rotatedBoundingBox="9696,9149 10832,9149 10832,9634 9696,9634"/>
            </emma:interpretation>
          </emma:emma>
        </inkml:annotationXML>
        <inkml:traceGroup>
          <inkml:annotationXML>
            <emma:emma xmlns:emma="http://www.w3.org/2003/04/emma" version="1.0">
              <emma:interpretation id="{7578C698-8309-40E2-BEB4-47871D832B64}" emma:medium="tactile" emma:mode="ink">
                <msink:context xmlns:msink="http://schemas.microsoft.com/ink/2010/main" type="inkWord" rotatedBoundingBox="9696,9149 10832,9149 10832,9634 9696,9634"/>
              </emma:interpretation>
              <emma:one-of disjunction-type="recognition" id="oneOf0">
                <emma:interpretation id="interp0" emma:lang="en-US" emma:confidence="0">
                  <emma:literal>cost</emma:literal>
                </emma:interpretation>
                <emma:interpretation id="interp1" emma:lang="en-US" emma:confidence="0">
                  <emma:literal>as</emma:literal>
                </emma:interpretation>
                <emma:interpretation id="interp2" emma:lang="en-US" emma:confidence="0">
                  <emma:literal>cos.</emma:literal>
                </emma:interpretation>
                <emma:interpretation id="interp3" emma:lang="en-US" emma:confidence="0">
                  <emma:literal>cobs</emma:literal>
                </emma:interpretation>
                <emma:interpretation id="interp4" emma:lang="en-US" emma:confidence="0">
                  <emma:literal>cos</emma:literal>
                </emma:interpretation>
              </emma:one-of>
            </emma:emma>
          </inkml:annotationXML>
          <inkml:trace contextRef="#ctx0" brushRef="#br0">234 37 12,'0'0'11,"9"-16"-2,-9 16-1,0 0-1,0 0 0,0 0-2,0 0 0,-21-10-1,21 10 0,0 0-2,-25-2 1,25 2-1,-25 0 0,25 0 0,-26 3-1,26-3 0,-25 9 0,25-9-1,-25 14 0,25-14 0,-23 17 0,23-17 0,-21 23 1,11-6 0,1-2-1,-1 4 1,2-2 0,1 4 0,3 3 0,0 0 1,4 2-1,4-5-1,4 5 1,-1-5-1,5 3 1,1-4 0,4-1-1,-1-1 1,1-3 0,-17-15-1,34 22 1,-34-22 0,35 14 0,-35-14 0,32 0 0,-32 0 0,31-8-1,-31 8 1,33-14-1,-16 4 1,0 1-1,-17 9 0,33-17-1,-12 8 1,-4 0 0,2 1 0,-19 8-1,33-16 1,-33 16 0,28-19 0,-28 19-1,25-24 1,-11 7 0,-5 1 0,5-4 0,-5-3-1,3-1 1,-5 2-1,3-1 1,-6 4-1,-4 19 0,0-27 0,0 27 1,-6-16 0,6 16 0,0 0 1,-25-3-1,25 3 0,-21 5 0,21-5 0,-19 10 0,19-10 1,-17 25 0,7-8 0,1 3 0,-3 5 1,4 0-2,3 3 2,3 5-1,0-6-1,4 6 0,4-4 0,1-3 1,9-2-1,1-3 0,-4 0 0,4-7 1,-17-14-1,35 17 1,-35-17 0,34 0 0,-34 0 0,31-16-1,-16 1 1,-15 15 0,29-33 0,-17 12-1,-1 1 1,-1-3-1,-3-1 1,-3-2-1,-2 0 0,-2 1 0,-4-3-1,-2 0 1,-1 3-1,-3-1 1,1 3-1,-3 6 1,-1 0-1,13 17 0,-23-24 1,23 24 0,-21-12-1,21 12 1,0 0 0,-21-6-1,21 6 0,0 0 1,0 0-1,0 0 1,-2 18-1,2-18 1,0 0 0,15 19-1,-15-19 1,19 15 0,-19-15 1,29 24 0,-8-13 0,0-1-1,6 0 1,0-5 0,5 1 0,1-6-1,-1-9 0,3 0 0,-1-4-1,1 1 1,-1-7 0,-5 3 0,-4-5-1,-2 6 2,-6-1-1,-17 16 1,19-22-1,-19 22 0,0 0 1,4-16-2,-4 16 1,0 0 0,0 0-1,0 0 1,-17 21 0,17-21-1,-6 26 1,8-11 0,2 8 1,2-1-1,3 4 1,3 3-1,1 2 1,1 1-1,-1-1 1,-2 0-1,-5-4 0,0 1 1,-10-6 0,-4 1 1,-7-8 0,-4 1 0,-10-6 1,6 0-1,-9-8 1,5 0-1,-4-6 0,6-1-1,-1-4 0,6 1-1,1-4 1,19 12-1,-29-19 0,29 19-1,-17-12 0,17 12-2,0 0-4,0 0-16,0 0-7,0 17 0,0-17-2</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0:13.40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A26ABD5-9895-40DC-8E65-53170EC13575}" emma:medium="tactile" emma:mode="ink">
          <msink:context xmlns:msink="http://schemas.microsoft.com/ink/2010/main" type="writingRegion" rotatedBoundingBox="16873,8426 25011,7724 25416,12417 17278,13119"/>
        </emma:interpretation>
      </emma:emma>
    </inkml:annotationXML>
    <inkml:traceGroup>
      <inkml:annotationXML>
        <emma:emma xmlns:emma="http://www.w3.org/2003/04/emma" version="1.0">
          <emma:interpretation id="{987FDBAD-4571-4BD5-893B-4E63FFCC1438}" emma:medium="tactile" emma:mode="ink">
            <msink:context xmlns:msink="http://schemas.microsoft.com/ink/2010/main" type="paragraph" rotatedBoundingBox="17251,8440 24965,7592 25152,9289 17437,10136" alignmentLevel="1"/>
          </emma:interpretation>
        </emma:emma>
      </inkml:annotationXML>
      <inkml:traceGroup>
        <inkml:annotationXML>
          <emma:emma xmlns:emma="http://www.w3.org/2003/04/emma" version="1.0">
            <emma:interpretation id="{7D7561E0-35A9-449A-816C-F1F6F293E131}" emma:medium="tactile" emma:mode="ink">
              <msink:context xmlns:msink="http://schemas.microsoft.com/ink/2010/main" type="line" rotatedBoundingBox="17251,8440 24965,7592 25152,9289 17437,10136"/>
            </emma:interpretation>
          </emma:emma>
        </inkml:annotationXML>
        <inkml:traceGroup>
          <inkml:annotationXML>
            <emma:emma xmlns:emma="http://www.w3.org/2003/04/emma" version="1.0">
              <emma:interpretation id="{87E94EBB-C92D-46D4-A2FE-6AC700A7C824}" emma:medium="tactile" emma:mode="ink">
                <msink:context xmlns:msink="http://schemas.microsoft.com/ink/2010/main" type="inkWord" rotatedBoundingBox="18808,8269 24965,7592 25152,9289 18995,9965"/>
              </emma:interpretation>
              <emma:one-of disjunction-type="recognition" id="oneOf0">
                <emma:interpretation id="interp0" emma:lang="en-US" emma:confidence="0">
                  <emma:literal>Defogging)/</emma:literal>
                </emma:interpretation>
                <emma:interpretation id="interp1" emma:lang="en-US" emma:confidence="0">
                  <emma:literal>Defogging))/</emma:literal>
                </emma:interpretation>
                <emma:interpretation id="interp2" emma:lang="en-US" emma:confidence="0">
                  <emma:literal>offing(s);</emma:literal>
                </emma:interpretation>
                <emma:interpretation id="interp3" emma:lang="en-US" emma:confidence="0">
                  <emma:literal>f*g(x,y)=s</emma:literal>
                </emma:interpretation>
                <emma:interpretation id="interp4" emma:lang="en-US" emma:confidence="0">
                  <emma:literal>offing(s),)</emma:literal>
                </emma:interpretation>
              </emma:one-of>
            </emma:emma>
          </inkml:annotationXML>
          <inkml:trace contextRef="#ctx0" brushRef="#br0">-1331 2343 18,'-19'-2'24,"19"2"-3,0 0-5,0 0-6,27 10-3,-27-10 0,44 6-1,-13-8-1,13 5-1,2-8-1,7 3-1,1-5 0,2-1-2,-1-1 1,-5-1-3,-2 6-4,-18-11-8,1 8-14,-6 2 0,-25 5-1,21-7 11</inkml:trace>
          <inkml:trace contextRef="#ctx0" brushRef="#br0" timeOffset="30595.75">-777 3063 1,'0'0'20,"0"-15"2,0 15-5,0 0-6,0 0-2,0 0-1,0 0-1,-6 15-1,6-15 0,-17 31 0,2-12-2,5 9 0,-9 0 0,4 6-1,-8-1-1,3 0-1,-5-6 0,2 1 1,-3-8-1,1-1 0,-4-8 0,4-6-1,-2-9 1,4-1 0,0-7-1,4-2 0,2-5 1,4-1-1,3-1 0,2 2 0,4 0-1,4 4 1,4-1 0,-4 16-1,16-19 1,-16 19 0,26-12-1,-8 7 1,1 1 0,2 1 0,2 3 0,2-3-1,0 1 1,0 0 0,-2 2 0,-2 2 0,2-2 0,-4 5 0,0-2 0,-19-3-1,29 23 1,-29-23-1,28 29 1,-12-12 0,-1 6-1,2-6 1,-1 2 0,3-7 0,-2-2 1,0-3-1,1-7 1,1-5-1,-2-5 1,0-4-1,-2-7 1,1-1-1,-5-2 1,1 1-1,-5 1 0,1 1 1,-6 1-1,0 2 0,-2 18 1,-2-24-1,2 24 0,0-15 0,0 15 0,0 0 0,-4-19 0,4 19 0,0 0 0,-13-23 1,13 23-1,-21-15 0,21 15 0,-31-12-2,31 12-2,-36-7-6,36 7-19,-29 8-1,29-8-1,-23 13 0</inkml:trace>
          <inkml:trace contextRef="#ctx0" brushRef="#br0" timeOffset="-413.0234">-794 1841 11,'0'0'26,"-12"-29"-1,1 8-6,11 21-7,-18-31-2,18 31-2,-28-29-1,28 29 0,-35-28-2,18 18 0,-8-2-2,6 3 1,-6 2-2,25 7 1,-34-7-2,34 7-1,-29 7 1,29-7-1,-21 19 1,15-2-2,-2 1 2,3 8-1,5 3 0,1 5 1,3 4-1,4 7 0,5 0 0,3 5 1,3 5-1,0 0 0,-2 0 0,-1 2 0,-3-3 0,0-4 0,-7-2 0,-4-3 1,-2-7-1,-4-4 0,-3-1 0,-5-5-1,2-1-1,-5-6-2,9 5-5,-17-18-10,14 10-12,9-18-2,-17 10 2</inkml:trace>
          <inkml:trace contextRef="#ctx0" brushRef="#br0" timeOffset="1556.0888">-323 2119 4,'0'0'26,"0"0"1,19 10-7,-19-10-5,33 12-3,-16-5-3,23 15-2,-5-3-1,16 9-2,-1-2-1,6 8-1,-1-3-1,1-1 0,-3-5-1,-3 1 0,-8-7 0,-5-1 0,-7-5-1,-12-6-4,5 7-8,-23-14-16,0 0-1,0 0-1,0 0 4</inkml:trace>
          <inkml:trace contextRef="#ctx0" brushRef="#br0" timeOffset="1169.0669">246 1988 12,'0'0'27,"0"0"0,-6 17-9,4 5-3,-25-11-4,14 16-3,-22-4-2,11 9-1,-19-2-2,5 6 1,-6-5-2,2 2-1,-2-2 0,5-2-1,5-5 0,5-3-1,8-2-2,0-11-3,17 11-8,4-19-16,0 0 0,-19 9-1,19-9 7</inkml:trace>
          <inkml:trace contextRef="#ctx0" brushRef="#br0" timeOffset="783.0448">-84 1915 8,'0'0'23,"0"0"-1,0 0-6,0 0-4,21 11-1,-21-11-1,0 0-1,6 15-2,4 2 0,-10-17-1,7 38 0,-9-19-1,8 14 0,-10-2-2,6 12 0,-6 0-1,4 4 0,-1-2-1,2 1 0,1 1-1,2-8 1,0-4-1,2-8 0,0-4 0,-1-8-1,1 1-2,-6-16-1,0 0-3,0 0-7,0 0-18,0 0-1,0 0 1,0-21-1</inkml:trace>
          <inkml:trace contextRef="#ctx0" brushRef="#br0" timeOffset="2435.1393">1079 2095 23,'-11'-28'29,"11"28"1,-16-17-10,-5-2-6,21 19-6,-31-12-1,14 15-2,-11-5 0,5 13-3,-6-3 0,4 10 0,-2 4-1,4 6-1,4 4 1,7 1-1,7 2 0,1-3 0,6 1-1,2-5 1,3-6-2,-7-22 2,27 19-2,-27-19 0,36-9 1,-14-4 0,1-5-1,0-4 2,0 3-1,-2-3 0,-6 4 1,-15 18 1,21-24 0,-21 24 0,0 0 1,21 14 0,-19 2 0,6 13 0,-3 2 0,3 12 0,0 2 0,-1 5-1,-5 0 0,0 2 0,-4-6 0,-3 2-1,-9-5 2,-1-3-1,-8-9 1,2-2-1,-8-6 2,2-4-2,0-5 1,1-9 0,3-5-1,2-4-1,1-6 0,3-2 0,6-4 0,-1 1-1,12 15-1,-15-29 0,15 29-3,-12-28-7,12 28-20,0 0-2,0 0 0,14-17-1</inkml:trace>
          <inkml:trace contextRef="#ctx0" brushRef="#br0" timeOffset="4668.2671">1707 1717 1,'0'0'20,"0"0"-1,0 0-5,0 0-4,0 0-1,0 0-2,0 0 0,0 0 1,-17 19-1,17 3 0,-15-1-1,9 14 0,-13 1-1,7 12-1,-7 4 0,6 10-1,-1 0-1,7 5 0,-1-1 0,12-3-1,0-4-1,9-4 1,4-7 0,6-4-1,4-8 0,2-7 1,3-5-1,3-3 0,-2-6 0,1-3 1,-5-5-1,-1 0 1,-6-3 0,-3-3 0,-19-1-1,21-1 1,-21 1 0,0 0-1,0 0-1,-21-14-2,21 14-6,-31-7-21,31 7-1,-29-10-2,29 10 0</inkml:trace>
          <inkml:trace contextRef="#ctx0" brushRef="#br0" timeOffset="13279.7595">2025 2039 10,'14'-17'18,"-14"17"-2,0 0-2,0 0-1,0 0-2,0 0-1,0 0-1,-8-15 0,8 15-1,0 0-1,17 6 0,-17-6-1,0 0-1,23 16 0,0-2-1,-4-2-1,8 10-1,0 2 0,8 4 0,-5 1-1,7 2 0,-7-1-1,1 1 0,-2-4 1,-4-1-1,-2-5 0,-4-2 0,-2-2 0,-4-1 0,-13-16 0,19 24 0,-19-24-2,12 15 0,-12-15-3,0 0-3,19 19-8,-19-19-17,0 0 0,2-21 0,-2 21 2</inkml:trace>
          <inkml:trace contextRef="#ctx0" brushRef="#br0" timeOffset="13767.7875">2514 1993 16,'0'0'24,"0"0"-4,0 0-6,0 0-2,0 0-2,-8 15-1,8-15-2,-15 31 0,-4-10-1,9 14-2,-13-4 0,4 6-1,-8 0-2,4 2 1,-6 1-1,1-2 0,-1-5-1,4-4 0,0-3-1,-2-7-2,14 5-4,-14-19-9,27-5-13,-19 17-2,19-17 0,0 0 9</inkml:trace>
          <inkml:trace contextRef="#ctx0" brushRef="#br0" timeOffset="14706.8412">2935 2427 18,'0'0'25,"0"0"-3,23 2-6,-23-2-7,0 0-2,6 19-1,-6-19-1,-4 24-1,2-7 0,2-17 0,-21 24-2,21-24 0,-27 16 0,27-16-1,-25 5 0,25-5-1,-23-5 1,23 5-1,-11-16 0,11 16 0,0-19 0,0 19 0,8-20-1,-8 20 1,0 0 0,21-19-1,-21 19 1,0 0 0,21-4 0,-21 4-1,0 0 1,0 0 0,0 0 0,17 11 0,-17-11 1,0 0-1,0 0 0,0 0 0,0 0 0,0 0 0,0 0 1,0 0-1,0 0 0,0 0-1,17-12 1,-17 12 0,0 0 0,25-16 1,-25 16 0,19-5 1,-19 5 0,17 7 1,-17-7 0,12 27 0,-6-2 0,-8-1 0,0 5-1,-6 2 0,-1 2-1,-7 1 0,-7-6-4,8 10-8,-21-14-22,11-3 1,-8-14-2,8-2 2</inkml:trace>
          <inkml:trace contextRef="#ctx0" brushRef="#br0" timeOffset="15478.8852">3316 2051 25,'0'0'28,"0"0"0,0 0-10,0 0-6,0 0-3,-3 38-2,3-19-3,13 14 0,-7-5-1,11 6-2,-4-6 0,8-2-1,0-4 1,4-8-1,0-9 1,2-7-1,-2-8 0,0-9 0,-2-5 0,-4-4 0,-2-3 0,-5 0-1,-5 0 2,-3 4-1,-4 2 0,-2 8 1,2 17 0,-3-17-1,3 17 1,0 0 0,-2 27 0,5-1 1,-1 5-1,4 12 0,0 4 0,2 8 0,-5 0 0,5 4 0,-2 0 0,-2-4-1,-6-5 1,-2-4 0,-6-8 0,-3 0 0,-8-9-1,-4-4 1,-6-12 0,-3-4 0,-3-7-2,-1-9 1,2 0-3,-5-17-5,41 24-19,-46-35-6,33 20 0,-4-8-2</inkml:trace>
          <inkml:trace contextRef="#ctx0" brushRef="#br0" timeOffset="16021.9164">3897 1736 23,'25'-5'30,"-4"10"-1,-21-5-11,48 22-4,-31-3-5,19 19 0,-17 4-4,12 14 0,-16 8-1,6 10-1,-15-1-1,2 4 0,-14-4 0,-2-6-1,-7-8-1,-6-11-3,4-2-10,-16-18-19,8-7-1,-7-16-1,11-5-1</inkml:trace>
          <inkml:trace contextRef="#ctx0" brushRef="#br0" timeOffset="19195.0979">4378 2189 1,'0'0'18,"0"0"5,0 0-5,0 0-7,0 0-2,0 0-1,0 0 0,0 0-1,0 0 0,26 9-2,-26-9 0,23-3-1,-23 3-1,31-6 0,-12 1-2,8 2 0,-2-1 0,4 3-1,-3-3 0,1 2 0,-2 1 0,0 1-1,-4 0 0,-21 0-2,37 0-3,-37 0-6,24-4-16,-24 4-2,0 0 0,0 0 9</inkml:trace>
          <inkml:trace contextRef="#ctx0" brushRef="#br0" timeOffset="19676.1254">4435 2520 20,'-17'9'27,"17"-9"-2,0 0-7,0 0-7,30-2-3,-30 2-2,43-5-1,-17-2-2,13 5-1,1-4-1,4-1-2,8 1-2,-8-6-4,11 12-10,-14-6-12,-5 0-1,-9 1 0</inkml:trace>
          <inkml:trace contextRef="#ctx0" brushRef="#br0" timeOffset="34560.9768">-2357 3020 13,'0'0'21,"0"0"-4,0 0-5,0 0-1,0 0-2,0 0-1,0 0-1,-16 18-1,16-18 0,-25 24 0,6-9-1,4 8-1,-10-4-1,6 5-1,-10 2 0,4-1 0,-4-2-1,3-1 0,-5-5 0,6-1 0,-2-4-1,-1-3 1,3-8-1,0-2 0,2-8 0,4 0 0,3-6 0,1-2 0,5-4-1,7 0 1,3-1-1,1 1 0,9 1 1,0-3-1,7 6 1,2 0-1,2-1 1,2 5 0,0 1 0,2 1-1,-2 3 1,0 1 0,-2 3 0,-2 1-1,2 4 1,-4 5 0,1 1 0,-1 5 0,2 7-1,-2 1 1,2 3 0,1 4 0,1 1 0,2-4-1,-2 0 1,2-7 0,0-3 0,-4-5 0,4-7 0,-4-8 0,2-6 1,-2-3-1,2-9 1,-3-4-1,-1-3 1,-4-3-1,-3-1 1,-4 2-1,-5 1 0,-4 4 0,-5 4 0,-2 5 0,-3 2 0,13 17 0,-27-19 0,27 19 0,-32-7 0,12 7-1,20 0-2,-38 8-4,38-8-22,-36 19 1,13-8-2,-2 1 0</inkml:trace>
        </inkml:traceGroup>
      </inkml:traceGroup>
    </inkml:traceGroup>
    <inkml:traceGroup>
      <inkml:annotationXML>
        <emma:emma xmlns:emma="http://www.w3.org/2003/04/emma" version="1.0">
          <emma:interpretation id="{0C81B7DA-E877-44CE-8E83-2CA796DE07DF}" emma:medium="tactile" emma:mode="ink">
            <msink:context xmlns:msink="http://schemas.microsoft.com/ink/2010/main" type="paragraph" rotatedBoundingBox="17707,10041 22739,9770 22810,11093 17779,11364" alignmentLevel="1"/>
          </emma:interpretation>
        </emma:emma>
      </inkml:annotationXML>
      <inkml:traceGroup>
        <inkml:annotationXML>
          <emma:emma xmlns:emma="http://www.w3.org/2003/04/emma" version="1.0">
            <emma:interpretation id="{4332DFEC-B28C-4803-8F7F-C3D90EBEA041}" emma:medium="tactile" emma:mode="ink">
              <msink:context xmlns:msink="http://schemas.microsoft.com/ink/2010/main" type="line" rotatedBoundingBox="17707,10041 22739,9770 22810,11093 17779,11364"/>
            </emma:interpretation>
          </emma:emma>
        </inkml:annotationXML>
        <inkml:traceGroup>
          <inkml:annotationXML>
            <emma:emma xmlns:emma="http://www.w3.org/2003/04/emma" version="1.0">
              <emma:interpretation id="{4D1793DE-C655-42FD-A1A7-16EE25B52CA4}" emma:medium="tactile" emma:mode="ink">
                <msink:context xmlns:msink="http://schemas.microsoft.com/ink/2010/main" type="inkWord" rotatedBoundingBox="17707,10041 22739,9770 22810,11093 17779,11364"/>
              </emma:interpretation>
              <emma:one-of disjunction-type="recognition" id="oneOf1">
                <emma:interpretation id="interp5" emma:lang="en-US" emma:confidence="0">
                  <emma:literal>ssfcu,u)..</emma:literal>
                </emma:interpretation>
                <emma:interpretation id="interp6" emma:lang="en-US" emma:confidence="0">
                  <emma:literal>Stuns:</emma:literal>
                </emma:interpretation>
                <emma:interpretation id="interp7" emma:lang="en-US" emma:confidence="0">
                  <emma:literal>Stun):</emma:literal>
                </emma:interpretation>
                <emma:interpretation id="interp8" emma:lang="en-US" emma:confidence="0">
                  <emma:literal>S5fcu,u)..</emma:literal>
                </emma:interpretation>
                <emma:interpretation id="interp9" emma:lang="en-US" emma:confidence="0">
                  <emma:literal>S5f(u,u)..</emma:literal>
                </emma:interpretation>
              </emma:one-of>
            </emma:emma>
          </inkml:annotationXML>
          <inkml:trace contextRef="#ctx0" brushRef="#br0" timeOffset="22863.3078">-1829 3660 6,'14'-23'22,"-14"23"-5,0 0-4,13-27-3,-13 27-1,6-23-1,-6 23-1,4-24 0,-4 24-2,-6-26 0,6 26 0,-17-27-1,17 27-1,-27-26 0,27 26-1,-31-22 0,14 15-1,-2 0 0,2 5 0,-5 0 0,3 4 0,-2 3-1,2 2 1,-2 0-1,0 5 0,2-2 0,-2 6 0,3 0 0,1 1 0,2 2 0,2 3 0,3 2 0,2 0 0,3 4-1,5 0 1,1 4 1,7 1 0,2 2 0,5 1-1,2 0 1,4 2 0,2 0 0,0 3 0,2-3-1,-2 4 0,0-3 1,-4 1-1,-1-1 1,-3-1-1,-6 4 1,-1-3 0,-6 1-1,-4 1 1,-6-1 0,-3-2 0,-2 0 0,-3-2 0,-3-5-1,-2-2 1,0-4-1,-2-5 1,0-4-1,0-4 1,0-3 0,0-3-1,-2-2 1,2-2 0,-2-4-1,4-2 1,0-2-1,-2-1 0,0-5 1,2 1-1,-2-3 0,4 2 0,0-1 0,0 0 0,1 5 1,18 8-1,-25-12-1,25 12 1,0 0 0,-17-7 0,17 7-1,0 0 1,0 0-1,0 0 0,2 15-1,-2-15-4,10 18-7,-10-18-17,0 0 0,7 15-2,-7-15 1</inkml:trace>
          <inkml:trace contextRef="#ctx0" brushRef="#br0" timeOffset="25407.4533">-1139 3539 2,'0'0'18,"0"0"-6,0 0-2,0 0-2,0 0 0,2-17-2,-2 17 0,0 0 0,0 0 0,-17-10-1,17 10-1,0 0 0,-18-6 0,18 6 0,0 0 0,-28-10 0,28 10-1,-22-3 0,22 3 0,-24-2-1,24 2 0,-29 2 0,29-2 0,-31 7-1,31-7 1,-30 8-1,30-8 0,-29 11 0,29-11-1,-23 13 1,23-13-1,-19 18 0,19-18 0,-16 24 0,9-9 0,-3 1 0,4 4 1,1-1-1,-1 6 1,2-3-1,2 2 1,0 4 0,4 3 0,4-2 0,0 0-1,1 1 1,3-1-1,1 0 2,3 1-2,1-5 0,-2 0 0,3 0 0,-1 0 0,0 0 0,1 0 1,-3-1-1,3 1 0,-5 0 0,2 0 0,-1-2 0,-3 3 1,1 1-1,-2-1 0,-1 5 0,-1-1 0,2 1 0,-2 0 0,1 3-1,-1-1 1,0 0 0,-2-2 1,-3-2-1,-1-1 0,-1-4 1,-3-2-1,-4-3 1,0-3 0,8-16 0,-26 24-1,6-17 1,3-1 0,-6-2-1,0-2 1,-4-4-1,1 0 0,-1-1 1,-2-1-1,2-3 0,-2 2 0,1-2 0,1 2 1,4-2-1,2 4 0,4-1 0,17 4-1,-25-7-1,25 7 0,0 0-3,0 0-5,0 0-20,0 0-1,30-8 0,-30 8 0</inkml:trace>
          <inkml:trace contextRef="#ctx0" brushRef="#br0" timeOffset="56624.2386">-808 4017 14,'0'0'25,"4"-16"-5,-4 16-2,17-7-3,-17 7-2,29-10-3,-29 10-1,46-9-2,-23 2-2,13 7-1,-1-1-2,5 2 0,-2-1-1,5 2-1,-1 0 1,2-2-1,-4 2-1,-2-2-1,-1 3-3,-12-10-5,7 7-19,-13-5-1,-19 5-1,23-7 1</inkml:trace>
          <inkml:trace contextRef="#ctx0" brushRef="#br0" timeOffset="56179.2131">-191 3694 7,'0'0'21,"0"0"-7,6-15-1,-6 15-4,0 0-1,-4-21-1,4 21-1,-4-17-1,4 17-1,-8-22 0,8 22-1,-15-25 1,15 25-1,-23-25 0,23 25 1,-31-26-2,14 15 1,-6-1 0,4 5-1,-6-3 0,4 3 0,-4 2 0,6 1-1,-4 1 0,4 3 1,2 0-2,17 0 1,-29 9-1,29-9 1,-21 17-1,21-17 0,-15 26 0,9-11 0,2 4 0,2 2 1,2 1-1,0 4 1,2-2 0,2 4 0,-2 1 1,2 4-1,-3 0 1,7 3-1,-4-2 1,2 3-1,-2-1 0,1 2-1,1-4 0,2-1 1,-4-2-1,-1-3 0,-1-4 0,-2-2 1,-2-3-1,-1-2 1,3-17-1,-12 28 1,12-28-1,-13 19 0,13-19-1,-20 12-1,20-12-3,-19 9-4,19-9-7,0 0-14,-19 3-1,19-3 1,0 0 0</inkml:trace>
          <inkml:trace contextRef="#ctx0" brushRef="#br0" timeOffset="57425.2845">234 3636 17,'-2'-21'23,"2"21"-6,0 0-3,0 0-4,0 0-1,-11-17-1,11 17-1,0 0-1,-10 22-1,10-22 0,-21 35 0,4-15-1,5 13-1,-7 3 1,6 9-1,0-3 0,3 4-2,2-3 0,6 0 0,4-3 0,6-2 0,0-9-1,7-3 0,0-4 0,2-4 0,6 1-1,-3-11-4,8 10-3,-28-18-13,46 8-9,-25-10 0,8 1-1</inkml:trace>
          <inkml:trace contextRef="#ctx0" brushRef="#br0" timeOffset="58140.3253">591 3755 14,'0'0'19,"0"0"-2,0 0-4,0 0-1,0 0-2,0 0 0,-4 20-1,9 5-2,-8-7 0,8 14-2,-5-7-1,8 8-2,-4-4 0,5 2-2,1-10 1,5-2 0,-15-19-1,33 21 0,-14-18-2,0-8 0,2 0 0,-3-11-2,8 1-1,-10-13-2,11 9 1,-18-12 0,12 9 1,-13-6 0,5 4 2,-7 2 1,-2 5 2,-4 17 1,2-21 1,-2 21 2,0 0 0,0 0 1,-4 17 1,6 7-1,-6-3 0,10 10-1,-4-3 0,9 6-1,-5-6-1,9 3-1,-7-9 0,7-1-2,-3-4-1,-12-17-6,19 15-20,-19-15 0,0 0-1,0 0-1</inkml:trace>
          <inkml:trace contextRef="#ctx0" brushRef="#br0" timeOffset="58455.3435">1169 4056 6,'-11'16'28,"11"-16"-1,0 0 1,-20 7-14,22 8-6,-2-15-3,-7 33-2,1-11-1,6 4-2,-2 5-2,-4-8-7,10 4-18,-8-6 0,0-2-1,4-19 1</inkml:trace>
          <inkml:trace contextRef="#ctx0" brushRef="#br0" timeOffset="59027.3762">1439 3719 3,'0'0'24,"0"0"-1,0 0-5,0 0-6,0 0-3,-2 20-2,12 3-1,-3-3 0,11 13-1,-5-4-1,8 8-2,-2-5 1,6 3-2,-2-9 0,4-2 0,-4-7-1,0-7 1,-4-4 0,4-6 0,-6-9 0,1-1 0,-3-9 0,0-2 0,-1-5-1,-3-2 1,1-3-1,-3 0 1,-3 2-2,0 2 2,-2 4-2,-1 2 2,-3 21-3,4-25 0,-4 25-3,0 0-12,0 0-10,0 0-3,0 0 1,0 0 8</inkml:trace>
          <inkml:trace contextRef="#ctx0" brushRef="#br0" timeOffset="59457.4008">2010 3455 27,'0'0'27,"13"15"-4,5 9-5,-13-6-6,18 20-2,-11-7-2,11 17-1,-10 0-2,8 9-2,-11-2-1,-1 4 0,-9-4 0,-5 0-2,-7 0-1,-11-13-8,6 1-21,-14-10 0,3-6-2,-1-13-1</inkml:trace>
          <inkml:trace contextRef="#ctx0" brushRef="#br0" timeOffset="81820.6799">2518 4027 1,'0'0'13,"0"0"-2,0 0-4,0 0-1,0 0-2,0 0 1,0 0 0,0 0 1,-10-15 0,10 15-1,0 0 1,0 0-1,0 0 0,-11 15-2,11-15 0,-8 16-1,8-16-1,-4 19 0,4-19 0,0 0 0,6 15-1,-6-15 1,0 0-1,19-10 1,-19 10-1,15-23 1,-15 23-1,14-27 1,-14 27-1,7-24 0,-7 24 0,4-18 0,-4 18 0,0 0 0,0 0 0,0 0 0,0 0-1,-6 19 1,6-19 0,2 19 0,-2-19 0,0 0 0,8 19 0,-8-19 1,0 0-1,0 0 0,0 0 1,0 0-1,0 0 0,0 0 1,-4-17-1,4 17 0,0 0-1,-4-17-5,4 17-20,0 0 0,6-16-1,-6 16 11</inkml:trace>
          <inkml:trace contextRef="#ctx0" brushRef="#br0" timeOffset="79972.5742">2489 3984 15,'0'0'18,"0"0"-2,0 0-3,0 0 0,0 0-2,0 0-1,0 0-3,0 0-2,0 0-1,0 0-3,0 0-4,0 0-24,0 0-1,0 0-1,21-3 4</inkml:trace>
        </inkml:traceGroup>
      </inkml:traceGroup>
    </inkml:traceGroup>
    <inkml:traceGroup>
      <inkml:annotationXML>
        <emma:emma xmlns:emma="http://www.w3.org/2003/04/emma" version="1.0">
          <emma:interpretation id="{0C9570E9-19F4-40ED-B94E-57A43FA8542A}" emma:medium="tactile" emma:mode="ink">
            <msink:context xmlns:msink="http://schemas.microsoft.com/ink/2010/main" type="paragraph" rotatedBoundingBox="17131,11419 24814,10756 24961,12456 17278,13119" alignmentLevel="1"/>
          </emma:interpretation>
        </emma:emma>
      </inkml:annotationXML>
      <inkml:traceGroup>
        <inkml:annotationXML>
          <emma:emma xmlns:emma="http://www.w3.org/2003/04/emma" version="1.0">
            <emma:interpretation id="{A4C25736-F41C-43D1-9529-3B46A4475D27}" emma:medium="tactile" emma:mode="ink">
              <msink:context xmlns:msink="http://schemas.microsoft.com/ink/2010/main" type="inkBullet" rotatedBoundingBox="17163,11787 17637,11747 17640,11780 17166,11821"/>
            </emma:interpretation>
            <emma:one-of disjunction-type="recognition" id="oneOf2">
              <emma:interpretation id="interp10" emma:lang="en-US" emma:confidence="0">
                <emma:literal>-</emma:literal>
              </emma:interpretation>
            </emma:one-of>
          </emma:emma>
        </inkml:annotationXML>
        <inkml:trace contextRef="#ctx0" brushRef="#br0" timeOffset="31923.826">-3064 5241 7,'0'0'24,"0"0"1,0 0-7,0 0-2,17 7-5,2-4-1,-19-3-2,35-3 0,-16-2-3,9 5 0,1-7-2,8 5-1,-5-5 0,5 2 0,-3-2-2,1 2 1,-5-2-1,-1 2 1,-6 0-1,-4 1 1,-19 4-1,27-7 0,-27 7-1,0 0-2,23 2-4,-23-2-14,0 0-8,0 0-1,-21 3 0</inkml:trace>
      </inkml:traceGroup>
      <inkml:traceGroup>
        <inkml:annotationXML>
          <emma:emma xmlns:emma="http://www.w3.org/2003/04/emma" version="1.0">
            <emma:interpretation id="{20961837-04F4-4789-B54B-2EC4A6FE10BD}" emma:medium="tactile" emma:mode="ink">
              <msink:context xmlns:msink="http://schemas.microsoft.com/ink/2010/main" type="line" rotatedBoundingBox="17625,11376 24814,10756 24890,11632 17701,12252"/>
            </emma:interpretation>
          </emma:emma>
        </inkml:annotationXML>
        <inkml:traceGroup>
          <inkml:annotationXML>
            <emma:emma xmlns:emma="http://www.w3.org/2003/04/emma" version="1.0">
              <emma:interpretation id="{27FA1FE4-E2D0-4A0F-AFC5-03B748A7E725}" emma:medium="tactile" emma:mode="ink">
                <msink:context xmlns:msink="http://schemas.microsoft.com/ink/2010/main" type="inkWord" rotatedBoundingBox="17650,11662 19704,11484 19743,11931 17689,12108"/>
              </emma:interpretation>
              <emma:one-of disjunction-type="recognition" id="oneOf3">
                <emma:interpretation id="interp11" emma:lang="en-US" emma:confidence="0">
                  <emma:literal>too</emma:literal>
                </emma:interpretation>
                <emma:interpretation id="interp12" emma:lang="en-US" emma:confidence="0">
                  <emma:literal>No-to</emma:literal>
                </emma:interpretation>
                <emma:interpretation id="interp13" emma:lang="en-US" emma:confidence="0">
                  <emma:literal>To-no</emma:literal>
                </emma:interpretation>
                <emma:interpretation id="interp14" emma:lang="en-US" emma:confidence="0">
                  <emma:literal>No-so</emma:literal>
                </emma:interpretation>
                <emma:interpretation id="interp15" emma:lang="en-US" emma:confidence="0">
                  <emma:literal>-on</emma:literal>
                </emma:interpretation>
              </emma:one-of>
            </emma:emma>
          </inkml:annotationXML>
          <inkml:trace contextRef="#ctx0" brushRef="#br0" timeOffset="27703.5846">-1603 5175 8,'-21'5'19,"21"-5"-3,0 0-3,0 0-2,0 0-1,0 0 0,0 0-1,0 0 0,-7 23 0,7-23-1,0 0 0,0 0-1,30 14-2,-30-14 0,40 0-1,-17-4-1,10 2-1,-4-3-1,5 0 0,-5-2 0,-2 4-1,-2-2 1,-2-1-1,-6 5-1,-17 1 0,23 0-2,-23 0-3,0 0-7,0 0-17,8 15-1,-8-15 0,0 0 0</inkml:trace>
          <inkml:trace contextRef="#ctx0" brushRef="#br0" timeOffset="28587.635">-783 5030 26,'2'16'24,"-2"-16"-3,-19 15-5,17 1-5,-15-4-3,11 10-1,-11-1-1,5 5-1,-7-2-1,4 5-1,-8-3 0,2 4-1,-8-6 0,2 0 0,-5-5-1,1 0 1,-5-5-1,5-2 0,-2-5-1,5-1 1,3-4-1,2-2 0,5-3 0,18 3-1,-24-17 0,18 1-1,6 16 1,2-31-1,9 15 0,1-3 0,9 4 1,-2-1 0,8 6 0,0 0 0,1 1 1,1 2-1,0 4 1,-2 1 0,-2 4 0,-2 0 0,-1 4 0,0 5-1,1 1 1,1 2 0,-1 5 0,2 0 0,2-2 0,0 0 0,0-1 0,2-3 0,-3-4 1,1-4-1,0-7 0,0-4 1,-2-5 0,0-6-1,-4-4 1,0-3 0,-4-3-1,-4-1 1,-3-1 0,-4 3 0,-8 0 0,-2 2 0,-6 1 0,-1 3-1,-4 2 1,-3 1-1,-1 2 1,0 3-1,2 1 0,-2 3 0,1 1 0,1 2 0,17 5-1,-32-2 0,32 2-4,-35 5-13,35-5-11,-27 10 1,27-10-3</inkml:trace>
          <inkml:trace contextRef="#ctx0" brushRef="#br0" timeOffset="32899.8818">-2068 5051 8,'-27'7'19,"27"-7"-1,0 0-4,-17 17-4,17-17-2,-16 21 0,11-4-1,-11-1 0,7 8-1,-12-3-1,9 6-1,-11 1-1,6 1 0,-8 0-1,6 2 0,-8-1 0,8-3 0,-8-1-1,2-2 0,2-3 0,0-4 0,0-1-1,4-6 1,0-3 0,19-7-1,-31 3 0,31-3-1,-21-13 0,21 13 0,-13-30 0,9 11 0,6 0-1,-2-5 1,6 0 0,-1 2 0,5-2 0,0-1 1,1 6 0,2-1-1,5 1 1,-1 2-1,2 1 1,0 2 0,-1 2-1,1 4 1,-2 1 0,0 1 0,0 3 0,-17 3 0,27 3 0,-27-3 1,29 16-1,-29-16 0,27 28 1,-14-9-1,2 1 0,3 3 0,1 1 0,0-4 1,2-1-1,2-1 0,-2-5 0,-2 0 0,-1-7 1,-1 0-1,-17-6 1,25 0-1,-25 0 1,17-11-1,-17 11 1,15-20-1,-15 20 0,10-30-1,-4 11 1,-3-1-1,1-1 0,-4 0 0,4 1-1,-8-3-1,6 6 0,-9-6-3,7 23-6,-4-27-14,-4 10 0,8 17 1,-13-30 6</inkml:trace>
        </inkml:traceGroup>
        <inkml:traceGroup>
          <inkml:annotationXML>
            <emma:emma xmlns:emma="http://www.w3.org/2003/04/emma" version="1.0">
              <emma:interpretation id="{CAD11C60-34F3-4EEE-9725-C2D211FD047E}" emma:medium="tactile" emma:mode="ink">
                <msink:context xmlns:msink="http://schemas.microsoft.com/ink/2010/main" type="inkWord" rotatedBoundingBox="20464,11131 24814,10756 24890,11632 20539,12007"/>
              </emma:interpretation>
              <emma:one-of disjunction-type="recognition" id="oneOf4">
                <emma:interpretation id="interp16" emma:lang="en-US" emma:confidence="0">
                  <emma:literal>g(x-u,y-u)</emma:literal>
                </emma:interpretation>
                <emma:interpretation id="interp17" emma:lang="en-US" emma:confidence="0">
                  <emma:literal>g (x-u,y-u)</emma:literal>
                </emma:interpretation>
                <emma:interpretation id="interp18" emma:lang="en-US" emma:confidence="0">
                  <emma:literal>g (x-u,y-V)</emma:literal>
                </emma:interpretation>
                <emma:interpretation id="interp19" emma:lang="en-US" emma:confidence="0">
                  <emma:literal>g(x-u,y-r)</emma:literal>
                </emma:interpretation>
                <emma:interpretation id="interp20" emma:lang="en-US" emma:confidence="0">
                  <emma:literal>g (X-u,y-u)</emma:literal>
                </emma:interpretation>
              </emma:one-of>
            </emma:emma>
          </inkml:annotationXML>
          <inkml:trace contextRef="#ctx0" brushRef="#br0" timeOffset="83914.7997">702 4748 1,'0'0'15,"0"0"7,5-16-4,-5 16-6,0-15-2,0 15-1,-1-18-2,1 18 0,-4-20-1,4 20-1,-10-24 0,10 24-1,-13-23 0,13 23-1,-21-19 0,21 19-1,-31-12-1,12 10 0,-2 1-1,-4 4 1,2 1-1,-2 3 0,0 3 0,2 0 0,2 4 0,2 3 0,4 0-1,3 2 1,6 4 0,4-2-1,8 3-1,0-7-1,11 5-1,-17-22-1,36 31 0,-18-25-1,9 4-1,-10-12-1,10 2 2,-10-8 1,6 1 1,-8-9 0,4 2 2,-3-3 1,-3 0 2,-1-2 0,-3 0 2,1 3 0,-8-1 2,-2 17 0,7-22 1,-7 22-1,0 0 1,0 0 0,6-21-1,-6 21 0,0 0 0,0 0-1,-4 21 0,4-1 0,-6-1-1,6 12 0,-5 0 2,5 14-2,-6 0 0,6 7-1,-2-2 1,0 2-2,0-2 2,-2-2-2,-1-2 0,-5-6-1,-1-5 1,-3-3 0,-5-8 0,-2-1 0,-2-8 0,-2-4 0,-2-10-1,0-2 1,1-6 0,1-5-1,0-2 0,2 0 1,2-1-1,2 1-1,19 14-1,-31-21-3,31 21-8,-17-3-19,17 3-2,0 0 0,0 0 0</inkml:trace>
          <inkml:trace contextRef="#ctx0" brushRef="#br0" timeOffset="84575.8374">1110 4489 2,'0'0'25,"0"0"0,0 0-6,0 0-5,0 0-4,0 0-2,-19 5-1,15 14-1,4-19-1,-19 40 0,1-16 0,9 14-1,-7-2-1,9 7-1,-3-1 0,6 2-1,4 3 1,2 0 0,4-6 0,4-1-2,3-8 2,0-2-3,7-3 1,-7-10-5,10 2-6,-23-19-19,33 11-1,-33-11 0,30-5-1</inkml:trace>
          <inkml:trace contextRef="#ctx0" brushRef="#br0" timeOffset="85043.8643">1288 4620 5,'0'0'29,"23"7"0,-23-7-3,13 21-11,12 5-3,-17-7-4,19 12-2,-8-4-1,13 8-2,-5-4 0,6 0-1,-1 1 0,-3-7-1,2 0-1,-8-9-2,3 6-5,-26-22-16,20 16-8,-20-16-2,0 0 1</inkml:trace>
          <inkml:trace contextRef="#ctx0" brushRef="#br0" timeOffset="85438.8867">1654 4665 7,'0'0'27,"-18"-9"1,18 9-7,0 0-5,-17-1-5,17 1-2,-17 15-2,9 4-1,-13-3-1,2 9-1,-12 0-1,7 7 0,-9 5 0,2 2-2,-1 1-1,-3-7-6,18 8-17,-10-13-7,14-3-1,-6-9-1</inkml:trace>
          <inkml:trace contextRef="#ctx0" brushRef="#br0" timeOffset="88184.0437">1983 4794 2,'0'0'24,"0"0"-5,0 0-1,0 0-4,19-1-2,-19 1-1,0 0-2,0 0 0,19 1-1,-19-1-2,25 2-1,-7-5-1,10 6-1,-1-5-1,6 2-1,-1-1 0,3 1-1,-5-2 1,-3 0-2,-6 0 1,-21 2 0,27-1-1,-27 1-1,0 0-4,0 0-7,0 0-17,0 0-3,-19 13 2,19-13 0</inkml:trace>
          <inkml:trace contextRef="#ctx0" brushRef="#br0" timeOffset="88920.0859">2464 4656 20,'0'0'26,"0"0"-3,0 0-6,4 21-6,-4-21-4,-4 24-1,4-24-1,-2 38-1,0-14-2,8 4 0,-4-1 1,4 1-2,3 1 1,-1-3-1,5 0 1,-1-7-1,3-2 1,-15-17-2,31 17-2,-14-18 1,2-8-2,-2-5 0,2-1-2,-5-9 1,3 0-1,-7-7 1,5 1 0,-11-1 2,3 2-2,-7-2 4,4 5 0,-4 2 0,-2 5 2,4 3-1,-2 16 1,0-22 0,0 22 1,0 0 0,0 0 1,0 0 0,0 0 0,14 19 0,-16-4 0,9 10 0,-5-1-1,6 7 0,-4-2-2,5 2 0,-1-5 2,0-2-3,-2-3 2,-6-21-2,13 29-1,-13-29-6,13 19-13,-13-19-12,0 0 0,0 0-1</inkml:trace>
          <inkml:trace contextRef="#ctx0" brushRef="#br0" timeOffset="90012.1484">3102 4970 2,'0'0'26,"0"0"1,0 0-3,0 0-6,0 0-5,0 0-1,0 0-3,0 0-1,6 21-2,-6-21-1,-8 24-1,-2-9-1,7 10-1,-9-3-1,1 0-1,-1 4-1,-5-7-3,13 16-12,4-35-16,-23 29 0,23-29-1,0 0-2</inkml:trace>
          <inkml:trace contextRef="#ctx0" brushRef="#br0" timeOffset="91076.2093">3268 4636 14,'0'0'28,"0"0"1,2-18-8,-2 18-7,0 0-4,8 21-3,-8-21-1,2 23-1,-2-23-2,11 32 0,-1-13-2,3 4 0,1-3 0,1-1-1,2-5 0,3-2 0,3-5-1,0-7 1,0-5-1,0-7 1,1-5-1,-2-6 0,0-3 1,-4-1-1,-5-1 1,-1 1 0,-7 2 0,-1 5 0,-6 4 1,2 16 0,0 0 1,0 0-1,-17-7 1,13 23 0,-3 1-1,3 7 1,0 4-1,2 8 0,-2 0 0,4 6-1,-2-1 3,0 4-2,-2-2 1,3 0-1,-5-3 1,-2-2 0,-1-7 0,-1-2-1,-3-5-1,-3-7 1,-1-3-1,0-4 0,-2-3 0,-1-3-1,3 3-2,-6-9-2,23 2-7,-36 3-19,36-3-2,-29-5 0,29 5-2</inkml:trace>
          <inkml:trace contextRef="#ctx0" brushRef="#br0" timeOffset="91552.2363">3707 4762 18,'25'-4'30,"-8"2"2,-17 2-10,41-3-5,-41 3-8,45-7-3,-20 2-2,8 5-2,-6-4-1,0 4-1,-3-1 0,-1-1 0,-3 4-2,-20-2-4,28 1-13,-28-1-12,0 0-1,0 0 0</inkml:trace>
          <inkml:trace contextRef="#ctx0" brushRef="#br0" timeOffset="92175.2721">4100 4579 10,'0'0'27,"0"0"2,0 0-9,0 0-5,0 0-6,25 17-2,-25-17-1,13 34-1,-7-13-2,7 7 0,-3-1-2,3 4 1,-3-5-2,1 0 1,1-7-1,-3-2 1,-9-17-1,18 21 1,-18-21-1,17 0 0,-17 0 1,19-19-1,-7 4 1,-1-4-1,1-4 0,1-1 0,-3-2 0,1 0 0,-1 0 1,-1 2-1,-1 2 0,-2 1 0,-1 2 0,1 4 0,-6 15 0,6-24-1,-6 24 0,6-19-1,-6 19-3,0 0-2,17 0-9,-17 0-15,0 0 0,0 0-1,0 0 16</inkml:trace>
          <inkml:trace contextRef="#ctx0" brushRef="#br0" timeOffset="92724.3034">4540 4248 9,'0'0'28,"0"0"-2,14 20-6,-14-20-6,9 21-4,-9-21 0,14 43-3,-12-15-1,11 15-1,-7 0-1,5 12-2,-5 2 0,2 3 0,-4-1-1,1-4 0,-3-5 1,-2-2-1,-4-10 2,-3-3-2,-3-6 1,-5-6-1,-2-3-1,-8-16-4,13 11-23,-15-18-4,8-1-3,-8-8-1</inkml:trace>
        </inkml:traceGroup>
      </inkml:traceGroup>
      <inkml:traceGroup>
        <inkml:annotationXML>
          <emma:emma xmlns:emma="http://www.w3.org/2003/04/emma" version="1.0">
            <emma:interpretation id="{D71A6DB6-BE44-4834-9708-E227D5DA3976}" emma:medium="tactile" emma:mode="ink">
              <msink:context xmlns:msink="http://schemas.microsoft.com/ink/2010/main" type="line" rotatedBoundingBox="22506,11869 24846,11654 24920,12456 22580,12671"/>
            </emma:interpretation>
          </emma:emma>
        </inkml:annotationXML>
        <inkml:traceGroup>
          <inkml:annotationXML>
            <emma:emma xmlns:emma="http://www.w3.org/2003/04/emma" version="1.0">
              <emma:interpretation id="{D977710D-E2CB-47AD-83C5-DDE754586E79}" emma:medium="tactile" emma:mode="ink">
                <msink:context xmlns:msink="http://schemas.microsoft.com/ink/2010/main" type="inkWord" rotatedBoundingBox="22506,11869 24846,11654 24920,12456 22580,12671"/>
              </emma:interpretation>
              <emma:one-of disjunction-type="recognition" id="oneOf5">
                <emma:interpretation id="interp21" emma:lang="en-US" emma:confidence="0">
                  <emma:literal>did</emma:literal>
                </emma:interpretation>
                <emma:interpretation id="interp22" emma:lang="en-US" emma:confidence="1">
                  <emma:literal>dud v</emma:literal>
                </emma:interpretation>
                <emma:interpretation id="interp23" emma:lang="en-US" emma:confidence="0">
                  <emma:literal>dud!</emma:literal>
                </emma:interpretation>
                <emma:interpretation id="interp24" emma:lang="en-US" emma:confidence="0">
                  <emma:literal>dud;</emma:literal>
                </emma:interpretation>
                <emma:interpretation id="interp25" emma:lang="en-US" emma:confidence="0">
                  <emma:literal>dud:</emma:literal>
                </emma:interpretation>
              </emma:one-of>
            </emma:emma>
          </inkml:annotationXML>
          <inkml:trace contextRef="#ctx0" brushRef="#br0" timeOffset="184943.5782">2740 5798 1,'0'0'13,"6"-16"5,-6 16-3,-2-21-4,2 21-2,0-22-1,0 22-1,-6-24-1,6 24 0,-10-28-2,10 28 0,-15-24 0,15 24-2,-23-21 1,23 21-1,-33-15 0,33 15 0,-34-9-1,15 9 1,-2 2-1,0 2-1,-2 2 1,0 6 0,0 1 0,0 5-1,-4 1 1,4 4 0,0 1 0,4 4 0,2-1 0,5 4 0,2-1-1,5 1 1,5-2 1,4-2-2,5-1 1,3-5 0,1-2 0,6-5 0,2-7 0,2-4 0,0-6-2,2-6 2,2-5-2,0-1 2,-4-9-2,0-1 2,-4-6-1,-2-1 0,-3-5 0,-3 0 1,-1-5-1,-7 1 0,5-2 1,-4-2-1,0 2 0,2 0 0,-3 3 0,-1 4 1,0 1-1,0 4 0,0 4 0,-2 6 0,0 4 0,-2 1 0,2 16 0,-2-22 0,2 22 1,0 0-1,0-16 0,0 16 1,0 0-1,0 0 1,0 0-1,-7 19 1,7-19-1,-8 35 1,2-13-1,2 9 0,0 4 1,4 3-1,-1 5 0,4 0 1,-1 2-1,4-2 0,2 0 0,1-2 1,1-5-1,-1-3 0,3-4 0,-1-3 0,1-3 1,-1-4-1,-11-19 0,25 22 0,-25-22 1,29 9-1,-29-9 0,33-4 0,-16-4 0,2-3 0,0-2 0,-2-6 0,3 0 0,-3-2 0,0-3 0,-2-2-1,1 0 1,-5 0 0,1 0 0,-1 0 0,-5 4 1,0 0-1,-3 3 0,-1 1 0,-2 18 0,0-24 0,0 24 0,0 0 0,0 0 0,0 0 0,0 0 0,0 0 0,-9 19 0,9 0 0,-2 2 1,4 7-1,-2-3 0,4 6 1,-2 0-1,3-1 0,1-3 0,2-1 1,-1-3-1,3-6 0,0-2 0,-10-15 1,24 16-1,-24-16 1,33-4-1,-14-4 1,0-4-1,2-4 1,0-1-1,-1 0 0,-1-2 1,-4 3-1,-15 16 0,21-26 0,-21 26 0,12-15-1,-12 15-1,0 0-2,17 3-6,-17-3-21,0 0 0,0 0-2,0 0 1</inkml:trace>
          <inkml:trace contextRef="#ctx0" brushRef="#br0" timeOffset="185851.6302">3341 5546 13,'0'0'20,"0"0"-4,0 0-2,-2-17-4,2 17-1,0 0-1,0 0-1,0 0 0,0 0-1,0 0 0,0 0 0,0 0-1,0 0 0,-23 12-1,23-12 0,-5 20-1,7-2 0,-2-18-1,-2 36-1,2-15 1,3 3-1,-1-2 0,2 4 0,2-5-1,-2 1 1,0-5-1,3 1 0,-7-18 1,12 24-1,-12-24 0,15 15 0,-15-15 1,19 5-1,-19-5 0,21-1 0,-21 1 1,31-9-1,-31 9 0,33-17 0,-33 17-1,30-16-1,-30 16-1,21-17-6,-2 20-17,-19-3-6,0 0 0,0 0 0</inkml:trace>
          <inkml:trace contextRef="#ctx0" brushRef="#br0" timeOffset="187039.6981">3989 5648 1,'0'0'19,"0"0"3,-4-23-6,4 23-5,-6-17-3,6 17-1,-6-22-1,6 22-1,-15-23 0,15 23-2,-25-19 1,25 19-1,-38-14-1,17 13 0,-8 1-1,6 3 1,-4 1-1,2 6 0,2-1-1,4 4 1,0 3-1,6 3 1,1 2-1,5 3 0,1 3 0,6 3 0,4-1 0,1 2 0,7-4 0,-1-1 0,5-7 0,1-3 0,-17-16 0,34 14 1,-16-18-1,1-4 0,0-10 1,2-4-1,-2-6 1,0-6-1,2-8 1,-5-2-1,-3-6 0,-1 0 0,-5-2 1,1 2-1,-6 0 0,2 3 1,-4 4-1,2 5 0,-4 6 0,2 2 0,-2 6 0,2 5 0,-2 4 1,2 15-1,0-19 0,0 19 1,0 0 0,0 0 0,0 0 1,0 0-1,0 0 1,-10 19 0,5-4 0,1 11 0,-2 2 0,2 8 0,-4 7 0,7 7 0,-5 2 0,4 8 0,-2-3-1,6 1 1,-4-1-1,6-3 0,0-6-1,1-5 1,1-7 0,4-5-1,-3-6 0,5-3 1,-3-7-1,-9-15 0,25 19 0,-25-19-2,29 9-3,-29-9-9,21-12-16,-21 12-3,16-17 0,-18 1-1</inkml:trace>
          <inkml:trace contextRef="#ctx0" brushRef="#br0" timeOffset="187811.7423">4186 5517 12,'-4'-18'26,"4"18"0,0 0-5,2-17-8,-2 17-3,0 0-3,17 4 0,-17-4-1,10 15-1,-10-15 0,11 36-1,-5-13-1,6 11 0,-7-4 0,9 9-1,-3-3-1,3 2 0,-1-5 0,1-2 0,-3-5 0,2-2-1,-1-7 1,-12-17 0,17 23-1,-17-23 1,0 0 0,17 10 0,-17-10-1,0 0 1,18-28 0,-9 11-1,-1-7 1,3-5-1,3-7 0,1-2 0,0-7 1,3 0-1,-3-2 0,2 4 0,2 2 0,-3 3 0,-1 5 0,0 6-1,-3 4 1,-1 8 0,-11 15-1,16-21 1,-16 21 0,0 0 0,0 0 0,0 0-2,17 4-3,-17-4-18,0 0-10,0 0-1,-19 24 0</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6T23:14:37.07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5054598-1C60-46F0-BDBB-E8F6B678CAF8}" emma:medium="tactile" emma:mode="ink">
          <msink:context xmlns:msink="http://schemas.microsoft.com/ink/2010/main" type="writingRegion" rotatedBoundingBox="2151,17110 20179,16894 20197,18444 2170,18660"/>
        </emma:interpretation>
      </emma:emma>
    </inkml:annotationXML>
    <inkml:traceGroup>
      <inkml:annotationXML>
        <emma:emma xmlns:emma="http://www.w3.org/2003/04/emma" version="1.0">
          <emma:interpretation id="{D4CB02E4-9D14-4032-8B75-2A9862E95D65}" emma:medium="tactile" emma:mode="ink">
            <msink:context xmlns:msink="http://schemas.microsoft.com/ink/2010/main" type="paragraph" rotatedBoundingBox="2151,17110 20179,16894 20197,18444 2170,18660" alignmentLevel="1"/>
          </emma:interpretation>
        </emma:emma>
      </inkml:annotationXML>
      <inkml:traceGroup>
        <inkml:annotationXML>
          <emma:emma xmlns:emma="http://www.w3.org/2003/04/emma" version="1.0">
            <emma:interpretation id="{E8ED60D3-7F17-4DDB-AB65-1051AB34B08D}" emma:medium="tactile" emma:mode="ink">
              <msink:context xmlns:msink="http://schemas.microsoft.com/ink/2010/main" type="line" rotatedBoundingBox="2151,17110 20179,16894 20197,18444 2170,18660"/>
            </emma:interpretation>
          </emma:emma>
        </inkml:annotationXML>
        <inkml:traceGroup>
          <inkml:annotationXML>
            <emma:emma xmlns:emma="http://www.w3.org/2003/04/emma" version="1.0">
              <emma:interpretation id="{8BBD3C5C-632C-4985-89B3-01A8CA4782AC}" emma:medium="tactile" emma:mode="ink">
                <msink:context xmlns:msink="http://schemas.microsoft.com/ink/2010/main" type="inkWord" rotatedBoundingBox="2151,17110 5242,17073 5255,18203 2165,18240"/>
              </emma:interpretation>
              <emma:one-of disjunction-type="recognition" id="oneOf0">
                <emma:interpretation id="interp0" emma:lang="en-US" emma:confidence="1">
                  <emma:literal>Look</emma:literal>
                </emma:interpretation>
                <emma:interpretation id="interp1" emma:lang="en-US" emma:confidence="0">
                  <emma:literal>book</emma:literal>
                </emma:interpretation>
                <emma:interpretation id="interp2" emma:lang="en-US" emma:confidence="0">
                  <emma:literal>hook</emma:literal>
                </emma:interpretation>
                <emma:interpretation id="interp3" emma:lang="en-US" emma:confidence="0">
                  <emma:literal>Snook</emma:literal>
                </emma:interpretation>
                <emma:interpretation id="interp4" emma:lang="en-US" emma:confidence="0">
                  <emma:literal>brook</emma:literal>
                </emma:interpretation>
              </emma:one-of>
            </emma:emma>
          </inkml:annotationXML>
          <inkml:trace contextRef="#ctx0" brushRef="#br0">1200 79 13,'14'-21'27,"-14"21"2,0-16-5,-14-2-7,14 18-7,0 0-1,0 0-3,-32-18 0,32 18-2,-20-3 0,20 3-1,-26-2-1,26 2 0,-33 2-1,14 3 0,-8-2 0,-2 6 0,-5 1 0,1 4 0,-3 5-1,0 4 1,-1 4-1,3 6 1,1 5-1,1 7 2,1 3-2,2 7 1,-1 5 0,1 3-1,0 0 1,0-1-1,-3-3 1,1 5-1,-1-7 0,-3-4 1,-3-8-1,-1-4 1,-3-6-1,0-4 1,0-5-1,2-13 1,1-4-1,1-5 0,8-6 0,1-5 0,8-5 0,3-11 0,9-1-1,3-3 0,10-1 1,6-3-1,5 4 0,6-1 1,6 4-1,2 5 0,5 5 1,0 2 0,5 5-1,-3 4 1,4 4 0,-1 6-1,-1 5 1,-2 4 0,3 10 0,-1 1 0,2 4-1,1 0 1,-3 0-1,0-3 1,-1-2 0,-1-4 0,0-10 0,3-3 0,-5-9 0,3-5-1,3 0-2,-8-26-13,10 17-16,-11-22-2,4 6 1,-16-9-3</inkml:trace>
          <inkml:trace contextRef="#ctx0" brushRef="#br0" timeOffset="1714.0978">1520 579 14,'-38'-6'26,"17"5"0,-2 9-4,-12-9-9,16 20-4,-17-9-3,11 16-1,-8-4 0,12 13-1,-4 1-1,16 9 0,3-4-1,10 4 0,7-4-1,10-1 1,4-7-1,8-6 0,3-11 1,4-8-2,-3-9 2,3-4-1,-5-13-1,-3-6 1,-7-10 0,-4-3 0,-9-4-1,-9 0 1,-6-2 0,-9 3-1,-7 4 0,-8 8 0,0 8 0,-5 4 0,1 9-1,0 4 0,7 6 0,1 2 0,23-5 0,-20 18 0,20-18 0,21 18 0,6-11 0,12-5 0,7 0 0,3-4 1,9 0-1,-1-3 1,1 2 0,-3-2-1,-7 1 0,-6 2 1,-7 4 0,-6 3 0,-10 4 0,-19-9 0,21 31 1,-21-10 0,-6 10-1,0 3 1,-1 1 0,1 3-1,-2-4 0,6-3 1,4-2-1,6-3 1,3-10-1,9-8 0,2-4 0,7-8 1,6-6-1,1-5 0,4-13 0,-5-7-1,-3-2 1,-7-7 0,-11 1 0,-9 2 0,-14 0 0,-12 4-1,-12 12 0,-7 6 1,-4 6-1,-8 7 0,6 7 0,0 1-1,12 7 0,3-4-1,31-5 0,-23 14 0,23-14-1,27 1 1,6-4 0,3-7 1,12-4 0,5-9 2,1-3 0,5-8 0,-1-6 1,-4-8 0,-5-9 1,-3-1-1,-5-11 1,-7 3 0,-7-6 1,-4 11 0,-12-1 1,5 17-1,-14 4 1,5 17-1,-11 7 0,4 17 0,-1 15-1,-1 15 0,-4 11-1,4 18 0,-2 11-1,2 13 2,2 7-2,2 3 1,-4-2-1,4-1 1,-4-4-1,0-7 1,-2-13-1,-1-9 1,-5-11-1,1-8 1,-3-9 0,2-6 0,10-23 0,-24 10-1,24-10 0,-20-17 0,17-9 0,-1-7-1,6-6 1,3-10-2,9-2 1,3-8-1,10 2 1,2-5-1,5 12 1,2 2 0,5 6 1,-5 8-1,1 8 0,-3 9 1,-3 10 0,-6 10-1,-6 13 1,-6 8 0,-5 9-1,-6 5 1,-8 5 0,-6 2 0,-5-2 0,0-2 0,-4-5-1,4-3 1,-1-4 0,7-4-1,3 0 1,8 0 0,8-5 0,5-1 1,6 0-2,10-3 2,6-4-1,3-4 0,6-4-2,-4-21-8,16 13-22,-16-15-1,0 7 0,-9-14-2</inkml:trace>
        </inkml:traceGroup>
        <inkml:traceGroup>
          <inkml:annotationXML>
            <emma:emma xmlns:emma="http://www.w3.org/2003/04/emma" version="1.0">
              <emma:interpretation id="{561861FD-DB5C-44D1-BED2-E3744288A0D9}" emma:medium="tactile" emma:mode="ink">
                <msink:context xmlns:msink="http://schemas.microsoft.com/ink/2010/main" type="inkWord" rotatedBoundingBox="5850,17276 6951,17263 6966,18491 5865,18505"/>
              </emma:interpretation>
              <emma:one-of disjunction-type="recognition" id="oneOf1">
                <emma:interpretation id="interp5" emma:lang="en-US" emma:confidence="1">
                  <emma:literal>up</emma:literal>
                </emma:interpretation>
                <emma:interpretation id="interp6" emma:lang="en-US" emma:confidence="0">
                  <emma:literal>wp</emma:literal>
                </emma:interpretation>
                <emma:interpretation id="interp7" emma:lang="en-US" emma:confidence="0">
                  <emma:literal>ufo</emma:literal>
                </emma:interpretation>
                <emma:interpretation id="interp8" emma:lang="en-US" emma:confidence="0">
                  <emma:literal>ap</emma:literal>
                </emma:interpretation>
                <emma:interpretation id="interp9" emma:lang="en-US" emma:confidence="0">
                  <emma:literal>uf</emma:literal>
                </emma:interpretation>
              </emma:one-of>
            </emma:emma>
          </inkml:annotationXML>
          <inkml:trace contextRef="#ctx0" brushRef="#br0" timeOffset="2944.1682">3746 534 22,'-21'24'31,"9"-5"-1,5 15-3,-7-8-18,20 24-2,-8-7-3,12 6-1,-1-11-2,9-1 1,-1-11-1,6-7 1,-2-10-1,2-19 0,2-13 0,-2-4-1,0-10 0,-2-4-1,0-2 1,-2-2-1,-2 5 1,0 11-1,-5 7 1,-12 22 1,21-16-1,-21 16 1,17 26 0,-7 0 1,-2 2-1,5 6 0,0 6 0,7-2 0,-3-7 0,4-4 0,4-11 0,2-11 0,-1-10-1,3-6 1,0-16 0,-2-9-1,-1-11 0,-3-10 0,-3-10 0,-5-4-1,-6-3 1,-3-4 0,-2 3 0,-4 4-1,-2 11 1,-2 11 1,0 15-1,1 17 1,3 17 0,-6 24 0,2 15 0,4 22 1,-2 13-1,4 17 0,-2 14 0,4 9 0,0 0 0,1-2-1,-1-7 1,0-8-1,-4-13 0,0-11 0,-2-20 1,-2-13-1,-1-13 0,-1-11 1,6-16-1,0 0 0,-23-38 0,15 3 0,4-8-1,1-7 1,5-5-1,1-10 1,7-1-1,5-3 0,8 5 0,4 2 1,8 7 0,3 5-1,4 7 1,0 14-1,2 12 1,-2 10 0,-3 12 0,-7 9 0,-5 8-1,-8 7 2,-9 6-2,-10 4 2,-12 1-1,-9-2 0,-9-2-2,-13-15-6,15 10-19,-20-19-8,8 2 2,-6-25-3</inkml:trace>
        </inkml:traceGroup>
        <inkml:traceGroup>
          <inkml:annotationXML>
            <emma:emma xmlns:emma="http://www.w3.org/2003/04/emma" version="1.0">
              <emma:interpretation id="{CDC85A26-B85E-4B24-AD2F-3887A635D14E}" emma:medium="tactile" emma:mode="ink">
                <msink:context xmlns:msink="http://schemas.microsoft.com/ink/2010/main" type="inkWord" rotatedBoundingBox="7536,17667 8270,17658 8275,18054 7541,18063"/>
              </emma:interpretation>
              <emma:one-of disjunction-type="recognition" id="oneOf2">
                <emma:interpretation id="interp10" emma:lang="en-US" emma:confidence="1">
                  <emma:literal>on</emma:literal>
                </emma:interpretation>
                <emma:interpretation id="interp11" emma:lang="en-US" emma:confidence="0">
                  <emma:literal>an</emma:literal>
                </emma:interpretation>
                <emma:interpretation id="interp12" emma:lang="en-US" emma:confidence="0">
                  <emma:literal>oh</emma:literal>
                </emma:interpretation>
                <emma:interpretation id="interp13" emma:lang="en-US" emma:confidence="0">
                  <emma:literal>ar</emma:literal>
                </emma:interpretation>
                <emma:interpretation id="interp14" emma:lang="en-US" emma:confidence="0">
                  <emma:literal>orr</emma:literal>
                </emma:interpretation>
              </emma:one-of>
            </emma:emma>
          </inkml:annotationXML>
          <inkml:trace contextRef="#ctx0" brushRef="#br0" timeOffset="3825.2186">5581 589 13,'4'-26'30,"-2"4"2,-10-9-6,8 31-9,-21-35-5,21 35-4,-40-10-1,19 18-3,-8 5-2,4 11 0,0 7-2,4 7 0,6 3 0,7 0 0,10 6 0,4-2 0,9-6 0,4-8 1,4-8-1,2-8 1,0-15-1,0-5 1,-6-15-1,0-6 1,-7-9-1,-3-1 0,-1-5 1,-2-1-1,-6 9 0,2 1 0,-2 4 0,2 6 0,0 6-1,-2 16 1,9-17 0,-9 17 0,21 2-1,-21-2 1,31 22 0,-14-5 1,-2 6-1,3 4 0,-7 3 1,-3 4-1,-4 6 1,-2-1 0,-6-4-1,-2-2 1,-2-7 0,1-6 0,7-20-1,0 0 1,-18-2 0,20-18-1,4-8 0,6-5 0,3-1 0,6-2-1,2 0 2,4 8-2,0 7 1,1 4 0,-3 10 1,2 9-1,-6 8 1,0 6-1,-6 4 1,-1 6-1,-5 2 1,1 5-1,-2-9 0,-1 3 0,3-4-1,-10-23-3,31 33-13,-31-33-17,30-2 0,-18-15-2,11 6 1</inkml:trace>
        </inkml:traceGroup>
        <inkml:traceGroup>
          <inkml:annotationXML>
            <emma:emma xmlns:emma="http://www.w3.org/2003/04/emma" version="1.0">
              <emma:interpretation id="{32AA5730-56A9-4356-8955-FE3FB337AC40}" emma:medium="tactile" emma:mode="ink">
                <msink:context xmlns:msink="http://schemas.microsoft.com/ink/2010/main" type="inkWord" rotatedBoundingBox="8770,17135 14660,17064 14678,18510 8788,18581"/>
              </emma:interpretation>
              <emma:one-of disjunction-type="recognition" id="oneOf3">
                <emma:interpretation id="interp15" emma:lang="en-US" emma:confidence="1">
                  <emma:literal>Wikipedia</emma:literal>
                </emma:interpretation>
                <emma:interpretation id="interp16" emma:lang="en-US" emma:confidence="0">
                  <emma:literal>wikipedia</emma:literal>
                </emma:interpretation>
                <emma:interpretation id="interp17" emma:lang="en-US" emma:confidence="0">
                  <emma:literal>•wikipedia</emma:literal>
                </emma:interpretation>
                <emma:interpretation id="interp18" emma:lang="en-US" emma:confidence="0">
                  <emma:literal>•Wikipedia</emma:literal>
                </emma:interpretation>
              </emma:one-of>
            </emma:emma>
          </inkml:annotationXML>
          <inkml:trace contextRef="#ctx0" brushRef="#br0" timeOffset="5398.3086">6610-45 22,'-2'-21'29,"2"21"1,0 0-7,0 0-9,0 0-3,-2 27-2,10 15-1,-12-3-2,11 25-1,-5 4-2,6 13 0,0 0-2,5 6 1,-2-4-1,11-3 0,-3-11 0,2-2-1,-2-14 1,0-10 0,-2-10-1,1-9 1,-18-24 0,24-2-1,-12-13 0,-1-14 0,-1-11 1,2-7-2,-1-4 1,1-3 0,-1 9-1,1 4 1,1 5-1,-2 8 1,3 11-1,-14 17 1,27-2 0,-12 18 0,0 8-1,4 7 1,1 3 0,3 6 0,1 0 0,3 1 0,0-6 0,2 3 0,2-6 0,1-2 1,-3-13-1,0 0 0,-3-13 1,3-6-1,-2-5 0,0-14 1,-4-6-1,0-6 0,0-2 1,-2-13-1,-2-4 1,-2-6-1,-3-9 1,-3-6-1,-1-1 0,-1 0 0,1 3 0,-3 7 0,1 11-1,0 8-3,7 21-3,-15-5-15,17 29-11,-17 0 0,18 12-2,-18-12 1</inkml:trace>
          <inkml:trace contextRef="#ctx0" brushRef="#br0" timeOffset="5718.3271">7908 546 31,'0'0'32,"0"0"0,0 19 0,0 12-14,-13-16-10,17 20-4,-6-4-2,6 3 0,-2 6 0,3-2-2,3 0-4,-8-38-18,8 41-9,-8-41-2,0 0 0</inkml:trace>
          <inkml:trace contextRef="#ctx0" brushRef="#br0" timeOffset="5901.3373">7951 182 27,'-8'-17'9,"8"17"-7,0 0-3,0 0-24</inkml:trace>
          <inkml:trace contextRef="#ctx0" brushRef="#br0" timeOffset="6733.3851">8362-14 28,'0'0'28,"0"0"1,0 0-1,-23-9-15,23 9-5,-3 17-2,3 0-1,0-17-1,-8 40 1,-2-14-1,8 15 0,-3 2-1,3 14 0,-2 5-2,6 7 1,-4 2-1,4 3 1,0-3-2,2-2 1,-4-9-1,2-3 1,-4-10-1,0-9 1,0-9-1,0-7 1,2-22-1,0 0 1,0 0-1,-19-12 1,15-9-1,-2-6 0,2-6 0,2-5-1,4 2 1,2-4 0,6-4 0,3-1 0,6-2 0,6 2 0,8 2 0,5 2 0,4 5 0,4 3 0,0 9 0,0 5 0,-6 7 0,-1 7-1,-9 10 1,-7 9 0,-11 5 0,-8 6 0,-10 6-1,-9 2 1,-7 2 0,-4-3 0,-5-2-1,-3-4 1,-1-6 0,2-6-1,7-2 1,3-5-1,23-7 1,-29 9-1,29-9 1,0 0-1,6 19 1,-6-19-1,32 27 1,-7-8 0,6 4 0,1 1 1,7 2-1,-3-1 0,4-2 1,-3-3-1,-1-6 0,-1-3 0,-5-6 0,-1-7-1,0-1 0,-8-11-3,7 5-3,-16-20-5,21 15-11,-26-24-6,16 14 1,-17-19 0</inkml:trace>
          <inkml:trace contextRef="#ctx0" brushRef="#br0" timeOffset="7134.4079">9048 98 37,'0'0'30,"-7"-18"-6,7 18-18,-4-17-18,4 17-15,17 9-4</inkml:trace>
          <inkml:trace contextRef="#ctx0" brushRef="#br0" timeOffset="6944.3972">9098 479 33,'-2'-21'26,"2"21"0,0 0-2,0 0-5,0 0-4,8 41-3,-20-17-5,18 16-1,-10-4-2,8 9-2,-4-3 0,4-1-1,-2-5-1,3 0 1,1-6-2,-2-13-1,11 4-4,-15-21-15,0 0-11,16-19-2,-16 19 1,19-47-2</inkml:trace>
          <inkml:trace contextRef="#ctx0" brushRef="#br0" timeOffset="8445.483">9493-82 45,'0'0'29,"0"0"2,5 37-8,-12-13-9,20 31-4,-15 3-2,16 27-1,-11 8-3,11 16 0,-7 6-2,5 4 1,-4-5-2,-1-4-1,-3-11 1,-4-10-1,-4-13 0,-3-9 0,-9-15 1,1-11-2,-2-8 2,-1-9-1,1-7 0,0-6 0,17-11 0,-25-2 0,25 2-1,-9-24 1,9 5-1,1-5 0,5-5 1,0-8-1,5-2 0,3-8 1,1-5-2,4-4 2,4 0-1,0-2 0,2 1 0,0 3 1,6 4 0,-1 6-1,5 7 1,-3 8 0,3 5 0,-4 5-1,1 9 1,-1 4 0,-4 10 0,-4 6 0,-4 6-1,-6 6 1,-5 4 0,-6 3 0,-8 2 0,-6 0 0,-5-1-1,-4 2 1,-8-2 0,-1-6 0,1-2-1,-2-4 1,8-3-2,0-6 2,23-9-2,-30 10 1,30-10-1,0 0 1,0-15-1,0 15 1,21-18 1,-21 18 0,34-24 0,-11 14-1,4-1 2,4 8-2,-4-6 2,7 8-1,-3-10 0,7 6 0,-3-2 1,3-3-1,2-6 1,0-1-1,-1-5 1,1-4-1,-2-3 0,2-4 0,-5-2 0,-3-1 0,-7 2 1,-4-1-2,-5 2 2,-7 4-1,-7 3 0,-9 7 1,7 19-1,-29-22 1,8 18-1,-4 8 0,0 6 1,-2 6-1,-2 4 0,4 6 0,1 4 0,2 6 1,5 2-1,6 3 2,3 1-1,10-1 0,4-3 1,13 5 0,4-7-1,9-3 1,7-9-1,7-7 0,0-13-1,4-6 0,3-7-2,-7-17-4,15 13-17,-22-22-11,3 9 2,-17-10-3</inkml:trace>
          <inkml:trace contextRef="#ctx0" brushRef="#br0" timeOffset="9289.5313">10991 551 49,'3'-33'31,"-3"33"1,-11-38-1,11 38-20,-21-29-4,21 29-3,-42-15-1,17 18-2,-8 2 1,1 9-1,-1 7-1,2 5 0,3 6 0,5 3 0,5 1 0,9 0 0,7 0 0,8-3 1,5-4-1,6-4 0,6-8 0,6-7 1,0-8-1,3-7 0,1-7 0,1-9 1,-3-8-1,0-9 0,-4-9 0,-2-10 0,-1-10 0,-3-11-1,-1-4 0,-5-4 0,0 3 1,-5 3 0,-1 11 0,-1 13 0,-8 16 1,2 14 0,-2 26 0,0 0 0,-17 12 0,11 23 1,0 8-2,1 15 2,3 8-2,2 11 1,2 3 0,3 2-1,3-2 0,2-8 1,-1-6-1,3-11 0,-1-12 0,1-9 0,1-9 0,-13-25-1,31 19 0,-31-19 1,32-14-1,-15-7-1,1-5 1,-1-7-1,0-1 1,-2-4 0,-1 5 1,-3-1-1,1 8 1,-3 7 0,-9 19 0,0 0 1,23 5 0,-15 19 0,-4 6 1,4 9-1,-1 3 0,3 1 0,-1 0-1,3 2 0,-3-14 0,3 0 0,-1-7-3,-11-24-4,33 19-20,-33-19-6,21-23 0,-19-11-2</inkml:trace>
          <inkml:trace contextRef="#ctx0" brushRef="#br0" timeOffset="9474.5419">11584 117 30,'0'0'25,"0"0"-2,0 0-5,10 17-31,-2 4-10,11 4-2,-2 10 0</inkml:trace>
          <inkml:trace contextRef="#ctx0" brushRef="#br0" timeOffset="9949.5689">12073 589 61,'-6'-38'32,"2"19"2,-13-17-11,11 20-12,-17-11-4,6 13-3,-10 0-1,2 12-1,-2 8-1,3 7 0,-1 8-1,4 7 0,1 4 0,7 3 0,5-1-1,6 1 1,6-6 0,4-3 0,5-5-1,5-7 0,1-6 1,2-6-1,2-4 0,-2-1 0,2-4 1,-6-2-1,2 1 1,-19 8 0,27-11 1,-27 11 0,19 0 0,-19 0 0,21 16 1,-7-1 0,-5 3-1,10 4 1,-1-1-1,5 4 0,0-6-1,5-3 1,5-6-2,3-10 0,10-1-1,-9-18-8,18 8-19,-22-27-6,11 11-1,-17-16 0</inkml:trace>
        </inkml:traceGroup>
        <inkml:traceGroup>
          <inkml:annotationXML>
            <emma:emma xmlns:emma="http://www.w3.org/2003/04/emma" version="1.0">
              <emma:interpretation id="{6022197F-2841-492F-A17D-172B933495F3}" emma:medium="tactile" emma:mode="ink">
                <msink:context xmlns:msink="http://schemas.microsoft.com/ink/2010/main" type="inkWord" rotatedBoundingBox="15348,17045 16461,17032 16472,17959 15359,17972"/>
              </emma:interpretation>
              <emma:one-of disjunction-type="recognition" id="oneOf4">
                <emma:interpretation id="interp19" emma:lang="en-US" emma:confidence="1">
                  <emma:literal>for</emma:literal>
                </emma:interpretation>
                <emma:interpretation id="interp20" emma:lang="en-US" emma:confidence="0">
                  <emma:literal>far</emma:literal>
                </emma:interpretation>
                <emma:interpretation id="interp21" emma:lang="en-US" emma:confidence="0">
                  <emma:literal>fov</emma:literal>
                </emma:interpretation>
                <emma:interpretation id="interp22" emma:lang="en-US" emma:confidence="0">
                  <emma:literal>fon</emma:literal>
                </emma:interpretation>
                <emma:interpretation id="interp23" emma:lang="en-US" emma:confidence="0">
                  <emma:literal>fox</emma:literal>
                </emma:interpretation>
              </emma:one-of>
            </emma:emma>
          </inkml:annotationXML>
          <inkml:trace contextRef="#ctx0" brushRef="#br0" timeOffset="13828.791">13191 492 26,'0'0'28,"6"-17"1,-6 17-1,33-7-15,-33 7-6,44-15-1,-15 3-2,15 5-1,-4-4-1,8 5-1,0-3-2,-2-3-2,11 10-5,-19-15-5,16 19-9,-20-13-7,5 8 0,-12-6 0</inkml:trace>
          <inkml:trace contextRef="#ctx0" brushRef="#br0" timeOffset="13548.7749">13670 113 9,'0'-21'26,"0"-3"2,-2 4-1,-9-15-9,13 20-6,-21-18-3,13 14-1,-15-10-1,11 11-2,-11-4 0,21 22-2,-34-24-1,17 17 0,-3 2-1,20 5 0,-32 10 0,15 4 0,-3 1 0,3 10 0,-2 2 0,2 9 0,1 6 0,5 8 0,1 1 0,3 12 0,1 2 0,6 2-1,2-3 0,6 0 1,-3-6-1,3-6 0,-2-4 0,3-13-1,3-6-1,-10-8 0,5 3-6,-7-24-8,0 0-16,-21 12-1,21-12 0,-21-5-1</inkml:trace>
          <inkml:trace contextRef="#ctx0" brushRef="#br0" timeOffset="14361.8214">13833 353 39,'-29'27'28,"6"-20"-2,10 23-6,-18-20-6,20 24-4,-12-11-4,13 15-1,-1-7-3,9 5 0,2-3-1,6 0 0,3-4 0,5-2-1,-1-6 1,4-4-1,-17-17 1,33 16-1,-33-16 1,32-5 0,-32 5-1,27-26 1,-17 7 0,-3-2-1,-5-1 1,-2-2-1,-3-2 1,-5 3-1,2-1 0,0 4 0,1-1 0,5 2 0,4 3 0,3 1 0,-7 15 0,35-23 0,-12 17 0,0 4 0,3 5 1,3 8-1,-4 2 1,0 10 0,-4 3 0,-4 3-1,-3 0 1,-1-1-1,-7-4 1,-2-3 1,-4-21-1,-2 20 0,2-20 1,0 0-1,-12-31 1,10 7-1,2-10 0,2-2 0,4-8 0,4 1-1,5 2 0,0 3-1,10 7-2,-6-7-10,23 23-21,-17-6-1,14 16-1,-13-7 0</inkml:trace>
        </inkml:traceGroup>
        <inkml:traceGroup>
          <inkml:annotationXML>
            <emma:emma xmlns:emma="http://www.w3.org/2003/04/emma" version="1.0">
              <emma:interpretation id="{AE72F3C3-AE50-4F02-B5F7-966B26F8CC82}" emma:medium="tactile" emma:mode="ink">
                <msink:context xmlns:msink="http://schemas.microsoft.com/ink/2010/main" type="inkWord" rotatedBoundingBox="17123,17442 20185,17405 20192,17989 17130,18026"/>
              </emma:interpretation>
              <emma:one-of disjunction-type="recognition" id="oneOf5">
                <emma:interpretation id="interp24" emma:lang="en-US" emma:confidence="1">
                  <emma:literal>more...</emma:literal>
                </emma:interpretation>
                <emma:interpretation id="interp25" emma:lang="en-US" emma:confidence="0">
                  <emma:literal>move...</emma:literal>
                </emma:interpretation>
                <emma:interpretation id="interp26" emma:lang="en-US" emma:confidence="0">
                  <emma:literal>prone...</emma:literal>
                </emma:interpretation>
                <emma:interpretation id="interp27" emma:lang="en-US" emma:confidence="0">
                  <emma:literal>prove...</emma:literal>
                </emma:interpretation>
                <emma:interpretation id="interp28" emma:lang="en-US" emma:confidence="0">
                  <emma:literal>More...</emma:literal>
                </emma:interpretation>
              </emma:one-of>
            </emma:emma>
          </inkml:annotationXML>
          <inkml:trace contextRef="#ctx0" brushRef="#br0" timeOffset="16245.9292">14960 401 28,'26'-22'29,"-14"6"-2,11 20-8,-17-22-5,18 24-3,-24-6-1,29 0-3,-29 0-1,27 27-1,-19-4-2,7 14 0,-9 1-1,5 12 0,-7-1-1,2 2 1,-4-2-2,0-8 1,-4-5-1,-2-6 1,-2-10 0,6-20 0,-11 17-1,11-17 1,0 0-1,-14-29 0,14 3 1,2-5-1,6-5 0,5-4 0,6-3 0,4 4 0,2 1 1,4 7-1,2 5 0,-3 10 0,3 8 0,-6 9 0,-4 11 0,-2 7 0,-5 7 0,-5 2 0,-3 3 0,-2-2 1,-4-1-1,-2-4 0,-2-7 0,4-17 1,-8 19-1,8-19 1,0 0-1,0-19 0,6 0 0,6-5 0,3-5 0,2-2-1,4 0 1,0 3 0,2 4 0,0 7 0,-2 10 0,-3 10-1,-18-3 1,28 35 0,-18-8 0,1 6 0,1 2 0,-1-3 0,5-2 0,-3-6 0,6-9 0,4-8 0,2-8-1,4-6 1,-2-9 0,1-6 0,-1-8 0,0-2 0,-4-6 0,-6 3 0,-5 2 0,-5 4 0,-5 5 0,-6 7 0,4 17 0,0 0 0,-22 12 0,12 9 0,2 8 0,4 2 0,4 5 0,4 0 0,2-1-1,6-4 2,1-7-2,0-3 2,-13-21-1,27 17 0,-27-17 0,19-7 0,-19 7 1,8-33-1,-10 11 0,-4-8 0,-1 1 0,-5 2 0,-1-1 0,-1 2 0,3 5 0,-3 2-1,7 4 1,7 15-1,0-19 1,0 19-1,28-17 1,-5 8-1,8 1 1,4-1 0,1 2 0,0 4 0,1 3 1,-3 6-1,-5 8 0,-4 7 1,-4 3-1,-6 7 0,-3 2 1,-3 1-1,-3-1 0,-2-4 0,-4-4 1,0-5-1,0-20 0,-6 21 1,6-21-1,0 0 0,-13-16 0,9-3 0,2-6 0,0-5-1,4-2 1,2-3-1,4 1 1,1 3-1,6 3 1,3 7-1,5 7 1,7 8 0,5 6 0,1 3 0,4 6 1,3 3-1,1-2 0,-2-1 1,-2-2-1,-4-6 1,-3-6-1,-4-4 0,-6-6 1,-4-4-1,-8-5 1,-5-2-1,-6-3 1,-6 3-1,-5 2 0,-4 5 0,-5 5 0,-3 7 0,0 9 0,0 8-1,0 11 1,0 8 0,6 9-1,2 5 1,5 5 0,8 2 0,6 0 0,8 0 0,5-3 0,8-4 1,4-8-1,3-6 0,5-7 0,3-10 0,2-5-1,-4-12-3,14 8-9,-23-23-21,15 4 0,-16-13-2,3 1-1</inkml:trace>
          <inkml:trace contextRef="#ctx0" brushRef="#br0" timeOffset="26294.504">17450 668 29,'0'0'30,"0"0"0,9-20-8,-9 20-5,0 0-4,0 0-3,0 0-3,0 0-2,0 0-2,0 0-1,0 0-1,0 0-1,16 19-3,-16-19-4,17 13-13,-17-13-14,19 7 0,-19-7-1,25 0 1</inkml:trace>
          <inkml:trace contextRef="#ctx0" brushRef="#br0" timeOffset="26605.5217">17735 672 37,'0'0'28,"0"0"1,0 0-12,23 0-13,-23 0-9,0 0-20,0 0-3,0 0-1,0 0 2</inkml:trace>
          <inkml:trace contextRef="#ctx0" brushRef="#br0" timeOffset="26670.5254">17990 649 33,'0'0'31,"0"0"-2,0 0-9,17 24-40,-17-24-7,19 0-4,-19 0 0</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45:39.796"/>
    </inkml:context>
    <inkml:brush xml:id="br0">
      <inkml:brushProperty name="width" value="0.05292" units="cm"/>
      <inkml:brushProperty name="height" value="0.05292" units="cm"/>
      <inkml:brushProperty name="color" value="#FF0000"/>
    </inkml:brush>
  </inkml:definitions>
  <inkml:trace contextRef="#ctx0" brushRef="#br0">24294 4924 7,'0'0'18,"0"0"-4,0 0-4,0 0 0,-5 14-1,7-2-2,-5 2 0,8 9 0,-9 1 0,6 13-1,-4 4 0,4 17-1,-5 10-1,3 20 0,-6 14-1,2 18 0,-2 10-3,3 12 1,-1 2-2,2-1 1,2-8-2,1-10 1,2-9 0,-1-11 0,2-14 0,0-8 0,0-5 0,-1-3 1,-2-7-1,0 0 2,1-7-1,-1-5 0,-1-2 1,1-7-1,-2-7 1,3-5-2,-2-4 2,2-6-2,-2-6 3,1-4-3,0-4 2,-1-11-1,3 12 0,-3-12 1,0 0-1,0 0 1,0 0-1,0 0 1,0 0-1,0 0 0,0 0 0,0 0 0,0 0 0,0 0 1,0 0-1,0 0 1,0 0 0,0 0 0,-1-16 0,1 16 0,-2-20 0,2 20 0,-2-18-1,2 18 1,0-16 0,0 16-1,0 0 0,0 0 1,-5 14-1,3-3 0,0 2 0,0 2 0,1 4 0,-2 0 0,3 5 0,-1-2 0,2 4-1,-1 0 1,2 2 0,0 2 0,1 1 0,1 0 0,0-2-1,0-1 1,-1-5 0,3-4 0,-4-3 0,1-3 0,-3-13 0,4 12 0,-4-12 1,0 0-1,0 0-1,0 0 1,0 0-1,0 0 0,0 0-1,4-16-1,-4 16-4,0-18-14,2 4-9,0-5-1,-2-2-1</inkml:trace>
  <inkml:trace contextRef="#ctx0" brushRef="#br0" timeOffset="6558.3751">10869 10167 12,'0'0'10,"-6"-15"-1,6 15 0,-10-13-2,10 13-1,0 0-2,-13-9-1,13 9-2,0 0 0,0 0 0,0 0-1,0 0 0,15 12 0,-2-8 1,1-1 0,7 1 0,1-2 0,4-1 0,5-1-1,4 0 1,4 0-1,1 0 1,7 0-1,-1 3 0,4 0 0,2 2-1,-2 0 1,3 2 0,-1 0 0,0 1 0,-1-1 1,0-1-1,0 0 0,0-1 0,1 0 1,1-1-1,4-3 1,0 0-1,1 0 1,2-1-1,1-1 1,1-1-1,-4 0 1,1 1-1,-3-1 0,1 1 0,-5 0 1,-3 1-1,0 0 0,-2 2 0,1 0 0,0 1 0,1 1 0,-1 2 1,5 0-1,0 0 1,2 0-1,1-2 1,-2 2-1,2-2 1,-2-2-1,1 0 1,-3-2-1,1 0 1,0 0-1,-1-1 0,5-1 0,-3 1 0,6-2 0,2 1-1,6 0 1,-2 0 0,-1 1 0,-2 1 0,2-1 0,3 0-1,-3 1 1,-3 0 0,-4 1 0,2-1 0,2 1 0,2-2-1,3 1 1,-1-1 0,-2 1 1,-2-1-1,-1 0 0,-4-2 0,-2 3 0,3-1 0,-5 1 1,0 1-1,0 0 0,6 2 0,3 1 1,5 0 0,5 1 0,3-2 0,-4 3 0,1-1-1,3 0 1,0 0-1,-7-1 1,0-2-1,-4 0 0,-1 1 0,1-1 0,1-1 1,-4 1-1,-2 0 0,2-1 0,0 0 0,2 0 1,-5 1-1,-1 2 0,3 1 0,2-2 1,-1 3-1,4-1 0,0 0 0,-1 0 0,0 2 1,2-2-1,-2-1 0,-1 0 0,2-1 0,-1 0 1,-3-1-1,-3-1 1,0 0-1,-1-1 1,0 0-1,-1 2 1,3-1-1,-1 0 0,0 1 0,3 1 0,-2 0 1,-2 1-2,-3 0 2,-3 0-1,-5 0 0,-4-1 0,2-2 1,-4-1-1,3-2 1,-5-2 0,3-2-1,2-1 1,0-1-1,-4 0 0,-2 0 1,1 0-1,-4 2 0,3 0 0,-2 1 0,-1 2 0,-2 0-1,3 2 1,2 0 0,-2 1 0,0 0 0,2 0 0,1-2 0,-2 1 0,6-2 0,-2 1 0,2-2 0,-2 2 0,1-1 0,-3 0 0,1 1 0,-3 0 0,0 0 0,-1 0 0,-2 1 0,1-1 1,2 0-1,-2 0 0,-1-1 0,2-1-1,-1 2 2,-3-4-2,0 1 1,-2-2-1,-3 3 1,-3-3-1,1 2 2,-1-1-1,-4 1 0,3 2 1,0-1-1,-2 2 0,-5 1 0,0 0 0,-1 1 0,-14 0 0,16 1 0,-16-1-1,0 0-2,-8 13-8,8-13-15,-30 16 1,7-8-3,-9-1 22</inkml:trace>
</inkml:ink>
</file>

<file path=ppt/ink/ink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00.0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205 219 18,'0'0'17,"-12"-24"-2,12 24-1,-9-16-3,9 16-1,0 0-2,0 0-1,0 0-1,-12 25-1,2-1 1,7 17-2,-11 6 1,10 15-1,-9 2 0,5 11-2,-3 3 0,3 3-1,-1-9 0,5-3 0,-4-10-1,4-6 1,-2-11-1,3-8 1,-1-11 0,0-8-1,4-15 0,0 0 0,0 0 0,-17-31-1,13 0 1,-2-9-2,0-6 2,-1-9-2,3-4 1,-2-5 0,6 2 1,0-1 0,4-1-2,0 2 2,7 3-2,3 0 2,5 4-2,2 4 2,6 1-2,0 3 1,5 9 1,3 4-1,1 4 0,0 8 1,1 8-1,-5 5 1,1 13 0,-4 8 0,-6 9 1,-8 8 0,-7 7-1,-6 7 2,-10 9 0,-5 1-2,-12 1 1,-6 1-1,-7-3 1,-4-4-2,-1-3 1,-3-5-1,2-6-1,2-8 0,8 1-1,1-11 0,12 3 0,2-9 0,19-10 0,-15 21 0,15-21 0,7 21 1,-7-21 1,31 25 0,-8-9 0,4 1 1,3 4 0,5-2 1,3 3-1,4-1 1,4-2 0,2-4 0,2-2 0,2-7 1,-1-7-1,1-1 0,-4-14 1,0 1-1,-8-9 0,-2-2 0,-9-3 0,-2-1 0,-10 1 0,-3 1 0,-7 3 0,-3 4-1,-4 4 1,0 17-1,-11-23 0,11 23 0,-21-5 0,3 7 0,18-2 0,-32 17 0,13-1-1,1 4 2,1 4-1,6 4 0,3 0 0,4 3 0,6 0 0,4-2 1,3-1-1,7-6 0,3-3 0,4-5 1,4-9 0,3-5 0,3-10-1,1-4 1,-1-9 0,1-4-1,-1-11 1,-2-2-1,-5-8 1,-3-2-1,-3-5 0,-3-9 2,-8 2-3,-1 0 1,-4 1 0,-2 5 0,-4 6-1,0 6 2,0 10-2,-4 12-1,4 6 2,2 16 0,0 0 0,-11 16 1,3 16 0,1 17 0,-3 11 1,2 18-1,-5 16 1,7 17-1,-1 4 0,5 4 0,4-7-1,1-5 1,3-10-1,4-11 1,1-19-1,1-17 0,1-14 0,0-10 1,-13-26-1,31 21 0,-31-21-1,29-12 1,-18-4-1,-3-6 0,0-4 0,-12-7 0,-4 0 0,-5-1-1,-3-1 1,-5-1 0,2 4 0,-2 0 0,2 7 1,2 0-1,5 3 0,3 3 0,1 2 1,6 0-1,2 17 0,8-31 1,5 13-1,4-2 0,10-1 1,6-5 0,3-3 0,6-4 0,4-5 0,2-2 1,2-8-1,-2 2 1,-4-8-1,-2-3 2,-7 0-2,-7 4 1,-7 1-1,-7 6 1,-10 4-2,-4 6 2,-6 5-1,-6 10-1,-1 6 2,13 15-2,-31-16 1,31 16 0,-32 12 0,15 4 0,-3 12 1,1 8-2,2 5 2,4 7-1,1 6 1,4 1-1,3 4 1,5-1-2,5-6 1,3-2 1,5-3-1,3-6 0,1-7 1,6-6-1,0-9 1,8-10 0,-1-9 0,7-6-1,1-9 1,-2-8 0,3-4-1,-7-2 0,-5-1 0,-10 3 0,-5 3-1,-12 3 1,0 21-1,-27-23 0,6 23 1,-4 6-1,0 9 0,2 2 0,4 9 0,6 2 0,11 3 0,2 0 0,9 0 1,7-5 0,8-6-1,5-6 2,8-5-1,1-9 1,4-10-1,4-6 1,0-10 0,4-1-1,-4-8 1,0-1-1,-4-2 1,-2 3-1,-3 6 0,-5 5 0,-7 5 0,-2 7 0,-23 12 0,29 2 0,-29-2 0,13 27 1,-11-9-1,-2 4 1,-2-1-1,2-1 1,-4-4 0,4-16 0,-4 21 0,4-21 0,0 0 0,0 0-1,0 0 1,-13-26-1,9 10 1,4 16-1,-9-29 0,1 13 0,8 16 0,-13-24 0,13 24 0,-20-10-1,20 10 1,-24 5 0,6 2-1,1 7 1,0 3-1,-4 4 1,3 4-1,-1 5 1,6 1 0,3 3-1,5 3 1,5-3 0,3-1 0,9-2-1,3-4 1,4-2 0,6-8 0,6-7 1,2-6-1,3-10 0,2-6 1,2-7-1,3-8 1,-1-8-1,-2-4 0,-6-8 0,-1-5-1,-8-6 0,0-3 0,-10-6 0,0 0-1,-9 1 0,2 6 0,-8 3 1,2 9 0,-4 8 1,2 9-1,-2 11 0,2 20 2,0 0 0,0 0 0,0 0 1,-15 39 1,11 3 0,-2 4 0,4 14 0,-4 4 0,8 7-2,-2-2 1,6-5-1,2-9-1,3-5 1,3-11-1,3-7 1,4-15-2,2-10 0,11-9-2,-3-22-8,23 7-14,-22-23-9,8-3 0,-11-9 0</inkml:trace>
  <inkml:trace contextRef="#ctx0" brushRef="#br0" timeOffset="190.0104">2607 402 1,'46'-19'17,"-8"-14"5,23 2-17,-9 7-19,-4-7-3,7 15 4,-20-8 13</inkml:trace>
  <inkml:trace contextRef="#ctx0" brushRef="#br0" timeOffset="1070.0608">3099 567 17,'-27'-3'32,"0"1"0,-11-10-9,11 22-8,-21-11-6,14 15-4,-10-2-2,9 12 0,1 0-1,11 7 0,4 0-1,9 3-1,4-1 1,10 0-1,6-5 0,3-6 0,6-7 0,4-9 0,4-8 0,0-8-1,4-8 0,-1-6 0,1-3 0,-4-6-1,0 4 0,-6-1 1,0 10 0,-10 1-1,-11 19 1,17-18 1,-17 18-1,0 0 1,20 30-1,-11-10 1,1 1 1,1 3 0,1-3-1,3 1 1,-15-22 1,27 26-1,-27-26 1,30 0-1,-30 0 1,35-27-1,-16 4 0,4-4 0,-2-3 0,4-1-1,-2 4 0,-4 2 0,-2 8 0,-17 17 0,23-14 0,-23 14 0,10 19 0,-10 0 0,0 5 0,0 1 0,-2 0 0,2 0 1,-2-6-1,2-2 1,0-17 0,0 0-1,0 0 1,0 0 0,19-23-1,-9 1 0,1-6 0,3-1 0,5 2-1,-4-1 0,3 7 1,-3 4-1,-15 17 0,27-3 1,-27 3 0,23 27 0,-16-3 0,3 2 1,-2 3 0,1 1-1,1-3 0,-3-6-2,5 3-5,-12-24-15,0 0-11,19-3 0,-19 3-2</inkml:trace>
  <inkml:trace contextRef="#ctx0" brushRef="#br0" timeOffset="1642.0935">3921 435 24,'-23'5'32,"0"5"-1,-14-5-13,20 21-5,-17-10-6,14 15-1,-4-7-2,14 10-1,0-4-2,10 2 1,6-2-2,11-3 2,4-6-2,10-7 1,6-7 0,7-9 0,3-8 0,7-9-1,4-7 0,-1-5 0,1-4-1,-9-6-1,-1 3 1,-13-5-2,-5 7 0,-16-4 1,-7 7-1,-10 2 1,-7 9-1,-9 3 1,-4 12 0,-6 2 1,2 12 2,2 8-2,-3 9 2,7 4-1,0 5 2,5 5-1,7-2 1,11 9-1,3-7 1,9-1-1,9-2 1,3-6-1,5-5 1,9-6 0,-1-11-1,7-9 0,0-9-2,-2-9-2,9 4-9,-18-18-14,9 3-6,-10-2 0,-3 4-1</inkml:trace>
  <inkml:trace contextRef="#ctx0" brushRef="#br0" timeOffset="41785.3899">4679 671 4,'0'0'9,"0"0"0,0 0-1,0 0 0,0 0-1,8-16 0,-8 16-1,0 0-1,0 0-2,0 0 0,0 0-1,0 0 0,0 0 0,-19 19 0,19-19 1,-19 19-1,9 0 1,-5-2 0,-1 8 0,-1-1-1,2 2-1,-2-1 0,5 0 0,1 0-1,1-4 1,4-2-1,6-19 0,-7 24 0,7-24 0,0 0 1,-2 19-1,2-19 1,0 0 0,0 0 0,0 0 0,0 0-1,0 0 1,0 0 0,0 0-1,0 0 0,0 0 0,0 0 0,0 0-1,0 0 1,0 0 0,0 0 0,0 0-1,0 0 1,0 0 1,0 0-1,0 0 1,0 0 0,0 0 1,0 0-1,11-19 0,-11 19 1,14-29-1,-5 8 0,5 4 0,-1-7 0,2 1-1,1-2 1,3 2-1,-2 1 1,2 1-1,0 0 1,1 2 0,-3-1 0,0 4 0,-2-3 1,-15 19-1,31-27 1,-31 27 0,27-24 0,-27 24 0,21-16 0,-21 16-1,19-10 1,-19 10-1,0 0 0,19-6-1,-19 6 1,0 0 0,19 13-1,-19-13 1,19 17-1,-19-17 1,27 27-1,-11-9 1,1-1-1,2 2 1,2 0 0,0 0-1,0 0 0,0-4 1,-2 1-1,1-4 0,-20-12 0,30 17 1,-30-17-1,21 7 0,-21-7 1,0 0-1,19-2 1,-19 2-1,0 0 1,0 0-1,22-17-1,-22 17-2,17-5-9,-17 5-15,0 0-6,4-16-1,-4 16-1</inkml:trace>
  <inkml:trace contextRef="#ctx0" brushRef="#br0" timeOffset="3926.2241">488 2097 1,'0'0'0,"-2"15"26,2-15 1,25 10-14,-25-10-1,42-6 0,-19-12-4,21 8 0,-7-18-2,16 6 0,-5-11-2,8 2-2,-8-9 0,1 4-1,-5-2 0,-3 2 0,-11 2 0,-5 3-1,-8 0 0,-7 6 0,-8 5 0,-2 20-1,-19-23 0,-2 20 0,-4 8 0,-6 4 1,-1 5-2,-1 3 1,1 5 0,1 2 1,6 6-1,4 1 1,6 1-1,7-1 1,8 6-1,4-3 1,5 1 0,7-3 1,3-4-1,6-4 0,2-5 1,7-3 0,4-11 0,6-5-1,0-9 1,4-6 0,4-8 0,4-3 0,1-8 0,1-2-1,-3-4 1,-1 0-1,-5-1 1,-1 5 0,-9-2 0,-9 5 0,-12 2-1,-5 7 1,-13 1 0,-8 8-1,8 15 0,-38-17 0,9 17 0,-1 5-1,-3 4 1,-1 4 0,1 8-1,0 7 1,7 4 0,1 5 0,8 2-1,5 1 1,4 1 0,6-1 0,4-2 0,6-9 0,4-6 0,-12-23 0,34 15 0,-11-22 0,4-10 1,2-11-1,1-11 0,1-8 0,-2-6-1,-3-6 0,-3-1 1,-5-2-1,-7 1-1,-7 4 0,-6 7 0,-8 7 1,-1 9-1,-2 10 2,-5 6-1,1 12 1,0 9 0,17-3 1,-25 33 1,21-4-2,2 6 2,6 6-1,7 5 1,7 3-1,5 1 0,4-4 0,5-3-1,3-6 1,3-6 0,2-9 0,0-10-1,4-10 1,-1-11 0,3-10 0,-6-10 0,-2-6-1,-3-6 1,-7-2-1,-7 2 0,-5 1 0,-11 4-1,-8 8 1,-9 9 0,12 19 1,-32-17-1,12 20 0,3 8 1,2 9-1,5 8 2,6 7-2,6 6 1,4 7-1,4 6 1,3 6 0,0 4-1,3 5 1,-5-2-1,-1 0 1,-6-3 0,-6-5 0,-6-9 0,-5-7 0,-6-11 0,-4-9-1,-6-9 1,-2-11-2,2-5 1,-1-8-1,3-4-1,2-6 1,10-1-1,1-5 0,12 2 1,6-5-1,12 4 1,7-2 0,11 1 0,6-2 1,6-1 0,2 0-1,4-2 2,0-2-1,-5-2 0,-1-1 1,-7-3-1,-5 1 1,-9-2-1,-6 2 1,-9 0-1,-4 5 0,-10 2 0,-4 6 0,-5 6 0,-3 3 0,-1 6-1,-2 6 1,-2 6-1,2 3 1,0 9-1,-1 3 1,7 7-1,0 6 1,5 4-1,4 2 1,4 2 0,4-2 0,4 2 0,3-5 0,4-4 0,1-6 0,3-8 0,2-8 1,2-7-1,2-5 1,4-12-1,-3-4 1,1-8 0,2-4-1,-2-5 0,-2 4 0,0-2 1,-2 1-2,-4 4 2,2 5-2,0 5 2,0 4-1,2 5 0,0 7 0,0 3 1,0 7 0,-2 4 0,-2 7 0,-4 3 1,-1 3 0,-10 2 0,-2 2 0,-8-4 0,-2 2-1,-9-5 0,-4-3 0,-2-4-2,-6-7-3,8 11-11,-23-21-11,15 10-8,-11-10-2,8 5 0</inkml:trace>
</inkml:ink>
</file>

<file path=ppt/ink/ink3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6.15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FCBCAFA-F32D-41BD-9C83-7098EB6D0699}" emma:medium="tactile" emma:mode="ink">
          <msink:context xmlns:msink="http://schemas.microsoft.com/ink/2010/main" type="inkDrawing" rotatedBoundingBox="2687,3631 10563,4157 10132,10613 2256,10087" hotPoints="10005,4068 10080,10692 3455,10767 3380,4142" semanticType="enclosure" shapeName="Square">
            <msink:sourceLink direction="with" ref="{B262F92C-26A7-4C8C-BE15-155341A0E955}"/>
          </msink:context>
        </emma:interpretation>
      </emma:emma>
    </inkml:annotationXML>
    <inkml:trace contextRef="#ctx0" brushRef="#br0">70 82 2,'0'0'1,"4"17"1,-4-17 0,0 0 0,0 0 1,-4 19 0,4-19 0,0 0 0,0 0 1,0 0-1,0 0-1,0 0-1,-5 15 1,5-15-1,0 0-1,0 0 1,0 0 0,0 0 0,0 0 0,0 0 0,0 0 0,0 0 0,0 0 1,0 0 0,0 0 0,0 0 2,0 0-1,0 0 1,0 0 0,23 6 0,-23-6-1,25-4 0,-4 6-1,-2-6 0,8 4-1,-1 0 0,7 0 0,1-1 0,9 1-1,-1-4 1,4 3-1,5-3 1,-1 2-1,8-1 0,-1-1 1,8 1-1,-1 0 1,-1-1-1,-2 2 0,0-3 0,1 3 1,-9-1-1,1 1 0,-6-1 0,-2 1 0,0 0 0,2-1 0,-6 1 0,2 0 0,-4-1 0,4 1 1,-4 0-1,4-1 0,-3 1 0,-1 1 0,2-1 0,2 0 1,4 2-1,-2-2 0,8 2 0,-5 0 0,3 2 0,0-2 0,-1 2 0,-3 0 0,-2-1-1,0 1 1,-5 1 0,-1 1 0,-4-1 0,1-1 0,-1 2 0,-2-1 0,3 1 0,1-3 0,-1 3 0,3-4 0,0 1 0,2-1-1,-2 0 1,6 0 0,0-1 0,-2-1 0,8 0 0,-2 1 0,2-1 0,-3 0 0,7 2 0,-4 0 0,-1 0-1,1 0 1,-2 0 0,-2 0 0,-6 0 0,-2 2 0,-3-2 0,-3 2 0,-5-1 0,-2 1 0,-2 0 0,-2-1 0,-4 3 0,0-2 0,0-1 0,-2-1 0,0 2 0,1-2 0,1 0 0,-2 0 0,2 0 0,4 0 0,-4 0 0,2-2 0,1 2 0,1 0 0,-1 0 0,5-1 0,-2 1 0,2-2 0,2 2 0,1-2 0,9 2 0,-1-2 0,4 1 0,2-3 0,8 3 0,2-1 0,5 0 0,-2 0 0,3 1 0,-1 1 0,1 1 0,1-1 0,-6 2 0,1 0 0,0 0 0,-3-2 0,-1 1 0,0 1 1,-5 0-1,1-1 0,-2 1 0,2 0 0,-6 1 0,-3-1 0,3 0 0,-6 0 0,3-1 0,-5 1 1,2 0-1,-3 1 0,-2-1 0,-3 0 0,3-1 0,-2 1 0,-1 0 0,1-2 0,-2 2 0,-2-1 0,2-1 0,0 2 0,-4-2 1,1 0-1,-2 2 0,1-2 0,-4 0 0,2 0 0,0 0 0,0 0 0,2 0 0,4-2 0,1 2 0,5-2 0,5-1 0,3 3 0,3-4 0,5 4 0,1-1 0,2-1 0,3 2 0,3 0 0,-4-2 0,5 2 0,0 0 0,-3-2 0,3 2 0,-3 0 0,1-1 0,-5 1 0,2-2 0,-6 2 0,-4-2 0,-2 2 1,-6 0-1,-1-1 0,-7 1 0,-1 0 0,-6 0 0,0 0 0,-21 0 0,27 0 0,-27 0 0,17 1 0,-17-1 0,0 0 0,0 0 0,0 0 0,0 0 0,18-1 0,-18 1 0,0 0 0,0 0 0,0 0 0,17 0 0,-17 0 0,0 0-1,0 0 1,19-2 0,-19 2 0,0 0 0,0 0 0,19 0 0,-19 0 0,0 0 0,0 0 1,0 0-1,0 0 0,0 0 1,0 0-1,0 0 1,0 0-1,0 0 0,0 0 0,0 0 0,0 0 0,0 0 0,0 0 0,0 0-1,0 0 1,0 0 0,0 0 0,0 0 0,0 0 0,0 0 0,0 0 0,0 0 0,6 17 0,-6-17 0,0 0 1,-8 21-1,8-21 0,0 0 0,-4 22 0,4-22 0,-2 19 1,2-19-1,-1 21 0,1-21 1,0 22-1,0-22 1,-4 28 0,2-12 0,0-1 0,-4 2 0,6 1 0,-6-1-1,4 6 1,-3-4 0,3 1 0,-2-2-1,2 1 1,0-2-1,2 0 1,0 0-2,0 2 2,2-3-2,0 3 1,0 0 0,0 2 1,0-2-2,0 1 2,-2 1-1,-2 3 1,0-3-1,0 3 1,-2 2-1,0-2 0,2 2 1,-2 2-1,3-2 0,1 2-1,-2-3 1,2 3-1,0-4 1,0 4-1,-2-4 1,2 2-1,0 2 0,-2-1 1,2 3 0,0-1 0,-2 4 0,2 0 0,0 1 0,-2 1 0,4 1-1,-2 0 1,0 2 0,2 0 0,0-1 0,0 1 0,1-2-1,1 2 1,0-5 0,2 1 0,0-1 0,-1 0 0,1-2 0,0-1 0,0-1 0,-1 0 0,1 2 0,-2-3 1,2 3-1,-1 0 1,-1-3 0,0 1-2,0 1 2,0-3-1,2-2 1,-3 2-1,1-3 0,2 2-1,0 0 2,1 2 0,-1 3-1,2 0 0,1 2 0,-1 1 1,3 3-1,-1 1 0,3 2 0,-3-1 0,3 1 0,-1 0 0,-2-4 0,1 0 0,-3-1 0,-1-2 1,-3-4-1,2 0 0,-4-3 0,0 4 1,-2-4-1,0 0 1,-2-1 0,0 1 0,0 2 0,-2-2 1,2 2 0,2-1-1,-2 3 1,2-1-2,-2 0 1,2 2-1,0-1 1,0 1-2,0-2 1,0 2-1,-1 1 1,-3-1 1,2 1-1,0 0 0,0-1 0,-2 2 1,2-1-1,-2 1 0,1 2 0,1-2 1,-2 1-1,0 1 0,2-1 0,0 1 0,-2-1 0,2 1 1,-3-4-1,3 2 0,-4-4 0,4 2 0,-4-1 0,4-3 1,-3-1-1,5-2 0,-2 2 0,2 0 0,-2 0 2,0 0-2,2 2 1,-2 1 0,2-1 0,-2 3-1,0-2 1,2 1 0,0-1-1,0 4 1,-2-2-1,4 4 1,-4-1 0,4 2-1,-4 1 1,2 2 0,0 1-1,0-2 0,0 0 0,0-2 1,0-3-1,0 0 1,0-2-1,0-1 1,-2-4-1,4-1 0,-2 0 1,2-1-1,-2 0 0,2 2 1,0 0-1,-2 2 1,2-3-1,-2 3 0,0 0 1,0 1-1,-4 2 2,0-1-1,2-1 0,-2-1 0,1-1 0,-1 1 0,0-2 0,2 1 0,0-4-1,2-1 0,-2 3 0,2-3 0,-2 2 0,2 0 1,-2-1-1,0-1 0,2 1 0,-1-2 0,-1 1 0,2-1 1,0-1-1,-2-2 0,2 1 0,0-2 0,-2 2 0,2 0 0,-2 0 1,2 2-1,-2 1 0,2 2 1,-2 2 0,0 0-1,2 0 1,-2 0-1,2-3 1,0 1-1,-2-5 1,2 0-1,0-19 0,0 27 1,0-27-1,0 19 1,0-19-1,0 0 1,0 0-1,0 0 1,0 0-1,0 0 0,0 16 0,0-16 0,0 0 0,0 0 0,0 0 1,0 0-1,0 16 0,0-16-1,0 0-2,0 0-8,0 0-23,0 0-2,0 0 0,-38-26-1</inkml:trace>
    <inkml:trace contextRef="#ctx0" brushRef="#br0" timeOffset="2578.1475">147 6109 9,'0'0'8,"0"0"-1,13-19-2,-13 19 0,0 0-2,18-7-1,-18 7-1,0 0-1,21-7 0,-21 7 0,0 0 0,21-2 1,-21 2 1,0 0-1,0 0 2,0 0-1,19-3 1,-19 3 0,0 0 1,17 5 0,-17-5 0,0 0 0,21 0 0,-21 0 1,19-2-1,-19 2 1,25-2-1,-7 4-1,-18-2-1,34-2 1,-17 1-2,6 2 1,4 1-1,0 0-1,4 1 1,1 2 0,8-1-1,3-1 0,6 1 0,1-1 1,0-1-1,0 1 0,1-3 0,3 2 0,-4-2 0,-2 2 0,-4 1 0,0-1 1,-2 2-1,2-1 0,2 0 0,-2-1 1,-2 0-1,2-2 0,-2 0 1,3 0-1,0-2 1,1-1-1,-3 1 0,3 0 1,1 1-1,-1-1 0,6 2 1,2-2-1,1 2 0,3 0 1,-1 0-1,3-2 0,-1 1 0,2-1 0,-5-2 0,1 1 1,-1 0-1,3-3 1,-1-1-1,1 1 1,1-1 0,1 0 0,4 0-1,-2 2 1,-2-2-1,1 2 0,3 1 1,-2-1-1,2 1 0,2 3 0,-4-3 0,5 4 0,-1 0 0,-2 0 0,-4 0 0,0 2 1,1 1-1,-3-1 0,-2-2 1,1 2-1,-3-2 0,-1 0 0,0 0 1,-1 0-1,-1 0 0,0-2 0,3 0 0,-1 1 0,3-1 0,3 0 0,-1-1 0,3-1 0,-3 1 0,0-1 0,-1 1 0,-1-1 0,-5 1 0,-2 1 0,0 1 1,-3-1-1,-1 2 0,0-2 0,0 2 0,-2 0 0,2 2 0,2-2 0,-2 2 0,0-1 0,4 1 0,-2 1 0,0 1 0,-2 1 0,2-1 1,-4 1-1,0-2 0,-2 1 0,-2-3 0,0 1 0,1 0 0,-1 1 0,-2-1 0,2 0 0,-1 0 0,1 1 0,0 0 0,0 1 0,2 1 1,1-1-1,-1-1 0,-2 0 0,0 3 0,-1-3 0,-1-1 0,-2 1 0,-1-1 0,-3 1 1,3 1-1,-3-1 0,1-1 0,-1 2 0,1-1 0,-2-1 0,-3-1 0,-1-1 0,2 0 0,-2 0 0,3 0 0,-1-1 0,0 1 0,2 1 0,-1-1 0,1 0 1,-1 2-1,1-2 0,-4 2 0,2-2 0,-4 0 0,-1 0 0,1 0 0,-2 0 0,0 0 1,0 0-1,0 0 0,0 0 0,-2-2 0,0 2 1,-3 0-1,-1 2 1,-17-2 0,29 0-1,-29 0 1,17 0 0,-17 0 0,0 0 0,0 0 0,19 0-1,-19 0 1,0 0 0,0 0 0,0 0-1,17-4 1,-17 4 0,0 0 0,0 0 0,19-5 0,-19 5 0,0 0 0,0 0 0,0 0-1,18-8 0,-18 8 0,0 0 0,0 0 0,23-12 0,-23 12 0,17-7 0,-17 7 0,21-7 0,-21 7 0,23-5 0,-23 5 0,19-6 0,-19 6 0,0 0 1,0 0-1,21-3 0,-21 3 0,0 0 0,0 0-2,0 0-2,0 0-14,0 0-15,0 0 0,-17 7-1,0-11 8</inkml:trace>
    <inkml:trace contextRef="#ctx0" brushRef="#br0" timeOffset="-4763.2723">7 0 2,'0'0'4,"0"0"0,0 0 0,0 0 0,0 0 0,0 0 0,0 0 1,0 0 0,17 25-1,-17-25 1,0 25-1,-1-7 0,1 3-1,-6-1 0,4 4 0,-2 2-1,4 2-1,-4 0 1,2-1 0,-2 3 0,4 1 0,-3-2-1,1 4 1,0-5 0,0 3 0,0-5 0,4 3-1,-4-5 0,4 2 0,-2-3-1,2-1 1,-2 1 0,4-1 0,-2-1-1,-1 1 1,3 1-1,0-3 1,0 1-1,0 0 1,-2 3-1,3-1 1,-3 1 0,4 3 0,2-2 0,-2 2-1,1 1 0,1 1 0,1-6 1,-3 6-2,4-5 1,-3 0 0,-3 2 0,4 0 0,-4 2 1,3 0-1,-1 1 0,0 0 0,0 1 1,-3-3-1,1 3 1,0-4-1,0 0 1,2-1 0,-4-2 0,5-1 0,-7 1 0,6-2-1,-4-2 1,2 3-1,-2-6 1,0 4-1,-2-4 0,2 3 1,-1-2-1,-1 2 0,2 0 0,-2 0 0,0 0 1,-2 0-1,1 2 0,1-2 1,-4-2-1,2 4 1,-2-4-1,0 2 1,0-1 0,0 1 0,3-4-1,-5 2 1,4 6 0,-4-6 0,4 6 0,0-1-2,0 2 2,2 0-1,-2 1 0,1 1 0,-1-4 0,0 6-1,0-4 1,-2-2 0,2 2 0,-2-1 0,2-1 0,0 3 0,0-1 0,1 0 0,1 0 0,0 2 0,0 0 0,0 2 0,0 1 0,0 0 0,-4 1 0,2 1 0,2-2 0,0 2 0,0-1 0,0 1 0,-2-4 0,2-1 0,0-1 0,0 1 0,-4-4 0,4 0 0,-2-1 0,2 0 0,-2-2 0,2 0 0,4-2 0,-4 0 0,4 1 0,-2-3 0,-2 1 0,2 1 0,2-1 0,-3-1 0,1 4 0,-2-1 0,2-1 1,0 0 0,0 2 0,-2 0-2,2 0 2,0 0-2,-2-2 2,2 2-2,-2-1 1,4 2-1,-4-1 1,2-1 0,1 1 0,-1 0 0,0 0 0,4 0 0,-2 0 0,2-2 1,-4 4-2,3 0 1,-1-1 0,0 1 0,0 0 0,-2 3 0,0 2 0,0 0 0,-1 1 0,1 1 0,0 0 0,-2 1 0,2 4 0,-2-4 1,0-1-2,2 0 2,-2-4-1,2 2 0,-2-4 0,2 1 0,-2-4 0,2 1 0,0-1 0,-2 2 0,0-2 0,0 0 0,2 0 0,-2 0 0,0 0 0,2 0 0,-2-2 0,0 2 1,2-3-1,-2 1 0,1 2 0,-1-1 0,2 1 0,-2 0 0,0 0 1,0 1-1,0 1 0,-2 3 1,1-3-1,1 5 0,0-2 0,0 2 0,0 0 0,0 0 0,-2 1 0,2 1 0,2 1 0,-2-1 0,0 1 0,0-1 0,-2 0 0,2-1 0,0-1 0,-2-3 0,2-1 0,-2 1 0,2-1 0,0 1 0,0-1 0,0 1 0,2-1 0,-2 2 0,2-1 0,-2 1 0,2-2 0,-2 3 0,0-5 0,1 3 0,-1-1 0,2 1 1,-2-1-2,0 1 2,0-3-1,2 1 0,-2 2 0,2-3 0,-2 1 0,2 1-1,-2 1 2,0-2-2,0-1 1,0-1-1,-2 0 2,2 0-2,-2-3 1,2 0 0,0-16 0,0 29 0,0-29 0,0 31 0,0-15 0,0-1 0,0 2 0,2-1 0,-2 1 0,2 1 1,0-1-1,-2-2 0,2 3 0,-2-1 0,0 0 0,2 0 0,-2 2 0,2-1 0,-2-3 0,0 4 1,0-3-1,2-1 0,-2-15 0,2 28 0,-2-12 0,0-16 1,3 29-1,-3-29 0,2 28 0,-2-28 0,2 26 0,-2-26 0,2 19 0,-2-19 0,0 0 0,2 20 0,-2-20 0,0 0 0,2 19 0,-2-19 0,-2 18 0,2-18-2,-2 24-2,2-24-6,-9 21-21,1-6 0,8-15-1,-27 19 21</inkml:trace>
  </inkml:traceGroup>
</inkml:ink>
</file>

<file path=ppt/ink/ink3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3.49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E1EDA88-0076-43E0-86FA-D90D78E5D853}" emma:medium="tactile" emma:mode="ink">
          <msink:context xmlns:msink="http://schemas.microsoft.com/ink/2010/main" type="inkDrawing" rotatedBoundingBox="6309,4190 6880,10111 6703,10128 6132,4207" semanticType="verticalRange" shapeName="Line">
            <msink:sourceLink direction="with" ref="{EBAC074E-DE75-475B-BAE1-939619248855}"/>
            <msink:sourceLink direction="with" ref="{D062DF9D-5947-40C9-83C3-B1EA44D1EE12}"/>
          </msink:context>
        </emma:interpretation>
      </emma:emma>
    </inkml:annotationXML>
    <inkml:trace contextRef="#ctx0" brushRef="#br0">6 15 16,'0'0'13,"0"0"-2,0 0-2,-7-16-4,7 16-1,0 0-1,0 0-2,0 0 0,0 0-1,0 16 1,0-16-1,0 22 2,2-6 0,-4-1 0,4 4 1,-2 2-1,3 3 2,-5 2-2,6 5 1,-4-2-1,4 6 0,-2-3 0,0 8 0,-2-5-1,4 6 0,-4-5 0,4 7 1,-4 2 0,3 5-1,-4-2 1,4 6-2,-1-1 1,2 4-1,-2 2 1,2 1-2,-2 2 2,2 0-2,-2 4 1,-1-3 1,1 3-1,0-1 0,-4-2 0,2-3 1,0-5-1,0-1 0,0-6 1,0 2-1,-3 1 1,3 3-1,-2-1 1,0 3-1,0-1 0,0 2 0,0 3 1,4 2-1,-2-2 0,2 2 1,2 4-1,1-2 1,1 1 0,2 1 0,-1-4-1,3-4 1,-2-2-1,3-1 1,-1-7 0,-1 0 0,-1 1 1,0 2-2,-5-1 2,3 5-2,-2-1 2,2 4-2,-4 5 1,5 0 0,-1 1-1,4 0 1,-1 1-1,3-1 1,-5-2-1,5-3 1,-2-6-1,-1 1 1,-1-8-1,1-3 1,-1-3-1,2 1 1,-3-3 0,-1 2-1,2-2 2,-1-2-1,-1 0 0,0 1 0,0-1 0,-1 0 0,1-2-1,2-1 1,-1-2-1,-1 2 0,0-2 0,0-2 1,-1 2-1,-1-3 0,0 1 0,-2 1 0,-2 2 0,2 1 0,0 2 0,0-1 1,-2 2-1,3 2 0,-1 0 0,2 0 0,-2-3 0,0 1 0,0 0 0,2 0 1,-2-3-1,0 0 0,0-2 0,-1-2 0,3 4 1,-4-1 0,2-2 0,2-1 0,-2 0 0,0-1-1,0 0 1,2-1 0,-2-3-2,1 0 1,1 1 0,0-1 0,0 0 0,0 0 1,1-2-2,-1 1 2,0-1-1,0-1 0,0-2 0,0-2 0,-1-1 0,-3-16 0,6 25 0,-6-25 1,4 21-1,-4-21 0,4 26 0,-4-26 0,6 29 0,-4-13 1,-1 3-1,3 0 0,0 0 0,0 0 0,0 0 0,2 1 0,-1-1 0,-1 0 0,2 0 0,-2-3 0,-1-1 0,-3-15 0,6 26 0,-6-26 0,0 0 1,8 19-1,-8-19 1,0 0-1,0 0-1,2-15-3,-2 15-13,-10-30-17,4-4-1,-9-21 0,6-11 8</inkml:trace>
  </inkml:traceGroup>
</inkml:ink>
</file>

<file path=ppt/ink/ink3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5.4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6C24F03-DF93-4458-B544-3570BB0582DB}" emma:medium="tactile" emma:mode="ink">
          <msink:context xmlns:msink="http://schemas.microsoft.com/ink/2010/main" type="inkDrawing" rotatedBoundingBox="7855,4200 8242,10211 7961,10229 7574,4218" semanticType="verticalRange" shapeName="Line">
            <msink:sourceLink direction="with" ref="{D062DF9D-5947-40C9-83C3-B1EA44D1EE12}"/>
            <msink:sourceLink direction="with" ref="{55785A94-905C-4F2C-B132-9F4C824E8482}"/>
            <msink:sourceLink direction="with" ref="{0C5F7DDF-FD0D-4665-A363-36E3EFD7503F}"/>
          </msink:context>
        </emma:interpretation>
      </emma:emma>
    </inkml:annotationXML>
    <inkml:trace contextRef="#ctx0" brushRef="#br0">52 20 5,'0'0'18,"0"0"-2,0 0-4,-8-22-1,8 22-2,0 0-1,0 0-3,0 0-2,0 0-1,0 0-1,0 0-1,0 0 0,0 0 0,4 20 1,-4-20 0,0 23 1,4-6 1,-6 5-1,4 6 1,-4 3 0,4 7-1,-4 0 1,6 8-1,-4-1-1,1 5 0,-1-3 0,2 3 0,0 1 0,0 5-2,-4-1 3,2 2-3,-4 3 2,4 5-1,-5 6 1,1 7-2,0 5 2,0 3 0,0 2-1,1 3 1,-1-3-1,2-2 0,-2-3 0,4-4 0,0-8 0,2-4 1,-4-3-1,4-2 1,-2 0-1,0 4 0,-2-4 1,2 5 0,-4 4-1,2 3 1,-2 0-1,1 3 1,-1-1-1,0 0 1,0 0 0,2-2-1,2-5 1,-2-2 0,2-3 0,2-2-1,0-3 1,0 1-1,0-7 0,0 4 1,0 2-1,0 1 1,0 2-1,0 2 1,-1-2-1,1 2 1,2-4-1,0-1 1,-2-6-1,4-1 0,-3-5 2,3 1-2,0-3 1,0 1-1,-1-3 1,-1 1 0,4-1 0,-2 0-1,-1 0 0,3-2 1,0 2-1,-1-1 0,1-1 0,0 0 0,-1 3 0,1-1 1,2-2-2,-1 0 2,3-1-2,-1 0 2,-1-2-1,1-2 0,-1-2 0,-1-3 0,1 0 0,-2-1 0,1-3 0,-1-1 1,-2 0-2,-1-2 2,3-1-1,-2 1 0,0 0 1,-1 2 0,1-2 0,0 2 0,0-2 0,-1 0 0,1 2 0,-2-2-1,2-5 0,-3 0 1,-1-2-1,2 0 0,-2-1 0,-2-16 0,6 26 0,-6-26 1,4 27-1,-4-27 0,4 28 0,-3-13 1,1 1-1,0-1 0,0 3 0,0-1 0,0 2 0,-2 0 0,2 2 0,0-3 1,-2 3-1,2 0 0,0-2 0,2 0 0,-1-4 0,1 3 0,-2-3 0,-2-15 1,8 28-1,-8-28 0,6 25 0,-6-25 0,3 23 0,-3-23 1,6 22-1,-6-22 0,4 21 0,-4-21 0,4 22 0,-4-22 0,4 28 1,-4-28-1,5 28 0,-5-28 0,6 25 0,-6-25 1,6 28-1,-6-28 0,6 22 1,-6-22-1,3 19 0,-3-19 1,0 0-1,6 19 0,-6-19 1,0 0-1,0 0 0,0 0 1,0 0-1,0 0 1,0 0-2,0 0-1,0 0-8,-23-1-23,23 1-2,-32-42-3,12 1 1</inkml:trace>
  </inkml:traceGroup>
</inkml:ink>
</file>

<file path=ppt/ink/ink3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7.7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32654D4-5D11-4E97-9708-13D2690119E4}" emma:medium="tactile" emma:mode="ink">
          <msink:context xmlns:msink="http://schemas.microsoft.com/ink/2010/main" type="inkDrawing" rotatedBoundingBox="2755,5496 10092,5437 10094,5604 2756,5663" shapeName="Other"/>
        </emma:interpretation>
      </emma:emma>
    </inkml:annotationXML>
    <inkml:trace contextRef="#ctx0" brushRef="#br0">-11 133 5,'-8'-15'12,"8"15"-2,0 0-3,0 0-2,0 0 1,0 0-1,0 0-1,0 0 0,17 3 1,-17-3-1,23 0 0,-23 0 0,35-1-1,-18-3 0,10 4-1,-4-3 0,7 3-1,1-2 0,4 4 0,3-2 1,6 3-2,6-1 1,3 5-1,9-2 0,-1 0 0,10-2 1,0 1-1,3-2 0,3-1 0,-2-1 0,1 0 0,-1-1-1,2-1 1,-4 2 0,-3-4 0,3 3 0,-4-1-1,2 2 1,0-2 0,0 1 1,0-1-1,3-2 0,-3 4 0,0-1 1,0-1-1,0 0 1,-4 2-1,0 0 1,4-1-1,-4 2 0,2-1 0,-2 0 1,2 0-1,0 0 0,2 2 0,-4 1 0,-2 1 0,8-2 0,-4 3 0,3-2 0,-1-1 0,0 3 0,0-3 0,-4 0 0,2-1 0,-2-1 0,-4 2 0,2-2 0,2 0 0,-1-2 0,1 2 0,2 0 0,1-1 0,5 1 0,0 0 0,3 0 0,-1 1 0,2 1 0,-3 0 0,-1-1 0,-2 3 0,-6-2 0,-2-1 0,-4 1 1,0 0-1,-5-2 0,1 0 0,-3 0 0,0 0 0,1 2 0,-1-2 0,-2 1 0,-6 1 0,1 0 0,1-1 1,0-1-1,0 0 0,2 0 0,0-1 0,0 1 0,1-2 0,1 0 0,0 1 0,-4-1 0,-1 0 0,-2 0 1,-1-1-1,-4 1 0,2-1 0,0-1 0,0 3 0,0-5 0,1 3 0,-1-1 0,0 1 0,-2 0 0,0-3 0,-5 3 0,3 0 0,-2-3 0,-3 3 0,1-1 1,-3 1-1,-2 0 0,-2 1 0,1-2 0,-5 1 0,2 1 0,-2-1 1,4-2-1,0 1 0,2-1 0,-1 0 1,1 0-1,2 1 0,-6 1 0,2-1 1,-6 1-1,2 1 0,-4 0 0,0 2 0,0 0 0,0-1 0,2 1 1,2 0-1,0 0 1,4 0 0,-2-4 0,4 4 1,-6-3 1,7 3 0,-7-5-1,4 3 1,-10-3 0,6 5 0,-23 0-1,29-7 0,-29 7 0,0 0-1,0 0 0,0 0 0,12-16-1,-12 16-1,0 0-2,-31-8-5,31 8-13,-17 17-12,17-17 0,-35 7-1</inkml:trace>
  </inkml:traceGroup>
</inkml:ink>
</file>

<file path=ppt/ink/ink3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0.12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E312109-2DFC-4FF2-82E7-D5C6D603571F}" emma:medium="tactile" emma:mode="ink">
          <msink:context xmlns:msink="http://schemas.microsoft.com/ink/2010/main" type="inkDrawing" rotatedBoundingBox="2654,7186 10334,7192 10333,7300 2654,7293" shapeName="Other"/>
        </emma:interpretation>
      </emma:emma>
    </inkml:annotationXML>
    <inkml:trace contextRef="#ctx0" brushRef="#br0">0-2 19,'0'0'13,"19"5"-3,-19-5 0,27 5-3,-10-5-1,13 7-2,-3-5-1,8 6-1,3-6 1,8 3-1,0-3 1,8 0-2,1-2 1,5 1 0,8-2-1,5 1 1,2-4-2,2 4 1,-1-3 0,3 3-1,-5-2 0,1 2 0,-4 0 0,-4-2 0,-2 2 0,0 2 0,-1 0 0,-1 0 0,2-2 0,0 1-1,-2-1 2,4 0-1,4 0 0,2 0 0,0-1 0,1 1 0,1 0 0,2 0 0,-4 0 0,-4 0 0,-2-2 1,0 2-1,-4 0 0,0 0 0,-2-2 1,4 2-1,1 0 0,3 2 0,0 0 1,-1-1-1,9 3 0,-4-3 0,4 3 0,-1-1 0,-3 1 0,-2-1 0,-2 2 0,-2-1 0,-2-1 1,0 1-1,-4-1 0,-1 1 0,-1-1 0,0 1 0,3-3 0,1 3 0,-2 1 0,1-2 0,5 2 0,0-1 0,2-1 0,-2-1 0,-2 0 0,-2-2 1,-2-2-1,-3 2 0,-5-3 0,1 3 1,0-4 0,1 4 0,-1-3 0,1 3 1,-3-2 0,4 2 0,-5-3 0,7 3 1,-8-4 0,5 2-1,-3-1 0,4 3 0,-1-3 0,3 1-1,-3-3 1,1 3-1,-3-3 0,-3 1-1,-2-1 1,-2 2 0,-6-2-1,-2 1 1,-3 1-1,-4-1 0,-3 1 0,1 1 0,-2-1 1,-2 1-1,0 0 0,0 0 0,-1 1 0,5-1 0,-2 0 0,0 0 0,2 2-1,-3-1 1,1 1 0,0 0 0,-2 0 0,2 0 0,-2 1 0,0-1 0,1 0 0,1 0 0,0 0 0,-2 2 0,0-2 0,0 0 1,0 0-2,-2 0 2,2 0-1,-1 2-1,3-2 2,0 2-1,2-2 0,0 1 0,-1-1 0,3 2 0,0-2 0,1 2 0,-3 0 0,3-1 0,-1 1 0,2 0 0,-3-1 0,3 1 0,-3 0 0,-1 0 1,0-2-1,0 1 0,-2-1 1,-1 0-1,-1 0 1,0 0 0,-2-1-1,-4 1 1,-1-2 0,-1 2-1,-17 0 1,27-2-1,-27 2 1,21 0-1,-21 0 1,21 0-1,-21 0 1,23-2 0,-23 2 0,27-1 0,-27 1 0,26-2 0,-26 2 0,23-2 0,-23 2 0,21-3 0,-21 3-1,18-4 1,-18 4 0,0 0-1,21-3 0,-21 3 1,0 0-1,17-2 1,-17 2-1,0 0-1,0 0-2,0 0-5,0 0-17,-27 16-10,4-9-2,-13-7 1</inkml:trace>
  </inkml:traceGroup>
</inkml:ink>
</file>

<file path=ppt/ink/ink3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3.11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C76EE420-76B7-46EB-881F-782E6FC9A3DA}" emma:medium="tactile" emma:mode="ink">
          <msink:context xmlns:msink="http://schemas.microsoft.com/ink/2010/main" type="inkDrawing" rotatedBoundingBox="2805,8630 10205,8600 10206,8689 2806,8719" shapeName="Other"/>
        </emma:interpretation>
      </emma:emma>
    </inkml:annotationXML>
    <inkml:trace contextRef="#ctx0" brushRef="#br0">42 42 6,'0'0'10,"0"0"-2,0 0 0,0 0-1,0 0-2,0 0-1,0 0 0,17-1 0,-17 1 0,0 0 1,0 0-1,0 0 0,0 0 0,17-2 0,-17 2 0,0 0-1,0 0 0,0 0 0,0 0-1,0 0 0,0 0-1,0 0 0,0 0-1,0 0 1,0 0-1,0 0 0,-17 5 0,17-5 0,0 0 0,-21 3 0,21-3 0,-17 4 0,17-4 0,0 0 1,-21 3-1,21-3-1,0 0 1,0 0 0,0 0 0,0 0 0,0 0-1,17 9 1,-17-9 0,38 5 0,-9-1 0,8 1 0,3-2 0,8 2 0,3 1 0,1-3 0,11 0 0,1 1-1,3-2 2,-2-1-2,0 1 1,0-4 0,2 2 0,-2 0 0,-5-1 0,1-1 0,0 0 0,2-1 0,1-1 0,1 3 0,-4-3 1,4 2-2,4-1 2,0 1-1,-2-1 0,-2 1 0,6-1 0,-2-1 0,0 1 0,-2-1 0,-2 1 0,-2 1 0,-5-1 0,-1 3 0,-5-2 0,0 2 0,-2 3 0,-1-3 0,1 2 1,-2-2-1,0 2 0,2-2 0,0 2 1,1-2-1,3-2 0,0 2 0,3 0 0,-1 0 0,7-4 0,0 4 0,0-1 0,-2 2 0,1-2 0,-7 2 0,3-1 0,-5 2 0,-1-2 0,-2 2 0,0 0 1,0-1-1,-3-1 1,5-1-1,-4-1 0,2 2 0,-2 2 1,3-4-1,-3 2 0,4-2 0,0 0 0,0 1 0,5 1 0,-1-2 0,-3 0 0,-1 0 0,-2 2 0,1-1 0,-5 1 0,0 0 1,-7 0-1,-1 1 0,-4-1 1,1 2 0,-6-4 0,1 2 0,-5 0-1,2 0 1,2-3 0,-2 1 0,1-1 0,5-1-1,3-1 1,6 3 0,2-3 0,10 4 0,0-3 0,9 2-1,4 1 1,2 1 0,0-2-1,0 4 1,-2-2-1,-2 0 1,-4 0 0,1 0-1,-7-2 1,-3 2 0,-8 0 0,-2 0 0,-9-2-1,-1 2 1,-9 0-1,-4 0 1,-19 0-1,29 0 0,-29 0 0,25 2 0,-25-2 0,27 2 0,-10-1 0,0 1 0,4 0 0,-1-2 0,1 2 0,0-1 0,-2-1-1,2 2 1,-2-2 0,0 2 0,0-1 0,1 1 0,1 2 1,0-3-1,0 3 0,0-1 0,-2 2 0,2-1 0,-2-2 0,-2 1 0,4-3 0,1 4 0,1-4 0,0 3 0,0-3 0,0 2 0,1-2 0,-3 3 1,1-3-1,-1 2 0,-4-2 0,0 2 0,0-1 0,1-1 0,-18 0 0,34 4 0,-15-1 0,0-3 0,2 2 0,-1-2 0,1 3 0,0-4 0,-2 2 0,-2-1 0,-17 0 0,31 0 1,-31 0-1,25 2 0,-25-2 0,23 2 0,-23-2 0,23 0 0,-23 0 0,26-2 0,-26 2 0,25-3 0,-25 3 0,25 0 0,-25 0 1,23-2-1,-23 2 1,19 0-1,-19 0 1,18 0 0,-18 0 0,0 0 0,19-7-1,-19 7 1,0 0-1,0 0 1,21-5-1,-21 5 0,19-2 0,-19 2 0,25 2 0,-25-2 1,25-2-1,-25 2 0,23-2 1,-23 2 0,19-1 0,-19 1 0,0 0 0,19-4 0,-19 4 0,0 0 1,0 0-2,0 0 1,0 0 0,0 0 1,0 0-1,0 0 0,0 0 0,0 0-1,0 0 1,15-15 0,-15 15-1,0 0 0,0 0 0,0 0 0,0 0 0,0 0 1,0 0-1,0 0 0,12-16 0,-12 16 1,0 0-1,0 0 0,0 0 0,0 0 0,17-14 0,-17 14 0,0 0 0,0 0 0,17-6 0,-17 6 0,0 0 0,20-6 0,-20 6 0,0 0 0,17-5 0,-17 5 0,0 0 0,0 0 0,0 0 0,0 0 0,0 0 0,0 0 1,0 0-1,0 0 0,0 0 1,0 0-1,0 0 0,0 0-2,0 0-1,0 0-4,6 16-15,-27-6-13,1 2-2,-10 0 0</inkml:trace>
  </inkml:traceGroup>
</inkml:ink>
</file>

<file path=ppt/ink/ink3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3:34.75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B262F92C-26A7-4C8C-BE15-155341A0E955}" emma:medium="tactile" emma:mode="ink">
          <msink:context xmlns:msink="http://schemas.microsoft.com/ink/2010/main" type="writingRegion" rotatedBoundingBox="9516,4186 9958,9803 3339,10324 2897,4707">
            <msink:destinationLink direction="with" ref="{AFCBCAFA-F32D-41BD-9C83-7098EB6D0699}"/>
          </msink:context>
        </emma:interpretation>
      </emma:emma>
    </inkml:annotationXML>
    <inkml:traceGroup>
      <inkml:annotationXML>
        <emma:emma xmlns:emma="http://www.w3.org/2003/04/emma" version="1.0">
          <emma:interpretation id="{B743E389-CA48-475A-BF83-64B54E045936}" emma:medium="tactile" emma:mode="ink">
            <msink:context xmlns:msink="http://schemas.microsoft.com/ink/2010/main" type="paragraph" rotatedBoundingBox="9555,4672 9958,9803 8566,9913 8162,4782" alignmentLevel="1"/>
          </emma:interpretation>
        </emma:emma>
      </inkml:annotationXML>
      <inkml:traceGroup>
        <inkml:annotationXML>
          <emma:emma xmlns:emma="http://www.w3.org/2003/04/emma" version="1.0">
            <emma:interpretation id="{EBAC074E-DE75-475B-BAE1-939619248855}" emma:medium="tactile" emma:mode="ink">
              <msink:context xmlns:msink="http://schemas.microsoft.com/ink/2010/main" type="line" rotatedBoundingBox="9555,4672 9958,9803 8566,9913 8162,4782">
                <msink:destinationLink direction="with" ref="{1E1EDA88-0076-43E0-86FA-D90D78E5D853}"/>
              </msink:context>
            </emma:interpretation>
          </emma:emma>
        </inkml:annotationXML>
        <inkml:traceGroup>
          <inkml:annotationXML>
            <emma:emma xmlns:emma="http://www.w3.org/2003/04/emma" version="1.0">
              <emma:interpretation id="{4B359D3E-292F-4BCC-B4C4-CBDF1C889B0C}" emma:medium="tactile" emma:mode="ink">
                <msink:context xmlns:msink="http://schemas.microsoft.com/ink/2010/main" type="inkWord" rotatedBoundingBox="9555,4672 9958,9803 8566,9913 8162,4782"/>
              </emma:interpretation>
              <emma:one-of disjunction-type="recognition" id="oneOf0">
                <emma:interpretation id="interp0" emma:lang="en-US" emma:confidence="0">
                  <emma:literal>ini</emma:literal>
                </emma:interpretation>
                <emma:interpretation id="interp1" emma:lang="en-US" emma:confidence="0">
                  <emma:literal>202020</emma:literal>
                </emma:interpretation>
                <emma:interpretation id="interp2" emma:lang="en-US" emma:confidence="0">
                  <emma:literal>ice.</emma:literal>
                </emma:interpretation>
                <emma:interpretation id="interp3" emma:lang="en-US" emma:confidence="0">
                  <emma:literal>2102020</emma:literal>
                </emma:interpretation>
                <emma:interpretation id="interp4" emma:lang="en-US" emma:confidence="0">
                  <emma:literal>2802020</emma:literal>
                </emma:interpretation>
              </emma:one-of>
            </emma:emma>
          </inkml:annotationXML>
          <inkml:trace contextRef="#ctx0" brushRef="#br0">3353 1694 1,'-10'-16'9,"10"16"18,0 0-11,10-24-4,7 23-3,-17 1-2,34-16-1,-17 4 0,14 10-2,-8-1-1,8 6-1,-4 6 0,-1 5-1,-6 8-1,-1 6 1,-8 8-1,-7 7 1,-6 2-1,-7 5 1,-11-2 0,-3 0 0,-7-5-1,-3-1 1,-1-11-1,3-4 1,4-6 0,4-5-1,23-16 0,-25 19 1,25-19 0,0 0-1,0 0 1,35 5 0,-12-7 0,7 2 0,5-2 0,3 2-1,2 0 1,3 0-1,-3-1 0,-4 1 1,-1 0-1,-5 0-1,-5 0 0,-6-4-2,3 9-4,-22-5-10,0 0-14,19-13-2,-19 13 5</inkml:trace>
          <inkml:trace contextRef="#ctx0" brushRef="#br0" timeOffset="500.0285">4182 1751 1,'0'0'18,"-33"0"11,5 0-13,28 0-5,-44 22-2,24 2-2,-6-5 0,6 14-2,-3-2-1,8 9-2,4-2-1,9 7 0,2-7-1,9 1 1,7-4-1,7-4 1,3-11-1,9-2 1,1-10-1,5-6 1,5-9 0,0-3-1,-2-9 1,0-9 0,-2-5 0,-8-8-1,-7-6 1,-10-1-1,-11-5 1,-12-2-1,-13 1 0,-6 4 0,-7 9 1,-3 5-2,1 15-2,-5 0-5,15 14-23,-7 14-1,4 5-1,6 7 20</inkml:trace>
          <inkml:trace contextRef="#ctx0" brushRef="#br0" timeOffset="1440.0822">3460 3165 1,'0'0'20,"6"-16"8,-6 16-14,23-21-3,-12 6-4,18 6-1,-6-3-1,9 5-2,-3 0 0,4 7-2,-7 2 0,1 8 0,-6 6-1,-2 6 1,-7 6-1,-4 8 1,-6 0-1,-4 6 1,-8-1 0,-3-1 0,-5-2 1,-1-6-1,-2-2 2,2-6-2,-2-3 1,6-6 0,15-15-1,-23 21 1,23-21-2,0 0 1,0 0 0,0 0-1,32 12 1,-9-14 0,6-1 0,3-3 0,9 0-1,1-1 0,2-2-1,-2 2 1,-2-1-1,-1 1 0,-3 3-2,-9-3-1,0 12-4,-27-5-11,25-6-11,-25 6-3,17-2 8</inkml:trace>
          <inkml:trace contextRef="#ctx0" brushRef="#br0" timeOffset="1973.1127">4366 3171 1,'0'0'24,"-33"-10"4,5 1-11,28 9-4,-48 6-4,27 6-1,-16-9-2,18 13-1,-10-4-2,12 10 0,-2-1-1,9 5-1,3 1-1,7 4 1,5 2-1,5 0 0,7 1 2,4-1-2,6-4 2,4-3-2,3-7 2,5-3-1,-1-9 1,2-7-1,2-11-1,0-4 1,-1-9-1,-5-7 0,-5-6 0,-5-4 0,-6-6 0,-9 1 0,-9-1 1,-8 1 0,-9 4-1,-4 5 1,-4 9-1,-4 6-2,0 13-1,-7-1-5,34 10-24,-44 20-2,17-3 0,0 4 13</inkml:trace>
          <inkml:trace contextRef="#ctx0" brushRef="#br0" timeOffset="3081.1761">3590 4504 1,'0'0'7,"6"-19"19,-6 19 2,6-26-16,13 23-4,-19 3-2,36-14-1,-17 7 0,10 7-1,-6 0-1,8 7 0,-3 2-1,1 8-1,-2 9 2,-2 6-2,-6 5 0,-6 6 1,-5 2-1,-8 5 1,-11-4 0,-5 1 0,-9-6-2,-1-5 1,-7-3 0,2-4 0,-1-6 0,7-4-1,2-5 1,23-14-1,-27 18 0,27-18 1,0 0-1,0 0 0,17 11 0,2-11 1,6-2-1,6 0 0,7 1 1,4 1-1,2 0 0,1 3 1,-1 1-1,-4 1 0,-2-2 0,-5 4-1,-5 2-1,-10-6-2,5 13-6,-23-16-21,0 0-1,17 10 0,-17-10 11</inkml:trace>
          <inkml:trace contextRef="#ctx0" brushRef="#br0" timeOffset="3853.2203">4623 4475 6,'0'0'27,"0"0"-6,-31-21-5,31 21-3,-27 0-3,27 0-1,-42 12-2,23 2-1,-14-4-2,8 11 0,-9 5 0,11 7-1,-2 3 0,10 5-2,3 2 1,6 4 0,10 1-1,6 2 0,9-3-1,6-3 0,7 0 0,7-5 1,3-3-1,4-6 1,0-8-1,2-10 1,-2-10 0,0-9 0,-4-10 0,0-7-1,-8-13 1,-1-4 0,-6-9-1,-4 0 1,-10-2 0,-3-5-1,-10 1-1,-6 2 1,-9 6 0,-4 5-1,-8 8 0,-6 6 0,-1 8-2,-14 4-5,15 14-25,-20 3-1,-3 6-1,0 3 3</inkml:trace>
          <inkml:trace contextRef="#ctx0" brushRef="#br0" timeOffset="-1384.0791">3360 125 13,'0'0'17,"17"-5"-1,-17 5-2,23-17-1,-11 1-4,19 9-1,-10-8-3,15 8 0,-3-7-2,3 9-1,-2 0 0,3 3-1,-6 2 0,-3 5 0,-7 0 0,-3 7 0,-9 7 0,-3 7 0,-12 2 1,-3 6-3,-11-1 3,-1 5-3,-7-2 2,-3 0-2,0-8 1,3-4-1,1-1 1,2-4 0,8-2 0,3-2 0,14-15 0,-11 24 0,11-24 0,13 23 0,-13-23 0,35 12 1,-12-10-1,7-2 1,3-4 0,3 1 0,1-6 0,-1 2-1,-2-3 1,-1 1 0,0-1-1,-7 0 0,-1 3-2,-25 7-2,37-7-10,-37 7-17,0 0-2,19-11 1,-19 11 27</inkml:trace>
          <inkml:trace contextRef="#ctx0" brushRef="#br0" timeOffset="-923.0527">4228 36 1,'-23'5'13,"10"15"13,-9 3-12,-1-1-4,10 13-3,-8-4 0,13 8-4,-1-8 1,11 7-3,3-7 1,11 0-2,5-10 1,6-4 0,3-10 0,9-5 0,-1-9 0,4-3 0,2-9 0,-6-5 1,1-6-1,-9-4 1,-7-6-1,-7 1 1,-11-3-1,-8 2 1,-11 3-2,-5 4 1,-4 7-4,-8 4-5,3 11-20,-3 13-2,-7 0 1,13 10 21</inkml:trace>
        </inkml:traceGroup>
      </inkml:traceGroup>
    </inkml:traceGroup>
    <inkml:traceGroup>
      <inkml:annotationXML>
        <emma:emma xmlns:emma="http://www.w3.org/2003/04/emma" version="1.0">
          <emma:interpretation id="{4F245282-B85F-4141-89D6-78CD80AAA0E4}" emma:medium="tactile" emma:mode="ink">
            <msink:context xmlns:msink="http://schemas.microsoft.com/ink/2010/main" type="paragraph" rotatedBoundingBox="6798,9758 6455,4787 7551,4711 7894,9682" alignmentLevel="2"/>
          </emma:interpretation>
        </emma:emma>
      </inkml:annotationXML>
      <inkml:traceGroup>
        <inkml:annotationXML>
          <emma:emma xmlns:emma="http://www.w3.org/2003/04/emma" version="1.0">
            <emma:interpretation id="{D062DF9D-5947-40C9-83C3-B1EA44D1EE12}" emma:medium="tactile" emma:mode="ink">
              <msink:context xmlns:msink="http://schemas.microsoft.com/ink/2010/main" type="line" rotatedBoundingBox="6798,9758 6455,4787 7551,4711 7894,9682">
                <msink:destinationLink direction="with" ref="{46C24F03-DF93-4458-B544-3570BB0582DB}"/>
                <msink:destinationLink direction="with" ref="{1E1EDA88-0076-43E0-86FA-D90D78E5D853}"/>
              </msink:context>
            </emma:interpretation>
          </emma:emma>
        </inkml:annotationXML>
        <inkml:traceGroup>
          <inkml:annotationXML>
            <emma:emma xmlns:emma="http://www.w3.org/2003/04/emma" version="1.0">
              <emma:interpretation id="{F1E2636C-1AA1-4B40-8AF5-197E14242480}" emma:medium="tactile" emma:mode="ink">
                <msink:context xmlns:msink="http://schemas.microsoft.com/ink/2010/main" type="inkWord" rotatedBoundingBox="6798,9758 6455,4787 7551,4711 7894,9682"/>
              </emma:interpretation>
              <emma:one-of disjunction-type="recognition" id="oneOf1">
                <emma:interpretation id="interp5" emma:lang="en-US" emma:confidence="0">
                  <emma:literal>ini</emma:literal>
                </emma:interpretation>
                <emma:interpretation id="interp6" emma:lang="en-US" emma:confidence="0">
                  <emma:literal>ini!</emma:literal>
                </emma:interpretation>
                <emma:interpretation id="interp7" emma:lang="en-US" emma:confidence="0">
                  <emma:literal>ini.</emma:literal>
                </emma:interpretation>
                <emma:interpretation id="interp8" emma:lang="en-US" emma:confidence="0">
                  <emma:literal>i....</emma:literal>
                </emma:interpretation>
                <emma:interpretation id="interp9" emma:lang="en-US" emma:confidence="0">
                  <emma:literal>i'....</emma:literal>
                </emma:interpretation>
              </emma:one-of>
            </emma:emma>
          </inkml:annotationXML>
          <inkml:trace contextRef="#ctx0" brushRef="#br0" timeOffset="-6387.3654">1598 1727 1,'0'0'26,"0"-16"-8,0 16-4,13-15-4,5 11-2,-18 4-2,34-17-1,-13 7-2,8 6-1,-2 1 0,3 5-1,-1 4 0,0 5-1,-4 8 0,-4 5 1,-4 7-1,-6 5 0,-3 5 1,-8 4-1,-4 0 0,-5 2 1,-9-6-1,1 0 1,-8-8-1,2-2 1,-3-8-1,3-3 1,-2-4-1,5-2 0,3-6 0,17-8 1,-23 11-2,23-11 1,0 0 0,0 0 1,0 0-1,0 0 1,18 3-1,-1-3 1,2-3 1,4 3-1,6-6 0,3 5 0,3-5-1,-1 5 1,4-3-1,-1-1 0,-3 2 0,-3-2-1,0 5-1,-8-7-2,5 12-8,-28-5-19,23-2 0,-23 2 1,0 0 30</inkml:trace>
          <inkml:trace contextRef="#ctx0" brushRef="#br0" timeOffset="-5851.3346">2310 1763 13,'-40'26'17,"13"-18"-3,6 18-3,-7-8-1,10 14 0,-5-8-3,16 14-1,-5-7-3,14 7 0,0-5-2,13 3 0,1-8 0,9-1 0,0-8 0,7-1 0,-1-10-1,3-1 1,1-7 0,1-3-1,-3-6 1,-1-3-1,-3-2 0,0-5 0,-4-3 0,-6-4 0,-6-2 1,-5-3-1,-6-3 1,-8-4-1,-5 2 1,-7-2 0,-7 3-1,-1 4 0,-5 7-1,-7-2-8,5 14-21,-7 12-1,-2 2 0,1 12 27</inkml:trace>
          <inkml:trace contextRef="#ctx0" brushRef="#br0" timeOffset="-8024.4589">1652 132 17,'0'0'14,"7"-19"-3,-7 19 0,21-17-1,-2 12-2,-3-11-1,9 11-1,-2-7-2,5 8-1,-1-2-1,2 6-1,-2 6 0,-4 3-1,-2 7 0,-6-1 0,-5 8 0,-3 2 0,-5 3 1,-4 5-2,-7-4 2,-5 6-2,-7-4 2,-2 5-2,-3-5 1,-5 0-1,0-2 2,1-1-1,-1-2 0,6-6 0,2 1 0,6-6 0,17-15-1,-19 25 1,19-25 0,0 15 1,0-15-1,19 5 1,-2-5 0,6-1 0,6-3 0,3 2 0,1-3 0,3 2 0,3-2 0,-3 1-1,-2 1 1,-5 1-2,-4 2 0,-6-3-1,4 8-5,-23-5-15,0 0-8,17 0 0,-17 0 20</inkml:trace>
          <inkml:trace contextRef="#ctx0" brushRef="#br0" timeOffset="-7451.4262">2387 142 1,'0'0'22,"-34"16"-6,14-13-5,5 15-1,-4-11-2,6 15-2,-7-7 0,11 15-3,-3-6 0,9 12-2,1-3 0,7 1-1,3 3 0,7-3 0,4 0 0,6-6 0,-2-4 0,6-7 1,0-4 0,0-8-1,-3-7 1,3-5 0,-6-8 0,2-3 0,-4-6 1,0-2-1,-6-8 1,-1-1-1,-10-6 1,-2-2 1,-8-7-1,2 5 1,-13-3-1,2 6 1,-7 3-2,3 4 2,0 8-4,-4 9 0,6 17-7,-12 6-23,8 2 0,2 8-1,-4 6 18</inkml:trace>
          <inkml:trace contextRef="#ctx0" brushRef="#br0" timeOffset="-2795.1599">2663 4559 1,'-31'9'12,"31"-9"15,-28 24-11,5-19-3,11 18-2,-15-10-2,16 18-1,-12-8-2,15 13-1,-5-7-2,11 9 0,-2-5-2,10 1 0,1-2 0,7-5-1,3-3 1,2-3 0,6-7-1,4-6 1,0-4 0,3-6 0,1-8-1,1-2 1,-3-7 0,-1-4-1,-7-1 1,-1-3-1,-9-4 1,-4-2-1,-7-2 1,-5-4-1,-9-1-1,-3 0 1,-4 4-1,-8 2-2,6 11-4,-16-1-25,11 5 0,-3 9 0,4 3 14</inkml:trace>
          <inkml:trace contextRef="#ctx0" brushRef="#br0" timeOffset="-3300.1887">1931 4482 6,'0'0'28,"-2"-21"-6,2 21-7,8-19-4,9 14-3,-5-11-1,15 8-1,-1-6-2,9 7 0,-5-2-1,9 6-1,-7 3-1,3 5-1,-8 5 0,-4 9 0,-8 4 0,-5 6 1,-9 7 0,-8 7 0,-7 1 1,-11 2-1,-3-1 0,-11-2 0,-3-2 1,2-1-2,0-9 0,7-5 0,5-4 0,8-4 0,7-3 0,13-15 0,8 19 0,9-14 0,10-3 1,7 0-1,6-4 1,10 0 0,4 1-1,1-1 1,-1-2-1,-2 3 1,-6-1-1,-4 0 0,-6 2 0,-7-2-1,-6 4-1,-23-2-4,38 4-13,-38-4-12,18-2-2,-18 2 1</inkml:trace>
          <inkml:trace contextRef="#ctx0" brushRef="#br0" timeOffset="-4250.243">2479 3230 1,'0'0'13,"-23"-9"14,23 9-13,-19 4-4,19-4-3,-21 15 0,21-15-1,-23 33 0,9-14-2,7 10 0,-3-1-1,10 8-1,-4-1 1,10 1-2,2-2 1,7-1-1,2-7 1,6-4-1,2-10 1,4-3-1,4-9 0,1-9 0,0-6-1,1-6 0,-4-5 0,-1-1 0,-7-4 0,-4-4 0,-11-3-1,-8 2 1,-10 2 1,-9-1-1,-4 4 0,-5 0 0,-7 9-1,-5-1-2,7 20-7,-15 1-21,10 4-1,-2 7 0,4 3 23</inkml:trace>
          <inkml:trace contextRef="#ctx0" brushRef="#br0" timeOffset="-4771.2728">1782 3168 1,'0'0'20,"0"0"-2,0 0-4,0 0-3,0 0-3,0 0-2,13-21-1,-13 21 1,27-7-2,-6 4 0,0-2-1,8 3-1,-2-1 0,3 6-1,1 1 0,-2 4-1,-4 4 1,-4 7-1,-6 4 0,-7 2 1,-10 6-1,-6 2 1,-9 2 0,-8 1-1,-6-2 2,1-1-2,-5-2 2,6-5-1,1-2 0,7-7-1,3 1 0,18-18 0,-15 20-1,15-20 1,2 16 0,-2-16-1,21 8 1,-2-4 1,4-6-1,6 2 1,5-5 0,7 0 0,3-2-1,0-2 1,-2 1-1,0-1 1,-4 4-1,-3 0 0,-6 3-1,-8-1-1,0 6-3,-21-3-9,0 0-17,0 0-1,0 0 0,0 0 30</inkml:trace>
        </inkml:traceGroup>
      </inkml:traceGroup>
    </inkml:traceGroup>
    <inkml:traceGroup>
      <inkml:annotationXML>
        <emma:emma xmlns:emma="http://www.w3.org/2003/04/emma" version="1.0">
          <emma:interpretation id="{8324BE99-7FB0-4FCE-A0B7-97EB85AD20E5}" emma:medium="tactile" emma:mode="ink">
            <msink:context xmlns:msink="http://schemas.microsoft.com/ink/2010/main" type="paragraph" rotatedBoundingBox="5251,9802 4863,4732 6099,4638 6487,9708" alignmentLevel="2"/>
          </emma:interpretation>
        </emma:emma>
      </inkml:annotationXML>
      <inkml:traceGroup>
        <inkml:annotationXML>
          <emma:emma xmlns:emma="http://www.w3.org/2003/04/emma" version="1.0">
            <emma:interpretation id="{55785A94-905C-4F2C-B132-9F4C824E8482}" emma:medium="tactile" emma:mode="ink">
              <msink:context xmlns:msink="http://schemas.microsoft.com/ink/2010/main" type="line" rotatedBoundingBox="5251,9802 4863,4732 6099,4638 6487,9708">
                <msink:destinationLink direction="with" ref="{46C24F03-DF93-4458-B544-3570BB0582DB}"/>
              </msink:context>
            </emma:interpretation>
          </emma:emma>
        </inkml:annotationXML>
        <inkml:traceGroup>
          <inkml:annotationXML>
            <emma:emma xmlns:emma="http://www.w3.org/2003/04/emma" version="1.0">
              <emma:interpretation id="{37099169-CDD8-4FE5-8903-8BFAF534303B}" emma:medium="tactile" emma:mode="ink">
                <msink:context xmlns:msink="http://schemas.microsoft.com/ink/2010/main" type="inkWord" rotatedBoundingBox="5251,9802 4863,4732 6099,4638 6487,9708"/>
              </emma:interpretation>
              <emma:one-of disjunction-type="recognition" id="oneOf2">
                <emma:interpretation id="interp10" emma:lang="en-US" emma:confidence="0">
                  <emma:literal>I..."</emma:literal>
                </emma:interpretation>
                <emma:interpretation id="interp11" emma:lang="en-US" emma:confidence="0">
                  <emma:literal>ini</emma:literal>
                </emma:interpretation>
                <emma:interpretation id="interp12" emma:lang="en-US" emma:confidence="0">
                  <emma:literal>I....</emma:literal>
                </emma:interpretation>
                <emma:interpretation id="interp13" emma:lang="en-US" emma:confidence="0">
                  <emma:literal>...i:'</emma:literal>
                </emma:interpretation>
                <emma:interpretation id="interp14" emma:lang="en-US" emma:confidence="0">
                  <emma:literal>...i:"</emma:literal>
                </emma:interpretation>
              </emma:one-of>
            </emma:emma>
          </inkml:annotationXML>
          <inkml:trace contextRef="#ctx0" brushRef="#br0" timeOffset="-14243.8147">0 58 13,'0'0'17,"0"0"-3,10-17-1,-10 17-3,17-16-1,-17 16-2,27-14-2,-10 7-1,10 6-1,0-3-1,5 4 0,-1 2-1,4 7 0,-3 1-1,1 4 0,-7 8 1,-1-1-1,-7 6 1,-7 5-1,-7 0 1,-4 3-1,-12-2 2,-1 3-2,-12-7 2,-4 7-1,-7-10 0,0 2 0,-3-2 0,3-4 0,3-1 0,3-4-1,7-3 0,5-2 0,18-12 0,-13 17 0,13-17 0,0 0 1,27 12-1,-6-9 0,8-3 1,5 0-1,3-1 1,3-1-1,-2-1 0,0 1 0,1-2 1,-5 1-1,-7 1 0,-6-1-1,-2 1 0,-19 2-2,27 4-3,-27-4-9,0 0-16,0 0 0,0 0 2</inkml:trace>
          <inkml:trace contextRef="#ctx0" brushRef="#br0" timeOffset="-13479.771">889 67 2,'0'0'24,"-25"3"-3,4-10-8,21 7-2,-36 12-4,20 4 1,-14-4 0,14 15-1,-12-1-2,11 10-2,-5 2 0,11 7-2,-2-3 1,11 9-1,2-2-1,11-3 0,3 2 1,7-5 0,7-6 0,7-8-1,5-10 1,4-9 0,2-11-1,0-8 1,0-12 0,0-5-1,-10-10 1,-3-2-1,-8-8 1,-6 1 0,-9-7-1,-7-1 1,-4-2-1,-9 5 2,-5 1-2,-5 6 1,-4 7-2,-3 3 1,0 11-2,-9 6-2,11 16-4,-18-5-18,9 10-5,3 4-2,-1-2 9</inkml:trace>
          <inkml:trace contextRef="#ctx0" brushRef="#br0" timeOffset="-9279.5308">1282 4520 1,'-27'-4'16,"10"13"11,-6 3-10,-8-5-5,14 15-3,-12-5-1,10 14-1,-6-5-1,14 14-2,-1-6 0,10 8-1,4-1-2,8 2 1,5 0-2,8-5 1,2-5 0,4-5 0,1-9-1,5-7 1,-3-14 0,5-5 0,-5-10 0,-1-6 0,0-9 0,-5-3 0,-3-6 0,-9-4-1,-8-3 0,-6-2 0,-10 0 0,-5 3 0,-10 2 0,-4 6-1,-4 9-2,-3-2-5,13 16-22,-9 4-3,5 5 1,4 0 12</inkml:trace>
          <inkml:trace contextRef="#ctx0" brushRef="#br0" timeOffset="-9767.5586">288 4516 11,'-4'-17'16,"4"17"-1,9-16-4,-9 16-1,23-17-2,2 14-1,-6-11-1,12 10 0,-4-6-1,5 7-2,-3 1-2,2 9 1,-4 5-1,-2 7 0,-6 8 1,-2 11-1,-9 2 0,-3 8 1,-8 1-1,-3-1 0,-8-2 1,-1-1-1,-6-7-1,0-7 1,0-3 0,2-6-1,0-5 0,5-1 0,14-16 0,-19 21 0,19-21 0,0 0 1,8 19-1,-8-19 1,34 6 0,-5-4-1,5-2 1,9 0 0,2-5 0,7 2-1,0-4 1,0 0-1,-1 0-1,-5-3-1,0 8-3,-17-12-12,2 7-14,-6 2 0,-25 5-1</inkml:trace>
          <inkml:trace contextRef="#ctx0" brushRef="#br0" timeOffset="-10599.6062">947 3182 1,'-20'10'19,"-8"-1"10,-7-2-14,18 20-2,-21-10-3,19 18-3,-10-4-2,15 9 0,-7-2-2,18 6-1,-1-4 0,8 1-1,11-6 1,4-6-1,4-6 1,8-4-2,7-14 1,2-7 0,2-8-1,6-9 1,-8-9-1,1-6 0,-9-9 0,-3-4 0,-12-5 0,-5-3 0,-14-2 0,-8 6-1,-9 2 2,-6 6-1,-2 10-2,-11-1-5,13 22-24,-17 8 0,4 8-2,1 10 18</inkml:trace>
          <inkml:trace contextRef="#ctx0" brushRef="#br0" timeOffset="-11067.6331">133 3170 1,'0'0'8,"7"-19"17,14 15-13,-2-11-1,18 8-3,-10-9 0,15 11-1,-10-3-2,9 9-1,-13 1-1,3 10-1,-10 7 0,-4 9-1,-9 4-1,-6 8 2,-12 1-1,-5 8 0,-8-3 1,-4 1 0,-7-4 1,-1-3-2,-1-6 1,5-5-1,4-6 1,4-3-1,23-20-1,-25 25 1,25-25 0,0 0-1,27 13 2,0-9-1,2-2 0,9-1 0,2-1 0,6 2 0,0-4-2,-2 1 0,2 1-2,-9-7-3,11 10-13,-12-8-12,-11-2-2,-2 0 4</inkml:trace>
          <inkml:trace contextRef="#ctx0" brushRef="#br0" timeOffset="-11967.6845">786 1708 12,'-19'12'28,"-4"7"-11,-14-4-5,16 16-4,-11-3-1,14 13-1,-3-6-2,12 8-1,1-7-2,12 4 0,5-7-1,9-2 1,5-7 0,3-4 0,9-8-1,3-3 1,4-7 0,2-6 0,0-6 0,-1-4-1,-3-8 1,0-6-1,-9-5 1,-4-4 0,-10-7 0,-8-2 0,-9-2 0,-9-1 0,-10 1 0,-8 7 0,-6 3 0,-7 8-2,4 11-1,-8 1-7,15 11-22,-4 12 0,3 5-2,9 7 25</inkml:trace>
          <inkml:trace contextRef="#ctx0" brushRef="#br0" timeOffset="-12463.7129">79 1630 22,'0'0'17,"0"0"-3,-4-20-3,4 20-3,17-7-2,2 8-2,-1-4 0,7 6-1,-1-1-1,7 7 0,-4 3-1,4 3 0,-6 8-1,-1 1 1,-8 7-1,-3 3 1,-7 4-1,-6 4 1,-8-1 0,-5 2 0,-6-2 0,-6 3 0,-2-8-1,-4 0 1,3-7-1,1-3 1,4-7-1,6-3 0,17-16 0,-23 17 0,23-17 1,0 0-1,0 0 1,17 5 0,-17-5 0,38-5 1,-13 1-1,6 1 0,1-2 0,5 0 0,-3 1-1,4-1 0,-5 0 1,1 3-1,-3-1-1,-4-1 1,0 4-2,-6-1 0,2 6-4,-23-5-6,30-5-18,-30 5-1,0 0 1,21 0 30</inkml:trace>
        </inkml:traceGroup>
      </inkml:traceGroup>
    </inkml:traceGroup>
    <inkml:traceGroup>
      <inkml:annotationXML>
        <emma:emma xmlns:emma="http://www.w3.org/2003/04/emma" version="1.0">
          <emma:interpretation id="{F29E79B5-1D15-466C-BCB9-8B07880501E3}" emma:medium="tactile" emma:mode="ink">
            <msink:context xmlns:msink="http://schemas.microsoft.com/ink/2010/main" type="paragraph" rotatedBoundingBox="4248,4645 4419,9876 3279,9913 3109,4682" alignmentLevel="1"/>
          </emma:interpretation>
        </emma:emma>
      </inkml:annotationXML>
      <inkml:traceGroup>
        <inkml:annotationXML>
          <emma:emma xmlns:emma="http://www.w3.org/2003/04/emma" version="1.0">
            <emma:interpretation id="{0C5F7DDF-FD0D-4665-A363-36E3EFD7503F}" emma:medium="tactile" emma:mode="ink">
              <msink:context xmlns:msink="http://schemas.microsoft.com/ink/2010/main" type="line" rotatedBoundingBox="4248,4645 4419,9876 3279,9913 3109,4682">
                <msink:destinationLink direction="with" ref="{46C24F03-DF93-4458-B544-3570BB0582DB}"/>
              </msink:context>
            </emma:interpretation>
          </emma:emma>
        </inkml:annotationXML>
        <inkml:traceGroup>
          <inkml:annotationXML>
            <emma:emma xmlns:emma="http://www.w3.org/2003/04/emma" version="1.0">
              <emma:interpretation id="{243F3D5C-4225-4859-BA06-A23FBE73E856}" emma:medium="tactile" emma:mode="ink">
                <msink:context xmlns:msink="http://schemas.microsoft.com/ink/2010/main" type="inkWord" rotatedBoundingBox="4248,4645 4419,9876 3279,9913 3109,4682"/>
              </emma:interpretation>
              <emma:one-of disjunction-type="recognition" id="oneOf3">
                <emma:interpretation id="interp15" emma:lang="en-US" emma:confidence="0">
                  <emma:literal>ini</emma:literal>
                </emma:interpretation>
                <emma:interpretation id="interp16" emma:lang="en-US" emma:confidence="0">
                  <emma:literal>it.</emma:literal>
                </emma:interpretation>
                <emma:interpretation id="interp17" emma:lang="en-US" emma:confidence="0">
                  <emma:literal>i</emma:literal>
                </emma:interpretation>
                <emma:interpretation id="interp18" emma:lang="en-US" emma:confidence="0">
                  <emma:literal>if:</emma:literal>
                </emma:interpretation>
                <emma:interpretation id="interp19" emma:lang="en-US" emma:confidence="0">
                  <emma:literal>if.</emma:literal>
                </emma:interpretation>
              </emma:one-of>
            </emma:emma>
          </inkml:annotationXML>
          <inkml:trace contextRef="#ctx0" brushRef="#br0" timeOffset="-20368.165">-1701-23 8,'0'0'10,"0"0"-1,0 0-1,0 0-1,0 0 0,0 0-1,0 0 1,0 0-1,0 0 0,12-16 0,-12 16 0,0 0 0,0 0-1,0 0 0,0 0-1,0 0-1,0 0 0,0 0-2,0 0 1,0 0-1,0 0 0,0 0 0,0 0 1,-8 19 0,8-19 0,2 24 0,2-5 0,-6 6 0,6 6-1,0 0 0,-2 3-1,1 1 1,-1 1-2,4-2 2,-4 1-2,4-8 2,-4 1-2,0-2 1,-1-4 1,-2 1-1,1-4 0,-2 0 1,0-4-1,-2 1 0,4-16 1,-4 24-1,4-24 0,-6 22 0,6-22 0,0 0 0,-2 19 0,2-19-1,0 0-1,0 17-3,0-17-3,0 0-10,0 0-15,8 19 0,-8-19 1</inkml:trace>
          <inkml:trace contextRef="#ctx0" brushRef="#br0" timeOffset="-19584.1201">-1023 17 9,'0'0'27,"-17"-21"-9,17 21-4,-21-5-3,21 5-1,-29 7-3,29-7 0,-32 17-1,17 0-2,-10 5-1,5 8-1,-3 1 1,6 5-2,0-1 1,6 2-2,1 1 1,6 2-3,4-9 3,4-2-2,2 1 0,3-4 1,5 1 1,1-4-1,0-5 0,4 0 1,1-4-1,3-4 1,0-7-1,3-1 1,3-7-1,-2 0 1,2-7-1,1-2 1,-1-5-1,0-2 1,-2-6-1,-1 1 0,-6-5 1,1 0 0,-6-4-1,-4-4 1,-3 1 0,-6 0 1,-6 1-2,-3 3 2,-7 0-2,-1 4 1,-6 4 0,-4 7-1,-2 6 1,-4 4-2,5 7-2,-9-3-6,16 10-22,-10 6-2,6-3 0,2 4 4</inkml:trace>
          <inkml:trace contextRef="#ctx0" brushRef="#br0" timeOffset="-18660.0673">-1662 1492 2,'0'0'24,"-2"-20"-7,2 20-4,0 0-2,0 0-2,0 0-1,0 0-1,0 0-1,2 25-1,-6-6 1,8 11-1,-4 2-2,7 8 1,-3 5-2,4 7 0,-1-2-2,3 0 2,0-2-2,-1-2 1,-1-4-1,1 1 1,-3-7 0,0-3-1,0-2 1,-1-2-1,-1-5 1,2-1-1,0-3-2,-6-20 0,9 30-6,-9-30-13,0 0-11,0 0-1,0 0 1</inkml:trace>
          <inkml:trace contextRef="#ctx0" brushRef="#br0" timeOffset="-18100.0352">-946 1594 1,'0'0'14,"-38"-10"13,15 4-12,23 6-5,-44 11-1,28 6-1,-12-3 0,12 13 0,-10-2-3,12 13-1,-1 3-1,9 9 0,2 0-2,8 7 0,2-2-1,7 0 1,4-1-1,5-4 0,0-9 0,5-7 1,4-6-1,2-6 0,1-10 0,2-6 1,1-8-1,-1-5 0,1-9 0,-1-4 0,-3-8 0,-3-6 0,-5-8 0,-6-2 0,-5-8 0,-9-3 0,-7-4 1,-9 2-1,-10 2 1,-4 5 0,-6 5-1,-1 9 0,-5 10-2,-5 0-7,14 18-22,-7 6-1,1 5-1,5 9 18</inkml:trace>
          <inkml:trace contextRef="#ctx0" brushRef="#br0" timeOffset="-16759.9587">-982 3121 1,'0'0'21,"0"0"6,-18-6-13,18 6-1,0 0-3,-17 24-2,17-24-1,-21 34-1,6-11-1,11 13-1,-6-2-1,8 9 0,-1 4-2,6 1 0,5-1 0,2-1 0,7-6 0,-2-2-1,8-5 1,0-6-1,2-10 1,2-3 0,0-7-1,3-5 1,1-7-1,4-6 1,-3-6-1,1-9 1,-3-3-2,-3-6 1,-2-4 0,-6-3 0,-5-2-1,-7-1 1,-9-4 0,-3 3 0,-9 1 1,-3 0-1,-6 0 0,-2 6 0,-4 3 1,1 5-2,-1 8-1,-6 2-3,14 25-16,-11-4-11,-1 9-1,-1 4-1</inkml:trace>
          <inkml:trace contextRef="#ctx0" brushRef="#br0" timeOffset="-17366.9934">-1614 3092 14,'0'0'30,"3"-15"-3,-3 15-12,0 0-4,-2 27-2,2-27-3,-5 45-1,-1-16-2,10 13 0,-2-3-1,3 6 0,1-3-1,2-3 1,0-3-2,-1-5 0,1-6 1,-4-3-2,3-3-1,-7-19-3,12 28-9,-12-28-18,-6 15-1,6-15-1,0 0 25</inkml:trace>
          <inkml:trace contextRef="#ctx0" brushRef="#br0" timeOffset="-15567.8904">-906 4601 1,'0'0'15,"-42"3"14,23 2 0,-4 9-17,-8-7-5,10 14-1,-9-6 0,7 14-1,-6-3-1,14 12 0,-5 0-1,11 7 0,3-2-2,10 5 0,4-1 0,7-1-1,6-2 1,6-8-1,5-7 1,7-7 0,1-9-1,2-10 1,2-12 0,0-4 0,0-13 0,0-7-1,-5-8 1,-5-6-1,-5-5 0,-6 1 0,-10-3 1,-7-1-1,-6 0 0,-13 3 0,-9 6 0,-6 4 1,-5 9-2,-5 4-1,1 14-5,-14-1-22,7 13-3,0 3-2,7 3 3</inkml:trace>
          <inkml:trace contextRef="#ctx0" brushRef="#br0" timeOffset="-16090.9204">-1712 4592 1,'0'0'18,"0"0"11,2-19-8,-2 19-10,0 0-1,0 0-2,0 0-1,4 31-1,-4-31 0,3 38-2,-1-14 0,8 11 0,-2-3-2,3 6 0,-3 2-1,1 1 0,3 1 0,-1-3-1,-1-2 0,-2-6-1,3 1-2,-11-11-2,17 8-6,-17-29-22,2 23 0,-2-23 0,0 0 17</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4:18.02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E99CBE2-EB49-4CAC-ACC5-0EAF730ED2FC}" emma:medium="tactile" emma:mode="ink">
          <msink:context xmlns:msink="http://schemas.microsoft.com/ink/2010/main" type="writingRegion" rotatedBoundingBox="12880,5446 21327,5144 21398,7136 12951,7438"/>
        </emma:interpretation>
      </emma:emma>
    </inkml:annotationXML>
    <inkml:traceGroup>
      <inkml:annotationXML>
        <emma:emma xmlns:emma="http://www.w3.org/2003/04/emma" version="1.0">
          <emma:interpretation id="{1E81304D-CE24-48CC-A000-4F4ADF2A9CC2}" emma:medium="tactile" emma:mode="ink">
            <msink:context xmlns:msink="http://schemas.microsoft.com/ink/2010/main" type="paragraph" rotatedBoundingBox="12880,5446 21327,5144 21398,7136 12951,7438" alignmentLevel="1"/>
          </emma:interpretation>
        </emma:emma>
      </inkml:annotationXML>
      <inkml:traceGroup>
        <inkml:annotationXML>
          <emma:emma xmlns:emma="http://www.w3.org/2003/04/emma" version="1.0">
            <emma:interpretation id="{DF844ADE-522A-4F8F-8041-A4B38EEB8996}" emma:medium="tactile" emma:mode="ink">
              <msink:context xmlns:msink="http://schemas.microsoft.com/ink/2010/main" type="line" rotatedBoundingBox="12880,5446 21327,5144 21398,7136 12951,7438"/>
            </emma:interpretation>
          </emma:emma>
        </inkml:annotationXML>
        <inkml:traceGroup>
          <inkml:annotationXML>
            <emma:emma xmlns:emma="http://www.w3.org/2003/04/emma" version="1.0">
              <emma:interpretation id="{138DD812-5A1C-4506-88C5-429990C14D05}" emma:medium="tactile" emma:mode="ink">
                <msink:context xmlns:msink="http://schemas.microsoft.com/ink/2010/main" type="inkWord" rotatedBoundingBox="12880,5446 21327,5144 21398,7136 12951,7438"/>
              </emma:interpretation>
              <emma:one-of disjunction-type="recognition" id="oneOf0">
                <emma:interpretation id="interp0" emma:lang="en-US" emma:confidence="0">
                  <emma:literal>*Hoi]</emma:literal>
                </emma:interpretation>
                <emma:interpretation id="interp1" emma:lang="en-US" emma:confidence="0">
                  <emma:literal>* [t 01]</emma:literal>
                </emma:interpretation>
                <emma:interpretation id="interp2" emma:lang="en-US" emma:confidence="0">
                  <emma:literal>* [40]</emma:literal>
                </emma:interpretation>
                <emma:interpretation id="interp3" emma:lang="en-US" emma:confidence="0">
                  <emma:literal>* [t 0']</emma:literal>
                </emma:interpretation>
                <emma:interpretation id="interp4" emma:lang="en-US" emma:confidence="0">
                  <emma:literal>* [to']</emma:literal>
                </emma:interpretation>
              </emma:one-of>
            </emma:emma>
          </inkml:annotationXML>
          <inkml:trace contextRef="#ctx0" brushRef="#br0">118 63 1,'0'0'26,"-13"-29"3,2 10-13,11 19-4,-4-15-3,4 15-1,0 0-2,-2 15 1,2-15-2,-12 47-1,3-11 1,5 19-2,-8 7 0,7 14-1,-5 8 0,4 10-1,-1-3 0,3-1 0,0-6-2,0-8 2,0-11-1,2-8 0,1-15 0,-1-11 0,0-9 0,2-22 0,2 23-2,-2-23-1,0 0-2,2-16-5,-2 16-16,15-26-8,-9 4 0,-5-6 8</inkml:trace>
          <inkml:trace contextRef="#ctx0" brushRef="#br0" timeOffset="389.0221">538 355 1,'0'0'21,"-21"-4"10,21 4-8,-40 7-8,26 9-4,-26-8-4,4 15-1,-18-4-1,0 8-2,-15-1 0,-1 2-2,-9-1 0,-3-1-1,1-3 0,5-3 0,7-2-2,0-8-1,17 5-4,-6-18-7,28 1-18,-1-5 0,14-3 0,5-6 27</inkml:trace>
          <inkml:trace contextRef="#ctx0" brushRef="#br0" timeOffset="757.0433">-542 331 1,'0'0'27,"0"0"2,0 0-12,0 0-4,17 0-1,6 15-3,-23-15 0,42 38-2,-13-16-1,19 15-1,1-1-2,13 10-1,5 3-1,7 1 0,5-2-1,1 0 1,-1-3-1,-2-5 0,-8-4 0,-6-10 0,-4-4-2,-11-8-3,0 8-12,-17-16-16,-8-5-1,-23-1-1,0 0 19</inkml:trace>
          <inkml:trace contextRef="#ctx0" brushRef="#br0" timeOffset="3124.1786">3009-445 29,'19'-12'20,"-19"12"-2,0 0-2,0-28-3,0 28-3,0 0-2,-29 0-3,-3-2-1,-3 13-1,-14-6-1,-5 7-1,-5 0-1,-3 4 1,-1-4-1,2 1 0,1 3 0,9-6 0,7 1 0,3-1 0,7-3 0,7-2 0,6-1-1,21-4 1,-25 3 0,25-3-1,0 0 1,0 0 0,0 0-1,0 0 1,0 0 0,0 0 0,0 0 0,0 0 0,0 0 0,0 0 1,0 0-1,0 0 1,4 19 0,-6-4 0,-4 4-1,2 9 1,-3 5 0,1 6 0,-4 6-1,5 7 1,-1 8 0,-2 8-1,3 2 1,-1 6-1,2 5 0,0 4 0,0 4 0,0 1 1,1-7-2,1-2 1,2-6 0,0-4 0,-2-7 0,4-9 1,-2-7-1,2-4 0,0-7 0,-1-2 0,-1-4 0,4-3 1,-2-4-1,0 0 0,0-2 0,2 1 0,0-4 1,0-2-1,-4-17 1,7 27-1,-7-27 1,8 23-1,-8-23 1,0 0-1,15 15 0,-15-15 0,17 7 0,-17-7 0,27 5 1,-8-5-1,4 2 0,4 0 0,4-2 0,7 0 0,2 0 0,8 0 0,6 2 1,5-1-1,3 3 0,-1-3 0,-2 3 0,-1-2 0,-7 1-1,-6-3-1,-11 7-2,-15-12-5,10 12-23,-29-7 0,0 0-3,0 0 6</inkml:trace>
          <inkml:trace contextRef="#ctx0" brushRef="#br0" timeOffset="4956.2834">7254-493 14,'0'0'16,"0"0"-2,-19-11-1,19 11-2,0 0-1,0 0-1,0 0-2,0 0-1,0 0-2,0 0-1,0 0 1,0 0-1,0 0-1,19-10 1,0 3-1,14 4 0,1-6 0,14 2 0,0-5-1,11 2 0,2-1-1,-1 1 0,-5 0 0,-3 1 0,-8 0 1,-4 4-1,-11 2 0,-6-1 0,-23 4 1,23-1 0,-23 1 0,0 0-1,0 0 1,-6 15 0,6-15-1,-11 24 0,3-5 0,2 5 1,1 4-1,1 3 0,4 5 0,0 5 0,2 4 0,2 5 0,1 4 0,1 3 0,0 3 0,0 4 0,-3 3 2,3 2-2,-2-2 1,0 2 0,-2-3 0,0-1 0,-2 1 1,0-4-2,-4-5 0,2 0 1,0-2-1,-2-4 0,2 1 0,0-4 1,2-3-1,0-2 0,0-3 0,0-2 0,2-5 0,0-2 0,0-2 0,0-3 0,0-2 0,0-2 0,0-3 0,2 0 1,-1-1-1,1-3 0,-4-15 0,8 28 0,-8-28 0,8 24 0,-8-24 0,7 17 0,-7-17 0,0 0 0,8 17 0,-8-17 0,0 0 0,0 0 1,0 0-1,0 0 0,0 0 1,0 0-1,-19 19 0,19-19 1,-27 11-1,8-3 1,-6-1 0,-6 0 0,-7 2-1,-6-2 0,-2 1-3,-19-13-10,2 15-20,-14-10-1,0 2 0,-3-5-1</inkml:trace>
          <inkml:trace contextRef="#ctx0" brushRef="#br0" timeOffset="6227.3562">2961 501 13,'0'0'18,"0"0"-2,0 0-1,0 0-2,0 0-3,-17-3-1,17 3-1,0 0-2,0 0-1,0 0-1,23 3-1,-23-3 0,38 0 0,-11-3 0,13 3-1,0-5-1,10 1 1,4-1-1,1-2-1,-1 0 1,0 0-1,-8 0 0,-4 1 1,-4 0-1,-9 3-1,-6-1 1,-23 4-2,27-1-1,-27 1-4,0 0-9,0 0-15,0 0-2,-18 8 1,18-8 21</inkml:trace>
          <inkml:trace contextRef="#ctx0" brushRef="#br0" timeOffset="6692.3828">3720 84 1,'7'-21'7,"-7"21"20,0 0 0,0 0-13,0 0-2,0 0-2,0 0-1,4 23-1,6 4 0,-14-4-1,12 16-2,-10-2-1,7 11 0,-3 0-2,2 7 0,-2-1-1,2-2 0,-2-6 0,2-3 0,-2-8-1,-1-6 1,-1-10-1,2-4 0,-2-15 0,0 0 0,0 0-1,0 0-2,0 0-4,2-24-12,-2 24-15,0-20 0,0 20-1</inkml:trace>
          <inkml:trace contextRef="#ctx0" brushRef="#br0" timeOffset="7760.4438">5191 203 1,'0'0'23,"0"0"-7,4-19-4,-4 19-1,0 0-3,0 0 0,-20-10-1,20 10 0,0 0-1,0 0-1,-30 14 2,24 3-3,6-17 0,-19 39-2,7-13 2,5 12-2,-1-2 0,4 9-1,4-3-1,4 1 1,6 0 0,3-5-1,4-7 0,6-4 1,4-8-1,8-5 1,-1-9-1,4-5 1,3-10-1,-1-2 1,2-7-1,-2-4 0,-5-4 1,-3-2-1,-7-6 1,-6 2-1,-7-5 1,-8 4 1,-10-4-3,-6 0 3,-9-2-1,-4 4-1,-7 0 1,-1 5-1,-5 3 0,0 4 0,-3 9-1,1 1-4,13 26-8,-9-9-20,11 8 1,-2-1-3,10 7 11</inkml:trace>
          <inkml:trace contextRef="#ctx0" brushRef="#br0" timeOffset="17656.0097">6959 77 1,'6'-19'16,"-6"19"-2,0 0-1,-2-17-2,2 17-3,0 0 0,0 0-2,-4-24 0,4 24-1,-4-16-1,4 16 0,-4-15 0,4 15 0,0 0-1,-4-17 0,4 17-1,0 0 0,0 0-1,0 0 0,0 0 0,0 0-1,0 0 1,0 0-1,0 0 0,6 25 1,-6-25 0,6 26 0,-2-10 0,-1 4 1,-1 1-1,0 3 1,-2 7 0,0 4-1,2-1 2,0 3-2,0-1 1,0 2 0,0 0 0,2 1-1,0-6 0,-1 0-1,-1-2 1,2-4 0,-2-1-1,0-3 0,0-6 1,-2-17-1,2 24 0,-2-24 1,0 0-1,0 0 1,2 16-1,-2-16 1,0 0-1,0 0 0,0 0 1,0 0-1,0 0 0,0 0 0,0 0 0,0 0 0,0 0 0,0 0 0,0 0 0,-6 15 0,6-15 0,0 0 0,0 0 0,-2 16 0,2-16 0,0 0 1,0 0-1,0 0 1,0 0-1,0 0 1,0 0-1,0 0 0,0 0-3,-6-28-4,6 28-26,8-19 0,-8 19-3,-12-33 1</inkml:trace>
        </inkml:traceGroup>
      </inkml:traceGroup>
    </inkml:traceGroup>
  </inkml:traceGroup>
</inkml:ink>
</file>

<file path=ppt/ink/ink3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5:03.751"/>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2DC4111-28B5-4EFD-B541-4C0CC050C017}" emma:medium="tactile" emma:mode="ink">
          <msink:context xmlns:msink="http://schemas.microsoft.com/ink/2010/main" type="writingRegion" rotatedBoundingBox="3519,11752 23610,11022 23831,17115 3740,17845"/>
        </emma:interpretation>
      </emma:emma>
    </inkml:annotationXML>
    <inkml:traceGroup>
      <inkml:annotationXML>
        <emma:emma xmlns:emma="http://www.w3.org/2003/04/emma" version="1.0">
          <emma:interpretation id="{F3DCB8BF-1809-4979-918D-0C4964762A3A}" emma:medium="tactile" emma:mode="ink">
            <msink:context xmlns:msink="http://schemas.microsoft.com/ink/2010/main" type="paragraph" rotatedBoundingBox="3543,11751 18150,11220 18205,12723 3598,13254" alignmentLevel="1"/>
          </emma:interpretation>
        </emma:emma>
      </inkml:annotationXML>
      <inkml:traceGroup>
        <inkml:annotationXML>
          <emma:emma xmlns:emma="http://www.w3.org/2003/04/emma" version="1.0">
            <emma:interpretation id="{BD13A80D-D00F-4D93-B656-BBE627D23122}" emma:medium="tactile" emma:mode="ink">
              <msink:context xmlns:msink="http://schemas.microsoft.com/ink/2010/main" type="line" rotatedBoundingBox="3543,11751 18150,11220 18205,12723 3598,13254"/>
            </emma:interpretation>
          </emma:emma>
        </inkml:annotationXML>
        <inkml:traceGroup>
          <inkml:annotationXML>
            <emma:emma xmlns:emma="http://www.w3.org/2003/04/emma" version="1.0">
              <emma:interpretation id="{2BDE4EFB-2CB0-43AA-B28F-4693C77A10EE}" emma:medium="tactile" emma:mode="ink">
                <msink:context xmlns:msink="http://schemas.microsoft.com/ink/2010/main" type="inkWord" rotatedBoundingBox="3543,11751 7403,11611 7447,12814 3587,12955"/>
              </emma:interpretation>
              <emma:one-of disjunction-type="recognition" id="oneOf0">
                <emma:interpretation id="interp0" emma:lang="en-US" emma:confidence="1">
                  <emma:literal>Result</emma:literal>
                </emma:interpretation>
                <emma:interpretation id="interp1" emma:lang="en-US" emma:confidence="0">
                  <emma:literal>Renault</emma:literal>
                </emma:interpretation>
                <emma:interpretation id="interp2" emma:lang="en-US" emma:confidence="0">
                  <emma:literal>Results</emma:literal>
                </emma:interpretation>
                <emma:interpretation id="interp3" emma:lang="en-US" emma:confidence="0">
                  <emma:literal>Realty</emma:literal>
                </emma:interpretation>
                <emma:interpretation id="interp4" emma:lang="en-US" emma:confidence="0">
                  <emma:literal>React</emma:literal>
                </emma:interpretation>
              </emma:one-of>
            </emma:emma>
          </inkml:annotationXML>
          <inkml:trace contextRef="#ctx0" brushRef="#br0">262 358 1,'-17'-28'22,"17"28"5,-15-20-6,5 2-8,10 18-4,0 0-2,-8 21-1,-1 2-1,7 20 0,-8 5-2,5 19 1,-7 6 0,8 16-1,-5-1-1,1 2 1,0-9-2,1-5 1,-3-13-1,2-7 1,-1-13-2,-3-12 2,1-11-1,11-20 0,-23 13 0,23-13 0,-25-25 0,13 0-1,1-10 0,0-13 0,5-13 0,6-8-1,6-10 0,5-9 0,6-7 0,6-1 0,4-2 0,8 6 0,3 6 1,0 7 0,4 10 0,0 10-1,2 13 2,1 11-1,-1 11 0,-2 14 0,-4 11 0,0 15 1,-5 10-1,-4 12 1,-8 10-1,-8 11 0,-3 4 1,-10 5-1,-8 1 0,-7-4 1,-8-3-1,-8-5 0,-5-9 0,-3-5 1,-1-10-2,0-4 1,2-6 1,5-8-2,2-1 1,10-5 0,21-9 0,-26 10 0,26-10 0,0 0-1,-8 17 2,8-17-2,15 21 2,-3-2-1,3 3 0,4 4 1,2 4 0,2 1 0,6 1-1,2 3 1,1-4-1,1-4 1,1-4 0,5-4-1,1-7 0,4-9 1,2-6-1,4-9 1,5-7-1,6-12 1,1-5-1,1-4 0,-2-5 1,-5-3-1,-8 0 0,-4 1 0,-16 1 0,-8 6 0,-11 4 0,-7 5 0,-10 7 0,-7 8 1,-8 9-1,-6 9 0,-3 12-1,-5 6 1,1 11 0,2 6 0,5 9 0,4 4 0,12 2 0,9 0 0,11-2 1,9-4-1,10-5 0,9-4 0,5-15 0,4-5 1,6-10-1,0-9 0,2-6 0,-3-9 0,1-8 1,-2-6-1,-2-3 1,-2-2-1,-4-2-1,-5 0 1,-3 3 0,-5 3 0,-4 2-1,-4 8 1,-1 5-1,-18 17 0,26-23 1,-26 23 0,29-7-1,-12 9 1,3 5-1,-1 2 1,0 4 0,0 3 0,-2 1 1,-1 2-1,-5 0 0,-5 2 1,-6-1 0,-2 3-1,-8-2 1,-1-2 0,-8 0 0,-2-1 0,-4 0 0,-2-3-1,2-1 1,-2-2-1,-2 0 1,3 0-1,1-3 0,2-1 0,4 1 0,1-4-1,18-5 0,-27 7-2,27-7-2,0 0-1,-1 16-9,1-16-18,0 0 0,0 0 0,24-5 1</inkml:trace>
          <inkml:trace contextRef="#ctx0" brushRef="#br0" timeOffset="988.0564">2281 799 1,'0'0'29,"-25"-24"1,25 24 0,-21-15-13,-4 3-8,25 12-2,-25 1-2,25-1-1,-21 26 0,14-2-1,-1 6-1,4 6 0,0 2 0,6 3-1,4-5-1,4-1 1,3-9-1,4-6 0,4-14 0,6-8 0,4-12 0,1-10 0,1-7-1,-1-7 1,-1-2-1,-4 1 0,-4 2 0,-6 5 0,-5 8 0,-12 24 1,13-18-1,-13 18 1,4 23 0,-2 1 0,2 5 1,3 6-1,3-1 1,3 1-1,5-4 1,1-6 0,2-7-1,4-8 1,1-13-1,1-8 0,2-11 1,-2-7-1,0-13 1,1-8-2,1-10 1,-2-11 0,-4-6 0,-4-6-1,-4-2 1,-1 4-1,-7 5 1,-1 11 0,-6 11 0,-2 18 0,-3 17 1,5 19-1,-20 21 0,9 19 1,-1 13-1,3 14 1,-1 11-1,8 6 1,6 6 0,10-2 0,5-9-1,6-8 1,5-16-1,9-14 1,1-15-1,8-17 1,1-16-1,3-14 0,-2-13 0,0-14-1,-2-11 1,-8-12-1,-4-6 1,-11-4-1,-8 1 0,-11 1 1,-2 8 0,-6 11 0,-7 12 0,-1 17 0,10 31 0,-23-7 1,13 31-1,5 19 1,-1 12-1,4 11 1,6 8-1,5 5 2,9-3-2,3-3 1,4-13 0,1-10-1,5-9-1,2-18-3,9 1-8,-13-23-21,7-4 0,-7-18 0,-1-3-1</inkml:trace>
          <inkml:trace contextRef="#ctx0" brushRef="#br0" timeOffset="1166.0667">3444 368 23,'27'-22'27,"9"-4"1,10-3-9,8 5-27,-3-4-16,15 9-3,-13-3-1,5 4 19</inkml:trace>
        </inkml:traceGroup>
        <inkml:traceGroup>
          <inkml:annotationXML>
            <emma:emma xmlns:emma="http://www.w3.org/2003/04/emma" version="1.0">
              <emma:interpretation id="{B2871FC2-90B3-4FA3-B69E-384A22C91FE1}" emma:medium="tactile" emma:mode="ink">
                <msink:context xmlns:msink="http://schemas.microsoft.com/ink/2010/main" type="inkWord" rotatedBoundingBox="8368,12023 8974,12001 8995,12590 8389,12613"/>
              </emma:interpretation>
              <emma:one-of disjunction-type="recognition" id="oneOf1">
                <emma:interpretation id="interp5" emma:lang="en-US" emma:confidence="1">
                  <emma:literal>is</emma:literal>
                </emma:interpretation>
                <emma:interpretation id="interp6" emma:lang="en-US" emma:confidence="0">
                  <emma:literal>in</emma:literal>
                </emma:interpretation>
                <emma:interpretation id="interp7" emma:lang="en-US" emma:confidence="0">
                  <emma:literal>io</emma:literal>
                </emma:interpretation>
                <emma:interpretation id="interp8" emma:lang="en-US" emma:confidence="0">
                  <emma:literal>as</emma:literal>
                </emma:interpretation>
                <emma:interpretation id="interp9" emma:lang="en-US" emma:confidence="0">
                  <emma:literal>us</emma:literal>
                </emma:interpretation>
              </emma:one-of>
            </emma:emma>
          </inkml:annotationXML>
          <inkml:trace contextRef="#ctx0" brushRef="#br0" timeOffset="1952.1116">4877 567 2,'-21'-19'28,"21"19"0,-18-11 0,18 11-15,-17 7-5,17-7-4,-15 36 0,9-10-1,8 10 0,0-3 0,7 9 0,3-5-1,7 0-1,0-8 0,6-7 0,-2-6 0,4-7 0,0-11-1,0-7 1,-2-8-1,-1-5 1,-1-9-1,0-6 0,-2-2 0,1-1 0,-3 0 0,2 1 0,4 6 0,2 5-1,-1 9 2,1 11-1,2 8 0,0 10 1,-4 9 0,-3 10 1,-8 2-1,-3 9 1,-7-4-1,-4 4 1,-11-7 0,-3-1-1,-9-6 1,-3-5-2,-3-4 0,-2-8-3,6 6-7,-11-15-22,11 0-1,-2-10-1,10-4 0</inkml:trace>
          <inkml:trace contextRef="#ctx0" brushRef="#br0" timeOffset="2152.1231">4967 339 28,'-19'-28'29,"19"28"-8,0 0-19,3-29-28,-3 29-3,35-2 5</inkml:trace>
        </inkml:traceGroup>
        <inkml:traceGroup>
          <inkml:annotationXML>
            <emma:emma xmlns:emma="http://www.w3.org/2003/04/emma" version="1.0">
              <emma:interpretation id="{2FBDF175-83F3-42F9-B473-84220A0F5D79}" emma:medium="tactile" emma:mode="ink">
                <msink:context xmlns:msink="http://schemas.microsoft.com/ink/2010/main" type="inkWord" rotatedBoundingBox="10067,12202 10933,12170 10948,12564 10082,12596"/>
              </emma:interpretation>
              <emma:one-of disjunction-type="recognition" id="oneOf2">
                <emma:interpretation id="interp10" emma:lang="en-US" emma:confidence="1">
                  <emma:literal>a</emma:literal>
                </emma:interpretation>
                <emma:interpretation id="interp11" emma:lang="en-US" emma:confidence="0">
                  <emma:literal>u</emma:literal>
                </emma:interpretation>
                <emma:interpretation id="interp12" emma:lang="en-US" emma:confidence="0">
                  <emma:literal>A</emma:literal>
                </emma:interpretation>
                <emma:interpretation id="interp13" emma:lang="en-US" emma:confidence="0">
                  <emma:literal>or</emma:literal>
                </emma:interpretation>
                <emma:interpretation id="interp14" emma:lang="en-US" emma:confidence="0">
                  <emma:literal>cr</emma:literal>
                </emma:interpretation>
              </emma:one-of>
            </emma:emma>
          </inkml:annotationXML>
          <inkml:trace contextRef="#ctx0" brushRef="#br0" timeOffset="2952.1688">6871 546 34,'-17'-17'30,"-5"-2"-1,22 19-12,-46-31-8,25 22-5,-7-1-1,3 8-1,-4 4-1,-4 8 1,-1 7-2,3 11 1,3 6-1,3 6 0,6 3 0,5 2 1,12 0 0,10-4-1,7-5 1,4-8-1,4-9 0,6-11 1,0-6-1,1-9 0,-5-8-1,2-8 1,-2-6 0,0-5-1,-4-1 1,-2 2 0,-5 4 0,-3 3 0,-1 7 1,-10 19-1,0 0 1,0 0 0,0 0 1,21 33-1,-15-9 1,3 4-1,3-1 1,3 1-1,4-6 0,6-4 0,6-10 0,5-4 0,6-10-1,4-6 0,4-3-2,-6-14-4,15 3-25,-15-16-1,-1-1-1,-13-9-2</inkml:trace>
        </inkml:traceGroup>
        <inkml:traceGroup>
          <inkml:annotationXML>
            <emma:emma xmlns:emma="http://www.w3.org/2003/04/emma" version="1.0">
              <emma:interpretation id="{6EDFC0B4-94B3-4E0C-B4AE-D467ADBFD2FA}" emma:medium="tactile" emma:mode="ink">
                <msink:context xmlns:msink="http://schemas.microsoft.com/ink/2010/main" type="inkWord" rotatedBoundingBox="11846,11898 13811,11827 13831,12391 11867,12463"/>
              </emma:interpretation>
              <emma:one-of disjunction-type="recognition" id="oneOf3">
                <emma:interpretation id="interp15" emma:lang="en-US" emma:confidence="1">
                  <emma:literal>new</emma:literal>
                </emma:interpretation>
                <emma:interpretation id="interp16" emma:lang="en-US" emma:confidence="0">
                  <emma:literal>New</emma:literal>
                </emma:interpretation>
                <emma:interpretation id="interp17" emma:lang="en-US" emma:confidence="0">
                  <emma:literal>newt</emma:literal>
                </emma:interpretation>
                <emma:interpretation id="interp18" emma:lang="en-US" emma:confidence="0">
                  <emma:literal>now</emma:literal>
                </emma:interpretation>
                <emma:interpretation id="interp19" emma:lang="en-US" emma:confidence="0">
                  <emma:literal>mew</emma:literal>
                </emma:interpretation>
              </emma:one-of>
            </emma:emma>
          </inkml:annotationXML>
          <inkml:trace contextRef="#ctx0" brushRef="#br0" timeOffset="3956.2262">8300 411 11,'-14'-22'28,"7"-2"0,1-9-6,12 16-9,-12-18-4,17 15-3,-3-10-1,11 13-2,-3-4 0,7 9-1,-4 5 0,2 7 0,-2 9 0,2 15 0,-9 11-1,-1 10 1,-7 5-1,-2 8 1,-8-1-1,-2 2 1,-5-8-1,-2-8 0,-5-11 0,3-7 0,0-9 0,17-16 0,-29 12 0,29-12 0,-15-17-1,17-2 0,6-9 0,7-8 0,6-7 0,8-4-1,5-3 1,4 2-1,3 5 1,3 5 0,-4 9 0,0 10 0,-3 10 0,-3 14 0,-7 14 0,-2 9 1,-6 8-1,-4 9 1,-5 3-1,-4 4 1,-3-4 0,-1-3-1,0-7 0,-2-9-2,8-1-3,-8-28-5,19 22-20,-19-22-3,27 0 1,-27 0-1</inkml:trace>
          <inkml:trace contextRef="#ctx0" brushRef="#br0" timeOffset="4971.2842">9045 651 18,'0'0'28,"0"0"2,21-31-1,13 14-15,-9-21-6,19 5-3,-3-13 0,8 2-2,-6-6 1,1 4-3,-10-2 1,-1 5-1,-14 3 0,-8 7 0,-11 6 0,-7 6-1,-11 10 0,-8 10 0,-5 9 0,-2 10 0,-3 6-1,2 10 1,5 11 0,2 5-1,8 4 1,7 1 0,9-2 0,6-3 0,11-2 0,7-8 0,4-11 0,5-10 0,7-8 0,-1-11-1,6-9-1,-5-10 0,3-5 0,-6-12 0,5-4 0,-12-8 0,-1 3 0,-8-2 1,-3 6 1,-4 5 0,-7 5 0,0 10 1,-4 21 0,0 0 0,0 0 1,-2 23 0,4 8-1,2 7 1,2 3-1,5 5 1,1 3-1,7-3 0,-2-10 0,4-3 0,0-10-1,2-6 1,-2-10-1,2-6 1,-2-7-1,2-6 0,-2-6 1,0-2-1,-1-1 0,-3 0 0,0 2 0,-2 4 0,-15 15-1,25-14 1,-25 14 0,25 15 0,-11 1 0,-1 5 0,0 1 0,1 2 1,1-3-1,0-4 1,-15-17 0,31 12 0,-31-12 0,35-26 1,-20-5-1,2-7 0,-3-12 1,-1-5-1,-5-3 0,-1-1 0,-7 2-1,-2 5 0,-3 9 0,-3 7-3,8 36-7,-17-24-22,17 24-2,-23 7-1,15 8-1</inkml:trace>
        </inkml:traceGroup>
        <inkml:traceGroup>
          <inkml:annotationXML>
            <emma:emma xmlns:emma="http://www.w3.org/2003/04/emma" version="1.0">
              <emma:interpretation id="{E294A936-99A4-4E0F-9EE4-E93EB6355425}" emma:medium="tactile" emma:mode="ink">
                <msink:context xmlns:msink="http://schemas.microsoft.com/ink/2010/main" type="inkWord" rotatedBoundingBox="14921,11750 18165,11632 18205,12723 14961,12841"/>
              </emma:interpretation>
              <emma:one-of disjunction-type="recognition" id="oneOf4">
                <emma:interpretation id="interp20" emma:lang="en-US" emma:confidence="1">
                  <emma:literal>array</emma:literal>
                </emma:interpretation>
                <emma:interpretation id="interp21" emma:lang="en-US" emma:confidence="0">
                  <emma:literal>a may</emma:literal>
                </emma:interpretation>
                <emma:interpretation id="interp22" emma:lang="en-US" emma:confidence="0">
                  <emma:literal>a pray</emma:literal>
                </emma:interpretation>
                <emma:interpretation id="interp23" emma:lang="en-US" emma:confidence="0">
                  <emma:literal>a tray</emma:literal>
                </emma:interpretation>
                <emma:interpretation id="interp24" emma:lang="en-US" emma:confidence="0">
                  <emma:literal>a Tray</emma:literal>
                </emma:interpretation>
              </emma:one-of>
            </emma:emma>
          </inkml:annotationXML>
          <inkml:trace contextRef="#ctx0" brushRef="#br0" timeOffset="6940.3969">11811 191 12,'0'0'26,"6"-18"-4,-10 1-4,4 17-3,-2-27-2,2 27-2,-8-35-1,8 35-3,-19-36-1,19 36-1,-34-33-1,13 21-1,-12 4-1,0 6 0,-9 5-1,2 11 0,-4 7-1,0 10 0,4 7 0,3 8 0,9 8-1,7 3 1,11-1 0,8 0 0,8-8 0,9-8 0,4-9 0,6-14 0,4-14 0,0-13-1,1-12 1,-1-13-1,-2-5 1,-2-4-1,-4-3 1,-4 0-1,-4 8 2,-3 4-2,-4 9 2,-2 9-1,-4 17 0,0 0 1,-12 17 0,6 11-1,-1 10 1,1 10 0,2 9 0,6 2-1,2-1 1,5 1-1,5-7 0,5-11 1,4-10-2,4-12 0,5-9-3,-5-18-6,19-1-21,-15-13-1,5-2 0,-7-11-1</inkml:trace>
          <inkml:trace contextRef="#ctx0" brushRef="#br0" timeOffset="7400.4232">12234 186 9,'0'0'28,"2"-21"0,-2 21 1,0 0-11,31-2-8,-31 2-3,25 26-1,-16-4-1,9 16-1,-9 0 0,3 11-2,-9-5 0,1 3 0,-8-7-2,3-3 2,-7-9-1,0-7 0,8-21 1,-21 12-1,21-12 1,-19-23-1,11-1 0,6-8 0,2-10 0,6-4-1,8-8 1,3 1-1,8 1 1,3 4-1,7 5 0,-1 8 0,9 9-2,-7 2-3,10 26-14,-14-7-13,3 12-1,-10 0-1,-2 11 0</inkml:trace>
          <inkml:trace contextRef="#ctx0" brushRef="#br0" timeOffset="7908.4522">12893 149 28,'0'0'29,"14"-20"0,-14 20-1,23-9-17,-23 9-3,0 0-3,13 22-1,-5 9 0,-10 4-1,4 12 0,-6 1-1,2 5 0,-6-4 0,3-5-1,-3-6 1,4-10 0,-4-13-1,8-15 1,0 0-1,-3-27 1,6-9-1,7-8 0,1-6 0,5-5-1,5-2 0,2 4 0,2 6 0,0 8 0,1 11 0,1 6-2,10 18-4,-18-3-21,15 18-6,-11-3 0,4 11-2</inkml:trace>
          <inkml:trace contextRef="#ctx0" brushRef="#br0" timeOffset="8464.484">13815 65 52,'-18'-16'30,"-7"-3"1,2 13-12,-13-12-12,11 17-2,-11-1-2,3 9 0,-7 5-2,2 8 1,-1 8-1,5 7 0,5 4 0,6 4-1,10 2 0,7-2 0,10-3 0,9-9-1,10-12 1,4-12-1,8-12-1,-1-11 1,4-10 0,-1-12 0,-3-1 0,-3-4 1,-6 1 1,-2 11 1,-12 0 1,3 10 1,-14 21-1,0 0 2,0 0-1,11 37-1,-13 1 0,6 13 0,0 3-2,4 6 1,-1-7-2,5-4 1,7-11-2,4-16 0,4-10-1,-1-19-2,11-3-6,-16-26-23,15 0-1,-9-16 0,2 7 0</inkml:trace>
          <inkml:trace contextRef="#ctx0" brushRef="#br0" timeOffset="9120.5217">14163 199 50,'0'0'33,"0"0"0,0 0 0,-21-29-23,21 29-4,-6-26-2,6 26-1,-3-24-1,3 24 0,-4-17 0,4 17-1,0 0 0,0 0 0,0 0-1,7 17 0,-5 0 0,4 6 1,2 3-1,1 5 0,3 3 1,-1 1-1,5-3 0,1-2 0,4-6 0,0-4 0,2-4-1,2-6 0,4-6 1,3-6-1,3-5 0,-3-3 0,3-2 0,-5-6 0,1-2 1,-6-3 0,-6 1 1,-6-2-1,-7 3 1,-2 0 1,-6 4-1,2 17 0,-6-19 1,6 19-1,0 0 0,-11 19 0,7 4 0,4 13-1,-2 7 1,0 10-1,-2 9 1,1 6 0,-3 4-1,-4 0 1,-5-4 1,-4-4-1,-8-8 0,-4-6 0,-5-12 0,-4-7 0,-4-10 0,-2-9-1,0-5 0,4-10 0,3-6 0,1 0 0,13-1-1,4-4 0,21 14-2,-21-17-7,21 17-25,0 0-1,29 9-1,-29-9-1</inkml:trace>
        </inkml:traceGroup>
      </inkml:traceGroup>
    </inkml:traceGroup>
    <inkml:traceGroup>
      <inkml:annotationXML>
        <emma:emma xmlns:emma="http://www.w3.org/2003/04/emma" version="1.0">
          <emma:interpretation id="{B8D2A6EB-494B-4772-973C-CE1A534C3067}" emma:medium="tactile" emma:mode="ink">
            <msink:context xmlns:msink="http://schemas.microsoft.com/ink/2010/main" type="paragraph" rotatedBoundingBox="3592,13779 23682,13033 23782,15717 3691,16462" alignmentLevel="1"/>
          </emma:interpretation>
        </emma:emma>
      </inkml:annotationXML>
      <inkml:traceGroup>
        <inkml:annotationXML>
          <emma:emma xmlns:emma="http://www.w3.org/2003/04/emma" version="1.0">
            <emma:interpretation id="{4A965B33-30B9-46E2-BCC1-543FA0A35DC9}" emma:medium="tactile" emma:mode="ink">
              <msink:context xmlns:msink="http://schemas.microsoft.com/ink/2010/main" type="line" rotatedBoundingBox="3592,13779 23682,13033 23736,14476 3645,15221"/>
            </emma:interpretation>
          </emma:emma>
        </inkml:annotationXML>
        <inkml:traceGroup>
          <inkml:annotationXML>
            <emma:emma xmlns:emma="http://www.w3.org/2003/04/emma" version="1.0">
              <emma:interpretation id="{6812ADBA-9CEB-4E68-A67B-D345A0C45BAA}" emma:medium="tactile" emma:mode="ink">
                <msink:context xmlns:msink="http://schemas.microsoft.com/ink/2010/main" type="inkWord" rotatedBoundingBox="3592,13779 9358,13565 9395,14557 3629,14771"/>
              </emma:interpretation>
              <emma:one-of disjunction-type="recognition" id="oneOf5">
                <emma:interpretation id="interp25" emma:lang="en-US" emma:confidence="0">
                  <emma:literal>Convolution</emma:literal>
                </emma:interpretation>
                <emma:interpretation id="interp26" emma:lang="en-US" emma:confidence="0">
                  <emma:literal>convolution</emma:literal>
                </emma:interpretation>
                <emma:interpretation id="interp27" emma:lang="en-US" emma:confidence="0">
                  <emma:literal>convolutions</emma:literal>
                </emma:interpretation>
                <emma:interpretation id="interp28" emma:lang="en-US" emma:confidence="0">
                  <emma:literal>Convolutions</emma:literal>
                </emma:interpretation>
                <emma:interpretation id="interp29" emma:lang="en-US" emma:confidence="0">
                  <emma:literal>convoluting</emma:literal>
                </emma:interpretation>
              </emma:one-of>
            </emma:emma>
          </inkml:annotationXML>
          <inkml:trace contextRef="#ctx0" brushRef="#br0" timeOffset="16152.9238">563 2384 18,'2'-26'29,"-2"7"-1,0 19-10,-4-47-4,10 27-4,-18-17-1,12 13-3,-13-9 0,3 8-2,-11-3 0,2 11 0,-8 0-2,-2 8 0,-3 5 0,-3 10-1,-5 7 0,4 12 0,-4 9-1,-1 13 1,1 11-1,4 11 0,1 9 0,8 3 1,6 3-1,10-1 0,7-5 0,10-11 1,7-10-1,8-9 0,4-12 1,6-10 0,-1-10-1,5-6 1,-2-8 0,1-6-1,-3-3 0,-5-6-2,11 7-7,-22-11-24,10 7 0,-15-6-2,-10 16 1</inkml:trace>
          <inkml:trace contextRef="#ctx0" brushRef="#br0" timeOffset="17159.9815">981 2591 9,'0'0'29,"-27"-25"1,9 12-2,18 13-14,-46-14-5,25 17-3,-11-3-2,1 12 0,-1 4-3,-3 10 1,-1 5 0,5 7-1,4 3 0,8 4 0,6 0-1,11-2 0,9-5 1,11-2-1,9-9 1,7-6-1,4-9 1,4-8 0,-1-9 0,-3-6-1,-5-10 1,-7-3 0,-10-8 0,-5-3 0,-11-1 0,-11 0-1,-8 0 1,-4 4-1,-6 7 0,2 2 0,0 8-1,2 3 0,8 6 0,17 6 0,-17-3 0,17 3 0,0 0 0,30-2 0,-7-1 0,4-1 1,8 1 0,5-4 0,2 2 1,0 3-1,0 2 1,-3 9 0,-5 3 0,-3 12 1,-14 2-1,-4 8 1,-9-1 0,-4 7 0,-9-6 0,-3-1 0,-5-7-1,6-4 1,11-22-1,-23 23 0,23-23-1,0 0 1,5-21-1,16-1 0,8-10 0,4-5 0,7-5 0,4-1-1,0 3 1,-2 6 0,-5 6-1,-5 15 1,-5 13 0,-4 15 1,-4 13-1,-4 11 0,-1 6 1,-3 7 0,1 0-1,-1-6 0,5-6-2,-1-14-1,12 1-16,-4-23-15,5-6 1,-3-17-3,6-2 1</inkml:trace>
          <inkml:trace contextRef="#ctx0" brushRef="#br0" timeOffset="17760.0158">2003 2497 8,'0'0'29,"-5"-20"1,5 20 1,0 0-14,0 0-7,3 17-3,1 11-2,10 11 0,-3 6-1,10 8-1,-7 1-1,7 3 0,0-9-1,0-8 0,-2-11 0,2-10 0,-4-12 0,3-9 0,-1-13 1,0-6-1,-2-14 0,-2-6 0,3-7-1,-5-6 1,-1 1-1,-3 1-1,5 7-2,-11 1-3,20 25-14,-13-6-13,7 17-1,-17 8-1,31 3 3</inkml:trace>
          <inkml:trace contextRef="#ctx0" brushRef="#br0" timeOffset="19036.0888">2833 2549 19,'-29'-22'31,"8"13"-1,-4 4 1,-6-5-20,7 23-5,-11 3-1,8 10-3,0 8 0,8 9 0,4 0-1,9 7 0,6-5 0,8 0 0,3-7-1,9-7 1,1-9 0,2-8 0,0-12 0,1-7 0,-2-14 0,-3-5 0,-4-13 0,-3-4-1,-7-9 0,-1-3 0,-8 1 0,-3 5 0,-3 6-1,-3 8-1,3 11 1,-1 5-1,11 17 0,0 0 1,-10 17-1,10-17 0,15 29 1,-15-29 0,39 26 0,-13-17 1,7-8 0,3-4 0,5-9 0,-1-4 0,0-8 0,2-7 0,-3-7 1,-3-3 0,-4-9 0,1-4 0,-10-6 0,0-2 0,-10-2 0,-1 7 1,-12 6-1,2 9 0,-10 13-1,8 29 2,-30-7-1,10 33-1,1 14 2,0 16-2,0 15 0,4 10 0,3 9 1,6 5 0,8-6-2,4-3 2,5-8-1,5-12 0,3-16 0,4-14 0,8-19 0,1-14-1,3-13 1,-1-14-1,4-9 0,-1-8 0,1-4 0,-5 0 0,-3 2 0,-9 9 0,1 1 0,-11 12 0,-11 21 1,0 0 0,19 12 0,-19 12 0,2 11 0,0 1 1,2 5 0,5-1-1,1-2 1,3-7-1,3-9 1,1-9-1,4-10 1,0-8-1,0-9 0,-2-10 0,2-7 0,-1-7-1,-1-2 1,-2 4-1,-2 2 0,-3 3 0,-3 8 1,-9 23-1,18-10 1,-13 25 1,3 9-1,0 4 0,-1 5 0,5 3 1,1-2-1,4-2 1,-1-14 0,5-7-1,4-11 1,2-9-1,1-10 1,1-8-1,-2-10 0,0-9 0,-4-6 0,-2-8-1,-8-7 0,-5-1 0,-2 1 1,-3 7-1,-3 5 1,0 10 0,-2 12 1,1 18 0,1 15 0,-6 20 1,2 11 0,4 19 0,-2 7 0,4 14 0,2 8-1,7 2 1,3-2-1,7-4 0,4-12-2,3-13 1,11-10-1,-1-21-2,8-10-2,-12-28-21,14-2-7,-13-24-2,5-1 1</inkml:trace>
          <inkml:trace contextRef="#ctx0" brushRef="#br0" timeOffset="19244.1006">4266 2215 16,'15'-18'28,"6"-2"0,10-3 0,11 6-22,-6-7-2,8 2-5,8 4-25,-8 5-1,-4 0-1,1 7 1</inkml:trace>
          <inkml:trace contextRef="#ctx0" brushRef="#br0" timeOffset="19481.1142">4825 2301 44,'-10'31'35,"-7"2"-1,10 15-1,-13-2-27,18 13-2,-1 0-3,1-4-2,9 0-5,-7-24-13,16 4-14,-16-35 0,28 17-1,-14-33 4</inkml:trace>
          <inkml:trace contextRef="#ctx0" brushRef="#br0" timeOffset="19628.1226">4877 2178 25,'0'0'23,"0"0"-21,0 0-2,0 0-25,19-3 1</inkml:trace>
          <inkml:trace contextRef="#ctx0" brushRef="#br0" timeOffset="20276.1596">5233 2432 48,'-29'31'34,"-7"-5"-1,11 13-1,-6-6-27,14 7-2,4-2-2,9 3 0,6-8 0,11-4 0,2-6-1,8-8 1,2-10 0,8-8-1,-2-9 1,1-11-1,-5-6 0,-4-9 0,-4-5 0,-9-5-1,-10 5 0,-10 0 0,-5 6-1,-4 5 1,-1 9-1,-3 6-1,23 17 1,-32-10 0,32 10 1,0 0-1,0 0 1,19 12 0,2-5 1,0 1 0,2 3 0,2 4 1,0 6 0,-2 5 0,-8 5 0,-1 3 0,-7 1 0,1 1 1,-8-5-1,2-4 1,-4-8-1,2-19 0,-4 19-1,4-19-1,10-15 1,-1-8-2,12-2 0,1-10-1,8 2 1,-1-3-1,7 9 1,-7 1 1,0 12 1,-6 14 1,-6 12 0,-6 10 0,-5 6 1,0 6-1,-4 1 0,2-4-1,5 0-3,-9-31-14,25 12-13,-6-22-2,12-8 0,0-14 1</inkml:trace>
        </inkml:traceGroup>
        <inkml:traceGroup>
          <inkml:annotationXML>
            <emma:emma xmlns:emma="http://www.w3.org/2003/04/emma" version="1.0">
              <emma:interpretation id="{7EC1B79A-B0DC-44B0-AE9A-98F50B588ADB}" emma:medium="tactile" emma:mode="ink">
                <msink:context xmlns:msink="http://schemas.microsoft.com/ink/2010/main" type="inkWord" rotatedBoundingBox="10383,13882 11134,13854 11160,14538 10408,14565"/>
              </emma:interpretation>
              <emma:one-of disjunction-type="recognition" id="oneOf6">
                <emma:interpretation id="interp30" emma:lang="en-US" emma:confidence="1">
                  <emma:literal>is</emma:literal>
                </emma:interpretation>
                <emma:interpretation id="interp31" emma:lang="en-US" emma:confidence="0">
                  <emma:literal>io</emma:literal>
                </emma:interpretation>
                <emma:interpretation id="interp32" emma:lang="en-US" emma:confidence="0">
                  <emma:literal>in</emma:literal>
                </emma:interpretation>
                <emma:interpretation id="interp33" emma:lang="en-US" emma:confidence="0">
                  <emma:literal>Is</emma:literal>
                </emma:interpretation>
                <emma:interpretation id="interp34" emma:lang="en-US" emma:confidence="0">
                  <emma:literal>ir</emma:literal>
                </emma:interpretation>
              </emma:one-of>
            </emma:emma>
          </inkml:annotationXML>
          <inkml:trace contextRef="#ctx0" brushRef="#br0" timeOffset="21140.2091">6898 2387 21,'-4'-17'30,"4"17"1,-10-21 0,10 21-16,-17 0-6,13 17-2,-11 2-2,7 16-1,-3 4-1,5 11-1,2 2 0,6 7 0,6-6-1,9-3 0,4-7-1,6-12 1,3-12-1,9-10 1,1-11 0,0-13-1,2-9 0,-1-9 1,-3-9-1,-2-4 0,1 1 0,-5 0 0,1 4 0,-3 3 0,-1 9-1,2 8 1,-1 11 0,-1 8 0,0 9 0,-2 10 1,-2 5-1,-6 9 1,-6 2-1,-5 3 1,-8-1 0,-10-1 0,-5-4-1,-10-10-2,2 5-5,-25-24-25,18 6-1,-20-21-2,13 4 0</inkml:trace>
          <inkml:trace contextRef="#ctx0" brushRef="#br0" timeOffset="21328.2198">6955 2146 42,'-27'-4'21,"27"4"-19,0 0-2,0 0-29,19 7-2</inkml:trace>
        </inkml:traceGroup>
        <inkml:traceGroup>
          <inkml:annotationXML>
            <emma:emma xmlns:emma="http://www.w3.org/2003/04/emma" version="1.0">
              <emma:interpretation id="{58C1C323-BDB8-4898-A30D-905367E4DE55}" emma:medium="tactile" emma:mode="ink">
                <msink:context xmlns:msink="http://schemas.microsoft.com/ink/2010/main" type="inkWord" rotatedBoundingBox="11884,13616 17993,13389 18041,14687 11932,14914"/>
              </emma:interpretation>
              <emma:one-of disjunction-type="recognition" id="oneOf7">
                <emma:interpretation id="interp35" emma:lang="en-US" emma:confidence="1">
                  <emma:literal>implemented</emma:literal>
                </emma:interpretation>
                <emma:interpretation id="interp36" emma:lang="en-US" emma:confidence="0">
                  <emma:literal>•implemented</emma:literal>
                </emma:interpretation>
                <emma:interpretation id="interp37" emma:lang="en-US" emma:confidence="0">
                  <emma:literal>Implemented</emma:literal>
                </emma:interpretation>
                <emma:interpretation id="interp38" emma:lang="en-US" emma:confidence="0">
                  <emma:literal>complemented</emma:literal>
                </emma:interpretation>
                <emma:interpretation id="interp39" emma:lang="en-US" emma:confidence="0">
                  <emma:literal>implementer</emma:literal>
                </emma:interpretation>
              </emma:one-of>
            </emma:emma>
          </inkml:annotationXML>
          <inkml:trace contextRef="#ctx0" brushRef="#br0" timeOffset="22492.2865">8403 2289 30,'0'0'30,"-21"-9"0,21 9 1,-19 7-19,19 14-4,-15-1-3,9 13-1,-6 3 0,12 14-1,-3-1-1,8 4 0,5-5-1,7-3 0,4-9-1,8-8 1,4-11 0,3-13-1,4-13 1,4-8 0,-4-12-1,4-8 1,-3-4 0,-1-2-1,-6 1 0,-5 5 0,-8 6 0,-4 5 0,-17 26 0,22-16 1,-22 16-1,7 28 0,-5-2 0,-2 8 0,0 2 0,-2 4 1,2-2-1,0-4 0,-2-6 1,2-7-1,0-6 1,0-15-1,0 0 0,0 0 1,4-17-1,0-4 0,6-8 0,-1-2-1,6 0 1,5 0 0,3 3-1,0 4 1,3 7-1,-3 6 1,2 10 0,-4 11-1,0 6 1,-5 3 0,-5 3 0,-1 4 0,-3-4 1,-3 2-1,-2-5 0,-2-19 1,0 19 0,0-19-1,0 0 0,-2-20 0,6 1 0,6-5 0,3-4 0,4-5-1,6 2 1,4 0-1,2 5 1,0 6 0,-1 9 0,1 10-1,-4 9 1,0 4 0,-2 9 0,-4 5 0,-2 1 0,0 1 1,-3-4-1,-3-5 0,-11-19 0,23 21 0,-23-21-2,21-7-4,4 7-13,-19-21-14,13 6 0,-11-15 0,7 10-2</inkml:trace>
          <inkml:trace contextRef="#ctx0" brushRef="#br0" timeOffset="22697.2982">8583 2123 46,'-25'0'28,"25"0"-6,0 0-20,6-19-30,19 18-1,6-6-1</inkml:trace>
          <inkml:trace contextRef="#ctx0" brushRef="#br0" timeOffset="25600.4643">9915 1910 15,'-4'-30'29,"4"30"1,0 0-1,0 0-11,-29 2-6,31 26-5,-14 1 1,12 19-3,-5 6 0,9 23-1,-6 11 0,9 17-1,-1 9-2,4 2 1,-1-3-1,1-4-1,-3-11 1,-1-12 0,-4-20 0,2-14-1,-6-20 1,0-9 0,2-23-1,0 0 0,-25-4 0,14-15-1,-3-6 0,1-10 0,1-3-1,3-7 1,3-3 0,8-4 0,8-3-1,5 0 2,10-2-1,5 5 0,7 4 1,3 5 0,2 7-1,2 5 1,-2 10 0,-3 11-1,-7 6 1,-7 9 0,-6 11 0,-9 6 0,-10 8-1,-10 4 1,-7 2-1,-6-1 1,-2 3-1,-5-11-1,3-3 0,-2-10 0,10-2 0,0-8 0,19-4 0,0 0 0,0 0 0,-8-19 1,8 19 0,31-26 0,-5 9 1,5-6 0,6-3 1,1-1 0,4-6-1,6-3 1,-2-5 0,2-4 0,-6-4 0,0-1-1,-6-5 1,-3 0-1,-6-5 1,-6 5-1,-10 3 0,-3 7 1,-6 7-1,-6 9 1,-4 8-2,8 21 2,-30-5 0,7 20-1,0 10 1,0 7-1,0 10 1,2 6-1,5 7 1,5 2-1,7-2 0,10 2 0,7-3 0,6-6 1,8-9-1,8-7 0,5-14 1,6-12-1,6-6 1,3-11-1,-1-9 1,-1-6-1,-5-9 1,-7 1-1,-7-2 0,-11 3 0,-13 2 0,-10 3 0,-10 8-1,-11 4 0,-4 13 1,-8 6-1,3 11 0,-3 7 1,6 10-1,6 1 1,10 8-1,11 1 1,9 2 0,9-3 0,9-2 0,5-7 1,4-10-1,7-9 0,-1-10 1,0-9-1,0-9 1,0-8 0,-3-7 0,1-5 0,-4 0-1,-1 1 1,-5 4-1,-1 7 1,-6 1-1,-2 11 1,-21 12-1,29 6 0,-22 9 1,-3 11 0,-6 5-1,0 7 1,-5 3 0,-1 1 0,-1-6-1,-1-2 1,-2-10 0,3-1-1,9-23 1,-14 15-1,14-15 1,-5-17-1,9-4 0,1-3 0,7-5 0,3-5 0,2-1 0,6 1 0,0 3 0,2 5-1,2 5 1,-6 7 0,-2 11 0,-1 6 0,-18-3 0,23 30 0,-20-6 0,-3 5 0,-2 4 0,1-1 0,-5 0 0,2-7 0,0-4 0,0-5 0,4-16 0,0 0 1,0 0-1,19-16-1,-3-3 1,1-7-1,4-3 1,4 0-1,0 1 0,-2 4 0,0 5 0,-2 7 1,-2 7-1,-19 5 1,29 15 0,-16 2 1,-1 4-1,1 2 0,2 1 1,1-4-1,5-6 1,6-7-1,1-7 0,7-9 0,-1-4 1,3-8-1,-3-5 1,1-7-1,-5-3 0,-9-2 0,-7 2 0,-7 3 0,-7 2-1,-7 7 1,-7 7-1,-3 12 1,-4 10-1,-2 9 1,2 8-1,4 9 1,3 4-1,9 1 1,5 0 0,7-2 0,7-3 0,7-3 0,4-11 0,5-6 1,5-11-1,1-4 0,3-8 1,-1-5-1,0-9 0,0-2 0,-3-3 1,-2 2-1,-7 3 0,-3 2 0,-4 3 0,-19 21 0,22-19 0,-22 19 0,3 16 0,-8 3 0,-1 5 0,-2 2 0,1 3 0,-1 2 0,0-3 0,2-4 1,3-5-1,3-19 0,-4 21 0,4-21 0,0 0 0,0 0 0,25-16 0,-12 1 0,6-6-1,4-3 0,2-2 0,2-3 0,0 3 0,-2 3 0,-2 3 0,-6 2 1,-17 18 0,25-6 0,-25 6 0,11 22 1,-7-1-1,4 3 1,-1 2-1,5 3 1,1-1-1,5-1 1,3-6-1,6-9 0,3-7 0,5-3 0,3-11 0,2-5 0,-2-10 1,5-5-2,-3-7 1,-4-6 0,-1-6 0,-8-7-1,-3-7 0,-8-2 1,-1-1-1,-5-1 0,-5 4 1,-6 5 0,-1 9 0,-4 6 0,-2 11 0,1 9 0,7 22 1,-22-12-1,22 12 1,-28 24 0,14 4 1,3 11-1,-1 10 0,5 11 1,1 4-1,8 8 0,4 0 0,5 3 0,2-8-1,9-7 1,1-6-2,5-13 1,5-12 0,5-13-1,2-8 1,3-14 0,2-7-1,0-14-1,1-8 1,-4-9-2,-2-3 1,-9-1-1,-3 3 1,-10 0-1,-7 12 1,-9 6 0,-2 27 1,0 0 0,-31-7 1,14 24 1,0 7-1,1 9 2,5 2-1,5 2 1,6 5-1,10-3 1,5-2-1,8-3 1,10-3-2,7-10 0,2-4-1,2-12-3,10 2-9,-12-15-19,4-3-1,-12-11 0,-5-4 0</inkml:trace>
          <inkml:trace contextRef="#ctx0" brushRef="#br0" timeOffset="25805.476">13127 1975 34,'8'-36'27,"26"15"-1,12-1 0,17 1-26,10-3-7,4 3-17,7 6-3,-4-1 1,5 9-1</inkml:trace>
          <inkml:trace contextRef="#ctx0" brushRef="#br0" timeOffset="26392.5095">14263 2085 44,'-21'-3'30,"-6"3"-1,-4-4-8,6 17-10,-15-7-5,13 13-2,-5-1 0,11 11 0,2-1-2,13 6 1,2-1-2,12 1 0,3-3 0,8-3-1,4-7 1,6-9 0,0-7-1,5-9 1,1-9 0,-1-6 0,-5-11 0,2-6-1,-7-9 1,1-6 0,-5-12 0,-5-5-1,-4-7 1,1 1-1,-5 4 0,-3 6 0,-2 9 0,-6 13 0,-1 16 0,5 26 0,-23 4 1,7 22 0,1 10 0,-2 16 0,1 8 0,5 11 1,-1 3-1,7 3 0,5-1 0,2-2-1,5-8 1,5-9-1,5-12-2,-5-18-5,24-3-26,-17-20-2,10-6 0,-10-19-1</inkml:trace>
        </inkml:traceGroup>
        <inkml:traceGroup>
          <inkml:annotationXML>
            <emma:emma xmlns:emma="http://www.w3.org/2003/04/emma" version="1.0">
              <emma:interpretation id="{96C278EF-869A-4283-9B61-BB8AA892A7D9}" emma:medium="tactile" emma:mode="ink">
                <msink:context xmlns:msink="http://schemas.microsoft.com/ink/2010/main" type="inkWord" rotatedBoundingBox="18927,13280 19991,13241 20038,14504 18974,14544"/>
              </emma:interpretation>
              <emma:one-of disjunction-type="recognition" id="oneOf8">
                <emma:interpretation id="interp40" emma:lang="en-US" emma:confidence="1">
                  <emma:literal>by</emma:literal>
                </emma:interpretation>
                <emma:interpretation id="interp41" emma:lang="en-US" emma:confidence="0">
                  <emma:literal>big</emma:literal>
                </emma:interpretation>
                <emma:interpretation id="interp42" emma:lang="en-US" emma:confidence="0">
                  <emma:literal>biy</emma:literal>
                </emma:interpretation>
                <emma:interpretation id="interp43" emma:lang="en-US" emma:confidence="0">
                  <emma:literal>buy</emma:literal>
                </emma:interpretation>
                <emma:interpretation id="interp44" emma:lang="en-US" emma:confidence="0">
                  <emma:literal>hy</emma:literal>
                </emma:interpretation>
              </emma:one-of>
            </emma:emma>
          </inkml:annotationXML>
          <inkml:trace contextRef="#ctx0" brushRef="#br0" timeOffset="27239.558">15403 1622 35,'-8'-24'31,"0"1"0,8 23 1,-13-31-21,13 31-1,6 16-4,1 16 0,-9 10-2,6 21 0,-6 6-1,6 14-1,-8 5 0,4 3-1,-2-4 0,2-8-1,-2-12 0,2-12 1,-1-13-1,1-11 0,-2-11 0,2-20 0,0 0 0,0 0-1,-2-34 0,2 3 0,5-3 0,5-8-1,5 1 1,6-2-1,8 6 1,8 3 0,7 8 0,5 7 0,5 7 1,0 10 0,-5 9 0,-1 10 0,-7 6 1,-11 6 0,-13 6-1,-9 4 1,-16-1 0,-9 0 0,-15-5-1,-10-4 1,-4-6-1,-8-10 0,2-2-2,-3-15-3,16 10-7,-9-20-21,22 0-1,1-8 0,15 3 0</inkml:trace>
          <inkml:trace contextRef="#ctx0" brushRef="#br0" timeOffset="27720.5855">16037 2151 56,'0'0'35,"0"0"-1,0 0 0,3 22-27,5-1-3,-4-2-3,4 5 0,1 0 0,5 2 0,1-5-1,2-6 0,4-6 0,0-7-1,8-6 1,-2-8-1,0-7 1,-1-5-1,3-4 0,-4 1 1,0 1-1,-4 4 1,-6 3 0,-15 19 1,25-7 0,-13 26 1,-3 10-1,-1 16 1,-4 8 0,0 15 0,-6 2-1,-4 3 1,-7-4-1,-7-7 1,-12-11-1,-3-8-1,-7-15 0,-2-14-1,2-6-4,-13-25-20,16 7-9,-9-18-2,20 8 0</inkml:trace>
        </inkml:traceGroup>
        <inkml:traceGroup>
          <inkml:annotationXML>
            <emma:emma xmlns:emma="http://www.w3.org/2003/04/emma" version="1.0">
              <emma:interpretation id="{7A66F61A-19A3-4689-9EF6-9CA47866460C}" emma:medium="tactile" emma:mode="ink">
                <msink:context xmlns:msink="http://schemas.microsoft.com/ink/2010/main" type="inkWord" rotatedBoundingBox="20681,13175 23684,13064 23734,14435 20732,14546"/>
              </emma:interpretation>
              <emma:one-of disjunction-type="recognition" id="oneOf9">
                <emma:interpretation id="interp45" emma:lang="en-US" emma:confidence="1">
                  <emma:literal>"flip</emma:literal>
                </emma:interpretation>
                <emma:interpretation id="interp46" emma:lang="en-US" emma:confidence="1">
                  <emma:literal>"f lip</emma:literal>
                </emma:interpretation>
                <emma:interpretation id="interp47" emma:lang="en-US" emma:confidence="1">
                  <emma:literal>\\ flip</emma:literal>
                </emma:interpretation>
                <emma:interpretation id="interp48" emma:lang="en-US" emma:confidence="0">
                  <emma:literal>"If lip</emma:literal>
                </emma:interpretation>
                <emma:interpretation id="interp49" emma:lang="en-US" emma:confidence="0">
                  <emma:literal>"if lip</emma:literal>
                </emma:interpretation>
              </emma:one-of>
            </emma:emma>
          </inkml:annotationXML>
          <inkml:trace contextRef="#ctx0" brushRef="#br0" timeOffset="28380.6232">17102 1456 42,'21'-8'33,"-21"8"0,25 20 0,-8 8-22,-2-11-6,12 12-1,-4-1-3,4 3 0,-2-2-3,-2-8-2,5 10-8,-28-31-20,31 24 0,-31-24-2,19 0 2</inkml:trace>
          <inkml:trace contextRef="#ctx0" brushRef="#br0" timeOffset="28607.6362">17460 1510 55,'17'22'34,"-9"-1"0,-8-6-1,13 15-27,-15-5-3,8 8-1,-2 3-3,-2-6-2,13 9-8,-13-15-22,15 2 1,-17-26-2,33 26 0</inkml:trace>
          <inkml:trace contextRef="#ctx0" brushRef="#br0" timeOffset="29216.671">17941 2082 43,'25'3'33,"5"-6"1,18 5-1,4-13-24,17 10-4,0-5-2,5 1-3,5 0-3,-14-12-6,4 8-23,-19-8-1,-4 0 0,-12-6-1</inkml:trace>
          <inkml:trace contextRef="#ctx0" brushRef="#br0" timeOffset="29003.6588">18619 1603 22,'-12'-37'30,"-5"3"-1,-6 0 2,-10-8-19,12 21-2,-13-6-4,11 18-1,-12 1 0,11 18 0,-11 5-1,12 18 0,-6 7-1,10 15-1,2 5 0,5 9 0,7 5 0,7 4-2,5-4 1,7-3-2,5-4 0,-4-12-2,6-1-3,-15-23-15,9 0-13,-15-31 0,6 24-1,-6-24 1</inkml:trace>
          <inkml:trace contextRef="#ctx0" brushRef="#br0" timeOffset="29492.6869">18977 1523 55,'0'0'35,"-17"19"-1,7 4 0,12 20-26,-10 2-4,8 13-2,-5 8 1,3 6-2,-2-3 0,2-3-2,2-3-1,-4-14-4,12 6-8,-12-22-19,12-6-2,-8-27 0,13 21 0</inkml:trace>
          <inkml:trace contextRef="#ctx0" brushRef="#br0" timeOffset="29724.7001">19249 1889 65,'0'0'34,"0"19"1,-10 0-1,7 14-29,-7-1-3,6 4-1,-2 2 0,4-3-2,2-1-2,-5-16-3,20 4-28,-15-22 0,8 16-1,-8-16 0</inkml:trace>
          <inkml:trace contextRef="#ctx0" brushRef="#br0" timeOffset="29923.7114">19354 1680 67,'0'0'36,"-13"-31"-1,13 31-2,-13-17-34,13 17-12,0 0-21,22-10-1,7 17 0,-4-6-2</inkml:trace>
          <inkml:trace contextRef="#ctx0" brushRef="#br0" timeOffset="30475.7431">19783 1387 59,'0'0'35,"-24"29"0,20 18 0,-10 10-29,10 21-2,-1 11-1,5 18-1,-2 3 0,4 6-1,-2-8 0,0 1 0,0-7-1,-4-7 1,-2-16-1,-2-10 1,-3-16-2,-1-11 2,-1-13-2,13-29 1,-27 12-1,27-12 1,-25-36-1,14-2 0,3-7 0,2-13 0,8-8 0,2-6-1,8-4 1,3-9 1,10 6-2,2 3 2,7 4-2,3 8 2,3 9-1,4 8 1,2 11-1,2 14 0,-4 13 1,-4 12 0,-4 15 1,-1 14-1,-14 6 2,-6 11-1,-13 1 1,-8 1-1,-13-2 1,-4-5 0,-9-6-1,-5-10 0,-1-6-2,-4-16-6,11 0-27,-9-14-1,13-3-2,-2-11 0</inkml:trace>
        </inkml:traceGroup>
      </inkml:traceGroup>
      <inkml:traceGroup>
        <inkml:annotationXML>
          <emma:emma xmlns:emma="http://www.w3.org/2003/04/emma" version="1.0">
            <emma:interpretation id="{5CB014EF-BE7F-421A-B7D9-E74617E6BD41}" emma:medium="tactile" emma:mode="ink">
              <msink:context xmlns:msink="http://schemas.microsoft.com/ink/2010/main" type="line" rotatedBoundingBox="3693,14861 23301,14262 23347,15759 3738,16357"/>
            </emma:interpretation>
          </emma:emma>
        </inkml:annotationXML>
        <inkml:traceGroup>
          <inkml:annotationXML>
            <emma:emma xmlns:emma="http://www.w3.org/2003/04/emma" version="1.0">
              <emma:interpretation id="{6A46CA2F-CDD2-46DF-B39A-283047564556}" emma:medium="tactile" emma:mode="ink">
                <msink:context xmlns:msink="http://schemas.microsoft.com/ink/2010/main" type="inkWord" rotatedBoundingBox="3702,15162 5928,15094 5948,15742 3722,15810"/>
              </emma:interpretation>
              <emma:one-of disjunction-type="recognition" id="oneOf10">
                <emma:interpretation id="interp50" emma:lang="en-US" emma:confidence="1">
                  <emma:literal>and</emma:literal>
                </emma:interpretation>
                <emma:interpretation id="interp51" emma:lang="en-US" emma:confidence="0">
                  <emma:literal>ands</emma:literal>
                </emma:interpretation>
                <emma:interpretation id="interp52" emma:lang="en-US" emma:confidence="0">
                  <emma:literal>anal</emma:literal>
                </emma:interpretation>
                <emma:interpretation id="interp53" emma:lang="en-US" emma:confidence="0">
                  <emma:literal>amid</emma:literal>
                </emma:interpretation>
                <emma:interpretation id="interp54" emma:lang="en-US" emma:confidence="0">
                  <emma:literal>•End</emma:literal>
                </emma:interpretation>
              </emma:one-of>
            </emma:emma>
          </inkml:annotationXML>
          <inkml:trace contextRef="#ctx0" brushRef="#br0" timeOffset="32080.8348">521 3797 36,'0'0'32,"-35"-31"0,16 21-8,-13-18-13,14 15-3,-12-12-1,12 13-3,-10-1 0,7 7-1,-6 5-1,4 13 0,-4 5-1,2 12 0,0 7-1,2 8 0,6 0-1,7 5 1,5-3 0,7-4 0,9-6 1,6-7-2,6-10 1,2-10-1,6-8 1,-2-9-1,3-6 0,-1-8-1,1-4 0,-3-9 0,-4 1 1,-2-2-1,-6 1 1,-3 4 0,-5 3 0,-1 8 0,-8 20 1,2-17 0,-2 17 0,4 24 0,-1 2 0,3 5 1,4 3-1,3 4 1,4-2-1,3-3 1,3-5-1,3-10 0,3-9 1,4-7-1,3-11 1,2-6-1,-1-8 1,1-6-1,4-7 1,0-4-1,1 0 1,-3 3-1,-6 0 0,-1 10 0,-4 3 1,-1 12-1,-7 8 1,-2 16 0,-5 9-1,-3 6 1,-3 6 0,0 5 0,-6 0 0,0-2 0,-4-6 0,0-6 0,-2-9 0,4-15 0,0 0-1,0 0 1,0 0-1,-4-26 0,16-1 0,5-8 0,6-4 0,6-3-1,1 3 1,5 2-1,-1 10 1,-1 8-1,-1 14 1,-5 15 0,-4 11-1,-4 6-1,6 11-3,-10-7-3,22 18-13,-12-20-13,13 0 0,0-17 0</inkml:trace>
          <inkml:trace contextRef="#ctx0" brushRef="#br0" timeOffset="32527.8604">2220 3668 35,'-2'-33'32,"-17"2"1,-6 17-3,-23-13-17,15 29-6,-14-1-3,6 15-1,1 8-2,4 10 0,5 10-1,8 0 0,13 8-1,7-2 1,10-3 0,9-8-1,5-4 0,6-13 0,3-6-1,-1-13 0,2-6 0,-3-11 0,1-3 0,-6-11 1,-4-5 0,-4-8-1,-5-7 2,-2-4 0,-6-8 0,0-2 0,-6-2 1,4 7 0,-6 3 1,6 11 0,-4 9 0,4 17 0,0 17 0,0 0 1,2 38-1,-2 3 0,2 11 0,4 10-1,3 5 0,5 2 0,5 0-3,0-12-2,21 5-20,-7-26-9,9-5-1,-6-21-2</inkml:trace>
        </inkml:traceGroup>
        <inkml:traceGroup>
          <inkml:annotationXML>
            <emma:emma xmlns:emma="http://www.w3.org/2003/04/emma" version="1.0">
              <emma:interpretation id="{BF540100-4B18-434B-B1C0-98B8CB3DD2B3}" emma:medium="tactile" emma:mode="ink">
                <msink:context xmlns:msink="http://schemas.microsoft.com/ink/2010/main" type="inkWord" rotatedBoundingBox="7133,14773 10587,14667 10627,15964 7173,16070"/>
              </emma:interpretation>
              <emma:one-of disjunction-type="recognition" id="oneOf11">
                <emma:interpretation id="interp55" emma:lang="en-US" emma:confidence="0">
                  <emma:literal>drag".</emma:literal>
                </emma:interpretation>
                <emma:interpretation id="interp56" emma:lang="en-US" emma:confidence="0">
                  <emma:literal>drag" d</emma:literal>
                </emma:interpretation>
                <emma:interpretation id="interp57" emma:lang="en-US" emma:confidence="0">
                  <emma:literal>drag." d</emma:literal>
                </emma:interpretation>
                <emma:interpretation id="interp58" emma:lang="en-US" emma:confidence="0">
                  <emma:literal>dray".</emma:literal>
                </emma:interpretation>
                <emma:interpretation id="interp59" emma:lang="en-US" emma:confidence="0">
                  <emma:literal>dray" d</emma:literal>
                </emma:interpretation>
              </emma:one-of>
            </emma:emma>
          </inkml:annotationXML>
          <inkml:trace contextRef="#ctx0" brushRef="#br0" timeOffset="33320.9058">3927 3509 16,'-27'-17'31,"6"7"1,-6-4 0,4 14-17,-10-12-6,14 17-3,-11-1-2,5 9-1,-6 8-2,2 14 1,1 4-1,5 9 1,3 4-2,9 2 2,7-4-2,8 0 0,7-11 0,10-9 1,4-15-1,4-10 0,6-12 0,-3-10 0,3-12 0,-3-13 0,-3-6 1,-6-9-2,-4-7 1,-6-6 0,-5-4 0,-4-6-1,-6 1 1,-4 3 0,2 7-1,-3 11 1,1 9 0,0 15 1,1 15 0,5 19 0,-16 21 1,10 15-1,-1 14 1,3 17 0,0 11-1,6 15 0,2 5 0,9-1 0,5-4-1,3-7 1,5-12-3,3-17 0,9-7-7,-11-31-25,14-7 1,-9-24-3,6-2 2</inkml:trace>
          <inkml:trace contextRef="#ctx0" brushRef="#br0" timeOffset="33707.9279">4382 3551 31,'12'-17'32,"-12"17"1,0 0 0,29 10-22,-29-10-4,15 43-2,-9-14-1,5 14 0,-7 0-2,2 6 0,-6-4-1,2-1 0,-4-11 0,0-5 0,0-11-1,2-17 1,0 0 0,0 0-1,-6-26 1,10-3-1,2-13 0,5-8 0,3-1 0,3-4-1,8 5 1,2 1-2,7 11-1,-1 4-3,20 27-15,-14-5-13,11 19 0,-8-5 0,9 17 0</inkml:trace>
          <inkml:trace contextRef="#ctx0" brushRef="#br0" timeOffset="34415.9685">5181 3597 35,'-4'-20'33,"4"20"1,-15-42 0,15 42-20,-34-39-6,16 23-3,-10 2-1,1 9-2,-4 7-1,2 8 1,3 13-2,3 9 0,5 6 0,9 7 0,7-2 0,6 0 0,9-5-1,2-5 1,8-11 0,2-11-1,2-10 1,2-9 0,-4-11-1,2-7 1,-4-5 0,-4-3 0,0 1 0,-6 3 0,-1 5 0,-4 4 0,-8 21 0,0 0 0,19 15 0,-12 11 0,3 10 0,3 4 1,3 3 0,3 2-1,0-7 1,4-7-1,2-15 1,5-10-1,1-11 1,0-10-1,1-13 1,3-6-1,-3-9 0,-1-7 1,-8 0-1,-4 3 1,-11 4-1,-4 5 1,-10 10-1,-6 13 0,12 15 0,-32 7 0,17 15 0,-3 14 0,5 13 0,3 6 0,5 7 0,3 5 1,0 4-1,2 0-1,-2-6 2,0-6-1,-6-8 1,-1-2-1,-7-10 1,-3-6 0,-8-9-1,-1-5 1,-5-5-1,-1-5 0,-1-4 0,3-9-1,1-4-1,0-6-2,14 7-3,-12-22-21,29 29-7,-13-38-2,19 21 1</inkml:trace>
          <inkml:trace contextRef="#ctx0" brushRef="#br0" timeOffset="35045.0045">6283 2954 49,'0'0'35,"-10"23"-1,-7-11-1,13 17-26,-15 0-2,5 6-4,-1-2 0,4 1-1,3 1-2,2-13-2,18 11-12,-12-33-16,15 20-2,-15-20 1,23-1-1</inkml:trace>
          <inkml:trace contextRef="#ctx0" brushRef="#br0" timeOffset="35293.0187">6507 3018 45,'0'0'35,"-15"21"0,11-1 0,-15-4-20,13 15-9,-8-2-4,5 6-1,-1 3-3,-5-11-16,15 13-17,-10-18 1,12 2-3,-2-24 0</inkml:trace>
          <inkml:trace contextRef="#ctx0" brushRef="#br0" timeOffset="51342.9366">7013 3906 38,'-6'-17'33,"-8"-6"-1,14 23 0,-25-31-20,25 31-5,0 0-3,0 0 0,0 0-2,-7 16 0,7-1 0,0 4-1,0-2 0,2 4 0,-2-5-1,2-1 1,-2-15-1,0 0 1,0 0-1,0 0 0,21-12 0,-14-7 0,1-3 0,0-4 0,-1 2 0,-1 1-1,-2 4 1,-4 19 0,2-19 0,-2 19-1,0 0-1,-2 18-1,8 6-6,-6-24-23,-4 31-1,4-31-1,9 21 0</inkml:trace>
        </inkml:traceGroup>
        <inkml:traceGroup>
          <inkml:annotationXML>
            <emma:emma xmlns:emma="http://www.w3.org/2003/04/emma" version="1.0">
              <emma:interpretation id="{E3AB58A9-30DA-4609-AE73-6D2DFD2ADACA}" emma:medium="tactile" emma:mode="ink">
                <msink:context xmlns:msink="http://schemas.microsoft.com/ink/2010/main" type="inkWord" rotatedBoundingBox="11525,14622 14360,14535 14391,15532 11556,15619"/>
              </emma:interpretation>
              <emma:one-of disjunction-type="recognition" id="oneOf12">
                <emma:interpretation id="interp60" emma:lang="en-US" emma:confidence="0">
                  <emma:literal>Here</emma:literal>
                </emma:interpretation>
                <emma:interpretation id="interp61" emma:lang="en-US" emma:confidence="0">
                  <emma:literal>"Here</emma:literal>
                </emma:interpretation>
                <emma:interpretation id="interp62" emma:lang="en-US" emma:confidence="0">
                  <emma:literal>'Here</emma:literal>
                </emma:interpretation>
                <emma:interpretation id="interp63" emma:lang="en-US" emma:confidence="0">
                  <emma:literal>Have</emma:literal>
                </emma:interpretation>
                <emma:interpretation id="interp64" emma:lang="en-US" emma:confidence="0">
                  <emma:literal>"there</emma:literal>
                </emma:interpretation>
              </emma:one-of>
            </emma:emma>
          </inkml:annotationXML>
          <inkml:trace contextRef="#ctx0" brushRef="#br0" timeOffset="50802.9058">7989 3063 28,'0'0'32,"-7"-16"-2,7 16 2,0 0-19,0 0-3,0 0-3,0 0-3,-14 23-1,9-8 0,5 6-1,-4 0-1,4 1 0,-2-1-1,0-6-3,10 8-10,-8-23-18,9 15-2,-9-15-1,0 0-1</inkml:trace>
          <inkml:trace contextRef="#ctx0" brushRef="#br0" timeOffset="51829.9645">8022 2904 38,'-8'-20'30,"8"20"2,0 0-3,0 0-17,-11 22-4,11 6-2,-8 4-1,4 17-2,-1 6 1,3 12-1,0 2 0,2 7-2,2-4 1,2 2-1,-1-6 0,1-10-1,2-10-2,-4-10 0,6-5-3,-8-33-4,19 31-16,-19-31-9,0 0 1,19-38-1</inkml:trace>
          <inkml:trace contextRef="#ctx0" brushRef="#br0" timeOffset="52358.9948">8003 3385 32,'0'0'32,"21"-3"-1,-2-6 1,17 14-18,-1-13-6,22 8-2,-3-5-2,11 1-1,-2 1-2,-3-6-5,9 13-21,-19-13-6,-3 9-2,-16-9 0</inkml:trace>
          <inkml:trace contextRef="#ctx0" brushRef="#br0" timeOffset="52146.9826">8486 2965 32,'0'0'32,"21"-23"0,-21 23 1,0 0-19,28 19-6,-28 0 0,10 21-3,-8 5 0,4 18-1,-8 8 0,4 14-1,-4 1-1,0 7 0,0-4-1,0-6 0,0-10-1,0-15 0,4-9-2,-6-20-1,8-7-2,-4-22-6,0 0-22,-6-36-1,6 10 0,-21-20-1</inkml:trace>
          <inkml:trace contextRef="#ctx0" brushRef="#br0" timeOffset="53462.0578">8936 3759 36,'25'-3'31,"-2"-16"-1,11 0 0,-11-19-19,23 9-4,-10-16-2,12 2-2,-11-7 0,1 3-1,-9-1 0,-8 7 0,-12 1-1,-7 7 0,-11 6 0,-8 8 0,-8 8-1,-8 11 0,-1 9 0,-3 8 0,3 11-1,-1 8 1,8 7-1,6 5 1,12 8-1,7-1 1,10 0 0,9-2 0,8-10 0,11-8 0,4-11 0,8-14 1,2-15-1,4-12 0,3-11 1,1-6 0,-3-9-1,1-4 1,-5 1 0,-3 4 0,-8 4 0,-1 7 0,-9 7 0,-5 9 0,-4 11 1,0 13-1,-5 12-1,-1 10 1,-1 7-1,-1 6 1,0 5-1,-3-1 0,-1-5 1,-1-7-1,-4-8 1,0-9-1,-4-19 1,0 0 0,0 0-1,6-38 1,-3 5-1,3-3 0,2-4-1,1-3 0,5 5 1,3 4-1,2 8 0,4 9 1,4 10 0,4 7-1,5 5 1,2 5 0,6 4 0,2-2 0,0 0 0,2-5 1,0-9-1,-2-5 1,-6-6-1,-3-6 1,-7-5-1,-5-4 1,-9-3 0,-9 2-1,-9 3 0,-7 5 0,-10 6 0,-6 8-1,-4 8 1,-4 11-1,1 11 1,1 11-1,4 8 1,8 8-1,4 3 1,9 1 0,6 1 0,10-5 0,5-7 0,8-9 0,8-13 1,9-12-1,8-13-1,0-11-1,13-1-4,-15-20-23,15 8-5,-17-13 0,2 12-1</inkml:trace>
        </inkml:traceGroup>
        <inkml:traceGroup>
          <inkml:annotationXML>
            <emma:emma xmlns:emma="http://www.w3.org/2003/04/emma" version="1.0">
              <emma:interpretation id="{A692288A-E8D2-4D99-9A9A-3C6519A64459}" emma:medium="tactile" emma:mode="ink">
                <msink:context xmlns:msink="http://schemas.microsoft.com/ink/2010/main" type="inkWord" rotatedBoundingBox="15234,14650 16896,14472 16989,15337 15326,15515"/>
              </emma:interpretation>
              <emma:one-of disjunction-type="recognition" id="oneOf13">
                <emma:interpretation id="interp65" emma:lang="en-US" emma:confidence="1">
                  <emma:literal>let</emma:literal>
                </emma:interpretation>
                <emma:interpretation id="interp66" emma:lang="en-US" emma:confidence="0">
                  <emma:literal>bet</emma:literal>
                </emma:interpretation>
                <emma:interpretation id="interp67" emma:lang="en-US" emma:confidence="0">
                  <emma:literal>lot</emma:literal>
                </emma:interpretation>
                <emma:interpretation id="interp68" emma:lang="en-US" emma:confidence="0">
                  <emma:literal>Get</emma:literal>
                </emma:interpretation>
                <emma:interpretation id="interp69" emma:lang="en-US" emma:confidence="0">
                  <emma:literal>lit</emma:literal>
                </emma:interpretation>
              </emma:one-of>
            </emma:emma>
          </inkml:annotationXML>
          <inkml:trace contextRef="#ctx0" brushRef="#br0" timeOffset="54585.122">11730 3623 35,'0'0'29,"0"0"0,6-24-4,25 7-16,-4-25-1,21 8-2,-1-19 0,15 3-2,-7-14 1,7 3-3,-11-6 0,-1 3 0,-12 2-2,-11 4 0,-9 4 0,-13 8 0,-7 9 0,-9 12 0,-10 14-1,-10 15 1,-5 11 0,-8 15-1,0 13 2,1 8-2,7 10 2,5 6-1,12 4 0,14 1 0,16-1 1,18-4-1,9-7 0,12-10 0,7-10 0,5-14 1,7-14-1,-4-12 0,-4-10 0,-4-13 0,-5-8 1,-10-5-1,-9-4 0,-12-1 0,-10 3 0,-7 2 0,-8 5 0,-9 7-1,-6 8 1,-6 11-1,-4 10 0,2 9 1,3 12-1,1 6 1,5 8 0,11 1 0,5 6-1,11 0 1,9-1 0,6-5 0,13-6 0,3-9 1,6-11-1,4-8 1,-2-14 0,3-8-1,-1-11 1,-2-9-1,-6-8 1,-1-7-1,-7-5 0,-5-7 0,-4-5 0,-6-4 0,-4-1-1,-5 3 1,-5 7-1,-3 5 1,-2 12-1,-2 12 2,-1 16-1,3 17 1,0 0 1,-18 36-1,11 4 1,3 8-1,2 9 1,6 9-2,3 1 2,7 0-1,3-3-1,6-5 0,8-15-2,-4-9 0,15-2-8,-17-23-23,15-3 0,-11-21 0,5-1-1</inkml:trace>
          <inkml:trace contextRef="#ctx0" brushRef="#br0" timeOffset="54766.1323">12989 3156 47,'-6'-29'30,"22"11"1,16 1-1,6-2-27,12-1-10,10 4-21,-3 2-2,1 0-1,-7 4-1</inkml:trace>
        </inkml:traceGroup>
        <inkml:traceGroup>
          <inkml:annotationXML>
            <emma:emma xmlns:emma="http://www.w3.org/2003/04/emma" version="1.0">
              <emma:interpretation id="{13C96361-9A15-4FAB-90E7-75615B5E6836}" emma:medium="tactile" emma:mode="ink">
                <msink:context xmlns:msink="http://schemas.microsoft.com/ink/2010/main" type="inkWord" rotatedBoundingBox="17512,14929 18481,15021 18438,15485 17468,15393"/>
              </emma:interpretation>
              <emma:one-of disjunction-type="recognition" id="oneOf14">
                <emma:interpretation id="interp70" emma:lang="en-US" emma:confidence="0">
                  <emma:literal>us</emma:literal>
                </emma:interpretation>
                <emma:interpretation id="interp71" emma:lang="en-US" emma:confidence="0">
                  <emma:literal>as</emma:literal>
                </emma:interpretation>
                <emma:interpretation id="interp72" emma:lang="en-US" emma:confidence="0">
                  <emma:literal>his</emma:literal>
                </emma:interpretation>
                <emma:interpretation id="interp73" emma:lang="en-US" emma:confidence="0">
                  <emma:literal>is</emma:literal>
                </emma:interpretation>
                <emma:interpretation id="interp74" emma:lang="en-US" emma:confidence="0">
                  <emma:literal>up</emma:literal>
                </emma:interpretation>
              </emma:one-of>
            </emma:emma>
          </inkml:annotationXML>
          <inkml:trace contextRef="#ctx0" brushRef="#br0" timeOffset="55601.1802">14006 3228 33,'0'0'31,"-19"-25"1,19 25-2,-29-7-17,22 27-6,-9 4-3,9 13-2,-1 7 0,10 8 1,2 5-2,9 2 1,2-2-1,8-9 0,-2-10 0,4-9 0,2-17-1,-2-12 1,-4-12-1,0-12 0,-2-11 0,2-2 0,-1-5 0,-3 4-1,0 7 1,-3 5-1,-1 11 1,-13 15-1,23 2 1,-14 17 0,3 6-1,1 5 1,-1 2 0,1-1 0,1-3 0,3-7 1,2-13-1,2-4 0,0-13 1,2-6-1,6-9 1,4-7-1,1-6 1,2 1-1,3 2 0,-1-1 1,0 6 0,-1 6-1,-3 10 1,-1 11 0,-6 9 0,-3 14 0,-6 4 0,-3 12 0,-7 1 0,-4 5 0,-10-2 0,-6 0 0,-9-8 0,-4-4 0,-7-10 0,-5-7-1,-5-5-1,-2-12 0,6 3-3,-10-13-4,29 11-25,-14-13-2,16 10 0,-4-6 0</inkml:trace>
        </inkml:traceGroup>
        <inkml:traceGroup>
          <inkml:annotationXML>
            <emma:emma xmlns:emma="http://www.w3.org/2003/04/emma" version="1.0">
              <emma:interpretation id="{021E3632-31CE-4C64-B9A6-A432A9D7D1A0}" emma:medium="tactile" emma:mode="ink">
                <msink:context xmlns:msink="http://schemas.microsoft.com/ink/2010/main" type="inkWord" rotatedBoundingBox="19127,14502 23305,14374 23347,15759 19169,15886"/>
              </emma:interpretation>
              <emma:one-of disjunction-type="recognition" id="oneOf15">
                <emma:interpretation id="interp75" emma:lang="en-US" emma:confidence="1">
                  <emma:literal>flip</emma:literal>
                </emma:interpretation>
                <emma:interpretation id="interp76" emma:lang="en-US" emma:confidence="0">
                  <emma:literal>flib</emma:literal>
                </emma:interpretation>
                <emma:interpretation id="interp77" emma:lang="en-US" emma:confidence="0">
                  <emma:literal>flits</emma:literal>
                </emma:interpretation>
                <emma:interpretation id="interp78" emma:lang="en-US" emma:confidence="0">
                  <emma:literal>fhb</emma:literal>
                </emma:interpretation>
                <emma:interpretation id="interp79" emma:lang="en-US" emma:confidence="0">
                  <emma:literal>flit</emma:literal>
                </emma:interpretation>
              </emma:one-of>
            </emma:emma>
          </inkml:annotationXML>
          <inkml:trace contextRef="#ctx0" brushRef="#br0" timeOffset="56962.258">15573 3611 40,'0'0'33,"0"0"0,13-15-1,18-4-22,-10-24-3,17 1-4,1-13 0,1-5-2,-4-9 1,1 0 0,-10-7-1,-4 0 0,-8 2-1,-4 7 1,-5 8-1,-4 12 1,0 13-1,-2 34 0,0 0 1,-23 22-1,8 34 1,-4 21-1,-1 23 1,1 23-1,0 13 1,8 7-1,3-4 1,8-2-1,6-18 1,3-16-1,7-24 1,1-22-1,2-26 1,4-17-2,0-16 1,-2-15-1,-2-10-1,-3-15 1,-1-6-2,-11-14 0,-4 3-1,-18-8 0,1 5-1,-21-4-1,7 16 1,-19-1-1,14 18 1,-8 0 0,15 18 0,-1-3 1,30 18 1,-21-10 1,21 10 0,26-5 1,1 3-1,8-1 1,7-4 1,4 0 0,4-7 0,3-1 1,-1-6-1,0-3 1,1-4 0,-5 1 0,-2-6 0,0-2 0,-6 1 1,-3 1-1,-7-1 1,-3 1 0,-12 2 0,5 0 0,-11 2-1,1 4 0,-6-4 0,1 3 1,-3 0-2,0 2 1,-2-2 0,2 7 1,-6-1 1,4 20 0,-5-26 0,5 26 0,0 0 0,0 0 0,-27 27-1,19 3 0,-7 8 1,3 17-1,-1 5 0,5 11 0,2 5 0,6 3-1,2-3 1,8-5-2,3-9 1,5-12-1,5-14 0,3-15 0,5-15 0,4-16 0,1-7-1,0-12 1,-1-9-1,-3-4 1,-3 1-1,-8-2 1,-6 7 0,-5 6 0,-4 6 0,-4 7 0,-2 17 0,0 0 0,0 0 0,0 21 1,2 1-1,1 6 1,3 4-1,4 3 1,1-1-1,3-3 0,-1-3-1,-13-28-4,40 34-16,-40-34-12,41-5 0,-26-14-1,6-3-1</inkml:trace>
          <inkml:trace contextRef="#ctx0" brushRef="#br0" timeOffset="57126.2673">16780 2951 47,'-12'-19'28,"12"19"-13,20-7-14,-20 7-28,26-5-4,-3 3 0</inkml:trace>
          <inkml:trace contextRef="#ctx0" brushRef="#br0" timeOffset="57657.2977">17222 2715 48,'-19'13'34,"4"17"-1,3 16 1,-14 4-26,18 26-3,-9 7-1,9 17-1,-4 3 0,7 8-1,-3-4 0,4-2-1,0-10-1,2-11 1,-1-15-1,1-16 0,-2-13 1,2-14-1,2-26 1,-4 15 0,4-15-1,-4-17 0,2-3 1,1-5-2,-1-6 1,0-10-1,4-7 1,3-7-2,5-6 2,5-3-2,6 4 2,2 0-2,6 6 2,4 8-1,-1 8 0,1 8 1,-3 12-1,-1 9 1,-4 9 0,-6 10 0,-4 11 0,-3 7 0,-8 8 1,-4 5-1,-6-1 1,-5 3-1,-5-5 1,-1-4-1,-4-4 0,-2-11-1,0-4-2,-10-20-8,14 7-22,-13-16-1,9 5-1,-10-13 0</inkml:trace>
        </inkml:traceGroup>
      </inkml:traceGroup>
    </inkml:traceGroup>
    <inkml:traceGroup>
      <inkml:annotationXML>
        <emma:emma xmlns:emma="http://www.w3.org/2003/04/emma" version="1.0">
          <emma:interpretation id="{FD5F3A28-D82D-4722-B951-05A8A736BA96}" emma:medium="tactile" emma:mode="ink">
            <msink:context xmlns:msink="http://schemas.microsoft.com/ink/2010/main" type="paragraph" rotatedBoundingBox="3757,16374 9832,16024 9920,17557 3846,17907" alignmentLevel="1"/>
          </emma:interpretation>
        </emma:emma>
      </inkml:annotationXML>
      <inkml:traceGroup>
        <inkml:annotationXML>
          <emma:emma xmlns:emma="http://www.w3.org/2003/04/emma" version="1.0">
            <emma:interpretation id="{7B2AE15F-9905-4516-BBD6-FC53B6140FBC}" emma:medium="tactile" emma:mode="ink">
              <msink:context xmlns:msink="http://schemas.microsoft.com/ink/2010/main" type="line" rotatedBoundingBox="3757,16374 9832,16024 9920,17557 3846,17907"/>
            </emma:interpretation>
          </emma:emma>
        </inkml:annotationXML>
        <inkml:traceGroup>
          <inkml:annotationXML>
            <emma:emma xmlns:emma="http://www.w3.org/2003/04/emma" version="1.0">
              <emma:interpretation id="{67A3B42A-94C0-42A3-BFC8-F2A392201B22}" emma:medium="tactile" emma:mode="ink">
                <msink:context xmlns:msink="http://schemas.microsoft.com/ink/2010/main" type="inkWord" rotatedBoundingBox="3757,16374 9832,16024 9920,17557 3846,17907"/>
              </emma:interpretation>
              <emma:one-of disjunction-type="recognition" id="oneOf16">
                <emma:interpretation id="interp80" emma:lang="en-US" emma:confidence="0">
                  <emma:literal>[-101]</emma:literal>
                </emma:interpretation>
                <emma:interpretation id="interp81" emma:lang="en-US" emma:confidence="0">
                  <emma:literal>[-1 01}</emma:literal>
                </emma:interpretation>
                <emma:interpretation id="interp82" emma:lang="en-US" emma:confidence="0">
                  <emma:literal>[-1 01]</emma:literal>
                </emma:interpretation>
                <emma:interpretation id="interp83" emma:lang="en-US" emma:confidence="0">
                  <emma:literal>[-101}</emma:literal>
                </emma:interpretation>
                <emma:interpretation id="interp84" emma:lang="en-US" emma:confidence="0">
                  <emma:literal>[-1 01)</emma:literal>
                </emma:interpretation>
              </emma:one-of>
            </emma:emma>
          </inkml:annotationXML>
          <inkml:trace contextRef="#ctx0" brushRef="#br1" timeOffset="85076.866">913 4639 1,'0'0'27,"0"0"1,0 0 0,0 0-12,-23-21-4,23 21-4,-26-5-1,26 5-2,-37-4 0,16 6-1,-11-7-2,3 7 1,-7-2-2,-1 3 0,-3-1 0,0 3 0,-1-2 0,5 1-1,3-1 1,5-1 0,5 0-1,6-1 1,17-1 0,-20 2-1,20-2 1,0 0 0,0 0-1,0 0 1,0 0 0,0 0-1,0 0 1,0 0 0,-2 17-1,2-17 1,0 33 0,-1-9 0,-3 7-1,2 6 1,-6 11 0,2 5 0,-1 6-1,-1 6 1,-2 3 0,3 4-1,-1-1 1,0 1-1,1-3 0,1 0 0,0-5 1,1-2-2,1-4 1,-2-2 0,0-6 0,2 0 0,-1-7 0,1-5 0,0-6-1,0-2 1,2-4 0,0-7 0,0-4 0,2-15 0,0 26 0,0-26 0,6 22 0,-6-22 0,8 18 0,-8-18 0,9 15 0,-9-15 0,0 0 0,16 19 0,-16-19 0,0 0 0,27 10 0,-27-10 0,36 4 0,-7-4 0,5 0-1,6-2 1,3 0 0,3 2-1,-1-1 1,3 1 0,-4 0-1,-7 0 1,-5 3 0,-5-3-1,-4 2 0,-23-2-2,33 5-3,-33-5-14,0 0-14,6-17-1,-6 17 1,1-16 3</inkml:trace>
          <inkml:trace contextRef="#ctx0" brushRef="#br1" timeOffset="86084.9237">935 5354 17,'-18'4'25,"18"-4"-3,0 0-6,-25-2-2,25 2-2,0 0-3,0 0-1,0 0-1,16 17-2,-16-17 0,32 10 0,-9-10-1,12 7-1,3-7-1,6 2-1,6-4 0,2-1 0,-4-2-1,-4-1 0,-6 3-1,-9-4-1,-3 5-2,-26 2-6,29-10-22,-29 10-1,0 0 0,-21-5 0</inkml:trace>
          <inkml:trace contextRef="#ctx0" brushRef="#br1" timeOffset="86557.9507">1793 4809 20,'0'0'28,"0"0"-1,0 28-11,0-28-4,-2 34-3,-6-15 0,14 23-1,-16-8 0,16 21-2,-14-3 0,10 12-2,-7 0-1,3 1-2,-2-1 1,0-4-1,2-8 0,-2-5-2,2-10 0,-2-12-1,6 0-5,-2-25-17,0 0-10,0 0 1,-3-19-2</inkml:trace>
          <inkml:trace contextRef="#ctx0" brushRef="#br1" timeOffset="87598.0102">3925 4935 1,'-2'-21'25,"2"21"2,-6-15-7,-5-1-5,11 16-4,-20-13-3,20 13-2,-25-6 0,25 6-2,-36 11-1,17 4-1,-12 4 1,4 11 0,-7 1-1,1 12 0,-1 0 0,3 7-2,4 2 2,8 3-1,6-5 1,11 1-2,8-4 1,9-4 0,8-7 0,8-3 0,3-11-1,8-6 1,2-11-1,2-7 1,0-10 0,2-7-1,0-7 1,-2-5-1,-8-5 0,-1-3 1,-7-4-1,-5-2 0,-7-4 0,-9 1 1,-11 2-2,-5-3 2,-11 3-1,-3 4-1,-4 8 1,-5 1-2,1 18-4,-9-9-14,11 24-11,-4-2-3,12 10 1</inkml:trace>
          <inkml:trace contextRef="#ctx0" brushRef="#br1" timeOffset="95328.4524">5587 4728 14,'0'0'14,"0"0"-2,0 0 0,0-19-1,0 19-2,0 0-1,0 0 0,0 0-1,0 0 0,0 0-1,0 0 0,0 0-1,0 30 0,0-30 0,-2 31-1,-1-12-1,3 10 0,-6 0-1,4 9 1,-4 2-2,0 5 1,-1 1-1,1 2 1,-2-1-1,3 1 0,-1-5 1,0-3-2,0-6 2,4-4-1,-1-8 1,1 1-2,2-23 2,-6 29-1,6-29-1,-4 22 1,4-22 0,-2 18-1,2-18 0,0 0 0,-4 17 1,4-17-1,0 0 0,0 0 0,0 0 1,0 0-1,0 0 1,0 0-1,0 0 1,0 0-1,0 0-1,0 0 0,0 0-3,0 0-5,0 0-24,0 0 1,0 0-3,6-31 1</inkml:trace>
          <inkml:trace contextRef="#ctx0" brushRef="#br1" timeOffset="96722.5321">5972 4385 17,'0'0'14,"0"0"-1,0 0-2,0 0 0,0 0-1,-25-8-1,25 8-1,0 0 0,0 0-1,-22 0-2,22 0 1,0 0-2,0 0 0,-22 3-2,22-3 0,0 0 0,0 0 0,0 0-1,0 0 0,0 0 1,0 0 0,0 0-1,0 0 1,27 10 0,-2-10-1,2-5 1,6 3-1,1-3-1,2 2 1,-1-2-1,-3 3 0,-3-2 0,-6 3 0,-4 1 0,-19 0 1,25 3-1,-25-3 0,0 0 1,10 23-1,-10-23 0,-12 29 1,5-10-1,-1 7 1,-2 3-1,1 4 1,-1 10-1,3 5 1,-1 9-1,2 5 1,0 5-1,1 4 0,1 3 0,0 2 1,-2-2 0,4-3-2,-1-4 2,1-3 0,-2-4 0,2-3-1,0-3 1,2-4-1,-2-6 0,0-1 0,2-6 0,-2-5 0,0-4 0,0-2 0,0-7 0,1-2 1,1-17-1,-4 23 0,4-23 0,-4 15 0,4-15 0,0 0 0,0 0 0,-8 17 1,8-17-1,0 0 0,0 0 0,-17 11 0,17-11 1,0 0-1,-27 5 0,27-5 0,-30 0 1,8 0-1,-2 0 0,-7 0 0,0-2-1,-1-1 1,3 4-2,-4-8-3,14 18-6,-13-16-20,32 5-2,-37 5-1,37-5 0</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1.47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FE6D73A-CB36-4C11-BE9D-9895E083D53E}" emma:medium="tactile" emma:mode="ink">
          <msink:context xmlns:msink="http://schemas.microsoft.com/ink/2010/main" type="inkDrawing" rotatedBoundingBox="4571,4150 5004,10168 4888,10176 4455,4158" semanticType="verticalRange" shapeName="Other"/>
        </emma:interpretation>
      </emma:emma>
    </inkml:annotationXML>
    <inkml:trace contextRef="#ctx0" brushRef="#br0">1821 142 2,'0'0'7,"0"0"-1,0 0-1,0 0 0,0 0-2,0 0 0,0 0 0,0 0 0,0 0 0,0 0-1,0 0 0,0 0 1,0 0 0,0 0 0,0 0-1,-17 10 1,17-10-1,0 0 0,0 0 1,-2 16-1,2-16 0,0 0 1,4 17 0,-4-17-1,2 19 1,-2-19-1,2 22 1,-2-22-1,2 30-1,0-11 1,1 1-1,-1 3-1,4-1 1,0 2 0,0 4 0,-1-2 0,5 1 0,-4-1 0,1 4 1,-1-4-1,2 3 0,-3-2 0,-1 1 0,2 0-1,0 3 1,0-4-1,-1 4 1,3 4 0,-2 1-1,-1-1 1,1 1-2,-2-2 1,0 3-1,-2-5 2,2 3-2,-3-6 1,5-1-1,-2 1 1,2 0 1,-2 1-1,1 3 1,1-1-1,-2 3 1,-2 3-1,4 0 1,-4 1-1,1 3 1,-1-3-1,4 3 0,-4-4 1,4 2-1,-4-6 1,0 2 0,-2-3-1,1 0 1,-2 0 0,-1-1 0,-2 1-1,0 2 1,2 4 0,-2 3-2,0-3 2,1 5-1,-1-3 0,0 2 0,2 2 1,0 0-2,0-2 1,2 2 0,0 1 0,2-1 0,0 3 0,2 2 0,-2 1 0,2-1 0,-1 0 0,3 0 1,-4-2-1,0 2 0,0-2 0,2-1 1,-2-1-1,0-1 0,-1 0 1,1 2-2,2-2 2,-2 1-1,4-1 0,0 3 0,-3 2 1,3 0-2,0 0 1,-2 0 1,1 0-2,-1 2 2,0 0-1,-2 0 0,2-2 0,0-2 0,-2-1 0,3-1 1,-3 1-2,2-2 2,0-4-1,0 2 0,0-3 0,-2 1 1,1 2-1,1 0 1,0-1 0,2 1-1,-2-2 1,-1 2-1,-1-1 1,0 1-1,2 0 0,-4 0 1,0 2-1,2-3 0,-2 2 0,2 1 0,-2 4 0,2-1 1,0-3-2,2 0 2,-2-2-1,-1 2 0,1-2 0,2-4 1,-2-1-1,0-3 0,0-1 0,0-1 0,0 0 0,2-2 0,-2-2 1,3-1-1,-1-2 1,2 1-1,0-1 1,-1 0-1,1-5 0,-2 1 1,2-1-1,-3 1 0,-1 2 1,2-1-1,0 1 0,0 0 0,2 4 0,-3 1 1,3-1-1,2 1 0,0-1 0,-1 1 0,-1-1 0,2 1 0,-3-3 0,1-4 0,0 1 0,-2-3 1,-2-2-1,-2-18 0,3 24 0,-3-24 0,0 0 0,4 17 1,-4-17-1,0 0 0,0 0 0,0 0 0,0 0 0,4 21 0,-4-21 0,4 17 0,-4-17 0,4 24 0,-4-24 0,4 29 0,-4-13 0,2-1 0,-1 1 0,-1-16 0,0 26 0,0-26 1,2 22-1,-2-22 0,2 16 0,-2-16-1,0 0-1,0 0-4,0 0-24,0 0-3,6-28-1,-12-15 2</inkml:trace>
  </inkml:traceGroup>
</inkml:ink>
</file>

<file path=ppt/ink/ink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07.60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165 2731 17,'0'0'20,"0"0"-3,0 0-4,0 0-3,0 0-1,0 0-2,0 0-1,0 0-1,0 0 0,0 0-1,0 0 0,0 0-1,0 0 0,0 0-1,0 0 0,0 0 0,0 0-1,0 0 1,0 0-1,0 0 0,0 0 0,-5-19 0,5 19-1,-10-26 1,1 7 0,-1-5 0,-3-9 0,0-3 0,-3-10 0,-1-1 0,0-5 0,2-1-1,1-2 1,3 3-1,2-2-1,3 3 2,2-1-2,4 4 1,0-2-1,4 5 0,2-2 0,1 2 1,1 2 0,1 0-1,3-3 1,1-3 0,0-2 0,4-5 0,1 1 1,-1-7-1,0 0 0,-2 3 0,4 1 0,-4 4 0,1 6 0,1 1 0,-2 6 0,4 7 2,0 3-2,4-1 2,2 7-3,1-1 3,7 5-3,3-1 3,0-1-3,2 4 1,2 0-1,0 2 1,0-2 0,0 4 0,-2-6 0,-2 0 0,-2-1 0,-1-6 1,-1-3-1,-3-5 1,-3-6-1,-3-6 1,-4-5 0,-4-1-1,-5-3 1,-4 2-1,-6 0 0,-2 7 1,-4 3-1,0 7 0,-1 9 1,-3 3-1,3 5 1,-1 4-1,8 17 0,-13-26 0,13 26 0,-14-19 0,14 19 1,0 0-1,-19-17-1,19 17 1,0 0 0,-22-4-1,22 4-1,0 0 0,0 0-4,-25 12-4,25-12-17,4 19-3,-4-19-2,0 0 2</inkml:trace>
  <inkml:trace contextRef="#ctx0" brushRef="#br0" timeOffset="36052.0616">-163 2392 17,'0'0'18,"0"0"-3,0 0-2,0 0-3,17-3-1,-17 3-2,0 0 0,0 0-1,0 0-1,0 0 1,0 0-2,0 0 1,0 0-1,0 0 0,16 17-1,-16-17 0,21 24-1,-10-8 0,10 5 0,-2 1-1,6 6 0,0 1 0,2 0 0,-2 1-1,2-1 1,-2-2-1,-4-1 0,-2-5 1,-4-4-1,-15-17 0,21 24 0,-21-24 1,0 0-1,0 0 1,19 5 0,-19-5-1,4-24 1,0 7-1,2-4 1,0-4-1,-1-3 0,3-1 0,-2-1 0,3 1 0,1 1 0,-1-1 1,3 3-1,1 0 0,-1 2 0,1 0 0,-1 0 0,1 0 0,-1 3 0,-5 1 0,3 2 0,-4 1 0,-6 17 0,11-26 1,-11 26-1,8-17 0,-8 17 0,0 0-1,0 0-1,0 0-3,0 0-10,0 0-15,0 0-2,0 0-2,4 15 1</inkml:trace>
</inkml:ink>
</file>

<file path=ppt/ink/ink4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5:53.982"/>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55-9 47,'-18'-1'33,"18"1"1,-26 1-2,26-1-25,0 0-3,0 0-4,0 0-6,-18 6-25,18-6-1,20-7-1,-20 7-1</inkml:trace>
</inkml:ink>
</file>

<file path=ppt/ink/ink4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47:39.173"/>
    </inkml:context>
    <inkml:brush xml:id="br0">
      <inkml:brushProperty name="width" value="0.05292" units="cm"/>
      <inkml:brushProperty name="height" value="0.05292" units="cm"/>
      <inkml:brushProperty name="color" value="#FF0000"/>
    </inkml:brush>
  </inkml:definitions>
  <inkml:trace contextRef="#ctx0" brushRef="#br0">16987 8520 2,'70'-9'3,"-4"-4"1,-2 0-1,-2-3-1,-6 0 0,-3-1 0,-8 2-1,-1 2 0,-6 1-1,-2 5 0,-1 6 0,2 5 0,-4 6 0,5 4 0,6 5-1,1 3 1,7 0 1,1 0-1,3-5 1,0-5 0,1-7 0,-1-7 0,-2-9 0,2-7-1,-5-7 1,0-2-1,0-1 0,0 1 1,3 6 1,2 9 0,5 7 2,4 11-1,2 9 1,6 11 1,3 3-1,9 3-1,-1 0 0,8-1-1,1-7-1,5-7 0,2-10 0,2-8 0,0-9 1,0-9-2,-4-3 1,-2-5 1,-4-2 0,0 1 0,0 2 0,4 6 1,-2 4-1,0 7 1,2 0 0,3 6-1,-3 1 0,-1 0 0,-7 0 0,-4-1 0,-7-7 1,-2 2-1,-14-6 1,-7 4 1,-13-4-1,-6 4 1,-15-3-1,-2 5 0,-18 8-1,15-13-1,-15 13-3,0 0-8,0 0-19,0 0-1,6 12-1,-6-12 11</inkml:trace>
  <inkml:trace contextRef="#ctx0" brushRef="#br0" timeOffset="32192.8414">4275 18504 1,'0'0'0,"56"-64"1,-56 64 0,78-44 0,-78 44-1,106-4 0,-45 16 1,0 10-1,4 7 0,0 3 0,3 2 0,-4 0 0,-4-4-1,-2-7 1,-6-8 0,-52-15 0,100 4 1,-100-4 0,92-24 0,-92 24-1,93-35 1,-93 35 0,95-29 0,-95 29-1,96-8 0,-96 8 0,96 23 0,-96-23 0,97 43-1,-97-43 0,101 46 1,-46-32 0,3-6 0,1-9 0,7-11 0,-1-8 1,3-10 1,0-2-1,0-5 1,-1 5-2,-3 6 0,3 10 0,-8 15 0,5 12 1,-5 16-1,2 10 0,6 7-1,-1 1 0,8 1 1,-3-6 0,5-11 1,0-12 0,4-16-2,2-11 2,-2-7 1,5-7 0,0-2 0,3-1 0,7 5-1,1 4 0,4 6 0,1 7-1,1 6 1,2 6-1,-1 3 1,0 3 1,-1-1 0,-2-3 0,-6-1 2,-6-2-1,1-9 1,-9-7 0,-5-4 0,-3-7-1,-6-9-1,2-4-3,5-7-9,11-9-11,-11-4-2,16-4 21</inkml:trace>
</inkml:ink>
</file>

<file path=ppt/ink/ink4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8.734"/>
    </inkml:context>
    <inkml:brush xml:id="br0">
      <inkml:brushProperty name="width" value="0.06667" units="cm"/>
      <inkml:brushProperty name="height" value="0.06667" units="cm"/>
      <inkml:brushProperty name="fitToCurve" value="1"/>
    </inkml:brush>
  </inkml:definitions>
  <inkml:trace contextRef="#ctx0" brushRef="#br0">147 6113 9,'0'0'8,"0"0"-1,13-19-2,-13 19 0,0 0-2,18-7-1,-18 7-1,0 0-1,21-7 0,-21 7 0,0 0 0,21-2 1,-21 2 1,0 0-1,0 0 2,0 0-1,19-3 1,-19 3 0,0 0 1,17 5 0,-17-5 0,0 0 0,21 0 0,-21 0 1,19-2-1,-19 2 1,25-2-1,-7 4-1,-18-2-1,34-2 1,-17 1-2,6 2 1,4 1-1,0 0-1,4 1 1,1 2 0,8-1-1,3-1 0,6 1 0,1-1 1,0-1-1,0 1 0,1-3 0,3 2 0,-4-2 0,-2 2 0,-4 1 0,0-1 1,-2 2-1,2-1 0,2 0 0,-2-1 1,-2 0-1,2-2 0,-2 0 1,3 0-1,0-2 1,1-1-1,-3 1 0,3 0 1,1 1-1,-1-1 0,6 2 1,2-2-1,1 2 0,3 0 1,-1 0-1,3-2 0,-1 1 0,2-1 0,-5-2 0,1 1 1,-1 0-1,3-3 1,-1-1-1,1 0 1,1 1 0,1-1 0,4 0-1,-2 2 1,-2-2-1,1 1 0,3 3 1,-2-2-1,2 1 0,2 3 0,-4-3 0,5 4 0,-1 0 0,-2 0 0,-4 0 0,0 2 1,1 1-1,-3-1 0,-2-2 1,1 2-1,-3-2 0,-1 0 0,0 0 1,-1 0-1,-1 0 0,0-2 0,3 0 0,-1 1 0,3-1 0,3 0 0,-1-1 0,3-1 0,-3 1 0,0-1 0,-1 1 0,-1-1 0,-5 1 0,-2 1 0,0 1 1,-3-1-1,-1 2 0,0-2 0,0 2 0,-2 0 0,2 2 0,2-2 0,-2 2 0,0-1 0,4 1 0,-2 1 0,0 1 0,-2 1 0,2-1 1,-4 1-1,0-2 0,-2 1 0,-2-3 0,0 1 0,1 0 0,-1 1 0,-2-1 0,2 0 0,-1-1 0,1 3 0,0-1 0,0 1 0,2 1 1,1-2-1,-1 1 0,-2-1 0,0 3 0,-1-3 0,-1-1 0,-2 1 0,-1-1 0,-3 1 1,3 1-1,-3-1 0,1-1 0,-1 2 0,1-1 0,-2-1 0,-3-1 0,-1-1 0,2 0 0,-2 0 0,3 0 0,-1-1 0,0 1 0,2 1 0,-1-1 0,1 0 1,-1 2-1,1-2 0,-4 2 0,2-2 0,-4 0 0,-1 0 0,1 0 0,-2 0 0,0 0 1,0 0-1,0 0 0,0 0 0,-2-2 0,0 2 1,-3 0-1,-1 2 1,-17-2 0,29 0-1,-29 0 1,17 0 0,-17 0 0,0 0 0,0 0 0,19 0-1,-19 0 1,0 0 0,0 0 0,0 0-1,17-4 1,-17 4 0,0 0 0,0 0 0,19-5 0,-19 5 0,0 0 0,0 0 0,0 0-1,18-8 0,-18 8 0,0 0 0,0 0 0,23-13 0,-23 13 0,17-6 0,-17 6 0,21-7 0,-21 7 0,23-6 0,-23 6 0,19-5 0,-19 5 0,0 0 1,0 0-1,21-3 0,-21 3 0,0 0 0,0 0-2,0 0-2,0 0-14,0 0-15,0 0 0,-17 7-1,0-11 8</inkml:trace>
  <inkml:trace contextRef="#ctx0" brushRef="#br0" timeOffset="-2578.1475">70 82 2,'0'0'1,"4"17"1,-4-17 0,0 0 0,0 0 1,-4 19 0,4-19 0,0 0 0,0 0 1,0 0-1,0 0-1,0 0-1,-5 16 1,5-16-1,0 0-1,0 0 1,0 0 0,0 0 0,0 0 0,0 0 0,0 0 0,0 0 0,0 0 1,0 0 0,0 0 0,0 0 2,0 0-1,0 0 1,0 0 0,23 5 0,-23-5-1,25-4 0,-4 6-1,-2-5 0,8 3-1,-1 0 0,7 0 0,1-2 0,9 2-1,-1-4 1,4 3-1,5-3 1,-1 2-1,8-1 0,-1-1 1,8 1-1,-1 0 1,-1-1-1,-2 2 0,0-3 0,1 3 1,-9-1-1,1 1 0,-6-1 0,-2 1 0,0 0 0,2-1 0,-6 1 0,2 0 0,-4-1 0,4 1 1,-4 1-1,4-3 0,-3 2 0,-1 1 0,2-1 0,2 0 1,4 2-1,-2-2 0,8 2 0,-5 0 0,3 2 0,0-2 0,-1 2 0,-3 0 0,-2-1-1,0 1 1,-5 2 0,-1-1 0,-4 0 0,1-1 0,-1 2 0,-2-1 0,3 1 0,1-3 0,-1 3 0,3-4 0,0 1 0,2-1-1,-2 0 1,6 0 0,0-1 0,-2-1 0,8 0 0,-2 1 0,2-1 0,-3 0 0,7 2 0,-4 0 0,-1 0-1,1 0 1,-2 0 0,-2 0 0,-6 0 0,-2 2 0,-3-2 0,-3 2 0,-5-1 0,-2 1 0,-2 0 0,-2-1 0,-4 3 0,0-2 0,0-1 0,-2-1 0,0 2 0,1-2 0,1 0 0,-2 0 0,2 0 0,4 0 0,-4 0 0,2-2 0,1 2 0,1 0 0,-1 0 0,5-1 0,-2 1 0,2-2 0,2 2 0,1-2 0,9 2 0,-1-2 0,4 1 0,2-3 0,8 3 0,2-1 0,5 0 0,-2 0 0,3 1 0,-1 1 0,1 1 0,1-1 0,-6 2 0,1 0 0,0 0 0,-3-2 0,-1 1 0,0 1 1,-5 0-1,1-1 0,-2 1 0,2 0 0,-6 1 0,-3-1 0,3 0 0,-6 0 0,3-1 0,-5 1 1,2 0-1,-3 1 0,-2-1 0,-3 0 0,3-1 0,-2 1 0,-1 0 0,1-2 0,-2 2 0,-2-1 0,2-1 0,0 2 0,-4-2 1,1 0-1,-2 2 0,1-2 0,-4 0 0,2 0 0,0 0 0,0 0 0,2 0 0,4-2 0,1 2 0,5-2 0,5-1 0,3 3 0,3-4 0,5 4 0,1-1 0,2-1 0,3 2 0,3 0 0,-4-2 0,5 2 0,0 0 0,-3-2 0,3 2 0,-3 0 0,1-1 0,-5 1 0,2-2 0,-6 2 0,-4-2 0,-2 2 1,-6 0-1,-1-1 0,-7 1 0,-1 0 0,-6 0 0,0 0 0,-21 0 0,27 0 0,-27 0 0,17 1 0,-17-1 0,0 0 0,0 0 0,0 0 0,0 0 0,18-1 0,-18 1 0,0 0 0,0 0 0,0 0 0,17 0 0,-17 0 0,0 0-1,0 0 1,19-2 0,-19 2 0,0 0 0,0 0 0,19 0 0,-19 0 0,0 0 0,0 0 1,0 0-1,0 0 0,0 0 1,0 0-1,0 0 1,0 0-1,0 0 0,0 0 0,0 0 0,0 0 0,0 0 0,0 0 0,0 0-1,0 0 1,0 0 0,0 0 0,0 0 0,0 0 0,0 0 0,0 0 0,0 0 0,6 17 0,-6-17 0,0 0 1,-8 21-1,8-21 0,0 0 0,-4 22 0,4-22 0,-2 19 1,2-19-1,-1 21 0,1-21 1,0 23-1,0-23 1,-4 27 0,2-11 0,0-1 0,-4 3 0,6-1 0,-6 0-1,4 6 1,-3-4 0,3 2 0,-2-4-1,2 2 1,0-2-1,2 0 1,0 1-2,0 1 2,2-4-2,0 4 1,0 0 0,0 2 1,0-2-2,0 2 2,-2 0-1,-2 3 1,0-3-1,0 3 1,-2 2-1,0-2 0,2 2 1,-2 1-1,3-1 0,1 2-1,-2-2 1,2 2-1,0-4 1,0 4-1,-2-4 1,2 2-1,0 1 0,-2 1 1,2 1 0,0 1 0,-2 3 0,2 0 0,0 1 0,-2 1 0,4 1-1,-2 0 1,0 2 0,2 0 0,0-1 0,0 1 0,1-2-1,1 2 1,0-5 0,2 2 0,0-3 0,-1 1 0,1-2 0,0-1 0,0-1 0,-1 1 0,1 1 0,-2-4 1,2 4-1,-1 1 1,-1-5 0,0 3-2,0-1 2,0-1-1,2-4 1,-3 4-1,1-4 0,2 2-1,0 0 2,1 1 0,-1 4-1,2 1 0,1 0 0,-1 3 1,3 1-1,-1 2 0,3 2 0,-3 0 0,3 0 0,-1-1 0,-2-2 0,1-1 0,-3-1 0,-1-3 1,-3-2-1,2-1 0,-4-3 0,0 4 1,-2-4-1,0-1 1,-2 1 0,0 0 0,0 2 0,-2-2 1,2 2 0,2-1-1,-2 3 1,2-1-2,-2 0 1,2 3-1,0-3 1,0 2-2,0-2 1,0 3-1,-1-1 1,-3 0 1,2 2-1,0-2 0,0 0 0,-2 2 1,2 0-1,-2 0 0,1 1 0,1-1 1,-2 2-1,0-1 0,2 1 0,0-1 0,-2 1 0,2-1 1,-3-2-1,3 0 0,-4-2 0,4 1 0,-4-2 0,4-1 1,-3-2-1,5-2 0,-2 2 0,2 0 0,-2 0 2,0 0-2,2 2 1,-2 1 0,2-1 0,-2 3-1,0-2 1,2 0 0,0 1-1,0 3 1,-2-2-1,4 3 1,-4 1 0,4 1-1,-4 1 1,2 2 0,0 1-1,0-2 0,0 0 0,0-1 1,0-5-1,0 1 1,0-2-1,0-1 1,-2-4-1,4 0 0,-2-2 1,2 0-1,-2 0 0,2 2 1,0 0-1,-2 2 1,2-2-1,-2 1 0,0 1 1,0 1-1,-4 3 2,0-3-1,2 0 0,-2-1 0,1 0 0,-1-1 0,0-1 0,2 2 0,0-6-1,2 1 0,-2 1 0,2-1 0,-2 1 0,2 0 1,-2-1-1,0-1 0,2 0 0,-1-1 0,-1 2 0,2-3 1,0 1-1,-2-4 0,2 3 0,0-3 0,-2 2 0,2 0 0,-2 0 1,2 2-1,-2 1 0,2 2 1,-2 2 0,0 0-1,2 0 1,-2 0-1,2-3 1,0 1-1,-2-5 1,2 0-1,0-19 0,0 27 1,0-27-1,0 19 1,0-19-1,0 0 1,0 0-1,0 0 1,0 0-1,0 0 0,0 16 0,0-16 0,0 0 0,0 0 0,0 0 1,0 0-1,0 16 0,0-16-1,0 0-2,0 0-8,0 0-23,0 0-2,0 0 0,-38-26-1</inkml:trace>
  <inkml:trace contextRef="#ctx0" brushRef="#br0" timeOffset="-7341.4198">7 0 2,'0'0'4,"0"0"0,0 0 0,0 0 0,0 0 0,0 0 0,0 0 1,0 0 0,17 25-1,-17-25 1,0 26-1,-1-9 0,1 4-1,-6-1 0,4 5 0,-2 0-1,4 3-1,-4 0 1,2-1 0,-2 3 0,4 1 0,-3-2-1,1 4 1,0-5 0,0 3 0,0-5 0,4 3-1,-4-4 0,4 0 0,-2-2-1,2-1 1,-2 1 0,4-1 0,-2-1-1,-1 2 1,3-1-1,0-1 1,0 0-1,0-1 1,-2 5-1,3-3 1,-3 2 0,4 4 0,2-4 0,-2 4-1,1-1 0,1 3 0,1-8 1,-3 8-2,4-6 1,-3 0 0,-3 2 0,4 0 0,-4 2 1,3-1-1,-1 3 0,0-1 0,0 0 1,-3-1-1,1 2 1,0-5-1,0 1 1,2 0 0,-4-3 0,5-1 0,-7 1 0,6-2-1,-4-2 1,2 3-1,-2-6 1,0 4-1,-2-4 0,2 3 1,-1-2-1,-1 2 0,2 0 0,-2 0 0,0 0 1,-2 0-1,1 2 0,1-2 1,-4-2-1,2 4 1,-2-4-1,0 2 1,0-1 0,0 1 0,3-4-1,-5 3 1,4 4 0,-4-5 0,4 6 0,0-1-2,0 3 2,2-1-1,-2 0 0,1 2 0,-1-4 0,0 6-1,0-4 1,-2-1 0,2 1 0,-2-2 0,2 1 0,0 1 0,0 0 0,1 0 0,1 1 0,0 1 0,0 0 0,0 1 0,0 3 0,0-1 0,-4 0 0,2 3 0,2-3 0,0 2 0,0-2 0,0 3 0,-2-5 0,2-1 0,0-2 0,0 2 0,-4-3 0,4-1 0,-2-1 0,2 0 0,-2-2 0,2 0 0,4-2 0,-4 0 0,4 1 0,-2-3 0,-2 1 0,2 1 0,2-1 0,-3-1 0,1 4 0,-2-1 0,2-1 1,0 0 0,0 2 0,-2 0-2,2 0 2,0 0-2,-2-2 2,2 3-2,-2-3 1,4 4-1,-4-2 1,2-2 0,1 2 0,-1 0 0,0 0 0,4 0 0,-2 0 0,2-2 1,-4 4-2,3 0 1,-1-1 0,0 1 0,0 0 0,-2 3 0,0 2 0,0 0 0,-1 2 0,1-1 0,0 1 0,-2 1 0,2 4 0,-2-3 1,0-3-2,2 1 2,-2-4-1,2 2 0,-2-3 0,2-1 0,-2-3 0,2 2 0,0-2 0,-2 2 0,0-2 0,0 0 0,2 0 0,-2 0 0,0 0 0,2 0 0,-2-2 0,0 2 1,2-3-1,-2 1 0,1 2 0,-1-2 0,2 2 0,-2 0 0,0 0 1,0 2-1,0 0 0,-2 3 1,1-3-1,1 5 0,0-2 0,0 2 0,0 0 0,0 0 0,-2 1 0,2 1 0,2 1 0,-2-1 0,0 2 0,0-3 0,-2 1 0,2-1 0,0-1 0,-2-3 0,2-1 0,-2 1 0,2-1 0,0 1 0,0-1 0,0 1 0,2-1 0,-2 2 0,2-1 0,-2 1 0,2-1 0,-2 1 0,0-3 0,1 1 0,-1 1 0,2-1 1,-2 0-2,0 1 2,0-2-1,2-1 0,-2 3 0,2-2 0,-2-1 0,2 3-1,-2-1 2,0-1-2,0 0 1,0-2-1,-2 0 2,2 0-2,-2-3 1,2-1 0,0-15 0,0 29 0,0-29 0,0 32 0,0-17 0,0 1 0,0 1 0,2-1 0,-2 1 0,2 0 1,0 0-1,-2-1 0,2 1 0,-2 1 0,0-1 0,2 0 0,-2 2 0,2-2 0,-2-1 0,0 3 1,0-3-1,2-1 0,-2-15 0,2 28 0,-2-13 0,0-15 1,3 30-1,-3-30 0,2 27 0,-2-27 0,2 26 0,-2-26 0,2 19 0,-2-19 0,0 0 0,2 21 0,-2-21 0,0 0 0,2 19 0,-2-19 0,-2 17 0,2-17-2,-2 25-2,2-25-6,-9 20-21,1-4 0,8-16-1,-27 19 21</inkml:trace>
</inkml:ink>
</file>

<file path=ppt/ink/ink4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3.495"/>
    </inkml:context>
    <inkml:brush xml:id="br0">
      <inkml:brushProperty name="width" value="0.06667" units="cm"/>
      <inkml:brushProperty name="height" value="0.06667" units="cm"/>
      <inkml:brushProperty name="fitToCurve" value="1"/>
    </inkml:brush>
  </inkml:definitions>
  <inkml:trace contextRef="#ctx0" brushRef="#br0">6 15 16,'0'0'13,"0"0"-2,0 0-2,-7-16-4,7 16-1,0 0-1,0 0-2,0 0 0,0 0-1,0 16 1,0-16-1,0 22 2,2-6 0,-4-1 0,4 4 1,-2 2-1,3 3 2,-5 2-2,6 5 1,-4-2-1,4 6 0,-2-3 0,0 8 0,-2-5-1,4 6 0,-4-5 0,4 7 1,-4 2 0,3 5-1,-4-2 1,4 6-2,-1-1 1,2 4-1,-2 2 1,2 1-2,-2 2 2,2 0-2,-2 4 1,-1-3 1,1 3-1,0-1 0,-4-2 0,2-3 1,0-5-1,0-1 0,0-6 1,0 2-1,-3 1 1,3 3-1,-2-1 1,0 3-1,0-1 0,0 2 0,0 3 1,4 2-1,-2-2 0,2 2 1,2 4-1,1-2 1,1 1 0,2 1 0,-1-4-1,3-4 1,-2-2-1,3-1 1,-1-7 0,-1 0 0,-1 1 1,0 2-2,-5-1 2,3 5-2,-2-1 2,2 4-2,-4 5 1,5 0 0,-1 1-1,4 0 1,-1 1-1,3-1 1,-5-2-1,5-3 1,-2-6-1,-1 1 1,-1-8-1,1-3 1,-1-3-1,2 1 1,-3-3 0,-1 2-1,2-2 2,-1-2-1,-1 0 0,0 1 0,0-1 0,-1 0 0,1-2-1,2-1 1,-1-2-1,-1 2 0,0-2 0,0-2 1,-1 2-1,-1-3 0,0 1 0,-2 1 0,-2 2 0,2 1 0,0 2 0,0-1 1,-2 2-1,3 2 0,-1 0 0,2 0 0,-2-3 0,0 1 0,0 0 0,2 0 1,-2-3-1,0 0 0,0-2 0,-1-2 0,3 4 1,-4-1 0,2-2 0,2-1 0,-2 0 0,0-1-1,0 0 1,2-1 0,-2-3-2,1 0 1,1 1 0,0-1 0,0 0 0,0 0 1,1-2-2,-1 1 2,0-1-1,0-1 0,0-2 0,0-2 0,-1-1 0,-3-16 0,6 25 0,-6-25 1,4 21-1,-4-21 0,4 26 0,-4-26 0,6 29 0,-4-13 1,-1 3-1,3 0 0,0 0 0,0 0 0,0 0 0,2 1 0,-1-1 0,-1 0 0,2 0 0,-2-3 0,-1-1 0,-3-15 0,6 26 0,-6-26 0,0 0 1,8 19-1,-8-19 1,0 0-1,0 0-1,2-15-3,-2 15-13,-10-30-17,4-4-1,-9-21 0,6-11 8</inkml:trace>
</inkml:ink>
</file>

<file path=ppt/ink/ink4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5.461"/>
    </inkml:context>
    <inkml:brush xml:id="br0">
      <inkml:brushProperty name="width" value="0.06667" units="cm"/>
      <inkml:brushProperty name="height" value="0.06667" units="cm"/>
      <inkml:brushProperty name="fitToCurve" value="1"/>
    </inkml:brush>
  </inkml:definitions>
  <inkml:trace contextRef="#ctx0" brushRef="#br0">52 20 5,'0'0'18,"0"0"-2,0 0-4,-8-22-1,8 22-2,0 0-1,0 0-3,0 0-2,0 0-1,0 0-1,0 0-1,0 0 0,0 0 0,4 20 1,-4-20 0,0 23 1,4-6 1,-6 5-1,4 6 1,-4 3 0,4 7-1,-4 0 1,6 8-1,-4-1-1,1 5 0,-1-3 0,2 3 0,0 1 0,0 5-2,-4-1 3,2 2-3,-4 3 2,4 5-1,-5 6 1,1 7-2,0 5 2,0 3 0,0 2-1,1 3 1,-1-3-1,2-2 0,-2-3 0,4-4 0,0-8 0,2-4 1,-4-3-1,4-2 1,-2 0-1,0 4 0,-2-4 1,2 5 0,-4 4-1,2 3 1,-2 0-1,1 3 1,-1-1-1,0 0 1,0 0 0,2-2-1,2-5 1,-2-2 0,2-3 0,2-2-1,0-3 1,0 1-1,0-7 0,0 4 1,0 2-1,0 1 1,0 2-1,0 2 1,-1-2-1,1 2 1,2-4-1,0-1 1,-2-6-1,4-1 0,-3-5 2,3 1-2,0-3 1,0 1-1,-1-3 1,-1 1 0,4-1 0,-2 0-1,-1 0 0,3-2 1,0 2-1,-1-1 0,1-1 0,0 0 0,-1 3 0,1-1 1,2-2-2,-1 0 2,3-1-2,-1 0 2,-1-2-1,1-2 0,-1-2 0,-1-3 0,1 0 0,-2-1 0,1-3 0,-1-1 1,-2 0-2,-1-2 2,3-1-1,-2 1 0,0 0 1,-1 2 0,1-2 0,0 2 0,0-2 0,-1 0 0,1 2 0,-2-2-1,2-5 0,-3 0 1,-1-2-1,2 0 0,-2-1 0,-2-16 0,6 26 0,-6-26 1,4 27-1,-4-27 0,4 28 0,-3-13 1,1 1-1,0-1 0,0 3 0,0-1 0,0 2 0,-2 0 0,2 2 0,0-3 1,-2 3-1,2 0 0,0-2 0,2 0 0,-1-4 0,1 3 0,-2-3 0,-2-15 1,8 28-1,-8-28 0,6 25 0,-6-25 0,3 23 0,-3-23 1,6 22-1,-6-22 0,4 21 0,-4-21 0,4 22 0,-4-22 0,4 28 1,-4-28-1,5 28 0,-5-28 0,6 25 0,-6-25 1,6 28-1,-6-28 0,6 22 1,-6-22-1,3 19 0,-3-19 1,0 0-1,6 19 0,-6-19 1,0 0-1,0 0 0,0 0 1,0 0-1,0 0 1,0 0-2,0 0-1,0 0-8,-23-1-23,23 1-2,-32-42-3,12 1 1</inkml:trace>
</inkml:ink>
</file>

<file path=ppt/ink/ink4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7.753"/>
    </inkml:context>
    <inkml:brush xml:id="br0">
      <inkml:brushProperty name="width" value="0.06667" units="cm"/>
      <inkml:brushProperty name="height" value="0.06667" units="cm"/>
      <inkml:brushProperty name="fitToCurve" value="1"/>
    </inkml:brush>
  </inkml:definitions>
  <inkml:trace contextRef="#ctx0" brushRef="#br0">-11 133 5,'-8'-15'12,"8"15"-2,0 0-3,0 0-2,0 0 1,0 0-1,0 0-1,0 0 0,17 3 1,-17-3-1,23 0 0,-23 0 0,35-1-1,-18-3 0,10 4-1,-4-3 0,7 3-1,1-2 0,4 4 0,3-2 1,6 3-2,6-1 1,3 5-1,9-2 0,-1 0 0,10-2 1,0 1-1,3-2 0,3-1 0,-2-1 0,1 0 0,-1-1-1,2-1 1,-4 2 0,-3-4 0,3 3 0,-4-1-1,2 2 1,0-2 0,0 1 1,0-1-1,3-2 0,-3 4 0,0-1 1,0-1-1,0 0 1,-4 2-1,0 0 1,4-1-1,-4 2 0,2-1 0,-2 0 1,2 0-1,0 0 0,2 2 0,-4 1 0,-2 1 0,8-2 0,-4 3 0,3-2 0,-1-1 0,0 3 0,0-3 0,-4 0 0,2-1 0,-2-1 0,-4 2 0,2-2 0,2 0 0,-1-2 0,1 2 0,2 0 0,1-1 0,5 1 0,0 0 0,3 0 0,-1 1 0,2 1 0,-3 0 0,-1-1 0,-2 3 0,-6-2 0,-2-1 0,-4 1 1,0 0-1,-5-2 0,1 0 0,-3 0 0,0 0 0,1 2 0,-1-2 0,-2 1 0,-6 1 0,1 0 0,1-1 1,0-1-1,0 0 0,2 0 0,0-1 0,0 1 0,1-2 0,1 0 0,0 1 0,-4-1 0,-1 0 0,-2 0 1,-1-1-1,-4 1 0,2-1 0,0-1 0,0 3 0,0-5 0,1 3 0,-1-1 0,0 1 0,-2 0 0,0-3 0,-5 3 0,3 0 0,-2-3 0,-3 3 0,1-1 1,-3 1-1,-2 0 0,-2 1 0,1-2 0,-5 1 0,2 1 0,-2-1 1,4-2-1,0 1 0,2-1 0,-1 0 1,1 0-1,2 1 0,-6 1 0,2-1 1,-6 1-1,2 1 0,-4 0 0,0 2 0,0 0 0,0-1 0,2 1 1,2 0-1,0 0 1,4 0 0,-2-4 0,4 4 1,-6-3 1,7 3 0,-7-5-1,4 3 1,-10-3 0,6 5 0,-23 0-1,29-7 0,-29 7 0,0 0-1,0 0 0,0 0 0,12-16-1,-12 16-1,0 0-2,-31-8-5,31 8-13,-17 17-12,17-17 0,-35 7-1</inkml:trace>
</inkml:ink>
</file>

<file path=ppt/ink/ink4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0.126"/>
    </inkml:context>
    <inkml:brush xml:id="br0">
      <inkml:brushProperty name="width" value="0.06667" units="cm"/>
      <inkml:brushProperty name="height" value="0.06667" units="cm"/>
      <inkml:brushProperty name="fitToCurve" value="1"/>
    </inkml:brush>
  </inkml:definitions>
  <inkml:trace contextRef="#ctx0" brushRef="#br0">0-2 19,'0'0'13,"19"5"-3,-19-5 0,27 5-3,-10-5-1,13 7-2,-3-5-1,8 6-1,3-6 1,8 3-1,0-3 1,8 0-2,1-2 1,5 1 0,8-2-1,5 1 1,2-4-2,2 4 1,-1-3 0,3 3-1,-5-2 0,1 2 0,-4 0 0,-4-2 0,-2 2 0,0 2 0,-1 0 0,-1 0 0,2-2 0,0 1-1,-2-1 2,4 0-1,4 0 0,2 0 0,0-1 0,1 1 0,1 0 0,2 0 0,-4 0 0,-4 0 0,-2-2 1,0 2-1,-4 0 0,0 0 0,-2-2 1,4 2-1,1 0 0,3 2 0,0 0 1,-1-1-1,9 3 0,-4-3 0,4 3 0,-1-1 0,-3 1 0,-2-1 0,-2 2 0,-2-1 0,-2-1 1,0 1-1,-4-1 0,-1 1 0,-1-1 0,0 1 0,3-3 0,1 3 0,-2 1 0,1-2 0,5 2 0,0-1 0,2-1 0,-2-1 0,-2 0 0,-2-2 1,-2-2-1,-3 2 0,-5-3 0,1 3 1,0-4 0,1 4 0,-1-3 0,1 3 1,-3-2 0,4 2 0,-5-3 0,7 3 1,-8-4 0,5 2-1,-3-1 0,4 3 0,-1-3 0,3 1-1,-3-3 1,1 3-1,-3-3 0,-3 1-1,-2-1 1,-2 2 0,-6-2-1,-2 1 1,-3 1-1,-4-1 0,-3 1 0,1 1 0,-2-1 1,-2 1-1,0 0 0,0 0 0,-1 1 0,5-1 0,-2 0 0,0 0 0,2 2-1,-3-1 1,1 1 0,0 0 0,-2 0 0,2 0 0,-2 1 0,0-1 0,1 0 0,1 0 0,0 0 0,-2 2 0,0-2 0,0 0 1,0 0-2,-2 0 2,2 0-1,-1 2-1,3-2 2,0 2-1,2-2 0,0 1 0,-1-1 0,3 2 0,0-2 0,1 2 0,-3 0 0,3-1 0,-1 1 0,2 0 0,-3-1 0,3 1 0,-3 0 0,-1 0 1,0-2-1,0 1 0,-2-1 1,-1 0-1,-1 0 1,0 0 0,-2-1-1,-4 1 1,-1-2 0,-1 2-1,-17 0 1,27-2-1,-27 2 1,21 0-1,-21 0 1,21 0-1,-21 0 1,23-2 0,-23 2 0,27-1 0,-27 1 0,26-2 0,-26 2 0,23-2 0,-23 2 0,21-3 0,-21 3-1,18-4 1,-18 4 0,0 0-1,21-3 0,-21 3 1,0 0-1,17-2 1,-17 2-1,0 0-1,0 0-2,0 0-5,0 0-17,-27 16-10,4-9-2,-13-7 1</inkml:trace>
</inkml:ink>
</file>

<file path=ppt/ink/ink4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3.118"/>
    </inkml:context>
    <inkml:brush xml:id="br0">
      <inkml:brushProperty name="width" value="0.06667" units="cm"/>
      <inkml:brushProperty name="height" value="0.06667" units="cm"/>
      <inkml:brushProperty name="fitToCurve" value="1"/>
    </inkml:brush>
  </inkml:definitions>
  <inkml:trace contextRef="#ctx0" brushRef="#br0">42 42 6,'0'0'10,"0"0"-2,0 0 0,0 0-1,0 0-2,0 0-1,0 0 0,17-1 0,-17 1 0,0 0 1,0 0-1,0 0 0,0 0 0,17-2 0,-17 2 0,0 0-1,0 0 0,0 0 0,0 0-1,0 0 0,0 0-1,0 0 0,0 0-1,0 0 1,0 0-1,0 0 0,-17 5 0,17-5 0,0 0 0,-21 3 0,21-3 0,-17 4 0,17-4 0,0 0 1,-21 3-1,21-3-1,0 0 1,0 0 0,0 0 0,0 0 0,0 0-1,17 9 1,-17-9 0,38 5 0,-9-1 0,8 1 0,3-2 0,8 2 0,3 1 0,1-3 0,11 0 0,1 1-1,3-2 2,-2-1-2,0 1 1,0-4 0,2 2 0,-2 0 0,-5-1 0,1-1 0,0 0 0,2-1 0,1-1 0,1 3 0,-4-3 1,4 2-2,4-1 2,0 1-1,-2-1 0,-2 1 0,6-1 0,-2-1 0,0 1 0,-2-1 0,-2 1 0,-2 1 0,-5-1 0,-1 3 0,-5-2 0,0 2 0,-2 3 0,-1-3 0,1 2 1,-2-2-1,0 2 0,2-2 0,0 2 1,1-2-1,3-2 0,0 2 0,3 0 0,-1 0 0,7-4 0,0 4 0,0-1 0,-2 2 0,1-2 0,-7 2 0,3-1 0,-5 2 0,-1-2 0,-2 2 0,0 0 1,0-1-1,-3-1 1,5-1-1,-4-1 0,2 2 0,-2 2 1,3-4-1,-3 2 0,4-2 0,0 0 0,0 1 0,5 1 0,-1-2 0,-3 0 0,-1 0 0,-2 2 0,1-1 0,-5 1 0,0 0 1,-7 0-1,-1 1 0,-4-1 1,1 2 0,-6-4 0,1 2 0,-5 0-1,2 0 1,2-3 0,-2 1 0,1-1 0,5-1-1,3-1 1,6 3 0,2-3 0,10 4 0,0-3 0,9 2-1,4 1 1,2 1 0,0-2-1,0 4 1,-2-2-1,-2 0 1,-4 0 0,1 0-1,-7-2 1,-3 2 0,-8 0 0,-2 0 0,-9-2-1,-1 2 1,-9 0-1,-4 0 1,-19 0-1,29 0 0,-29 0 0,25 2 0,-25-2 0,27 2 0,-10-1 0,0 1 0,4 0 0,-1-2 0,1 2 0,0-1 0,-2-1-1,2 2 1,-2-2 0,0 2 0,0-1 0,1 1 0,1 2 1,0-3-1,0 3 0,0-1 0,-2 2 0,2-1 0,-2-2 0,-2 1 0,4-3 0,1 4 0,1-4 0,0 3 0,0-3 0,0 2 0,1-2 0,-3 3 1,1-3-1,-1 2 0,-4-2 0,0 2 0,0-1 0,1-1 0,-18 0 0,34 4 0,-15-1 0,0-3 0,2 2 0,-1-2 0,1 3 0,0-4 0,-2 2 0,-2-1 0,-17 0 0,31 0 1,-31 0-1,25 2 0,-25-2 0,23 2 0,-23-2 0,23 0 0,-23 0 0,26-2 0,-26 2 0,25-3 0,-25 3 0,25 0 0,-25 0 1,23-2-1,-23 2 1,19 0-1,-19 0 1,18 0 0,-18 0 0,0 0 0,19-7-1,-19 7 1,0 0-1,0 0 1,21-5-1,-21 5 0,19-2 0,-19 2 0,25 2 0,-25-2 1,25-2-1,-25 2 0,23-2 1,-23 2 0,19-1 0,-19 1 0,0 0 0,19-4 0,-19 4 0,0 0 1,0 0-2,0 0 1,0 0 0,0 0 1,0 0-1,0 0 0,0 0 0,0 0-1,0 0 1,15-15 0,-15 15-1,0 0 0,0 0 0,0 0 0,0 0 0,0 0 1,0 0-1,0 0 0,12-16 0,-12 16 1,0 0-1,0 0 0,0 0 0,0 0 0,17-14 0,-17 14 0,0 0 0,0 0 0,17-6 0,-17 6 0,0 0 0,20-6 0,-20 6 0,0 0 0,17-5 0,-17 5 0,0 0 0,0 0 0,0 0 0,0 0 0,0 0 0,0 0 1,0 0-1,0 0 0,0 0 1,0 0-1,0 0 0,0 0-2,0 0-1,0 0-4,6 16-15,-27-6-13,1 2-2,-10 0 0</inkml:trace>
</inkml:ink>
</file>

<file path=ppt/ink/ink4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3:33.370"/>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3360 125 13,'0'0'17,"17"-5"-1,-17 5-2,23-17-1,-11 1-4,19 9-1,-10-8-3,15 8 0,-3-7-2,3 9-1,-2 0 0,3 3-1,-6 2 0,-3 5 0,-7 0 0,-3 7 0,-9 7 0,-3 7 0,-12 2 1,-3 6-3,-11-1 3,-1 5-3,-7-2 2,-3 0-2,0-8 1,3-4-1,1-1 1,2-4 0,8-2 0,3-2 0,14-15 0,-11 24 0,11-24 0,13 23 0,-13-23 0,35 12 1,-12-10-1,7-2 1,3-4 0,3 1 0,1-6 0,-1 2-1,-2-3 1,-1 1 0,0-1-1,-7 0 0,-1 3-2,-25 7-2,37-7-10,-37 7-17,0 0-2,19-11 1,-19 11 27</inkml:trace>
  <inkml:trace contextRef="#ctx0" brushRef="#br0" timeOffset="461.0263">4228 36 1,'-23'5'13,"10"15"13,-9 3-12,-1-1-4,10 13-3,-8-4 0,13 8-4,-1-8 1,11 7-3,3-7 1,11 0-2,5-10 1,6-4 0,3-10 0,9-5 0,-1-9 0,4-3 0,2-9 0,-6-5 1,1-6-1,-9-4 1,-7-6-1,-7 1 1,-11-3-1,-8 2 1,-11 3-2,-5 4 1,-4 7-4,-8 4-5,3 11-20,-3 13-2,-7 0 1,13 10 21</inkml:trace>
  <inkml:trace contextRef="#ctx0" brushRef="#br0" timeOffset="1384.0791">3353 1694 1,'-10'-16'9,"10"16"18,0 0-11,10-24-4,7 23-3,-17 1-2,34-16-1,-17 4 0,14 10-2,-8-1-1,8 6-1,-4 6 0,-1 5-1,-6 8-1,-1 6 1,-8 8-1,-7 7 1,-6 2-1,-7 5 1,-11-2 0,-3 0 0,-7-5-1,-3-1 1,-1-11-1,3-4 1,4-6 0,4-5-1,23-16 0,-25 19 1,25-19 0,0 0-1,0 0 1,35 5 0,-12-7 0,7 2 0,5-2 0,3 2-1,2 0 1,3 0-1,-3-1 0,-4 1 1,-1 0-1,-5 0-1,-5 0 0,-6-4-2,3 9-4,-22-5-10,0 0-14,19-13-2,-19 13 5</inkml:trace>
  <inkml:trace contextRef="#ctx0" brushRef="#br0" timeOffset="1884.1077">4182 1751 1,'0'0'18,"-33"0"11,5 0-13,28 0-5,-44 22-2,24 2-2,-6-5 0,6 14-2,-3-2-1,8 9-2,4-2-1,9 7 0,2-7-1,9 1 1,7-4-1,7-4 1,3-11-1,9-2 1,1-10-1,5-6 1,5-9 0,0-3-1,-2-9 1,0-9 0,-2-5 0,-8-8-1,-7-6 1,-10-1-1,-11-5 1,-12-2-1,-13 1 0,-6 4 0,-7 9 1,-3 5-2,1 15-2,-5 0-5,15 14-23,-7 14-1,4 5-1,6 7 20</inkml:trace>
  <inkml:trace contextRef="#ctx0" brushRef="#br0" timeOffset="2824.1615">3460 3165 1,'0'0'20,"6"-16"8,-6 16-14,23-21-3,-12 6-4,18 6-1,-6-3-1,9 5-2,-3 0 0,4 7-2,-7 2 0,1 8 0,-6 6-1,-2 6 1,-7 6-1,-4 8 1,-6 0-1,-4 6 1,-8-1 0,-3-1 0,-5-2 1,-1-6-1,-2-2 2,2-6-2,-2-3 1,6-6 0,15-15-1,-23 21 1,23-21-2,0 0 1,0 0 0,0 0-1,32 12 1,-9-14 0,6-1 0,3-3 0,9 0-1,1-1 0,2-2-1,-2 2 1,-2-1-1,-1 1 0,-3 3-2,-9-3-1,0 12-4,-27-5-11,25-6-11,-25 6-3,17-2 8</inkml:trace>
  <inkml:trace contextRef="#ctx0" brushRef="#br0" timeOffset="3357.192">4366 3171 1,'0'0'24,"-33"-10"4,5 1-11,28 9-4,-48 6-4,27 6-1,-16-9-2,18 13-1,-10-4-2,12 10 0,-2-1-1,9 5-1,3 1-1,7 4 1,5 2-1,5 0 0,7 1 2,4-1-2,6-4 2,4-3-2,3-7 2,5-3-1,-1-9 1,2-7-1,2-11-1,0-4 1,-1-9-1,-5-7 0,-5-6 0,-5-4 0,-6-6 0,-9 1 0,-9-1 1,-8 1 0,-9 4-1,-4 5 1,-4 9-1,-4 6-2,0 13-1,-7-1-5,34 10-24,-44 20-2,17-3 0,0 4 13</inkml:trace>
  <inkml:trace contextRef="#ctx0" brushRef="#br0" timeOffset="4465.2554">3590 4504 1,'0'0'7,"6"-19"19,-6 19 2,6-26-16,13 23-4,-19 3-2,36-14-1,-17 7 0,10 7-1,-6 0-1,8 7 0,-3 2-1,1 8-1,-2 9 2,-2 6-2,-6 5 0,-6 6 1,-5 2-1,-8 5 1,-11-4 0,-5 1 0,-9-6-2,-1-5 1,-7-3 0,2-4 0,-1-6 0,7-4-1,2-5 1,23-14-1,-27 18 0,27-18 1,0 0-1,0 0 0,17 11 0,2-11 1,6-2-1,6 0 0,7 1 1,4 1-1,2 0 0,1 3 1,-1 1-1,-4 1 0,-2-2 0,-5 4-1,-5 2-1,-10-6-2,5 13-6,-23-16-21,0 0-1,17 10 0,-17-10 11</inkml:trace>
  <inkml:trace contextRef="#ctx0" brushRef="#br0" timeOffset="5237.2996">4623 4475 6,'0'0'27,"0"0"-6,-31-21-5,31 21-3,-27 0-3,27 0-1,-42 12-2,23 2-1,-14-4-2,8 11 0,-9 5 0,11 7-1,-2 3 0,10 5-2,3 2 1,6 4 0,10 1-1,6 2 0,9-3-1,6-3 0,7 0 0,7-5 1,3-3-1,4-6 1,0-8-1,2-10 1,-2-10 0,0-9 0,-4-10 0,0-7-1,-8-13 1,-1-4 0,-6-9-1,-4 0 1,-10-2 0,-3-5-1,-10 1-1,-6 2 1,-9 6 0,-4 5-1,-8 8 0,-6 6 0,-1 8-2,-14 4-5,15 14-25,-20 3-1,-3 6-1,0 3 3</inkml:trace>
  <inkml:trace contextRef="#ctx0" brushRef="#br0" timeOffset="-5003.2862">1598 1727 1,'0'0'26,"0"-16"-8,0 16-4,13-15-4,5 11-2,-18 4-2,34-17-1,-13 7-2,8 6-1,-2 1 0,3 5-1,-1 4 0,0 5-1,-4 8 0,-4 5 1,-4 7-1,-6 5 0,-3 5 1,-8 4-1,-4 0 0,-5 2 1,-9-6-1,1 0 1,-8-8-1,2-2 1,-3-8-1,3-3 1,-2-4-1,5-2 0,3-6 0,17-8 1,-23 11-2,23-11 1,0 0 0,0 0 1,0 0-1,0 0 1,18 3-1,-1-3 1,2-3 1,4 3-1,6-6 0,3 5 0,3-5-1,-1 5 1,4-3-1,-1-1 0,-3 2 0,-3-2-1,0 5-1,-8-7-2,5 12-8,-28-5-19,23-2 0,-23 2 1,0 0 30</inkml:trace>
  <inkml:trace contextRef="#ctx0" brushRef="#br0" timeOffset="-4467.2555">2310 1763 13,'-40'26'17,"13"-18"-3,6 18-3,-7-8-1,10 14 0,-5-8-3,16 14-1,-5-7-3,14 7 0,0-5-2,13 3 0,1-8 0,9-1 0,0-8 0,7-1 0,-1-10-1,3-1 1,1-7 0,1-3-1,-3-6 1,-1-3-1,-3-2 0,0-5 0,-4-3 0,-6-4 0,-6-2 1,-5-3-1,-6-3 1,-8-4-1,-5 2 1,-7-2 0,-7 3-1,-1 4 0,-5 7-1,-7-2-8,5 14-21,-7 12-1,-2 2 0,1 12 27</inkml:trace>
  <inkml:trace contextRef="#ctx0" brushRef="#br0" timeOffset="-6640.3797">1652 132 17,'0'0'14,"7"-19"-3,-7 19 0,21-17-1,-2 12-2,-3-11-1,9 11-1,-2-7-2,5 8-1,-1-2-1,2 6-1,-2 6 0,-4 3-1,-2 7 0,-6-1 0,-5 8 0,-3 2 0,-5 3 1,-4 5-2,-7-4 2,-5 6-2,-7-4 2,-2 5-2,-3-5 1,-5 0-1,0-2 2,1-1-1,-1-2 0,6-6 0,2 1 0,6-6 0,17-15-1,-19 25 1,19-25 0,0 15 1,0-15-1,19 5 1,-2-5 0,6-1 0,6-3 0,3 2 0,1-3 0,3 2 0,3-2 0,-3 1-1,-2 1 1,-5 1-2,-4 2 0,-6-3-1,4 8-5,-23-5-15,0 0-8,17 0 0,-17 0 20</inkml:trace>
  <inkml:trace contextRef="#ctx0" brushRef="#br0" timeOffset="-6067.3469">2387 142 1,'0'0'22,"-34"16"-6,14-13-5,5 15-1,-4-11-2,6 15-2,-7-7 0,11 15-3,-3-6 0,9 12-2,1-3 0,7 1-1,3 3 0,7-3 0,4 0 0,6-6 0,-2-4 0,6-7 1,0-4 0,0-8-1,-3-7 1,3-5 0,-6-8 0,2-3 0,-4-6 1,0-2-1,-6-8 1,-1-1-1,-10-6 1,-2-2 1,-8-7-1,2 5 1,-13-3-1,2 6 1,-7 3-2,3 4 2,0 8-4,-4 9 0,6 17-7,-12 6-23,8 2 0,2 8-1,-4 6 18</inkml:trace>
  <inkml:trace contextRef="#ctx0" brushRef="#br0" timeOffset="-1411.0806">2663 4559 1,'-31'9'12,"31"-9"15,-28 24-11,5-19-3,11 18-2,-15-10-2,16 18-1,-12-8-2,15 13-1,-5-7-2,11 9 0,-2-5-2,10 1 0,1-2 0,7-5-1,3-3 1,2-3 0,6-7-1,4-6 1,0-4 0,3-6 0,1-8-1,1-2 1,-3-7 0,-1-4-1,-7-1 1,-1-3-1,-9-4 1,-4-2-1,-7-2 1,-5-4-1,-9-1-1,-3 0 1,-4 4-1,-8 2-2,6 11-4,-16-1-25,11 5 0,-3 9 0,4 3 14</inkml:trace>
  <inkml:trace contextRef="#ctx0" brushRef="#br0" timeOffset="-1916.1096">1931 4482 6,'0'0'28,"-2"-21"-6,2 21-7,8-19-4,9 14-3,-5-11-1,15 8-1,-1-6-2,9 7 0,-5-2-1,9 6-1,-7 3-1,3 5-1,-8 5 0,-4 9 0,-8 4 0,-5 6 1,-9 7 0,-8 7 0,-7 1 1,-11 2-1,-3-1 0,-11-2 0,-3-2 1,2-1-2,0-9 0,7-5 0,5-4 0,8-4 0,7-3 0,13-15 0,8 19 0,9-14 0,10-3 1,7 0-1,6-4 1,10 0 0,4 1-1,1-1 1,-1-2-1,-2 3 1,-6-1-1,-4 0 0,-6 2 0,-7-2-1,-6 4-1,-23-2-4,38 4-13,-38-4-12,18-2-2,-18 2 1</inkml:trace>
  <inkml:trace contextRef="#ctx0" brushRef="#br0" timeOffset="-2866.1639">2479 3230 1,'0'0'13,"-23"-9"14,23 9-13,-19 4-4,19-4-3,-21 15 0,21-15-1,-23 33 0,9-14-2,7 10 0,-3-1-1,10 8-1,-4-1 1,10 1-2,2-2 1,7-1-1,2-7 1,6-4-1,2-10 1,4-3-1,4-9 0,1-9 0,0-6-1,1-6 0,-4-5 0,-1-1 0,-7-4 0,-4-4 0,-11-3-1,-8 2 1,-10 2 1,-9-1-1,-4 4 0,-5 0 0,-7 9-1,-5-1-2,7 20-7,-15 1-21,10 4-1,-2 7 0,4 3 23</inkml:trace>
  <inkml:trace contextRef="#ctx0" brushRef="#br0" timeOffset="-3387.1937">1782 3168 1,'0'0'20,"0"0"-2,0 0-4,0 0-3,0 0-3,0 0-2,13-21-1,-13 21 1,27-7-2,-6 4 0,0-2-1,8 3-1,-2-1 0,3 6-1,1 1 0,-2 4-1,-4 4 1,-4 7-1,-6 4 0,-7 2 1,-10 6-1,-6 2 1,-9 2 0,-8 1-1,-6-2 2,1-1-2,-5-2 2,6-5-1,1-2 0,7-7-1,3 1 0,18-18 0,-15 20-1,15-20 1,2 16 0,-2-16-1,21 8 1,-2-4 1,4-6-1,6 2 1,5-5 0,7 0 0,3-2-1,0-2 1,-2 1-1,0-1 1,-4 4-1,-3 0 0,-6 3-1,-8-1-1,0 6-3,-21-3-9,0 0-17,0 0-1,0 0 0,0 0 30</inkml:trace>
  <inkml:trace contextRef="#ctx0" brushRef="#br0" timeOffset="-12859.7355">0 58 13,'0'0'17,"0"0"-3,10-17-1,-10 17-3,17-16-1,-17 16-2,27-14-2,-10 7-1,10 6-1,0-3-1,5 4 0,-1 2-1,4 7 0,-3 1-1,1 4 0,-7 8 1,-1-1-1,-7 6 1,-7 5-1,-7 0 1,-4 3-1,-12-2 2,-1 3-2,-12-7 2,-4 7-1,-7-10 0,0 2 0,-3-2 0,3-4 0,3-1 0,3-4-1,7-3 0,5-2 0,18-12 0,-13 17 0,13-17 0,0 0 1,27 12-1,-6-9 0,8-3 1,5 0-1,3-1 1,3-1-1,-2-1 0,0 1 0,1-2 1,-5 1-1,-7 1 0,-6-1-1,-2 1 0,-19 2-2,27 4-3,-27-4-9,0 0-16,0 0 0,0 0 2</inkml:trace>
  <inkml:trace contextRef="#ctx0" brushRef="#br0" timeOffset="-12095.6918">889 67 2,'0'0'24,"-25"3"-3,4-10-8,21 7-2,-36 12-4,20 4 1,-14-4 0,14 15-1,-12-1-2,11 10-2,-5 2 0,11 7-2,-2-3 1,11 9-1,2-2-1,11-3 0,3 2 1,7-5 0,7-6 0,7-8-1,5-10 1,4-9 0,2-11-1,0-8 1,0-12 0,0-5-1,-10-10 1,-3-2-1,-8-8 1,-6 1 0,-9-7-1,-7-1 1,-4-2-1,-9 5 2,-5 1-2,-5 6 1,-4 7-2,-3 3 1,0 11-2,-9 6-2,11 16-4,-18-5-18,9 10-5,3 4-2,-1-2 9</inkml:trace>
  <inkml:trace contextRef="#ctx0" brushRef="#br0" timeOffset="-7895.4516">1282 4520 1,'-27'-4'16,"10"13"11,-6 3-10,-8-5-5,14 15-3,-12-5-1,10 14-1,-6-5-1,14 14-2,-1-6 0,10 8-1,4-1-2,8 2 1,5 0-2,8-5 1,2-5 0,4-5 0,1-9-1,5-7 1,-3-14 0,5-5 0,-5-10 0,-1-6 0,0-9 0,-5-3 0,-3-6 0,-9-4-1,-8-3 0,-6-2 0,-10 0 0,-5 3 0,-10 2 0,-4 6-1,-4 9-2,-3-2-5,13 16-22,-9 4-3,5 5 1,4 0 12</inkml:trace>
  <inkml:trace contextRef="#ctx0" brushRef="#br0" timeOffset="-8383.4794">288 4516 11,'-4'-17'16,"4"17"-1,9-16-4,-9 16-1,23-17-2,2 14-1,-6-11-1,12 10 0,-4-6-1,5 7-2,-3 1-2,2 9 1,-4 5-1,-2 7 0,-6 8 1,-2 11-1,-9 2 0,-3 8 1,-8 1-1,-3-1 0,-8-2 1,-1-1-1,-6-7-1,0-7 1,0-3 0,2-6-1,0-5 0,5-1 0,14-16 0,-19 21 0,19-21 0,0 0 1,8 19-1,-8-19 1,34 6 0,-5-4-1,5-2 1,9 0 0,2-5 0,7 2-1,0-4 1,0 0-1,-1 0-1,-5-3-1,0 8-3,-17-12-12,2 7-14,-6 2 0,-25 5-1</inkml:trace>
  <inkml:trace contextRef="#ctx0" brushRef="#br0" timeOffset="-9215.527">947 3182 1,'-20'10'19,"-8"-1"10,-7-2-14,18 20-2,-21-10-3,19 18-3,-10-4-2,15 9 0,-7-2-2,18 6-1,-1-4 0,8 1-1,11-6 1,4-6-1,4-6 1,8-4-2,7-14 1,2-7 0,2-8-1,6-9 1,-8-9-1,1-6 0,-9-9 0,-3-4 0,-12-5 0,-5-3 0,-14-2 0,-8 6-1,-9 2 2,-6 6-1,-2 10-2,-11-1-5,13 22-24,-17 8 0,4 8-2,1 10 18</inkml:trace>
  <inkml:trace contextRef="#ctx0" brushRef="#br0" timeOffset="-9683.5538">133 3170 1,'0'0'8,"7"-19"17,14 15-13,-2-11-1,18 8-3,-10-9 0,15 11-1,-10-3-2,9 9-1,-13 1-1,3 10-1,-10 7 0,-4 9-1,-9 4-1,-6 8 2,-12 1-1,-5 8 0,-8-3 1,-4 1 0,-7-4 1,-1-3-2,-1-6 1,5-5-1,4-6 1,4-3-1,23-20-1,-25 25 1,25-25 0,0 0-1,27 13 2,0-9-1,2-2 0,9-1 0,2-1 0,6 2 0,0-4-2,-2 1 0,2 1-2,-9-7-3,11 10-13,-12-8-12,-11-2-2,-2 0 4</inkml:trace>
  <inkml:trace contextRef="#ctx0" brushRef="#br0" timeOffset="-10583.6052">786 1708 12,'-19'12'28,"-4"7"-11,-14-4-5,16 16-4,-11-3-1,14 13-1,-3-6-2,12 8-1,1-7-2,12 4 0,5-7-1,9-2 1,5-7 0,3-4 0,9-8-1,3-3 1,4-7 0,2-6 0,0-6 0,-1-4-1,-3-8 1,0-6-1,-9-5 1,-4-4 0,-10-7 0,-8-2 0,-9-2 0,-9-1 0,-10 1 0,-8 7 0,-6 3 0,-7 8-2,4 11-1,-8 1-7,15 11-22,-4 12 0,3 5-2,9 7 25</inkml:trace>
  <inkml:trace contextRef="#ctx0" brushRef="#br0" timeOffset="-11079.6337">79 1630 22,'0'0'17,"0"0"-3,-4-20-3,4 20-3,17-7-2,2 8-2,-1-4 0,7 6-1,-1-1-1,7 7 0,-4 3-1,4 3 0,-6 8-1,-1 1 1,-8 7-1,-3 3 1,-7 4-1,-6 4 1,-8-1 0,-5 2 0,-6-2 0,-6 3 0,-2-8-1,-4 0 1,3-7-1,1-3 1,4-7-1,6-3 0,17-16 0,-23 17 0,23-17 1,0 0-1,0 0 1,17 5 0,-17-5 0,38-5 1,-13 1-1,6 1 0,1-2 0,5 0 0,-3 1-1,4-1 0,-5 0 1,1 3-1,-3-1-1,-4-1 1,0 4-2,-6-1 0,2 6-4,-23-5-6,30-5-18,-30 5-1,0 0 1,21 0 30</inkml:trace>
  <inkml:trace contextRef="#ctx0" brushRef="#br1" timeOffset="209714.9949">-1406-290 11,'0'0'10,"20"-18"-1,-20 18-2,0 0-1,0 0-1,11-15-1,-11 15-1,0 0-1,0 0 1,0 0-1,17-14 1,-17 14-1,0 0 1,10-15-1,-10 15 0,0 0 0,23-19-1,-23 19 0,23-19-1,-23 19 1,30-21-1,-30 21 1,33-21-1,-33 21 0,29-20 0,-29 20 1,21-14-1,-21 14 0,0 0 0,0 0 0,0 0 0,0 0 0,0 0 0,0 0 1,0 0-1,0 0 0,0 0 0,0 0 1,7 15 0,-7-15 0,-7 16 0,7-16 1,-10 24 0,3-8 0,1 2 0,-4 0 0,4 2 0,-3 3-1,1 4 0,-1-4 0,1 3-1,0-4 0,1 2 1,-1-1-1,2-1 0,1-1 0,-1-1 1,0-2-1,2-1 0,4-17 0,-6 26 1,6-26-1,-3 15 0,3-15 1,0 0 0,0 0-1,0 0 1,0 0 0,0 0-1,0 0 1,0 0-1,0 0 1,0 0-1,0 0 0,0 0 1,0 0-1,0 0 0,0 0 0,0 0 0,0 0 0,0 0 0,0 0-1,0 0 1,0 0 0,0 0 0,0 0 0,0 0-1,0 0 1,0 0-1,0 0 1,0 0-1,0 0 0,0 0 0,0 0-1,0 0 1,0 0-1,0 0 0,0 0 0,0 0 0,0 0-1,0 0 1,0 0 1,0 0 0,0 0-1,0 0 2,0 0-1,0 0 1,0 0 0,0 0 0,0 0 0,17 5 0,-17-5 0,0 0 0,0 0 1,0 0-1,0 0-1,0 0 0,0 0-1,0 0-1,0 0-1,-17 7-1,17-7-1,-35 11 0,18-3 0,-12-4 0,6 4 1,-6-2 0,8-1 2,-4 0 0,25-5 1,-32 9 0,32-9 0,-19 5 1,19-5 0,0 0 0,0 0 1,0 0 0,0 0 2,0 0 0,0 0 2,25 7 0,-25-7 1,21-2 1,-21 2-1,32-5 1,-14 0-1,10 5 0,-3-6-1,10 5 0,-7-6 0,13 5-1,-7-3 0,4 3-1,-5-1 1,1 1-1,-5 0-1,-2 0 1,-8 1-1,-2 1 0,-17 0 1,21-2 0,-21 2 1,0 0-1,0 0 0,0 0 0,0 0 0,0 0-1,0 0-2,-19-10-3,19 10-8,0 0-17,-17-2 0,17 2-1,-4-16 26</inkml:trace>
  <inkml:trace contextRef="#ctx0" brushRef="#br0" timeOffset="-18984.0858">-1701-23 8,'0'0'10,"0"0"-1,0 0-1,0 0-1,0 0 0,0 0-1,0 0 1,0 0-1,0 0 0,12-16 0,-12 16 0,0 0 0,0 0-1,0 0 0,0 0-1,0 0-1,0 0 0,0 0-2,0 0 1,0 0-1,0 0 0,0 0 0,0 0 1,-8 19 0,8-19 0,2 24 0,2-5 0,-6 6 0,6 6-1,0 0 0,-2 3-1,1 1 1,-1 1-2,4-2 2,-4 1-2,4-8 2,-4 1-2,0-2 1,-1-4 1,-2 1-1,1-4 0,-2 0 1,0-4-1,-2 1 0,4-16 1,-4 24-1,4-24 0,-6 22 0,6-22 0,0 0 0,-2 19 0,2-19-1,0 0-1,0 17-3,0-17-3,0 0-10,0 0-15,8 19 0,-8-19 1</inkml:trace>
  <inkml:trace contextRef="#ctx0" brushRef="#br0" timeOffset="-18200.041">-1023 17 9,'0'0'27,"-17"-21"-9,17 21-4,-21-5-3,21 5-1,-29 7-3,29-7 0,-32 17-1,17 0-2,-10 5-1,5 8-1,-3 1 1,6 5-2,0-1 1,6 2-2,1 1 1,6 2-3,4-9 3,4-2-2,2 1 0,3-4 1,5 1 1,1-4-1,0-5 0,4 0 1,1-4-1,3-4 1,0-7-1,3-1 1,3-7-1,-2 0 1,2-7-1,1-2 1,-1-5-1,0-2 1,-2-6-1,-1 1 0,-6-5 1,1 0 0,-6-4-1,-4-4 1,-3 1 0,-6 0 1,-6 1-2,-3 3 2,-7 0-2,-1 4 1,-6 4 0,-4 7-1,-2 6 1,-4 4-2,5 7-2,-9-3-6,16 10-22,-10 6-2,6-3 0,2 4 4</inkml:trace>
  <inkml:trace contextRef="#ctx0" brushRef="#br0" timeOffset="-17275.9881">-1662 1492 2,'0'0'24,"-2"-20"-7,2 20-4,0 0-2,0 0-2,0 0-1,0 0-1,0 0-1,2 25-1,-6-6 1,8 11-1,-4 2-2,7 8 1,-3 5-2,4 7 0,-1-2-2,3 0 2,0-2-2,-1-2 1,-1-4-1,1 1 1,-3-7 0,0-3-1,0-2 1,-1-2-1,-1-5 1,2-1-1,0-3-2,-6-20 0,9 30-6,-9-30-13,0 0-11,0 0-1,0 0 1</inkml:trace>
  <inkml:trace contextRef="#ctx0" brushRef="#br0" timeOffset="-16715.9561">-946 1594 1,'0'0'14,"-38"-10"13,15 4-12,23 6-5,-44 11-1,28 6-1,-12-3 0,12 13 0,-10-2-3,12 13-1,-1 3-1,9 9 0,2 0-2,8 7 0,2-2-1,7 0 1,4-1-1,5-4 0,0-9 0,5-7 1,4-6-1,2-6 0,1-10 0,2-6 1,1-8-1,-1-5 0,1-9 0,-1-4 0,-3-8 0,-3-6 0,-5-8 0,-6-2 0,-5-8 0,-9-3 0,-7-4 1,-9 2-1,-10 2 1,-4 5 0,-6 5-1,-1 9 0,-5 10-2,-5 0-7,14 18-22,-7 6-1,1 5-1,5 9 18</inkml:trace>
  <inkml:trace contextRef="#ctx0" brushRef="#br0" timeOffset="-15375.8794">-982 3121 1,'0'0'21,"0"0"6,-18-6-13,18 6-1,0 0-3,-17 24-2,17-24-1,-21 34-1,6-11-1,11 13-1,-6-2-1,8 9 0,-1 4-2,6 1 0,5-1 0,2-1 0,7-6 0,-2-2-1,8-5 1,0-6-1,2-10 1,2-3 0,0-7-1,3-5 1,1-7-1,4-6 1,-3-6-1,1-9 1,-3-3-2,-3-6 1,-2-4 0,-6-3 0,-5-2-1,-7-1 1,-9-4 0,-3 3 0,-9 1 1,-3 0-1,-6 0 0,-2 6 0,-4 3 1,1 5-2,-1 8-1,-6 2-3,14 25-16,-11-4-11,-1 9-1,-1 4-1</inkml:trace>
  <inkml:trace contextRef="#ctx0" brushRef="#br0" timeOffset="-15982.9142">-1614 3092 14,'0'0'30,"3"-15"-3,-3 15-12,0 0-4,-2 27-2,2-27-3,-5 45-1,-1-16-2,10 13 0,-2-3-1,3 6 0,1-3-1,2-3 1,0-3-2,-1-5 0,1-6 1,-4-3-2,3-3-1,-7-19-3,12 28-9,-12-28-18,-6 15-1,6-15-1,0 0 25</inkml:trace>
  <inkml:trace contextRef="#ctx0" brushRef="#br0" timeOffset="-14183.8112">-906 4601 1,'0'0'15,"-42"3"14,23 2 0,-4 9-17,-8-7-5,10 14-1,-9-6 0,7 14-1,-6-3-1,14 12 0,-5 0-1,11 7 0,3-2-2,10 5 0,4-1 0,7-1-1,6-2 1,6-8-1,5-7 1,7-7 0,1-9-1,2-10 1,2-12 0,0-4 0,0-13 0,0-7-1,-5-8 1,-5-6-1,-5-5 0,-6 1 0,-10-3 1,-7-1-1,-6 0 0,-13 3 0,-9 6 0,-6 4 1,-5 9-2,-5 4-1,1 14-5,-14-1-22,7 13-3,0 3-2,7 3 3</inkml:trace>
  <inkml:trace contextRef="#ctx0" brushRef="#br0" timeOffset="-14706.8412">-1712 4592 1,'0'0'18,"0"0"11,2-19-8,-2 19-10,0 0-1,0 0-2,0 0-1,4 31-1,-4-31 0,3 38-2,-1-14 0,8 11 0,-2-3-2,3 6 0,-3 2-1,1 1 0,3 1 0,-1-3-1,-1-2 0,-2-6-1,3 1-2,-11-11-2,17 8-6,-17-29-22,2 23 0,-2-23 0,0 0 17</inkml:trace>
  <inkml:trace contextRef="#ctx0" brushRef="#br1" timeOffset="212923.1785">1763-132 14,'0'0'19,"0"0"-3,0 0-3,0 0-4,0 0-2,26-10-2,-26 10-1,31-10-1,-12 4-1,6 3 0,0-2-1,4 1 0,-2 3-1,-2-1 0,-2 2 1,-6 0-1,2 0 0,-19 0 0,23 2 0,-23-2 0,0 0 0,0 0 0,0 0-1,0 0-3,0 0-8,11 20-16,-11-20 0,0 0 5</inkml:trace>
  <inkml:trace contextRef="#ctx0" brushRef="#br1" timeOffset="211176.0786">860-352 4,'0'0'13,"-1"-19"-2,1 19-2,0 0-2,0 0 0,-20-19-2,20 19 0,-17-9 0,17 9-2,-25-3 0,25 3-1,-30 0 0,30 0-1,-37 7 0,18 3 1,-4-2-1,4 10 1,-6-3 0,6 8 0,-4-4 0,8 8 0,-5-3 0,11 6-1,-3-6 1,8 5-1,1-3 1,5 0-1,1-4 0,7 1 0,0-4 0,1 0 0,4-4-1,4-3 1,-1-2-1,3-3 1,2-1-1,2-5 1,0-2 0,-2-3-1,1-1 1,1-2-1,2-3 1,-4-2-1,0-2 1,-2-2-1,-4-3 1,-1 2-1,-7-4 1,-1-1 0,-6-2 0,-2 0-1,-4-2 2,-2 0-2,-5 0 1,1 0 0,-5 2 0,0 2-1,-3 3 0,-1 0 0,-2 8 0,-2 3-2,2 11-3,-11 2-22,3 2-4,4 5 0,-4-6 8</inkml:trace>
  <inkml:trace contextRef="#ctx0" brushRef="#br1" timeOffset="215786.3423">2255-320 2,'0'0'1,"0"0"1,0 0 0,19 0 1,-19 0-1,0 0 1,0 0 0,17-3 0,-17 3-1,0 0 1,0 0-1,19-5 0,-19 5 0,0 0 0,20-11 1,-20 11 0,21-12 0,-21 12 0,27-15 0,-8 6-1,-2-3 0,4 4 0,-2-5 0,2 3-1,-4-2 0,1 5 0,-18 7 0,23-14 0,-23 14 0,0 0 0,17-10-1,-17 10 1,0 0 0,0 0 0,0 0 0,0 0 0,0 0-1,-2 19 1,2-19 0,0 0-1,-2 19 0,2-19 0,0 0 1,-2 17-1,2-17 1,0 0 0,-2 19 0,2-19 1,-4 17 0,4-17 0,-5 25 1,3-8-1,2-17 1,-10 33-1,3-16 0,1 5-1,-2-1 0,2 1 1,-1 1-2,1 1 1,-2-2-1,3-1 1,-1 0-1,2-4 0,-2 0 1,6-17-1,-9 24 0,9-24 0,-6 17 1,6-17-1,0 0 0,0 0 0,-8 16 1,8-16-1,0 0 0,0 0 0,0 0 0,0 0 0,0 0 0,0 0 0,0 0 0,0 0 0,0 0 0,0 0 0,0 0 0,0 0 0,0 0 0,0 0 0,0 0 0,0 0 1,0 0-1,0 0 0,0 0 0,0 0 1,0 0-1,-19 5 0,19-5 0,-21 0 0,21 0 0,-29 2 0,29-2 0,-27 2 0,27-2-1,-21 1 1,21-1 0,0 0-1,-17 2 1,17-2 0,0 0-1,0 0 1,0 0 0,0 0 0,0 0 0,0 0 0,0 0-1,0 0 1,17 7 0,-17-7 0,0 0 0,20 2 0,-20-2 0,21 0 0,-21 0 0,32-2 0,-13 0 0,6-1 0,-2 1 0,4 0 0,4-1 0,-3 3 0,1-4 0,-4 4 0,0-1 0,-4-1 1,-4 2-1,-17 0 0,21 0 1,-21 0 0,0 0 1,0 0-1,0 0 0,0 0 1,0 0-1,0 0-1,0 0 1,0 0-1,0 0 0,0 0 0,0 0 0,0 0-1,0 0 0,0 0-1,0 0-4,0 0-16,0 0-7,0 0-1,0 0 11</inkml:trace>
</inkml:ink>
</file>

<file path=ppt/ink/ink4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1.474"/>
    </inkml:context>
    <inkml:brush xml:id="br0">
      <inkml:brushProperty name="width" value="0.06667" units="cm"/>
      <inkml:brushProperty name="height" value="0.06667" units="cm"/>
      <inkml:brushProperty name="fitToCurve" value="1"/>
    </inkml:brush>
  </inkml:definitions>
  <inkml:trace contextRef="#ctx0" brushRef="#br0">1821 142 2,'0'0'7,"0"0"-1,0 0-1,0 0 0,0 0-2,0 0 0,0 0 0,0 0 0,0 0 0,0 0-1,0 0 0,0 0 1,0 0 0,0 0 0,0 0-1,-17 10 1,17-10-1,0 0 0,0 0 1,-2 16-1,2-16 0,0 0 1,4 17 0,-4-17-1,2 19 1,-2-19-1,2 22 1,-2-22-1,2 30-1,0-11 1,1 1-1,-1 3-1,4-1 1,0 3 0,0 2 0,-1-1 0,5 2 0,-4-2 0,1 3 1,-1-3-1,2 3 0,-3-1 0,-1-1 0,2 1-1,0 3 1,0-3-1,-1 3 1,3 3 0,-2 3-1,-1-3 1,1 2-2,-2-1 1,0 1-1,-2-3 2,2 1-2,-3-4 1,5-3-1,-2 3 1,2-1 1,-2 0-1,1 4 1,1 0-1,-2 2 1,-2 3-1,4 0 1,-4 1-1,1 3 1,-1-3-1,4 3 0,-4-4 1,4 1-1,-4-4 1,0 1 0,-2-3-1,1 0 1,-2 0 0,-1-1 0,-2 1-1,0 2 1,2 4 0,-2 3-2,0-2 2,1 3-1,-1-2 0,0 2 0,2 2 1,0 0-2,0-2 1,2 2 0,0 2 0,2-2 0,0 3 0,2 2 0,-2 0 0,2 0 0,-1 0 0,3 0 1,-4-1-1,0 1 0,0-2 0,2-1 1,-2-1-1,0-1 0,-1 0 1,1 2-2,2-3 2,-2 3-1,4-2 0,0 3 0,-3 2 1,3 0-2,0 0 1,-2 1 1,1-1-2,-1 1 2,0 1-1,-2 0 0,2-2 0,0-2 0,-2-1 0,3 0 1,-3-1-2,2-1 2,0-3-1,0 1 0,0-4 0,-2 3 1,1 1-1,1 0 1,0-1 0,2 1-1,-2-2 1,-1 2-1,-1-1 1,0 1-1,2 0 0,-4 0 1,0 2-1,2-4 0,-2 4 0,2 0 0,-2 4 0,2-1 1,0-3-2,2 0 2,-2-2-1,-1 2 0,1-2 0,2-3 1,-2-2-1,0-4 0,0 1 0,0-3 0,0 1 0,2-2 0,-2-1 1,3-3-1,-1-1 1,2 2-1,0-2 1,-1 0-1,1-6 0,-2 3 1,2-3-1,-3 3 0,-1 1 1,2-2-1,0 3 0,0-1 0,2 3 0,-3 3 1,3-3-1,2 3 0,0-3 0,-1 3 0,-1-3 0,2 3 0,-3-4 0,1-4 0,0 0 0,-2-1 1,-2-4-1,-2-17 0,3 25 0,-3-25 0,0 0 0,4 17 1,-4-17-1,0 0 0,0 0 0,0 0 0,0 0 0,4 21 0,-4-21 0,4 17 0,-4-17 0,4 24 0,-4-24 0,4 29 0,-4-13 0,2-1 0,-1 1 0,-1-16 0,0 26 0,0-26 1,2 22-1,-2-22 0,2 16 0,-2-16-1,0 0-1,0 0-4,0 0-24,0 0-3,6-28-1,-12-15 2</inkml:trace>
</inkml:ink>
</file>

<file path=ppt/ink/ink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14.75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-734-349 10,'0'0'22,"4"-26"-6,-4 26 0,11-28-3,-11 28 0,14-29-2,5 19 0,-17-9-3,15 8-1,-13-6-1,13 9-2,-11-8 0,11 7-1,-17 9 0,19-15-1,-19 15 0,21-2-1,-21 2 1,25 17 0,-13 2-1,1 9 0,-1 3 0,-1 5 0,-1 6 0,-2 1-1,-3-2 0,1 0-1,-4-6 1,0-4 0,-4-7 0,0-3-1,2-21 2,-4 22 0,4-22 0,0 0-1,0 0 1,0 0-1,-13-31 1,13 9 0,0-6 0,2-3 0,2-5-1,3 0 1,3-2-1,5 0 1,2 3-1,2 1-1,4-1 1,2 3-1,2 1 2,2 1-2,0 6 1,-6 2 0,0 6 0,-2 4-1,0 5 1,-4 6 0,0 7 0,-17-6 0,27 37 0,-12-13 0,1 7 0,-1 2 0,-3 1-1,1 2 2,-2-3-1,-3-4 0,0-3 0,-1-2 0,-3-3 0,-2-2 0,0-4 0,-2 3 0,-2-1-1,2-17-1,0 29-1,0-29-2,0 26-1,0-26-8,4 16-14,-4-16-6,0 0 2,0 0 0</inkml:trace>
  <inkml:trace contextRef="#ctx0" brushRef="#br0" timeOffset="2962.1693">933-189 22,'0'0'26,"0"0"0,-8-21-6,8 21-6,0 0-5,34-13-1,-22-5-3,17 8 2,-4-12-4,9 6 1,1-11-1,1 2 0,-2-4-2,1 0 0,-4-2 0,-7 1-1,-6 1 1,-7 2 0,-7 1-1,-6 5 1,-6 4-1,8 17 0,-28-21 0,9 18 0,-1 6 0,-1 4 0,-2 7-1,2 3 1,2 4-1,-2 3 1,4 2-1,3 3 1,5 0 0,1 1 0,6-3-1,4-1 1,4-2 0,5-1 0,9-3 0,3-4-2,5-6 1,7-5 2,3-3-1,4-5 0,6-6 0,2-3 0,4-9 0,-3 1 2,5-6-1,-1 0-2,-3-4 2,-4 1-1,-8 2 0,-7-1 0,-8 0 1,-8 4-1,-13 4 1,-10 2-1,6 18 0,-36-20 0,11 15 0,-6 8 0,0 6 0,-1 4 0,-1 6-1,6 2 1,1 5 0,5 3 0,3 2-1,5-1 1,7-3 0,4 1 0,6-4-1,6-3 1,3-6 0,4-5 0,4-6 0,2-6 0,6-7 0,2-8 0,-1-5 0,-3-9 0,0-5 0,-4-7 0,-4-6 0,-5-6 0,-11-2 0,-6 0 0,-3 2 0,-6 3 0,-1 6 1,-2 8-1,1 5 0,1 12 0,13 21 0,-17-17 1,17 17-1,-12 17 0,8 6 0,4 8 1,0 7-1,2 7 0,6 5 0,-1 0 1,7-2-1,3 2 0,2-7 0,6-7 0,2-6 0,2-8 1,-2-10-1,7-7 0,-1-10 1,3-7-1,0-9 0,1-6 0,-5-8 1,1-3-1,-8-3 0,-6 1 1,-6 4-1,-9 2 0,-8 8 0,-5 5 0,9 21 0,-33-12 1,14 21-1,0 6-1,2 11 1,5 7 0,3 3 0,7 7 0,2 2 0,7 1 0,5 1-1,3-1 1,2 3 0,3-3-2,-5-1 1,-2 2 0,-5-4 1,-6 0-1,-8-5 0,-3-2 1,-9-7 0,-5-5 1,-3-5-1,-1-8 1,-2-6-1,2-7 0,2-8 1,4-4-1,4-5 0,4-3-1,7-2 1,6-1 0,7 0 0,9-1-1,5 0 1,8 0 1,5 0-1,4 0 2,6 0-2,0-1 1,2-1-1,-1 2 2,-3-3-2,-4 0 1,-5-4-1,-5-1 0,-9-1 1,-3 2-1,-7 1 0,-7 2 1,-6 3-1,-1 6 0,5 21 0,-29-22 0,10 20 0,0 9 0,-2 5 0,-1 7 0,1 5-1,0 5 1,8 4-1,1 3 1,7-1 0,5-1 0,2 1-1,7-6 1,6-5 0,5-5 0,5-5 0,1-7 0,3-9 0,2-3 0,3-9 0,1-5 1,-5-5-1,3-5 0,-4-6 0,-1 1 0,-3-4 0,0 0 0,0 3 0,-2 3 0,0 4 0,0 4 0,2 8 0,-2 6 0,0 6 0,0 10 0,-4 7 0,-2 6 1,-5 6-1,-3 2 1,-7 2 0,-4 2 0,-5-3-1,-5-2 1,-5-4 0,-2-4-1,-6-5 0,-2-4-1,4 0-4,-9-18-11,32 9-12,-37-3-5,37 3 0,-27-18-1</inkml:trace>
</inkml:ink>
</file>

<file path=ppt/ink/ink5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7:28.11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13 357 3,'0'0'17,"-13"-24"-3,13 24-1,-6-29-2,6 29-1,-2-35-1,12 20-2,-12-11 0,14 9-2,-9-7 0,9 3-2,-1-3 0,3 5 0,1-4-1,4 6 0,-2 0-1,3 7 0,-1 1 0,2 5 0,-4 8 0,4 10 1,-4 5-1,1 8 1,-5 4-1,4 9 0,-5 3 0,1 5 1,-7-5 0,2 1-2,-6-8 2,-1-4-2,-2-6 3,-1-3-3,2-23 3,-14 19-2,14-19 0,0 0 1,-25-4-2,25 4 2,-19-27-2,11 3 1,-1-6-2,5-3 2,2-6-1,2-6-1,8 0 2,-1 0-1,9 2 0,-1 4 0,6 4 0,2 4-1,4 7 1,-2 7-1,4 8 1,-3 6 0,3 10-1,0 6 1,-4 8 0,-2 7 0,-6 6 0,0 4 0,-5 2 0,-5 3 1,-1 2-1,-4-1 0,-4-2 1,0-4-1,-3-6 1,1-2-1,-2-6 1,0-3-1,6-21 1,-9 20-1,9-20 0,0 0 1,0 0-1,2-17 1,3-5-1,5-8 1,1-4-2,7-6 2,1-3-2,2-2 2,2 0-2,0 6 1,2 8 0,-2 5 0,0 9 0,-4 8 0,-2 9 0,-17 0 0,29 31 0,-18-5 0,-3 8 0,0 10 0,-1 4 1,-1 2-2,0-2 2,0 0-2,-3-6 2,3-4-2,2-4 0,-4-11-3,7-1-2,-11-22-7,21 14-20,-21-14-1,27-9 0,-27 9 10</inkml:trace>
  <inkml:trace contextRef="#ctx0" brushRef="#br0" timeOffset="908.0519">1220 359 12,'0'0'30,"0"-19"1,0 19-2,0 0-18,-25-5-4,20 20-2,-13 1-1,9 8-3,-7 0 2,9 7-2,-3-2 2,6 4-3,6-5 1,6-4-2,7-3 1,4-4 0,4-7 0,2-6 0,4-8 0,2-6-1,3-9 1,-3-5 1,-1-2-3,-1-7 3,-2 7-2,-6-1 1,-2 6-1,-7 4 2,-12 17-3,17-4 2,-17 4 1,13 28-2,-5-9 2,5 5-2,3-2 2,3 4-1,6-7 1,4-5-2,1-5 1,5-6 0,1-8 1,4-7 1,-1-11-3,-3-8 3,2-8-2,-1-8 1,-7-8-1,-1-5 1,-8-2-1,-4 0 0,-3 1 1,-5 10-1,-7 4 1,0 11-1,-2 10 0,-2 10 0,2 16 1,0 0 0,-17 31-1,11 2 1,1 7 0,5 6 0,-2 4-1,6 6 1,1-1-1,11-2 0,1-3 1,8-7-2,0-5 2,1-8-2,5-6 2,2-9-1,1-11 1,1-11 1,-1-11-3,3-7 2,-1-12-2,-4-6 1,-3-7-1,-6-7 1,-4-3-2,-3 0 1,-9 6 1,-1 6 0,-4 8 0,-2 9 0,0 12 0,0 19 0,0 0 1,-8 21-1,6 8 1,-1 9 0,1 7-1,4 5 1,-1 0 0,7 4-1,4-6 0,7-3 1,2-7 0,4-7-2,2-7 2,1-9-1,9-4-2,-9-20-2,13 9-10,-14-24-20,3-2 0,-11-12 0,-5-3 3</inkml:trace>
  <inkml:trace contextRef="#ctx0" brushRef="#br0" timeOffset="1093.0625">2498 40 24,'27'-22'30,"9"6"-1,12-5-1,8 1-30,11 8-6,-8 0-19,0 0-1,-1 5-1,-16 1 13</inkml:trace>
  <inkml:trace contextRef="#ctx0" brushRef="#br0" timeOffset="1316.0752">3124 186 40,'-19'21'34,"8"3"0,-7-4-2,11 8-29,-1 1-2,6 2 0,2-1-1,2-6-2,6 2-4,-8-26-20,5 29-6,-5-29-1,0 0 1</inkml:trace>
  <inkml:trace contextRef="#ctx0" brushRef="#br0" timeOffset="1480.0846">3226-183 28,'-16'-16'28,"16"16"-8,0 0-19,0 0-30,0 0-1,0 0 13</inkml:trace>
  <inkml:trace contextRef="#ctx0" brushRef="#br0" timeOffset="1992.1139">3509-243 22,'-21'34'32,"2"13"0,4 13 0,-14 9-26,21 26 0,-5 1-1,11 16-1,-2-3-1,8 6 0,-2-4-1,4 1-1,-1-12 1,1-11-2,-2-14 1,2-12 0,-6-16 0,-2-14 0,2-33 0,0 0 0,-23-7 0,11-26-1,1-15 1,3-11-2,2-10 1,5-7-1,4 0 1,7-1 1,9 3-3,4 7 2,10 11-1,1 10 1,6 11-1,1 9 1,-1 13-2,-4 11 1,-1 14 1,-10 7-2,-4 5 2,-10 4-1,-11 3 1,-9 1-1,-9 0 2,-8-5-2,-9-4 1,-5-8-3,5 7-6,-14-15-23,14-3-1,1-11-1,11-3 0</inkml:trace>
  <inkml:trace contextRef="#ctx0" brushRef="#br0" timeOffset="2684.1536">4055-235 23,'-17'-17'31,"17"17"1,-21 26-1,4-2-23,15 19 0,-8 4-4,10 13 1,-4-1-1,10 10 0,0-9-2,9 2-1,2-7 0,4-5 0,1-10-1,2-8 0,-1-9 0,0-16-1,0-7-1,-3-12 0,1-9-1,-4-10 0,2-3 1,-6-10-2,3 3 2,-7 5 0,-1 5 2,-4 7-1,-2 8 2,-2 16-1,0 0 0,0 0 1,-8 33-1,8-7 1,2 1-1,2 4 0,4-3 1,3 0-1,2-9 1,3-2 0,-16-17-1,34 14 1,-13-16-1,-3 0 0,-1-3 1,-17 5-1,23-5 1,-23 5 1,19 22 0,-15 9-1,-8 5 2,4 16-2,-8 5 2,6 9-3,-7 1 3,-3 2-3,-7-9 1,2-5 1,-6-8-1,-4-9 0,-4-11 0,-3-9-1,-4-8 0,-6-8-3,7 1-3,-15-18-17,18 11-12,-6-10-1,13 6-1</inkml:trace>
  <inkml:trace contextRef="#ctx0" brushRef="#br0" timeOffset="3636.2079">5634-338 1,'0'0'24,"0"0"5,0 0 1,-20 24-15,1-7-5,15 26-1,-15 4-3,14 23 1,-15 5-1,17 21 0,-9 4-2,12 14-2,-2 3 0,6 4-2,0-2 1,4-4-2,-1-8 2,1-16-2,-4-13 1,1-14 0,-5-18 1,0-13 0,-1-17 0,1-16 0,0 0 0,-25-33 0,13-3-1,1-14 1,1-9-1,0-10-1,5-3 1,3-4-1,8 2 1,3-2 1,5 7-2,9 7 1,5 8-1,3 6 2,7 7-3,1 6 3,3 8-2,2 8 0,0 10 0,-4 6 1,-2 8-1,-3 9 1,-6 10 0,-6 5-2,-10 6 3,-9 4-2,-10 1 2,-9 0-3,-14-3 3,-7-2-3,-5-6 0,-10-10-4,12 9-14,-11-20-13,8-1-1,0-10 0</inkml:trace>
  <inkml:trace contextRef="#ctx0" brushRef="#br0" timeOffset="4292.2454">6480 251 16,'0'0'31,"4"-17"-2,-23 12 1,-16 0-22,5 13-3,-14-1-1,5 9-1,-5 1 0,6 12 0,2 1 0,11 6-2,2 0 1,19 2-3,12 0 1,5-5-1,10-6 2,8-8-3,3-10 3,6-6-1,1-11 1,-3-8 2,-4-10-3,-5-8 2,-8-4-3,-9-2 3,-10-1-3,-12 1 2,-3 6-3,-8 3 1,1 10 0,-3 5-1,23 16 0,-28-15 0,28 15 0,0 0 0,21-5 1,4 0-1,9 3 1,6-5 0,6-2 1,0 1 0,2-4 0,-6 1 0,-3 3 0,-9-1 1,-7 4 0,-23 5 0,21 10 1,-19 7-1,-9 8 1,1 6 0,-6 5-1,5 7 1,1 0 0,4-2-3,4-3 2,4-5-2,5-9 2,5-5-3,3-14 3,0-6-2,6-6-2,-2-14 2,5 2-6,-16-19-11,9 5-14,-4-5 2,-1 6-2</inkml:trace>
  <inkml:trace contextRef="#ctx0" brushRef="#br0" timeOffset="4688.2682">6994 187 32,'0'0'29,"28"23"-5,-28-23-6,21 33-5,-21-16-4,12 17-2,-12-4 0,4 9-5,-8-6 2,2 2-3,-8-6 2,3-2-3,-3-6 3,10-21-4,-19 19 2,19-19 0,0 0 0,-19-15 1,17-6-3,2-5 3,4-5-3,3-5 2,7-4-3,1-1 3,6 3-3,2 0 0,4 10 1,2 4 0,3 10 0,-1 11 1,0 8 0,-4 11 0,-1 6 0,1 6 0,-8 8 1,0 2-2,-3-2 2,-3-2-3,-7-2 1,-6-12-7,11 6-18,-11-26-8,0 0 0,-38 4 1</inkml:trace>
  <inkml:trace contextRef="#ctx0" brushRef="#br0" timeOffset="5200.2974">7578-438 19,'0'0'32,"0"0"0,15 24 0,-26-2-24,9 27-2,-15 2-1,11 20 1,-13 3-2,9 9 0,-1-6-1,7 3-1,4-10-1,7-8 0,5-8-1,9-13 1,8-8-3,1-17 0,11-6-2,-9-19-4,18 1-25,-16-15-1,5-8 0,-16-12-1</inkml:trace>
  <inkml:trace contextRef="#ctx0" brushRef="#br0" timeOffset="5371.3072">7549-90 9,'6'-21'29,"21"6"0,15 1-1,6-2-20,9 8-18,5-3-16,-5-4-2,0 8-1,-14-5 20</inkml:trace>
  <inkml:trace contextRef="#ctx0" brushRef="#br0" timeOffset="6132.3508">8091 62 2,'-27'-4'29,"27"4"1,-17 16 0,21 10-16,-15-9-6,16 14-2,-9-4-2,14 8 0,2-6-2,5 1 1,-2-10-2,6-1 0,-4-7 0,4-5 0,1-9-1,1-1 1,-4-9-1,2-2 0,2-3-1,0-4 0,0 6 0,-2-1-1,2 6 1,-6 1 0,2 11 0,-19-2 0,33 19 1,-16-5 0,0 3 0,2-2 1,1-1 0,3-2 0,0-7 0,1-3 1,1-10-1,2-3 0,-4-9 1,0-3-2,-6-6 1,-5-6-1,-3-3 0,-9 0-1,-2 4 0,-7 1-1,3 9 0,-3 2-1,9 22 1,-10-16-1,10 16 1,0 0-1,29 21 1,-10-13 0,8 3 1,0-4 0,5-2 1,3-5 0,-3-2 1,1-1 0,-8-6 1,1 4 1,-8-5 0,1 8 1,-19 2 0,0 0 0,0 0-1,15 27 1,-21-4-2,4 8 0,-1 0-1,1 7 0,2-2-2,0-3 0,4 0-3,-8-16-5,17 2-23,-13-19-2,2 15 1,-2-15-1</inkml:trace>
  <inkml:trace contextRef="#ctx0" brushRef="#br0" timeOffset="6296.3602">9053-223 18,'-2'-27'28,"2"27"-3,0 0-4,0 0-32,0 0-14,0 0-3,23 24 1</inkml:trace>
  <inkml:trace contextRef="#ctx0" brushRef="#br0" timeOffset="7039.4026">9543-87 14,'0'0'30,"2"-15"0,-19 8 1,-14-3-22,4 15-3,-13-7-2,2 11-2,-4-2 1,7 8-2,1-1 1,11 8-1,9 2 0,13 6-1,16 3 0,10 1-1,9 2 1,8 2 0,2-2-1,4 2 1,-2-3 0,-4-1 0,-11-1 0,-6 0 1,-14-6 1,-9-3-3,-11-3 2,-12-5 0,-10-6 1,-9-3-1,-8-9 0,2-5 0,-2-5-2,6 0 3,6-2-3,7 1 1,8 2-1,21 11 0,0 0 0,0 0 1,0 0-1,40 12 0,-9 0 2,7 2-3,6-2 3,4 0-1,4-7 1,1-3-1,-1-4 1,2-8-1,-5-5-1,3-6 3,0-5-2,0-3 0,-6-9 0,-4-4 1,-8-4 0,-11 3 0,-6-4 0,-11 4-1,-14 3 0,-9 9 1,-10 7-1,-3 12 0,-5 12 0,-1 9 0,1 12 0,7 6 0,7 6 1,11 7-1,8 1 1,16 0 0,12-1-1,18-4 1,14-7-1,7-4 0,8-8 0,3-5 0,1-9 0,-8-4-2,-4-1-3,-28-14-24,-1 8-3,-36 8-3,6-24 1</inkml:trace>
  <inkml:trace contextRef="#ctx0" brushRef="#br0" timeOffset="31295.7901">-1730 2015 11,'0'-26'19,"0"26"-2,2-15-2,-2 15-3,0 0-3,0 0-1,0 0-1,0 0-2,0 0-1,0 0 0,-2 24 0,2 3 0,-7 6-1,5 15 1,-10 6-1,5 11 0,-5 4-1,4 12 1,-1-3-1,3 1 0,-2-5 0,7-7-1,-1-10 1,2-5-1,2-14 1,-2-9-1,0-8 0,0-21 0,1 22 0,-1-22 0,0 0 0,0 0 0,0 0 0,0 0 0,-9-19-2,9 19 0,0 0-2,-19-22-4,19 22-9,0 0-18,0 0-2,-21 7 1,21-7 11</inkml:trace>
  <inkml:trace contextRef="#ctx0" brushRef="#br0" timeOffset="32371.8515">-343 2044 1,'0'0'8,"0"0"18,-6-17-7,6 17-6,0 0-2,-17 26-2,-10-12 0,12 20-1,-19-1-1,5 20-1,-15-3-1,5 18-2,-8-8 0,3 9-1,-2-5 1,3-2-2,-3-7 2,6-5-2,4-10 0,3-4 0,6-7-1,4-8-1,10-1-3,-8-9-3,23 11-12,-2-22-13,-10 19-1,10-19 0</inkml:trace>
  <inkml:trace contextRef="#ctx0" brushRef="#br0" timeOffset="31946.8273">-960 2053 1,'0'0'24,"0"0"-2,-17-7-5,17 7-4,0 0-3,0 0-1,0 0-2,19 19-1,-19-19-1,23 38-1,-9-12 0,11 15 0,-2 0-1,9 13-1,-1-2 0,5 3 0,2-2-2,1-1 1,-1-2 1,0-4-1,1-2 1,-3-8-1,-3-5 1,-3-4-2,-7-4 2,-2-4-3,-1-5-1,-20-14-1,21 19-3,-21-19-8,0 0-20,0 0 1,-18-9 0,18 9 14</inkml:trace>
  <inkml:trace contextRef="#ctx0" brushRef="#br0" timeOffset="33175.8975">276 1974 5,'2'-16'26,"-2"16"-7,0 0-2,0 0-4,0 0-1,0 0-2,0 0-2,9 24-2,-20 0 0,13 19-1,-14 2-1,10 16-1,-9 1-1,3 8 0,-1-1-2,3-3 2,0-4-2,2-7 1,2-8 0,2-6 0,2-10 0,2-7-1,2-5 0,-6-19-4,17 26-2,-17-26-21,0 0-7,23-9-1,-23 9 1</inkml:trace>
  <inkml:trace contextRef="#ctx0" brushRef="#br0" timeOffset="33671.9259">1034 1999 1,'0'0'24,"-9"-17"4,9 17-8,-27 5-8,-7 2-2,9 21-3,-17 1-1,7 18 0,-7-3-2,7 17 1,1-4-3,9 10 0,6-7-1,11 1 0,8-4 1,10-6-2,7-8 2,10-6-1,4-12 1,7-4-2,0-14 1,10-7 0,0-14-1,6-6 1,-7-12-2,-1-2 2,-3-9-2,-9-5 1,-9-4 0,-12 0 0,-11-1 0,-13-1-1,-10 6 0,-14-2-4,8 22-9,-15-4-18,4 8-1,-2 5 0,5 8 15</inkml:trace>
  <inkml:trace contextRef="#ctx0" brushRef="#br0" timeOffset="35000.0018">2299 2351 1,'-21'-5'25,"21"5"-6,0 0-2,0 0-4,0 0-2,0 0-2,0 0-1,17-5-1,8 10-1,0-9-1,17 10-1,6-10-1,13 6 0,2-6-2,10 1 1,-2 0-2,-2-3 1,-6 1-1,-5 0 1,-14 2-1,-10-3 0,-9 6-2,-25 0-1,17-1-3,-17 1-7,0 0-16,-36-5-3,15 5 1,-6-4 12</inkml:trace>
  <inkml:trace contextRef="#ctx0" brushRef="#br0" timeOffset="35332.0208">2672 2020 1,'0'0'24,"0"0"6,0 0-9,0 0-4,0 28-5,2 10-4,-15-6-1,11 22 0,-10-4-3,8 14-1,-5-6-1,5 3 0,0-10-2,2-4 1,0-2-3,-5-16-5,18 4-23,-13-14-3,2-19 1,0 0-2</inkml:trace>
  <inkml:trace contextRef="#ctx0" brushRef="#br0" timeOffset="35948.0562">3728 2053 2,'0'0'26,"-19"-11"1,1-2-10,18 13-4,-25-5-3,25 5-2,-34 5 0,20 10-1,-14-3-2,9 18 0,-12 1-3,8 10 1,-4 6-1,6 6-1,2 0 0,7 3 0,7-5-1,7-1 1,5-5-1,11-5 1,3-7 0,9-8 1,7-7-1,7-10 0,7-8 0,7-7 0,1-8 0,3-9-2,-3-7 2,-4-6-2,-5-6 2,-9-3-2,-15-4 2,-8-4-1,-15-4 0,-12-1 0,-12 4 0,-10 2 0,-5 8 0,-8 3-1,1 15-2,-6-1-4,20 26-19,-13-3-7,13 10-1,0 1 0</inkml:trace>
  <inkml:trace contextRef="#ctx0" brushRef="#br0" timeOffset="36626.0948">4475 2008 8,'0'0'29,"25"-9"1,-25 9-11,25 16-4,-25-16-3,38 45-3,-21-14-1,23 19-2,-7 1-2,11 10-1,2 1-1,4 0-1,-2-5 0,3-4 0,-1-8-1,-4-5 2,-6-9-3,-7-11 0,-4 1-2,-29-21-10,30 5-19,-30-5-1,-4-20 1,-9-3-2</inkml:trace>
  <inkml:trace contextRef="#ctx0" brushRef="#br0" timeOffset="36901.1106">5028 2096 14,'-32'0'29,"9"12"0,6 16-14,-28-9-3,15 25-3,-20-9-2,12 17-2,-12-8-1,8 10-1,-2-4-2,2-4-2,11 4-5,-9-15-16,19-1-8,-2-11-1,15-4 0</inkml:trace>
  <inkml:trace contextRef="#ctx0" brushRef="#br0" timeOffset="37423.1405">5308 2115 1,'0'0'23,"27"-21"4,-12 6-11,12 13-2,-10-12-4,18 18-2,-14-10-1,13 19-1,-5-8-2,2 15-1,-5 1 0,-3 10-1,-7 4-2,-9 9 2,-10 3-2,-11 5 1,-13-2 0,-3 1 0,-12-6 0,1 0-1,-5-5 1,8-6 0,5-8 1,10-5-1,23-21 0,-13 26 0,13-26-1,36 3 2,-1-10-2,11-3 0,9-2-2,9-2 1,1 2 1,-4-4-3,2 13-5,-19-7-23,2 6 0,-11-3-1,-12 2 2</inkml:trace>
  <inkml:trace contextRef="#ctx0" brushRef="#br0" timeOffset="37952.1707">6210 2044 6,'-15'-17'28,"15"17"0,-15-16-9,15 16-6,-18 6-4,18-6-3,-26 24 0,12 0-1,-7 0-1,6 14-1,-4-2 0,5 11-1,3-2-1,7 5 0,4-6-1,7-1 1,9-3-1,3-4 1,6-6-1,6-6 1,1-7 0,8-7-1,2-6 1,4-8 0,0-6 0,0-9 0,0-9 0,0-6-1,-7-9 1,-5-7 0,-11-5-1,-6-7 1,-13 0-1,-8 0 0,-13 5 1,-10 5-1,-7 7 0,-6 9-1,-5 12 0,-8 5-3,13 21-9,-12-4-19,10 10-1,-2-2 0,7 6 4</inkml:trace>
  <inkml:trace contextRef="#ctx0" brushRef="#br0" timeOffset="38852.2222">7086 2255 12,'-21'3'26,"21"-3"-6,0 0-5,0 0-3,0 0-2,-6 16 0,6-16-3,0 0 0,21 15-1,2-5-1,0-6-1,13 1-1,3-5-1,10 0 0,7-5-1,3 0 0,1-2 0,-3 2-1,-5-2 0,-8 2 0,-6 3 0,-13-3-1,-6 6-2,-19-1-2,0 0-4,0 0-9,0 0-14,-21 0 0,21 0 0</inkml:trace>
  <inkml:trace contextRef="#ctx0" brushRef="#br0" timeOffset="39336.2498">7942 1861 7,'0'0'27,"9"-15"-3,-9 15-5,0 0-4,0 0-2,0 0-2,10 21-3,-10-21-2,-4 48-1,-3-12-1,7 18 0,-6-1-1,6 13-1,-2-4-1,4 1 0,0-6 0,0-5-1,1-12 0,1-6 1,0-6-1,-2-9-1,2-2-1,-4-17-3,6 22-8,-6-22-20,0 0 0,0 0-1,0 0 4</inkml:trace>
  <inkml:trace contextRef="#ctx0" brushRef="#br0" timeOffset="40228.3009">9082 1832 1,'0'0'26,"0"0"1,0 0-9,0 0-3,-23 2-3,23-2-2,-25 21-1,11 4-1,-20-2-1,5 18-1,-17 2-1,6 12-2,-14 4 0,6 7-1,-5-1-1,3-1 0,2-5-1,4-8 0,10-6-2,3-14-1,16 0-4,-10-22-12,25-9-14,0 0-1,0 0 0,30-12 13</inkml:trace>
  <inkml:trace contextRef="#ctx0" brushRef="#br0" timeOffset="39835.2785">8534 1889 8,'0'0'30,"-4"-17"-1,4 17 2,0 0-19,0 0-2,23 10-3,-23-10-1,36 35-1,-13-9 0,18 13-1,-1 4-1,8 7-1,3-1-1,1 2 0,2-4-1,-4-6 1,-6-8-1,-6-5-1,-4-8-1,-11-8-1,0 4-3,-23-16-10,19 0-17,-19 0-1,0 0 1,2-23 7</inkml:trace>
  <inkml:trace contextRef="#ctx0" brushRef="#br0" timeOffset="40895.339">9340 1887 1,'0'0'9,"0"0"16,0-17 1,10 2-14,20 11-2,-7-10-2,21 11 0,-9-9 0,17 12-2,-12-5 0,10 13-2,-12 6-2,-2 12 0,-9 8-1,-10 13 0,-15 6 0,-7 8 0,-13 1-1,-7 2 1,-9-8 0,0-4 0,-5-10 0,9-6-1,3-12 1,6-5-1,21-19 1,-19 21 0,19-21-1,19 6 1,6-4-1,9-2 1,8-2 0,4 1-1,6-3 1,3-1-1,1 3 0,-8-5-2,0 9-4,-21-14-13,1 9-13,-9-6 0,-1 0-1</inkml:trace>
  <inkml:trace contextRef="#ctx0" brushRef="#br0" timeOffset="41384.367">10382 1918 1,'0'0'16,"-23"-7"12,23 7-1,-38 9-15,26 15-1,-14-5-4,6 19 1,-12-2-2,13 16-1,-8-4-1,12 9-1,1-2 0,12 1-2,2-10 0,12-5 1,3-8-2,10-9 1,6-8 0,5-8 0,4-9 0,6-6 0,2-10 0,4-9 0,-2-10-1,-1-8 1,-4-11 0,-7-5-1,-9-7 1,-8-1-1,-16 1 1,-7 3-1,-11 9 1,-10 9-1,-6 11 0,-5 8-1,-3 13-1,-8 4-4,16 20-18,-13-5-8,7 9-2,-1-2 0</inkml:trace>
  <inkml:trace contextRef="#ctx0" brushRef="#br0" timeOffset="44140.5246">1781 3992 1,'0'0'22,"0"0"8,-21 4 0,21-4-18,0 0-2,-17-5-2,17 5-1,0 0-1,17 10-1,-17-10-1,33 3 0,-6-1-1,11 2 0,2-4-1,8 1-1,6-1-1,0 0-1,1 2-1,-7-4-2,2 11-6,-23-13-15,5 13-8,-13-5 1,-19-4-1</inkml:trace>
  <inkml:trace contextRef="#ctx0" brushRef="#br0" timeOffset="44398.5394">1820 4342 7,'-10'21'27,"-1"-6"1,11-15-12,11 33-6,-11-33-2,25 30-1,-4-24-1,14 5-1,-1-11-2,12-2-1,4-3-4,2-12-4,15 8-10,-8-10-14,-5-2 0,-4-1-1</inkml:trace>
  <inkml:trace contextRef="#ctx0" brushRef="#br0" timeOffset="45195.585">3306 4092 7,'0'0'29,"0"0"-1,-19-5-5,19 5-9,0 0-3,17 7-2,-17-7-2,23-2-1,-5-3-1,12 7 0,3-9-2,11 4 0,2-4-2,4 0 0,-6-2 0,0 2-1,-6 2-1,-9-2-1,0 7-3,-29 0-11,21-5-17,-21 5 0,0 0-2,0 0 8</inkml:trace>
  <inkml:trace contextRef="#ctx0" brushRef="#br0" timeOffset="46247.6452">4412 3866 2,'-22'4'29,"22"-4"2,0 0-2,-23-16-14,23 16-6,16-15-3,7 5-2,-2-9-2,11-4 0,5-4-1,3-4 0,2-4-1,0-1 0,-7 0 1,-6 1-1,-6 4 1,-8 5 0,-7 4 1,-8 22 0,0-21-1,0 21 1,-22 14 0,9 8 0,-2 6-1,3 12 0,-1 8 1,5 9-1,2 5 1,4 7-1,6 5 0,2-2-1,2-1 1,-1 0 0,-1-6-1,0-6 0,-6-7-1,-2-9 1,-6-7 0,-5-5-1,-4-4 1,-6-8-1,-6-3 0,-6-4 0,1-2 1,-4-1-1,3-2 0,1-4 1,5 1 0,4-2-1,8-2 1,17 0 0,-19 0 0,19 0 0,0 0 0,0 0 0,28-11 0,-5 8 0,6-2 1,4-1 0,5-1 0,4 1-1,2-1 1,4 2 0,0-2-1,0 3 0,-2-1 1,-2 2-1,-4 1 0,-5 0 0,-7 0 1,-3 4-1,-8-2 0,-17 0-1,22 2 0,-22-2-1,0 0-2,0 0-4,21 8-18,-21-8-7,0 0 0,0 0 0</inkml:trace>
  <inkml:trace contextRef="#ctx0" brushRef="#br0" timeOffset="46932.6843">5781 3722 1,'-6'-18'25,"-3"-1"4,1 4 0,8 15-13,-19-24-7,19 24-3,-17-14 0,17 14-1,-35-2-1,18 9-1,-10 2-1,0 8 1,-5 7 0,1 11-1,-3 4 1,5 15-1,2 6 1,10 9-2,2 5 1,11 5-1,8-3 0,7 0-1,10-7 0,8-9 1,7-10-1,8-8 0,6-16 1,4-11-1,1-10 1,5-10 0,-1-10-1,0-9 1,-3-13 0,-4-7-1,-10-8 1,-6-7-1,-9-8 0,-4-4 0,-13-1 0,-10-1 1,-12 1-2,-11 7 1,-6 3-1,-7 6 0,-6 13 1,-6 5-1,0 14-1,-4 3-3,16 28-13,-12-5-15,12 12-1,-3 1-1,7 6 3</inkml:trace>
  <inkml:trace contextRef="#ctx0" brushRef="#br0" timeOffset="50243.8738">2291 1253 9,'17'-17'17,"-17"17"-1,0 0-2,2-28-1,-2 28-1,-2-22-2,2 22-1,-7-26-2,7 26-2,-16-29 0,16 29-1,-23-30-1,23 30-1,-30-22-1,12 17 0,-5 3-1,2 5 0,-4 8 0,1 6-1,-3 5 0,-2 8 1,8 4-1,-2 2 1,11 2-1,7 0 0,7-3 1,5-3 0,11-6-1,6-3 1,5-10 0,4-2 0,-3-9-1,3-6 1,-1-5 1,1-3-2,-2-5 1,-6-4 0,0 1 1,-6-3-1,-2 1 0,-6 1 0,-3 2 1,-4 4-1,-4 15 0,2-24 0,-2 24 0,0 0-1,0 0 1,0 0 0,0 0-1,2 17 1,3-2-1,1 4 2,4 4-2,3-1 2,1 1-1,1-3 0,4-2 0,4-5 1,2-4-1,2-6 1,2-6 0,3-6 0,1-4 0,3-6 1,-3-6-1,-1 3 1,-5-6 0,2 3-1,-8 0 1,-2 5-1,-6 4 0,-13 16 0,18-7-1,-18 7 1,5 25-1,-3 0 0,-2 3 0,2 5 1,-2 1-1,2-1 0,2-4 0,-2-5 1,0-6-1,-2-18 1,4 19-1,-4-19 1,0 0 0,11-23-1,-3 4 1,1-3-1,3-6 0,3 1 0,4-1 0,0 2 0,3 5 0,1 4 0,-1 7-1,0 6 1,-1 11-1,-4 4 1,2 8 0,-4 5 0,3 3-1,-1 1 1,0 1-1,0-5-1,1 4-1,-18-28-5,40 31-21,-23-26-3,2-5 0,-2-5-2</inkml:trace>
  <inkml:trace contextRef="#ctx0" brushRef="#br0" timeOffset="50955.9146">3789 1306 1,'0'0'12,"4"-19"15,-4 19 2,-16-31-16,16 31-2,-23-24-4,23 24-1,-42-20-1,19 16-1,-11 1-1,1 8 0,-3 0-2,1 11 0,1 1-1,3 5 0,5 4-1,4 0 1,11 1 0,5-1 0,8 0 0,6-5 0,9-6-1,4-3 2,6-6-1,4-6 0,-1-6 0,3-6-1,-1-5 1,-1-5 0,-2-6 0,-4-6 0,-2-4 1,-6-7-2,-6-2 2,-5-4-1,-4-3 1,-2 2-1,-10 4 1,5 5 0,-7 9-1,5 6 1,-3 7 0,10 21-1,0 0 1,-17 16 1,15 11-1,0 11 1,0 7-1,6 10 1,-2 2 0,9 4 0,3-4-1,7-2 0,4-9 0,5-4 0,1-11-1,5-9 0,3-6-1,-1-11-1,6-2-6,-17-15-22,11 0-2,-5-10-2,-1-6 1</inkml:trace>
  <inkml:trace contextRef="#ctx0" brushRef="#br0" timeOffset="52720.0155">5607 1341 1,'-4'-21'24,"4"21"4,-17-29-11,17 29-3,-25-24-4,25 24-2,-35-23-1,18 18-2,-15-3 0,3 9-1,-8-1-2,-1 11 0,-4 1-1,0 8 0,0 3-1,3 4 1,7 1 0,7 1 0,10 2-1,9-3 1,8-2-1,11-7 1,4-2 0,10-8 0,2-8-1,2-2 0,3-12 0,-1 0-1,-1-11 1,1 1-1,-4-4 1,-5 2-1,-1 1 1,-5 4 0,-3 2-1,-15 18 1,21-22 0,-21 22 0,0 0 0,13 17 0,-9 2 0,2 2 1,2 3-1,7 2 1,4 3 0,8 0 1,4-6-2,5-8 2,4-6-1,6-4-1,0-8 0,6-2 0,-4-8 1,0-6-2,0-1 1,-4-3-1,2 1 1,-6-4 0,-4-1 0,-3-1 0,-8 0 0,-6 1 0,-10 3 0,-7 3 0,-9 4 0,7 17 0,-39-19 0,13 17 0,-7 7 0,-1 4 0,-1 5-1,4 5 1,5 3-1,1 0 1,6 4 0,7 0 0,6 0-1,8 0 1,4 0 0,4-7 0,5-2 0,-15-17 0,36 17 0,-17-17 0,1-7 0,-3-5-1,0-10 1,-2-6 0,-1-8 0,-5-5 0,1-9 1,-6-6-2,0-4 2,-3 0-1,-2 3 0,-1 3 1,-4 8-1,2 8 1,0 10-1,-1 8 0,5 20 0,0 0 1,0 0-1,0 0 0,-12 31 1,12 1-1,2 10 1,2 10 0,-2 3-1,5 5 1,5 0-1,3-1 1,4-6-1,4-6 0,2-9 0,2-7 1,6-9-1,-1-6 1,1-7-1,1-8 0,-1-4 0,-1-6 0,1-3 0,-1-5 0,1-4 0,-6-1 0,-2-4 0,-4 0 0,-4 0 0,-5-1 0,-7 1 1,-3 2-1,-9 5 0,-5 1-1,-5 6 1,-4 4 0,-2 4-1,-4 6 1,0 7-1,-2 4 1,4 8-1,2 3 1,6 6-1,4-1 1,7 2-1,4-2 1,8-3-1,3-4 0,9-4 1,-1-10-1,8-4 1,-2-8-1,4-9 1,-2-6 0,-2-7 0,-2-9-1,-2-6 2,-4-7-1,-3-6 0,-5-6 0,-3-1 1,-2 3-1,-2 3 1,0 5 0,-2 10-1,2 11 1,-4 11-1,4 18 1,0 0 0,-4 42 0,6-1-1,2 11 2,2 5-2,5 8 1,3 1 0,3-1 0,6-6-1,2-9 1,0-10-1,2-9-1,3-7-2,-12-21-13,10 4-17,-9-14-2,1-3 0,-11-11 9</inkml:trace>
</inkml:ink>
</file>

<file path=ppt/ink/ink5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29.85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 61 15,'0'0'16,"-4"-16"-3,4 16-2,0-15-1,0 15-2,2-16 0,-2 16-2,0 0-1,4-15-1,-4 15-1,0 0 0,0 0-1,0 0 0,0 0 1,0 0-1,7 17 0,-7-17 0,2 19 1,-2-19-1,4 28 0,-4-28 0,2 31-1,0-14 0,4 2 1,-2 2-1,1 3 0,-1 0 0,2 2 0,-2 3 0,0 2 0,-2 4 0,-2 3 0,-2 3 0,2 2 0,-4 0 0,2 5 0,-2-1-1,2 3 1,0-4 0,2 1 0,-2-4-1,2 0 1,2-1-1,0-4 0,0-2 1,0-2 0,0 2-1,0 1 2,-2-1-1,0 0 0,-2 0 0,2 2 0,0 0-1,0 3 1,-2-1-1,6 1 1,-2 1-1,2 1 0,-3 3 0,5-1 1,-4 4-1,2-3 0,-2 1 0,2-2 1,-2 1-1,1 1 1,-1-4-1,0 2 0,0-2 0,4 5 0,-4-3 1,2 0-1,0-1 1,-1-1 0,1-1 0,0 1-1,-2-3 1,-2-2 0,4-1 0,-4 1-1,0 0 0,0 2 1,0 0-2,-2-1 2,2 3-1,0 1 0,0 0 0,0 2 0,0-2 0,0-2 1,0 4-1,0-4 0,-2-1 0,2 0 0,0-6 0,-2 2 1,2-1 0,0-2-1,0 3 1,0 0-2,0-2 3,2 1-2,-2 1 1,0 0-2,2-1 1,0 1 0,-2-5 0,2 4 0,2-3 0,-4 3 1,1-2-1,1 1 0,0-3 0,-2 2 0,2 1 0,-4 1 1,2-1-2,0 2 2,2 1-1,-2 1 0,0 1 0,-4-1 0,4-3 0,4 1 1,-4-3-1,0-2 0,0 0 0,-2-4 0,2 1 1,2-1-1,0 1 0,-6 0 0,6-1 1,-4 2-1,4 1 1,0-3-1,0 1 0,-2 0 1,0-3-1,2-2 1,-4-3-1,4-1 1,-6 0-1,8-3 0,-6-1 0,4 1 0,-2-16 0,2 28 0,-2-28 0,4 27 0,-4-27 1,0 26-1,0-26 0,2 28 0,-4-13 0,4 2 0,-2 2 0,1 2 1,1 1-1,0 6 0,0 0 0,-2 1 0,2 2 1,0 3-1,-2-3 0,0 2 1,-2-2-1,2-2 0,-2 1 0,2-4 0,-2-2 1,0-2-1,0 1 0,1-1 0,-1-1 0,0-1 1,4 1-1,-4 0 0,2 1 0,-2 1-1,6-3 2,-8 3-2,4 1 1,0-2 0,-4-3 1,4 2-1,-4-4 0,4-17 1,-4 28-1,4-28 1,0 17-1,0-17 0,0 0 0,2 17 0,-2-17 0,0 0 0,0 0 0,0 21 0,0-21 0,2 19 0,-2-19 0,0 22 0,0-22 0,4 23 0,-4-23 0,2 17 1,-2-17-1,0 0 0,0 0 0,0 0-1,0 0-3,-2-21-14,6 4-18,-14-26-1,8-7-1,-13-28-1</inkml:trace>
  <inkml:trace contextRef="#ctx0" brushRef="#br0" timeOffset="3276.1873">135 16 1,'0'-21'7,"0"21"15,0 0-8,10-18-3,-10 18-2,0 0-1,9-18 0,-9 18-2,2-19 1,-2 19-2,-2-15-1,2 15-1,0 0-1,-13-23 0,13 23-1,0 0-1,0 0 0,0 0 0,0 0 0,0 0 0,0 0 1,0 0-1,0 0 2,0 0-1,0 0 1,32 7 0,-7-5 0,8-4-1,7 2 1,8-3-1,8 1-1,5-3 1,8 0-1,4 0 0,5 1 0,1-1 0,1 2 0,2-1 0,1 2 0,-1 1 0,2 1 0,1-2 1,-3 2-1,4 0 0,1 0 0,1 0 0,-2-2 0,4 2 0,0 0 0,-4 0 0,4 2 0,0-2 0,4 0 1,2 0-1,5 0 0,-1-4 0,1 3 0,3-4-2,-4-1 2,-3 1-1,-5 0 1,-4 0-2,-2 1 2,-5 1-2,-3 0 3,1 1-1,1 0 0,1 4 0,3-2 1,-1 0-1,1 2 0,-2-2 1,2 0-1,-3 0 0,-4-2 0,-3 0 0,-1 0 1,-2 1-1,-4-1 0,0 0 0,-2 0 0,0 1 0,0-1 0,1 2 0,-3-2 1,4 2-1,0 0 0,2 0 0,0 0 0,0 2 0,-2 0 0,-2-1 0,-4 1 0,-3 2 1,-3-1-1,1 1 1,-3 1-1,-3 0 1,2 0-1,-4 0 1,-2-1-1,0 1 1,-4-2-1,-4 1 0,-3-1 0,-3 1 0,-3-3 0,0 3 0,-6-1 0,0 1 0,-4-3 0,0 1 0,0 2 0,-2-3 0,3 1 0,1 0 0,2-1 0,5 3 0,1-2 0,4-1 0,-1 1 0,5-2 0,-3 2 0,-1-2-1,-1 0 1,-1 0 0,-2 0 0,-3 0 0,-1 0 0,-2 0 0,-4 0 0,1 0 0,-20 0-1,24 0 1,-24 0 0,20 0 0,-20 0 0,0 0 0,21 0 0,-21 0 0,19 0 0,-19 0 0,25 0 0,-25 0 0,30 0 0,-30 0 0,29-2 0,-29 2 0,25-2 0,-25 2 0,17-1 0,-17 1 0,0 0 0,0 0 0,18-2 0,-18 2 0,0 0 0,0 0 0,0 0 0,0 0 0,0 0 1,0 0-1,0 0 0,0 0 0,0 0 1,0 0-1,0 0 0,0 0 1,3 17-2,-3-17 2,0 29-1,0-11 0,-2 4 0,2 4 0,0 5 0,-1-3 1,2 6 0,-2 1 0,2 1 0,-2 2 0,2 3 0,-2 0-1,1 3 1,-2 2 0,0 2 0,-2 1 0,2 1 0,-2 1-1,0-1 2,0 4-2,3-1 1,-3-3 0,2 2 0,0-4 0,4 4-1,-2-2 1,0-2 0,2-1-1,-2-2 1,0 1 0,2 2-1,-2-1 0,2 1 1,-4 2-1,2 5 1,-2 2 0,2 4-1,-2 1 1,2 0-1,0 2 1,0 1 0,0-1-1,2 0 1,-2-4 0,0-1 0,0-6 0,-2 2 0,0-1 1,-2-1-2,0-1 2,0 0-2,-1 1 1,1 2 0,-4 2-1,4 0 0,0 0 0,1-2 1,-1 2-1,4 0 0,-2-2 0,4-2 1,0-1-1,0-4 0,1 1 1,1-3-1,0-1 1,0-2-1,0-2 1,0 1 0,-2-6 0,-1 2-1,1-2 0,0 0 0,-2-3 1,2 0-1,-2 3 0,2-1 0,-2 1 0,2 2 0,0 1 0,0 3 0,0-1 0,0 4 0,-2-2 0,0 2 0,0-2 0,0 0 0,-2 0 0,2-3 0,-2-1 0,2-4 0,0-1 1,2-1-2,-2 0 2,0 1-2,0-1 2,2 2-1,0 1 1,0-2 0,-2 1-1,1 3 1,1-2-2,-2-2 2,2-1-1,-2 0 1,0-4-1,2 4 0,-2-5 0,2-4 0,-2 0 0,2-2 0,0-1 0,0 1 0,0-1 1,0-2-1,0 0 0,0 3 0,-1-4 0,1 1 0,0-2 0,-2 2 0,2 1 0,-2 1 0,2 5 0,-2 0 0,0 1 0,0 3 1,0 1-1,2-4 0,-2-1 0,0-3 0,0-4 0,0-2 0,0-17 1,2 22-1,-2-22 0,0 0 0,0 19 0,0-19 1,0 0-1,0 0 0,0 0 0,2 17 0,-2-17 0,0 0 0,0 18 0,0-18 0,0 0 0,2 22 0,-2-22 0,0 0 0,0 21 0,0-21 0,0 0 0,0 21-1,0-21 1,2 15 0,-2-15 1,2 17-2,-2-17 2,0 16-1,0-16 1,0 0 0,0 0 0,0 0-3,2 15-2,-16-34-16,14 19-16,-17-32-1,5 6-1,-13-17-1</inkml:trace>
  <inkml:trace contextRef="#ctx0" brushRef="#br0" timeOffset="5469.3129">118 5581 4,'0'0'22,"0"0"1,19 9-10,-19-9-2,19 3-1,-19-3 0,27-5-2,-27 5 0,33-10-1,-33 10-1,36-17-1,-19 3 0,14 9-2,-8-8 0,9 8-1,-3-3 0,8 3-1,-3 1 0,6 4 0,2 0 0,4 2-1,4-2 1,6 3-1,1-3 0,6 4 0,2-4 0,4 0 0,4 0 0,2 0 0,7 0 0,3 1 0,3-2 1,4 1-1,2-4 1,-1 3-1,3-3 0,2-1 1,-4 0-1,0 0 0,-1-2 0,3 1 0,2 0 0,2-1 0,-3-2 0,-1 0-1,0 3 1,-4-3 1,-4 0-1,-4 2 1,-2 1-2,-3 0 2,-2 1-2,-1 2 3,1-2-3,1 3 1,1-3 0,3 3 0,1-3 0,-1 1 0,4 1 0,-1-2 1,-3 1-1,0 3 0,-3-1 0,-3 0 0,-3 2 1,-2 2-1,-4 0 0,-2 1 0,-2 2 0,3 0 1,-1 2-1,-2-2 0,2 2 0,2 0 0,0-2 1,2 1-1,-2-3 0,0 0 0,-2-1 1,-3-2-1,-5-2 0,-3 2 0,-6-3 0,-4 1 1,-6 1-1,-2-1 0,-5 0 0,4 2 1,-5 0-1,1 2 1,1 0-1,-1-1 1,2 1-1,-1 1 1,3 1-1,-3-2 1,1-1-1,1-1 0,-1 2 0,1-2 0,1 0 1,1-2-1,-3 2 0,-1 0 0,1 0 0,1 0 0,1 2 1,-3-2-1,3 2 0,-3-1 0,1 1 0,-2 0 0,-3 0 1,1-1-1,-4-1 0,0 2 0,-4-2 0,2 2 0,-4-2 0,2 0 1,-2 2-1,-1-2 0,-1 0 0,0 1 0,0-1 0,1 0 0,-1 0 1,0 0-1,0 0 0,0 0 1,-17 0 0,25 0 0,-25 0 0,0 0 0,20-1 0,-20 1 0,0 0 0,0 0 0,0 0 0,0 0-1,0 0 0,0 0 0,0 0 0,0 0 0,0 0 0,0 0 0,0 0 0,19-6 0,-19 6 0,0 0 0,17-8 0,-17 8 0,17-9 0,-17 9 0,0 0 0,25-10 0,-25 10 0,17-9 0,-17 9 0,0 0 1,18-10-1,-18 10 0,0 0 0,0 0 0,0 0 0,17-9 0,-17 9 0,0 0 1,0 0-1,0 0-1,0 0-1,0 0-4,25-5-24,-25 5-5,0 0 0,-37-17-2</inkml:trace>
</inkml:ink>
</file>

<file path=ppt/ink/ink5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38.45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17-8 2,'0'0'3,"0"0"0,0 0 0,0 0 1,0 0 0,0 0 0,0 0 1,0 0 0,0 0-1,0 0 0,0 0 0,0 0-1,0 0 0,0 0 1,0 0 0,0 0-1,0 0 2,0 0-1,0 0 2,-2-16-3,2 16 2,0 0-2,0 0 1,0 0-1,0 0 1,0 0-2,0 0 1,0 0 0,0 0-1,0 0 0,0 0 0,0 0-1,0 0 0,0 0 0,0 0 0,0 0-1,0 0 0,-2 17 1,2-17-1,-4 19 3,4-19-1,-3 26 1,3-10-1,-2 3 2,2 3-2,-4 0 1,4 3-2,-2-3 0,4 2-1,-2 0 1,0 2-1,0-3 0,2 1 1,-2 2-1,2 1 1,0 2-1,-1 1 1,-1 1 0,2 0-1,0 3 1,2 1-1,-2 1 1,2 4-1,-4-1 1,2 4 0,0 1-1,0 0 1,0-1-1,-1 4 1,-1-6-1,2 2 1,0-1-1,2-3 0,-2 1 1,2 0-1,0 3 1,0 0 0,-1 0 0,1 0 0,0-1-1,0 1 1,0-4-1,-1 3 1,-1-6-1,2 4 1,-2-1-1,0 6 0,-2 2 0,2 3 1,-2 0-1,2 1 0,-4 3 1,2-4-1,0 0 0,0-4 0,2-1 0,-2 0 0,2 0 1,-2 1-1,2-1 1,0 0-1,0 0 1,1 0-1,-1-1 1,2 3-1,0-4-1,2 0 2,1 0-2,-1 0 1,2-3 0,-2 1 0,1 2 0,-1-3 0,0 1 0,-2 1 0,-3-1 0,1 1 0,0 1 0,0-2 1,0-1-1,0-1 0,0 1 0,0-4 0,0 0 1,0-1-1,2-1 1,-1 4 0,1 2 0,0 0-2,0 1 2,0 2-1,-1 0 0,1 5-1,0-1 1,0 0 0,0-3 0,-2 1 0,2 2 0,-3-1 0,1-1 0,0-2 0,-2-1 0,0 1 0,0 0 0,0-2 1,0 1-2,0-4 2,-2 1-1,2-1-1,-2 0 2,2-2-2,-1-1 2,1-1-2,0 1 2,0-3-1,0-1 0,0 0 0,1-1 0,1-3 1,0 1-1,0-2 0,-2-2 0,2 2 0,0 0 0,-2-2 0,2 2 0,-2 0 0,0-1 0,0 0 0,0-1 0,0-4 1,-2-1-1,2 2 0,-2-2 0,2 2 0,-2-1 0,2 3 0,-2 1 0,2 3 0,0 4 0,2-1 0,-2 1 0,2-2 0,0-1 0,0-2 0,0-4 0,0-3 0,0-4 0,-2-15 0,2 23 0,-2-23 0,0 0 1,2 17-1,-2-17 0,0 0 0,0 0 0,0 0 0,0 0 0,0 0 1,1 21-1,-1-21 0,0 15 0,0-15 0,0 21 0,0-21 0,0 22 0,0-22 0,0 25 0,0-25 0,0 22 0,0-22-1,2 22 1,-2-22-1,2 23 2,-2-23-2,2 22 2,-2-22-2,2 21 2,-2-21-1,0 19 1,0-19 0,-2 15-1,2-15 0,0 0 0,-2 18 1,2-18-1,0 0 1,0 0-2,0 0 0,0 0-1,0 0-6,6-16-26,-16-13-1,9-6-1,-15-23-1</inkml:trace>
</inkml:ink>
</file>

<file path=ppt/ink/ink5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0.44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35 39 18,'0'0'11,"0"0"-1,0 0-1,0 0-3,0 0 1,-17-19-2,17 19 1,0 0-3,0 0 2,-4-21-2,4 21 2,0 0-1,0 0 0,0 0 0,0 0-1,0 0 0,0 0-1,0 0 0,-12 28 1,10-13 1,2 8-1,-2 3 0,4 5-1,-2-2 2,0 7-2,-2-3 1,4 5-1,-2-2-1,0 4 0,-2-4 1,2 5-1,0 2 0,2 4 1,-2 3-2,2 5 1,0 2 0,2 2 0,0-1-1,2 3 1,-6-5-1,5 1 1,-5-1 0,4-3-1,-2-1 1,2 1 0,2-1 0,-1 0 0,1-1 0,0 4-1,3 1 0,-3 1 1,0-1-1,0 6 0,-3 1 0,1 4 1,0 0-2,0 2 2,0 0-1,0-2 0,1-1 0,-1-3 0,2-2 1,2-1-1,-1-5 1,1 0-1,-2-3 1,1-2-1,1 0 1,-2-2-1,0 1 0,-1-1 0,-1-3 0,0 3 1,0 2-1,0 4 0,-1-1 0,1 2 1,0 0-1,0 0 0,0 4 0,0-2 1,-1 0 0,3 0 0,0 0 0,0 0-1,1-2 2,-1 0-2,2 0 1,-3-3-1,1 1 0,2-1 0,-4-2 0,1 2 0,-1 1 0,0-1 1,0-2-2,0-2 2,0-1-1,-1-1 0,-1-3 0,2-3 0,-2-2 0,0 0 0,0-2 0,0-2 0,0 1 0,0-1 0,-2 4 1,2 0-2,-2 0 2,0 0 0,-2-2-1,0 2 0,0-2 1,0 1-1,0-6 1,0-2-1,-2 0 0,0 1 0,3-1 1,-3-3-1,2-2 0,0 5 0,-2 4 0,2 0 0,0 1 0,2 1 1,-2-1-1,2 6 0,-2-1 0,2-4 0,0-1 1,0-4-1,0-3 0,0-3 0,0-3 1,0-4-1,0-1 0,0-16 0,2 21 0,-2-21 0,2 17 0,-2-17 0,0 15 0,0-15 0,4 19 0,-4-19 1,2 23-1,-2-23 0,4 24 0,-4-24 0,2 24 0,-2-24 0,2 17 0,-2-17-1,0 0 1,2 16-1,-2-16 1,0 0 0,0 0 0,0 0 1,0 0-2,0 0 0,0 0-2,-4-26-7,4 26-24,13-45-2,-7 7-1,-8-27-1</inkml:trace>
</inkml:ink>
</file>

<file path=ppt/ink/ink5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2.60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 35 5,'0'0'13,"0"0"-1,-15-19-2,15 19 0,0 0-1,0 0 0,2-19-1,-2 19-2,0 0 1,0 0 0,0 0-1,0 0-1,0 0 0,0 0-2,0 0 0,0 0 0,0 0-2,0 0 1,0 0 0,0 0-1,-4 28 1,4-7-1,-4 1 1,4 7 0,-2 1-1,2 8 1,-4-1-1,6 10 1,-4-2-1,4 7 1,-4-1 0,4 6-1,-2 2 1,2 3-1,-4 2 0,4-1 0,-2-1 0,0 2 0,0 0 0,2 0-1,2 1 1,-2 3 0,0-6 0,0 1-1,-1-2 1,1-1 0,0-1 0,0-1 0,-4-2-1,0 2 1,2 2-1,0 4 1,-2 0-1,2 3 0,0 1 1,0 0-1,0 0 0,2 1 0,0-4 1,0 1-1,0-3 1,2 1-1,-2 0 1,0 2-1,2-4 1,-2 0-1,1 1 0,1 1 1,-2-2-1,0 0 0,0-3 0,0 0 1,0-1-1,-2-4 0,0-4 0,-2-2 1,2-2 0,-2 1-1,0-2 1,0-4-1,0 2 1,2 0-1,0 1 1,2-1-1,-2 1 0,4 1 0,-2 2 0,0 1 1,2 0-1,-1 4 0,1 0 0,0 0 1,-2-1-1,0-1 0,0-1 0,0-3 1,-2-3-1,2-3 0,0-1 0,-2 1 0,2-4 0,-1-1 0,-1-1 1,2 1-2,-2 1 2,2-3-1,0-1 1,0 1-1,-2-5 1,2 1-1,2-1 0,-2-4 1,0-2-1,0 4 0,1-3 0,-1 1 1,0 0-1,2 2 0,-2 0 0,2-2 0,0 2 0,-2-1 1,1 3-1,1 1 0,0 2 0,0 0 0,0 2 0,-2 0 0,0-2 0,1 0 1,-3-2-1,2-3 0,0-2 0,0-1 0,-2-3 0,2 1 0,0-2 1,0-4-1,-2 1 0,0-16 0,4 22 0,-4-22 1,4 19-1,-4-19 0,3 16 0,-3-16 0,2 15 0,-2-15 0,0 0 0,6 23 0,-6-23 0,0 0 0,4 20 0,-4-20 0,4 16 0,-4-16 0,4 19 0,-4-19 0,3 21 1,-3-21-2,4 20 1,-4-20 0,4 18 1,-4-18-2,4 17 2,-4-17 0,4 17-1,-4-17 1,4 24 0,-3-7 0,1-1-1,2-1 1,-2 1-1,0 0 1,-2-16-1,4 25 1,-4-25-1,0 0 0,6 19 0,-6-19 1,0 0-1,0 0 0,0 0 1,0 0-2,0 0 1,0 0-2,0 0-4,-14-38-16,18 21-16,-14-17 0,7-4-2,-15-24-1</inkml:trace>
</inkml:ink>
</file>

<file path=ppt/ink/ink5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5.20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153 189 7,'0'0'14,"-20"-9"-4,20 9-1,0 0-3,-26-10-1,26 10-1,0 0 0,-23-6-1,23 6 0,-22 0 1,22 0 0,-21 0 0,21 0 1,-17 2 0,17-2 0,0 0-1,-25-2 0,25 2 0,0 0-1,0 0-1,0 0 1,0 0-1,0 0 0,0 0 1,23-1-1,-23 1 1,31-4-1,-6 6 0,2-5-1,5 3 0,6-4 0,8 4 0,2-2-1,6 1 1,0 1 0,1 0-1,-3 0 1,3 3 0,-5-1-1,-2 1 1,-2-1-1,0 1 1,0-1-1,4 0 1,-4-4-1,4 2 1,-1-2-1,1 1 0,4-3 0,0 3 1,-3-3-1,1 2 0,5 1 0,-1 1 0,3-2 0,1 2 0,-1 2 0,0-2 0,3 0 0,-1 0 0,-3 0 1,1-2-1,2 0 0,1-1 0,1-1 1,2 1-1,0-1 0,4 3 0,0-5 0,4 5 1,-2-3-1,1 1 0,3-2 0,0 1 0,1 1 0,1-2 0,0 1 0,-5-1 0,3 2 1,0-3-1,-2 3 0,-1-2 0,-1 1 0,2 3 0,4-5 0,-1 6 1,7-3-1,1 1 0,2 1 0,2-1 0,0 0 0,1 0 0,-5 1 0,0-1 1,-2-2-1,-5 3 0,-4-3 0,0 3 0,-2-3 1,-1 2-1,-1-1 0,-2 1 0,-1-1 0,-1 1 1,4-1-1,-2 1 0,-2 0 0,-2 0 0,-2 1 0,1-1 0,-5 0 0,-3 1 0,-4-1 0,-4 2 0,-2 0 0,0 0 0,-4 0 0,-4 2 0,1-2 0,-1 1 0,-1 1 1,-1 0-1,-3-1 0,-1 3 0,3-2 0,-1 1 0,5 2 0,3 0 0,0 4 0,0 0 0,1-2 0,-3-2 0,4 3 0,-2-1 0,-1-2 0,-3-1 0,0-2 0,1-6 0,1 4 0,-1-2 0,-5-1 0,1-1 1,-3 1-1,-1 0 0,-2-1 0,-4 2 0,-4 1 0,-2-1 1,-17 2-1,23 0 0,-23 0 0,0 0-1,0 0 1,18 7 0,-18-7 0,0 0 0,0 0 0,21-2 0,-21 2 0,25-3 1,-8-2-1,4 3 0,0 0 1,8 0-1,-1 1 0,-3-1 1,-2-2-1,-2 4 1,-21 0 0,29-1 0,-29 1 0,0 0 1,0 0-2,0 0 0,0 0-4,0 0-8,0 0-21,-17 3-1,17-3-1,-25 2-1</inkml:trace>
</inkml:ink>
</file>

<file path=ppt/ink/ink5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7.43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0 205 3,'0'0'20,"24"-3"-3,-24 3-5,0 0-4,23-2 1,-23 2-2,23-2 0,-23 2-1,25-5 0,-25 5-2,27-5 0,-27 5 0,25-5-1,-25 5 0,0 0-1,19-11 1,-19 11-1,0 0 0,0 0 0,0 0-1,0 0 1,0 0 0,0 0-1,0 0 1,0 0-1,0 0 0,19-14 0,-19 14 0,0 0 1,23-1-1,-3 1 0,1-2 0,9 4 0,5-4 1,7 0-1,4-1 0,6-1-1,5-1 1,4 0-1,3-2 0,3 0 0,2 0 0,3 2 0,3 0 0,2 2 0,-1-1 0,5 1 0,1 1 0,0-2 1,3 3-1,-3-3 0,2 1 0,6-1 0,-3-1 0,3 0 0,0 0 0,5 0 0,3 0 0,6-1 0,7 1 0,0 0 0,0 2 1,0-1-1,-2 1 0,0-1 0,-3 3 1,-7-1-1,-1 0 0,-2 0 1,0 1-1,1-1 0,-1-2 1,0 3-1,-2-3 0,-2 3 0,-4-3 0,-6 2 0,-1 1 0,-5 1 0,-3-2 0,-2 2 1,-4 2-1,2-1 0,-2 1 0,-2 2 0,-4-4 0,3 1 0,-1-1 0,-4 0 0,1 0 0,-5-1 1,-1-1-1,-3 0 0,-1 0 0,-4 2 0,-6-1 1,1-1-1,-1 2 0,0 0 0,0 0 0,8 0 0,0 2 0,4-2 0,0 1 1,1 3-1,-1-4 0,0 2 0,-4-1 1,-6-1-1,-2 0 0,-4 0 1,-3 0-1,-3 0 0,-3-1 0,-2-1 0,-6 0 1,-1 2-1,-18 0 0,23-2 1,-23 2-1,17-3 0,-17 3 0,21 0 1,-21 0-1,34-2 0,-9 4 0,4-2 0,2 2 0,3 1 0,3 1 0,-3-1 0,0 0 0,-1 1 0,-2-1 1,-4 1-1,-4-1 0,-4-1 0,0 0 0,-19-2 0,29 1 0,-29-1 0,23 0 0,-23 0 1,0 0-1,19 2 0,-19-2 0,0 0 0,0 0 1,0 0-1,0 0 0,0 0 0,19 2 0,-19-2 0,0 0 1,19 0-1,-19 0 0,0 0 1,21 0-1,-21 0 0,0 0 1,21 0-1,-21 0 0,0 0 0,17-2 1,-17 2-1,0 0 0,0 0 0,18-2 0,-18 2 1,0 0-1,0 0 0,0 0 0,0 0 1,0 0-2,0 0-2,21 2-5,-21-2-23,0 0-3,-23 0-1,23 0-1</inkml:trace>
</inkml:ink>
</file>

<file path=ppt/ink/ink5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9.76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121 225 26,'0'0'17,"0"0"-1,0 0-2,0-19-2,0 19-2,0 0-2,0 0-3,-19-10-1,19 10-1,0 0-1,-23-7 0,23 7 0,0 0 0,-23-9 0,23 9 0,0 0 0,-19-1 0,19 1 0,0 0 0,-19-5 0,19 5 0,0 0 0,0 0-1,-18 0 1,18 0-1,0 0 1,0 0-1,0 0 0,0 0 0,0 0 0,0 0-1,0 0 1,0 0-1,18 0 0,-1 1 0,4-1 1,10 0-1,7 2 0,6-2 0,8-2 1,7 2-1,0-1 1,5-1-1,-1-2 1,2 1-1,-2-2 0,0 1 0,-1-3 0,-3 2 0,2 0 0,1-2-1,1 2 1,-2 0 0,2 0 0,4 1 0,4 2 0,2 1 1,2 1-1,1 0 0,1 1 0,5-1 0,3 0-1,-1 0 1,4-1 0,4-1 0,2-1 0,0-3-1,2 1 1,-1-2 0,1-1 0,-4-1 1,-2 2-1,-8 2 0,-3 0 0,-2 1 1,-7 1-1,-1 1 0,-2 2 0,-1 2 0,-1 0 0,0-2 1,4 0-1,0 0 0,0 0 0,3 0 0,3-2 0,2 2 0,-2-2 0,1 2 0,-3 0 0,2 0 0,-6 2 0,0 0 0,-4 1 0,-2-1 0,0 1 0,0 1 0,1 1 0,-1-2 0,4 4 0,-4-2 0,4 1 0,2 0 0,2 1 0,0 0 0,-2 2 0,-2-2 0,-4-2 1,0 0-1,-5 0 0,-7-1 0,-3-4 0,-4 1 0,-3-2 0,-3-1 0,-2-1 1,1-1 0,-5 1-1,-1-1 1,0-1-1,-3 3 1,-1-3-1,-4 2 0,0-1 0,-2 3 0,0-1 0,-2-2 0,2 1 0,-1 1 1,1-1-1,2-1 0,3 1 0,1-1 0,4 1 0,0 0 0,-1-1 0,3 1 0,-3-1 1,1 2-1,-4-3 0,0 2 0,-6 1 0,2-1 1,-4-3-1,0 3 1,0 0-1,0-1 0,-1 2 1,-1-1-1,2 0 0,-2-1 1,-17 4-1,31-3 0,-31 3 0,25-6 0,-25 6 0,19-1 0,-19 1 0,0 0 0,25-2 0,-25 2 0,25-3 0,-8 1 1,2 2-2,0-2 2,2 2-1,0-2 0,1 2 0,-3-1-1,0 1 2,-19 0-1,30 0 0,-30 0 0,25-2 0,-25 2 0,21-2 0,-21 2 0,20 0 0,-20 0 0,0 0 0,23 0 0,-23 0 0,0 0 0,0 0 0,19-1 1,-19 1-1,0 0 1,0 0-1,0 0 1,0 0 0,0 0 0,0 0 0,0 0-1,0 0 1,0 0 0,0 0-2,0 0-1,21 6-10,-21-6-21,0 0-2,0 0-1,0 0-1</inkml:trace>
</inkml:ink>
</file>

<file path=ppt/ink/ink5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9:09.25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16 53 12,'0'0'18,"-17"-5"-2,17 5-1,0 0-2,0 0-1,0 0-1,0 0-2,0-19-1,0 19-1,0 0-1,0 0 0,0 0-3,17 5 1,-17-5-1,21 9-1,-21-9 0,35 7 0,-12-7-1,3 0 0,1-4 0,4 1 0,-1-4 0,-1 2 0,-2-2-1,-2 0 1,-6 2-1,-2 1 1,-17 4 0,21-1-1,-21 1 1,0 0-1,0 0 0,0 0 1,0 0-1,0 0 0,0 0 0,0 0 0,0 0-1,0 0-1,20-4-2,-20 4-4,21 4-15,-21-4-11,25-9 0,-25 9 0</inkml:trace>
  <inkml:trace contextRef="#ctx0" brushRef="#br0" timeOffset="2231.1277">700-362 20,'0'0'18,"0"0"-2,-6-17-2,6 17-2,0 0-1,0 0-2,0 0 0,0 0-2,0 0-1,0 0-1,-6 15 0,6-15-1,-9 24-1,5-1 0,-6 1-1,5 7 0,-5 5 0,2 7 0,1-5-1,1 5 1,0-2-2,4-1 1,-2-2 0,3-3 0,1-8-1,0-4 0,1-3 1,-1-3-1,0-17 0,0 19 0,0-19 0,0 0 0,0 0-1,0 0-1,6 16-2,-6-16-2,0 0-6,0 0-20,0 0-1,0 0-1,17-5 2</inkml:trace>
  <inkml:trace contextRef="#ctx0" brushRef="#br0" timeOffset="3531.2019">1148-400 1,'-4'-21'20,"4"21"0,0 0-6,-11-24-1,11 24-2,0 0-2,0 0-2,-17-10-1,17 10-1,0 0 0,-23 12-1,23-12-1,-23 24 0,23-24 0,-27 36-1,9-15 1,5 10 0,-2-2-1,7 7 0,-1 1 0,3 4-1,4-1 0,2 3 0,4 0 0,3-2-1,5 0 1,3-3-1,-1-3 0,3-6 1,-2-5-1,0-3 0,-15-21 0,29 22 1,-29-22 0,27-5-1,-27 5 1,29-27-1,-12 4 1,-2-4 0,1-10-1,-1 0 0,-4-7 1,1-2-1,-4-2 0,-3 1 1,-3-1-1,-2 1 0,-2-1 1,-3 3-1,-3 4 1,-2 3-1,1 7 0,-1 3 0,1 8 0,1 1-1,8 19-1,0 0-2,0 0-19,-23 13-10,15 6-1,-3-1 0</inkml:trace>
</inkml:ink>
</file>

<file path=ppt/ink/ink5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48:23.367"/>
    </inkml:context>
    <inkml:brush xml:id="br0">
      <inkml:brushProperty name="width" value="0.05292" units="cm"/>
      <inkml:brushProperty name="height" value="0.05292" units="cm"/>
      <inkml:brushProperty name="color" value="#FF0000"/>
    </inkml:brush>
  </inkml:definitions>
  <inkml:trace contextRef="#ctx0" brushRef="#br0">4503 3068 1,'0'0'4,"-20"10"8,7 9-2,-5 2-4,-6 8-2,0 6-1,-5 1 1,-1 5-1,2-2 0,-1-1-1,1-3 0,2 0 0,4-7-1,1-2 1,3-4 0,6-3-1,-1-4 0,4-2-3,9-13-2,-9 16-6,9-16-4,0 0-3,0 0 2</inkml:trace>
  <inkml:trace contextRef="#ctx0" brushRef="#br0" timeOffset="412.0234">3956 3359 16,'-4'25'5,"0"-1"1,3-3-2,1-2-2,3-5 0,2-3 0,-5-11 0,14 10 1,-14-10 0,22 1-1,-9-3 0,4 0 1,1-2-1,4-2-1,4 0 0,1-1 1,3 0-2,3-1-3,0 0-10,4 3-2,-5-3 0,6 5 4</inkml:trace>
  <inkml:trace contextRef="#ctx0" brushRef="#br0" timeOffset="946.054">5664 3069 3,'-6'16'15,"-2"9"0,-6 4-3,-2 8-3,-3 10-1,-3 1-1,1 5-1,-1 0-3,2-2 1,4-5 0,3-3-2,7-9 1,5-3-3,5-6 1,4-5-3,5-4-4,0-4-10,0-8-4,5 0 0,-18-4-2</inkml:trace>
  <inkml:trace contextRef="#ctx0" brushRef="#br0" timeOffset="1246.0711">5437 3556 1,'0'11'5,"11"8"6,-6-5-4,6 0-2,2 0-2,2-5-1,3-2 0,4-3 0,5-4-4,0-8-9,12-1-2,-5-13 2,13-1 11</inkml:trace>
  <inkml:trace contextRef="#ctx0" brushRef="#br0" timeOffset="1662.095">6843 3226 15,'5'18'13,"-1"2"0,4 3-3,1 6-3,2-1-2,3 6-1,3-5-1,3 3-1,8-4 0,-2-1-1,5 0-1,-3-4-4,3-2-8,-3-2-5,-8-4 0,0-2-1</inkml:trace>
  <inkml:trace contextRef="#ctx0" brushRef="#br0" timeOffset="1899.1086">6844 3651 1,'-11'8'0,"16"3"3,3-1 0,6 1-2,2 1-1,6-1 1,1-1 1,6 0-1,-1-2 0,6 0-3,0 1-6,-3-9 6,2 1 2</inkml:trace>
  <inkml:trace contextRef="#ctx0" brushRef="#br0" timeOffset="2066.1181">7199 3547 1,'0'0'9,"0"0"3,-8 12 0,17 4-7,6 5-7,0 0-10,11 6-1,-7-9 2,12 0 11</inkml:trace>
  <inkml:trace contextRef="#ctx0" brushRef="#br0" timeOffset="30338.7351">6148 10391 1,'0'0'9,"-4"21"0,3 6-1,2 10-2,-2 14-1,2 7 1,-1 5-1,4 1-2,-1-1-1,0-6 0,0-8-1,2-8 1,-2-15 0,1-5 0,-2-8 0,-2-13-4,0 13-7,0-13-10,0 0 1,-9-12 2</inkml:trace>
  <inkml:trace contextRef="#ctx0" brushRef="#br0" timeOffset="30638.7524">6047 10986 1,'23'14'2,"1"-5"2,3-6-2,-1-6 1,6-8-1,-2-8 0,2-7-4,1-8-9,-6-13 9,4 0 2</inkml:trace>
  <inkml:trace contextRef="#ctx0" brushRef="#br0" timeOffset="30773.7601">6406 10590 1,'-13'15'2,"1"8"12,3 9-7,0 6-2,2 3 0,1 6-2,8-2-16,4 4-2,-2-16 7,12 0 8</inkml:trace>
  <inkml:trace contextRef="#ctx0" brushRef="#br0" timeOffset="33306.9049">1187 7010 11,'0'0'19,"0"0"1,0 0-6,0 0-3,0 0-3,7 19 0,-11-6 1,8 14 1,-11-1-2,7 15 0,-8 1-3,7 12-2,-4 2 0,4 6-2,-1 4 0,5 1-1,-1 1 0,2-6-3,4 0-3,-8-14-11,7-2-12,-6-7 0,-4-11-1,-2-7 6</inkml:trace>
  <inkml:trace contextRef="#ctx0" brushRef="#br0" timeOffset="33608.9222">924 8086 23,'17'-6'30,"2"-5"-1,12 8-6,-1-15-7,18 13-5,-4-12-5,9 9 0,2-6-3,1 4-1,-5-3 0,3 1-1,-9 0-1,-5-2-1,-3 3-3,-13-10-11,-2 4-15,-11-6-1,-5-2 0,-11-7-2</inkml:trace>
  <inkml:trace contextRef="#ctx0" brushRef="#br0" timeOffset="33981.9435">899 7054 21,'-12'-5'25,"-1"-4"0,13 9-4,0 0-8,-14-7-5,14 7-3,12 3 0,5 3-1,-2-5 1,13 5-1,1-6 0,13 4-2,-1-7 1,10 1-1,3-5-1,2-1 0,0-4 0,-4 1-2,-4 2-3,-13-7-11,-3 8-14,-10 0-1,-22 8 0,0 0-2</inkml:trace>
  <inkml:trace contextRef="#ctx0" brushRef="#br0" timeOffset="35134.0095">1760 13067 1,'0'0'8,"0"0"11,0 0-3,0 0-4,-2 10 0,2-10-1,1 12 2,-1-12-2,1 29-1,-3-10-2,6 12-2,-8 3 0,8 13-2,-7 0 0,6 11-2,-5-1 1,5 7-2,-3 0 0,3 3 1,-2-5-2,0-4 2,0-4-2,-1-5 1,2-7-1,-4-8-2,6-5-2,-5-15-6,9 2-17,-8-16-5,4 15 1,-4-15 0</inkml:trace>
  <inkml:trace contextRef="#ctx0" brushRef="#br0" timeOffset="35451.0275">1607 14095 14,'0'0'29,"12"-11"0,-12 11 1,26-11-12,-7-2-7,14 8-4,-2-8-2,9 6-2,2-4 0,2 1-2,1 1 0,-1 0 0,-5-2-3,-6 0-1,2 3-4,-15-8-10,2 8-13,-11-3-1,-6 1 0,-5 10 1</inkml:trace>
  <inkml:trace contextRef="#ctx0" brushRef="#br0" timeOffset="35872.0516">1327 12979 1,'0'0'17,"-14"-4"6,14 4-5,0 0-4,8-10-1,7 11-1,-2-9-2,14 10 0,-1-8-2,15 9-3,-4-4-1,10 6-1,0-1-1,4 4-1,0 0 0,0 2 0,-3 0-1,-2-2 0,-2 3-2,-6-6-5,-2 6-16,-10-1-7,-5-3 1,-7 0-2</inkml:trace>
  <inkml:trace contextRef="#ctx0" brushRef="#br0" timeOffset="36426.0833">2227 13731 1,'0'0'21,"9"-14"5,-9 14-3,25 4-6,-25-4-4,34 13-1,-17-5-2,12 12-2,-7-3-3,8 7-1,-4-2-1,3 4-1,-2-3-1,-1 2 0,-3-4-1,-3-4-2,-1 3-4,-19-20-13,20 21-10,-20-21-1,9 13-1,-9-13 2</inkml:trace>
  <inkml:trace contextRef="#ctx0" brushRef="#br0" timeOffset="36721.1002">2584 13700 11,'-7'17'26,"-4"3"2,-1 4-3,6 11-8,-13-6-4,10 14-5,-9-6-1,8 6-3,-10-5 0,7 3-2,-1-6 0,1-1-3,4-1-5,-5-10-16,6-2-8,0-6-1,8-15-1</inkml:trace>
  <inkml:trace contextRef="#ctx0" brushRef="#br0" timeOffset="50747.9026">8346 10667 5,'0'0'26,"-7"-12"-7,7 12-5,0 0-3,-13-2 0,1 2-3,5 10-1,-8 3-2,1 10-1,-5 6-2,0 9 1,-3 3-2,-1 4 1,-1 1-1,1-1-1,2-5 1,2-5-2,6-5-1,-1-8-4,12 2-7,-4-9-16,6-15-1,1 11 1,-1-11 20</inkml:trace>
  <inkml:trace contextRef="#ctx0" brushRef="#br0" timeOffset="51113.9234">8004 10943 2,'-13'14'24,"1"7"-6,2 8-4,-3-2-4,7 6-3,-4-4-1,7 3-4,0-5 0,4-3-1,1-5 0,5-4 0,1-5 1,4 0-1,-12-10 1,27 8 0,-11-9 0,7-2 0,-1-5-1,7-2 0,-1-5 0,3-4-4,5 1-11,-2-4-12,-1-3-2,-2 2 0</inkml:trace>
</inkml:ink>
</file>

<file path=ppt/ink/ink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24.04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156 22 17,'0'0'17,"-10"-16"-2,10 16-3,0 0-1,0 0-2,0 0-1,0 0-2,-21-15 0,21 15-2,0 0-1,-21 5 0,21-5-1,-29 15 0,12-4 0,0 6-1,0 0 1,3 11-1,5 1 0,5 2-1,8 7 0,7 0 1,10 3-2,6 1 1,9 4 0,8-1 0,4 0 0,4-4 0,6 3 0,-1-5 0,-1-1 0,1 0 0,-5-3 0,-1-3 0,1 1 0,0 0 0,-6-4 0,2 2 0,-2-3 0,0 1 0,2-3 1,3 0-1,-1 1 2,4-4-3,3 3 2,3-2-1,5-2 1,0-1-1,4 0 0,0-3-1,-2-5 1,0 2 0,0-6 0,-2-1 0,2 3 1,0-3-1,-2-1 0,-2 0 0,-1 0 0,-1-4 0,0 1 0,3-6 0,-3-3 1,-2 0-1,4-7 0,3 0 1,1-4-1,-4-3 0,0 4 1,-4-4-1,-5-2 0,-2-1 0,-6 4 1,-6-2-1,-2-1-1,3 4 1,-7-4-1,1 2 1,5 2 0,-2 0 0,2-2-1,2 1 1,1 1 0,1 2 0,0-1 0,2 2 0,-4 4-1,-2 1 1,6 4 0,-4 2 0,0 4 0,-1 3-1,4 5 1,-2 1 0,3 2 0,-2 2 0,0 1 0,0 1 0,-2-1 0,0-1 1,-7 0 0,-5-2-1,-3-2 1,-2 1-1,-6-3 1,-19-8-1,27 14 2,-27-14-2,21 12 0,-21-12-1,21 21 1,-21-21 1,17 24-1,-5-7 0,-3 0 0,3 2 0,-3 0 0,1 2 1,-10-21-1,17 31 0,-11-15 1,-6-16-1,10 27 0,-7-11 0,-3-16 1,0 27-1,0-27 0,-5 30 0,1-15 0,0 1 0,0-1 0,0 1 0,0 3 0,3-2 0,-1 4-1,0-3 1,0-2 0,2 1-1,0-17 1,-2 28 0,2-28 0,0 0 0,0 17-1,0-17 1,0 0 0,0 0 0,0 0-2,0 0-7,19-15-16,-19 15-3,8-18 0,-8 18-1</inkml:trace>
  <inkml:trace contextRef="#ctx0" brushRef="#br0" timeOffset="3519.2013">66-4 17,'0'0'12,"0"0"-2,17-14 0,-17 14 0,0 0-1,0 0 0,0 0 1,0 0-1,0 0-1,-15 19-1,11 0 0,4-19-2,-25 41 1,8-16-2,1 11-1,-3-5 0,2 5-1,-2 0 0,4 2 0,-3-3 0,7-1-1,-1-1 0,5-2-1,1-5 0,4-2 1,0-7-1,2-17 0,-2 24 0,2-24 0,0 0 0,2 16 1,-2-16-1,0 0 1,0 0 0,0 0 0,6-28 0,-6 28-1,7-31 1,-1 12-1,2-7 0,0 1 0,-1-6 1,3 1-2,-1 1 2,1-2-2,0-2 2,1 4-1,-1-1 0,1 3 0,1 3 0,-3 1 0,-1 4 0,-1 4 0,-7 15 0,14-21 0,-14 21 0,0 0-1,0 0 1,19-10 0,-19 10 0,21 12 0,-4-2-1,1 4 1,5 2 0,1-1 0,5 1 0,0-1 0,0-1 0,-1-4 0,-3-1 0,2-4 1,-4-2-1,0-1 0,-2-2 1,-2-2-1,0-1 0,-1 0 1,-18 3-1,25-6 0,-25 6 0,0 0-1,19 4-4,-19-4-16,0 0-8,0 0-1,0 0-2</inkml:trace>
</inkml:ink>
</file>

<file path=ppt/ink/ink6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8.734"/>
    </inkml:context>
    <inkml:brush xml:id="br0">
      <inkml:brushProperty name="width" value="0.06667" units="cm"/>
      <inkml:brushProperty name="height" value="0.06667" units="cm"/>
      <inkml:brushProperty name="fitToCurve" value="1"/>
    </inkml:brush>
  </inkml:definitions>
  <inkml:trace contextRef="#ctx0" brushRef="#br0">147 6113 9,'0'0'8,"0"0"-1,13-19-2,-13 19 0,0 0-2,18-7-1,-18 7-1,0 0-1,21-7 0,-21 7 0,0 0 0,21-2 1,-21 2 1,0 0-1,0 0 2,0 0-1,19-3 1,-19 3 0,0 0 1,17 5 0,-17-5 0,0 0 0,21 0 0,-21 0 1,19-2-1,-19 2 1,25-2-1,-7 4-1,-18-2-1,34-2 1,-17 1-2,6 2 1,4 1-1,0 0-1,4 1 1,1 2 0,8-1-1,3-1 0,6 1 0,1-1 1,0-1-1,0 1 0,1-3 0,3 2 0,-4-2 0,-2 2 0,-4 1 0,0-1 1,-2 2-1,2-1 0,2 0 0,-2-1 1,-2 0-1,2-2 0,-2 0 1,3 0-1,0-2 1,1-1-1,-3 1 0,3 0 1,1 1-1,-1-1 0,6 2 1,2-2-1,1 2 0,3 0 1,-1 0-1,3-2 0,-1 1 0,2-1 0,-5-2 0,1 1 1,-1 0-1,3-3 1,-1-1-1,1 0 1,1 1 0,1-1 0,4 0-1,-2 2 1,-2-2-1,1 1 0,3 3 1,-2-2-1,2 1 0,2 3 0,-4-3 0,5 4 0,-1 0 0,-2 0 0,-4 0 0,0 2 1,1 1-1,-3-1 0,-2-2 1,1 2-1,-3-2 0,-1 0 0,0 0 1,-1 0-1,-1 0 0,0-2 0,3 0 0,-1 1 0,3-1 0,3 0 0,-1-1 0,3-1 0,-3 1 0,0-1 0,-1 1 0,-1-1 0,-5 1 0,-2 1 0,0 1 1,-3-1-1,-1 2 0,0-2 0,0 2 0,-2 0 0,2 2 0,2-2 0,-2 2 0,0-1 0,4 1 0,-2 1 0,0 1 0,-2 1 0,2-1 1,-4 1-1,0-2 0,-2 1 0,-2-3 0,0 1 0,1 0 0,-1 1 0,-2-1 0,2 0 0,-1-1 0,1 3 0,0-1 0,0 1 0,2 1 1,1-2-1,-1 1 0,-2-1 0,0 3 0,-1-3 0,-1-1 0,-2 1 0,-1-1 0,-3 1 1,3 1-1,-3-1 0,1-1 0,-1 2 0,1-1 0,-2-1 0,-3-1 0,-1-1 0,2 0 0,-2 0 0,3 0 0,-1-1 0,0 1 0,2 1 0,-1-1 0,1 0 1,-1 2-1,1-2 0,-4 2 0,2-2 0,-4 0 0,-1 0 0,1 0 0,-2 0 0,0 0 1,0 0-1,0 0 0,0 0 0,-2-2 0,0 2 1,-3 0-1,-1 2 1,-17-2 0,29 0-1,-29 0 1,17 0 0,-17 0 0,0 0 0,0 0 0,19 0-1,-19 0 1,0 0 0,0 0 0,0 0-1,17-4 1,-17 4 0,0 0 0,0 0 0,19-5 0,-19 5 0,0 0 0,0 0 0,0 0-1,18-8 0,-18 8 0,0 0 0,0 0 0,23-13 0,-23 13 0,17-6 0,-17 6 0,21-7 0,-21 7 0,23-6 0,-23 6 0,19-5 0,-19 5 0,0 0 1,0 0-1,21-3 0,-21 3 0,0 0 0,0 0-2,0 0-2,0 0-14,0 0-15,0 0 0,-17 7-1,0-11 8</inkml:trace>
  <inkml:trace contextRef="#ctx0" brushRef="#br0" timeOffset="-2578.1475">70 82 2,'0'0'1,"4"17"1,-4-17 0,0 0 0,0 0 1,-4 19 0,4-19 0,0 0 0,0 0 1,0 0-1,0 0-1,0 0-1,-5 16 1,5-16-1,0 0-1,0 0 1,0 0 0,0 0 0,0 0 0,0 0 0,0 0 0,0 0 0,0 0 1,0 0 0,0 0 0,0 0 2,0 0-1,0 0 1,0 0 0,23 5 0,-23-5-1,25-4 0,-4 6-1,-2-5 0,8 3-1,-1 0 0,7 0 0,1-2 0,9 2-1,-1-4 1,4 3-1,5-3 1,-1 2-1,8-1 0,-1-1 1,8 1-1,-1 0 1,-1-1-1,-2 2 0,0-3 0,1 3 1,-9-1-1,1 1 0,-6-1 0,-2 1 0,0 0 0,2-1 0,-6 1 0,2 0 0,-4-1 0,4 1 1,-4 1-1,4-3 0,-3 2 0,-1 1 0,2-1 0,2 0 1,4 2-1,-2-2 0,8 2 0,-5 0 0,3 2 0,0-2 0,-1 2 0,-3 0 0,-2-1-1,0 1 1,-5 2 0,-1-1 0,-4 0 0,1-1 0,-1 2 0,-2-1 0,3 1 0,1-3 0,-1 3 0,3-4 0,0 1 0,2-1-1,-2 0 1,6 0 0,0-1 0,-2-1 0,8 0 0,-2 1 0,2-1 0,-3 0 0,7 2 0,-4 0 0,-1 0-1,1 0 1,-2 0 0,-2 0 0,-6 0 0,-2 2 0,-3-2 0,-3 2 0,-5-1 0,-2 1 0,-2 0 0,-2-1 0,-4 3 0,0-2 0,0-1 0,-2-1 0,0 2 0,1-2 0,1 0 0,-2 0 0,2 0 0,4 0 0,-4 0 0,2-2 0,1 2 0,1 0 0,-1 0 0,5-1 0,-2 1 0,2-2 0,2 2 0,1-2 0,9 2 0,-1-2 0,4 1 0,2-3 0,8 3 0,2-1 0,5 0 0,-2 0 0,3 1 0,-1 1 0,1 1 0,1-1 0,-6 2 0,1 0 0,0 0 0,-3-2 0,-1 1 0,0 1 1,-5 0-1,1-1 0,-2 1 0,2 0 0,-6 1 0,-3-1 0,3 0 0,-6 0 0,3-1 0,-5 1 1,2 0-1,-3 1 0,-2-1 0,-3 0 0,3-1 0,-2 1 0,-1 0 0,1-2 0,-2 2 0,-2-1 0,2-1 0,0 2 0,-4-2 1,1 0-1,-2 2 0,1-2 0,-4 0 0,2 0 0,0 0 0,0 0 0,2 0 0,4-2 0,1 2 0,5-2 0,5-1 0,3 3 0,3-4 0,5 4 0,1-1 0,2-1 0,3 2 0,3 0 0,-4-2 0,5 2 0,0 0 0,-3-2 0,3 2 0,-3 0 0,1-1 0,-5 1 0,2-2 0,-6 2 0,-4-2 0,-2 2 1,-6 0-1,-1-1 0,-7 1 0,-1 0 0,-6 0 0,0 0 0,-21 0 0,27 0 0,-27 0 0,17 1 0,-17-1 0,0 0 0,0 0 0,0 0 0,0 0 0,18-1 0,-18 1 0,0 0 0,0 0 0,0 0 0,17 0 0,-17 0 0,0 0-1,0 0 1,19-2 0,-19 2 0,0 0 0,0 0 0,19 0 0,-19 0 0,0 0 0,0 0 1,0 0-1,0 0 0,0 0 1,0 0-1,0 0 1,0 0-1,0 0 0,0 0 0,0 0 0,0 0 0,0 0 0,0 0 0,0 0-1,0 0 1,0 0 0,0 0 0,0 0 0,0 0 0,0 0 0,0 0 0,0 0 0,6 17 0,-6-17 0,0 0 1,-8 21-1,8-21 0,0 0 0,-4 22 0,4-22 0,-2 19 1,2-19-1,-1 21 0,1-21 1,0 23-1,0-23 1,-4 27 0,2-11 0,0-1 0,-4 3 0,6-1 0,-6 0-1,4 6 1,-3-4 0,3 2 0,-2-4-1,2 2 1,0-2-1,2 0 1,0 1-2,0 1 2,2-4-2,0 4 1,0 0 0,0 2 1,0-2-2,0 2 2,-2 0-1,-2 3 1,0-3-1,0 3 1,-2 2-1,0-2 0,2 2 1,-2 1-1,3-1 0,1 2-1,-2-2 1,2 2-1,0-4 1,0 4-1,-2-4 1,2 2-1,0 1 0,-2 1 1,2 1 0,0 1 0,-2 3 0,2 0 0,0 1 0,-2 1 0,4 1-1,-2 0 1,0 2 0,2 0 0,0-1 0,0 1 0,1-2-1,1 2 1,0-5 0,2 2 0,0-3 0,-1 1 0,1-2 0,0-1 0,0-1 0,-1 1 0,1 1 0,-2-4 1,2 4-1,-1 1 1,-1-5 0,0 3-2,0-1 2,0-1-1,2-4 1,-3 4-1,1-4 0,2 2-1,0 0 2,1 1 0,-1 4-1,2 1 0,1 0 0,-1 3 1,3 1-1,-1 2 0,3 2 0,-3 0 0,3 0 0,-1-1 0,-2-2 0,1-1 0,-3-1 0,-1-3 1,-3-2-1,2-1 0,-4-3 0,0 4 1,-2-4-1,0-1 1,-2 1 0,0 0 0,0 2 0,-2-2 1,2 2 0,2-1-1,-2 3 1,2-1-2,-2 0 1,2 3-1,0-3 1,0 2-2,0-2 1,0 3-1,-1-1 1,-3 0 1,2 2-1,0-2 0,0 0 0,-2 2 1,2 0-1,-2 0 0,1 1 0,1-1 1,-2 2-1,0-1 0,2 1 0,0-1 0,-2 1 0,2-1 1,-3-2-1,3 0 0,-4-2 0,4 1 0,-4-2 0,4-1 1,-3-2-1,5-2 0,-2 2 0,2 0 0,-2 0 2,0 0-2,2 2 1,-2 1 0,2-1 0,-2 3-1,0-2 1,2 0 0,0 1-1,0 3 1,-2-2-1,4 3 1,-4 1 0,4 1-1,-4 1 1,2 2 0,0 1-1,0-2 0,0 0 0,0-1 1,0-5-1,0 1 1,0-2-1,0-1 1,-2-4-1,4 0 0,-2-2 1,2 0-1,-2 0 0,2 2 1,0 0-1,-2 2 1,2-2-1,-2 1 0,0 1 1,0 1-1,-4 3 2,0-3-1,2 0 0,-2-1 0,1 0 0,-1-1 0,0-1 0,2 2 0,0-6-1,2 1 0,-2 1 0,2-1 0,-2 1 0,2 0 1,-2-1-1,0-1 0,2 0 0,-1-1 0,-1 2 0,2-3 1,0 1-1,-2-4 0,2 3 0,0-3 0,-2 2 0,2 0 0,-2 0 1,2 2-1,-2 1 0,2 2 1,-2 2 0,0 0-1,2 0 1,-2 0-1,2-3 1,0 1-1,-2-5 1,2 0-1,0-19 0,0 27 1,0-27-1,0 19 1,0-19-1,0 0 1,0 0-1,0 0 1,0 0-1,0 0 0,0 16 0,0-16 0,0 0 0,0 0 0,0 0 1,0 0-1,0 16 0,0-16-1,0 0-2,0 0-8,0 0-23,0 0-2,0 0 0,-38-26-1</inkml:trace>
  <inkml:trace contextRef="#ctx0" brushRef="#br0" timeOffset="-7341.4198">7 0 2,'0'0'4,"0"0"0,0 0 0,0 0 0,0 0 0,0 0 0,0 0 1,0 0 0,17 25-1,-17-25 1,0 26-1,-1-9 0,1 4-1,-6-1 0,4 5 0,-2 0-1,4 3-1,-4 0 1,2-1 0,-2 3 0,4 1 0,-3-2-1,1 4 1,0-5 0,0 3 0,0-5 0,4 3-1,-4-4 0,4 0 0,-2-2-1,2-1 1,-2 1 0,4-1 0,-2-1-1,-1 2 1,3-1-1,0-1 1,0 0-1,0-1 1,-2 5-1,3-3 1,-3 2 0,4 4 0,2-4 0,-2 4-1,1-1 0,1 3 0,1-8 1,-3 8-2,4-6 1,-3 0 0,-3 2 0,4 0 0,-4 2 1,3-1-1,-1 3 0,0-1 0,0 0 1,-3-1-1,1 2 1,0-5-1,0 1 1,2 0 0,-4-3 0,5-1 0,-7 1 0,6-2-1,-4-2 1,2 3-1,-2-6 1,0 4-1,-2-4 0,2 3 1,-1-2-1,-1 2 0,2 0 0,-2 0 0,0 0 1,-2 0-1,1 2 0,1-2 1,-4-2-1,2 4 1,-2-4-1,0 2 1,0-1 0,0 1 0,3-4-1,-5 3 1,4 4 0,-4-5 0,4 6 0,0-1-2,0 3 2,2-1-1,-2 0 0,1 2 0,-1-4 0,0 6-1,0-4 1,-2-1 0,2 1 0,-2-2 0,2 1 0,0 1 0,0 0 0,1 0 0,1 1 0,0 1 0,0 0 0,0 1 0,0 3 0,0-1 0,-4 0 0,2 3 0,2-3 0,0 2 0,0-2 0,0 3 0,-2-5 0,2-1 0,0-2 0,0 2 0,-4-3 0,4-1 0,-2-1 0,2 0 0,-2-2 0,2 0 0,4-2 0,-4 0 0,4 1 0,-2-3 0,-2 1 0,2 1 0,2-1 0,-3-1 0,1 4 0,-2-1 0,2-1 1,0 0 0,0 2 0,-2 0-2,2 0 2,0 0-2,-2-2 2,2 3-2,-2-3 1,4 4-1,-4-2 1,2-2 0,1 2 0,-1 0 0,0 0 0,4 0 0,-2 0 0,2-2 1,-4 4-2,3 0 1,-1-1 0,0 1 0,0 0 0,-2 3 0,0 2 0,0 0 0,-1 2 0,1-1 0,0 1 0,-2 1 0,2 4 0,-2-3 1,0-3-2,2 1 2,-2-4-1,2 2 0,-2-3 0,2-1 0,-2-3 0,2 2 0,0-2 0,-2 2 0,0-2 0,0 0 0,2 0 0,-2 0 0,0 0 0,2 0 0,-2-2 0,0 2 1,2-3-1,-2 1 0,1 2 0,-1-2 0,2 2 0,-2 0 0,0 0 1,0 2-1,0 0 0,-2 3 1,1-3-1,1 5 0,0-2 0,0 2 0,0 0 0,0 0 0,-2 1 0,2 1 0,2 1 0,-2-1 0,0 2 0,0-3 0,-2 1 0,2-1 0,0-1 0,-2-3 0,2-1 0,-2 1 0,2-1 0,0 1 0,0-1 0,0 1 0,2-1 0,-2 2 0,2-1 0,-2 1 0,2-1 0,-2 1 0,0-3 0,1 1 0,-1 1 0,2-1 1,-2 0-2,0 1 2,0-2-1,2-1 0,-2 3 0,2-2 0,-2-1 0,2 3-1,-2-1 2,0-1-2,0 0 1,0-2-1,-2 0 2,2 0-2,-2-3 1,2-1 0,0-15 0,0 29 0,0-29 0,0 32 0,0-17 0,0 1 0,0 1 0,2-1 0,-2 1 0,2 0 1,0 0-1,-2-1 0,2 1 0,-2 1 0,0-1 0,2 0 0,-2 2 0,2-2 0,-2-1 0,0 3 1,0-3-1,2-1 0,-2-15 0,2 28 0,-2-13 0,0-15 1,3 30-1,-3-30 0,2 27 0,-2-27 0,2 26 0,-2-26 0,2 19 0,-2-19 0,0 0 0,2 21 0,-2-21 0,0 0 0,2 19 0,-2-19 0,-2 17 0,2-17-2,-2 25-2,2-25-6,-9 20-21,1-4 0,8-16-1,-27 19 21</inkml:trace>
</inkml:ink>
</file>

<file path=ppt/ink/ink6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3.495"/>
    </inkml:context>
    <inkml:brush xml:id="br0">
      <inkml:brushProperty name="width" value="0.06667" units="cm"/>
      <inkml:brushProperty name="height" value="0.06667" units="cm"/>
      <inkml:brushProperty name="fitToCurve" value="1"/>
    </inkml:brush>
  </inkml:definitions>
  <inkml:trace contextRef="#ctx0" brushRef="#br0">6 15 16,'0'0'13,"0"0"-2,0 0-2,-7-16-4,7 16-1,0 0-1,0 0-2,0 0 0,0 0-1,0 16 1,0-16-1,0 22 2,2-6 0,-4-1 0,4 4 1,-2 2-1,3 3 2,-5 2-2,6 5 1,-4-2-1,4 6 0,-2-3 0,0 8 0,-2-5-1,4 6 0,-4-5 0,4 7 1,-4 2 0,3 5-1,-4-2 1,4 6-2,-1-1 1,2 4-1,-2 2 1,2 1-2,-2 2 2,2 0-2,-2 4 1,-1-3 1,1 3-1,0-1 0,-4-2 0,2-3 1,0-5-1,0-1 0,0-6 1,0 2-1,-3 1 1,3 3-1,-2-1 1,0 3-1,0-1 0,0 2 0,0 3 1,4 2-1,-2-2 0,2 2 1,2 4-1,1-2 1,1 1 0,2 1 0,-1-4-1,3-4 1,-2-2-1,3-1 1,-1-7 0,-1 0 0,-1 1 1,0 2-2,-5-1 2,3 5-2,-2-1 2,2 4-2,-4 5 1,5 0 0,-1 1-1,4 0 1,-1 1-1,3-1 1,-5-2-1,5-3 1,-2-6-1,-1 1 1,-1-8-1,1-3 1,-1-3-1,2 1 1,-3-3 0,-1 2-1,2-2 2,-1-2-1,-1 0 0,0 1 0,0-1 0,-1 0 0,1-2-1,2-1 1,-1-2-1,-1 2 0,0-2 0,0-2 1,-1 2-1,-1-3 0,0 1 0,-2 1 0,-2 2 0,2 1 0,0 2 0,0-1 1,-2 2-1,3 2 0,-1 0 0,2 0 0,-2-3 0,0 1 0,0 0 0,2 0 1,-2-3-1,0 0 0,0-2 0,-1-2 0,3 4 1,-4-1 0,2-2 0,2-1 0,-2 0 0,0-1-1,0 0 1,2-1 0,-2-3-2,1 0 1,1 1 0,0-1 0,0 0 0,0 0 1,1-2-2,-1 1 2,0-1-1,0-1 0,0-2 0,0-2 0,-1-1 0,-3-16 0,6 25 0,-6-25 1,4 21-1,-4-21 0,4 26 0,-4-26 0,6 29 0,-4-13 1,-1 3-1,3 0 0,0 0 0,0 0 0,0 0 0,2 1 0,-1-1 0,-1 0 0,2 0 0,-2-3 0,-1-1 0,-3-15 0,6 26 0,-6-26 0,0 0 1,8 19-1,-8-19 1,0 0-1,0 0-1,2-15-3,-2 15-13,-10-30-17,4-4-1,-9-21 0,6-11 8</inkml:trace>
</inkml:ink>
</file>

<file path=ppt/ink/ink6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5.461"/>
    </inkml:context>
    <inkml:brush xml:id="br0">
      <inkml:brushProperty name="width" value="0.06667" units="cm"/>
      <inkml:brushProperty name="height" value="0.06667" units="cm"/>
      <inkml:brushProperty name="fitToCurve" value="1"/>
    </inkml:brush>
  </inkml:definitions>
  <inkml:trace contextRef="#ctx0" brushRef="#br0">52 20 5,'0'0'18,"0"0"-2,0 0-4,-8-22-1,8 22-2,0 0-1,0 0-3,0 0-2,0 0-1,0 0-1,0 0-1,0 0 0,0 0 0,4 20 1,-4-20 0,0 23 1,4-6 1,-6 5-1,4 6 1,-4 3 0,4 7-1,-4 0 1,6 8-1,-4-1-1,1 5 0,-1-3 0,2 3 0,0 1 0,0 5-2,-4-1 3,2 2-3,-4 3 2,4 5-1,-5 6 1,1 7-2,0 5 2,0 3 0,0 2-1,1 3 1,-1-3-1,2-2 0,-2-3 0,4-4 0,0-8 0,2-4 1,-4-3-1,4-2 1,-2 0-1,0 4 0,-2-4 1,2 5 0,-4 4-1,2 3 1,-2 0-1,1 3 1,-1-1-1,0 0 1,0 0 0,2-2-1,2-5 1,-2-2 0,2-3 0,2-2-1,0-3 1,0 1-1,0-7 0,0 4 1,0 2-1,0 1 1,0 2-1,0 2 1,-1-2-1,1 2 1,2-4-1,0-1 1,-2-6-1,4-1 0,-3-5 2,3 1-2,0-3 1,0 1-1,-1-3 1,-1 1 0,4-1 0,-2 0-1,-1 0 0,3-2 1,0 2-1,-1-1 0,1-1 0,0 0 0,-1 3 0,1-1 1,2-2-2,-1 0 2,3-1-2,-1 0 2,-1-2-1,1-2 0,-1-2 0,-1-3 0,1 0 0,-2-1 0,1-3 0,-1-1 1,-2 0-2,-1-2 2,3-1-1,-2 1 0,0 0 1,-1 2 0,1-2 0,0 2 0,0-2 0,-1 0 0,1 2 0,-2-2-1,2-5 0,-3 0 1,-1-2-1,2 0 0,-2-1 0,-2-16 0,6 26 0,-6-26 1,4 27-1,-4-27 0,4 28 0,-3-13 1,1 1-1,0-1 0,0 3 0,0-1 0,0 2 0,-2 0 0,2 2 0,0-3 1,-2 3-1,2 0 0,0-2 0,2 0 0,-1-4 0,1 3 0,-2-3 0,-2-15 1,8 28-1,-8-28 0,6 25 0,-6-25 0,3 23 0,-3-23 1,6 22-1,-6-22 0,4 21 0,-4-21 0,4 22 0,-4-22 0,4 28 1,-4-28-1,5 28 0,-5-28 0,6 25 0,-6-25 1,6 28-1,-6-28 0,6 22 1,-6-22-1,3 19 0,-3-19 1,0 0-1,6 19 0,-6-19 1,0 0-1,0 0 0,0 0 1,0 0-1,0 0 1,0 0-2,0 0-1,0 0-8,-23-1-23,23 1-2,-32-42-3,12 1 1</inkml:trace>
</inkml:ink>
</file>

<file path=ppt/ink/ink6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7.753"/>
    </inkml:context>
    <inkml:brush xml:id="br0">
      <inkml:brushProperty name="width" value="0.06667" units="cm"/>
      <inkml:brushProperty name="height" value="0.06667" units="cm"/>
      <inkml:brushProperty name="fitToCurve" value="1"/>
    </inkml:brush>
  </inkml:definitions>
  <inkml:trace contextRef="#ctx0" brushRef="#br0">-11 133 5,'-8'-15'12,"8"15"-2,0 0-3,0 0-2,0 0 1,0 0-1,0 0-1,0 0 0,17 3 1,-17-3-1,23 0 0,-23 0 0,35-1-1,-18-3 0,10 4-1,-4-3 0,7 3-1,1-2 0,4 4 0,3-2 1,6 3-2,6-1 1,3 5-1,9-2 0,-1 0 0,10-2 1,0 1-1,3-2 0,3-1 0,-2-1 0,1 0 0,-1-1-1,2-1 1,-4 2 0,-3-4 0,3 3 0,-4-1-1,2 2 1,0-2 0,0 1 1,0-1-1,3-2 0,-3 4 0,0-1 1,0-1-1,0 0 1,-4 2-1,0 0 1,4-1-1,-4 2 0,2-1 0,-2 0 1,2 0-1,0 0 0,2 2 0,-4 1 0,-2 1 0,8-2 0,-4 3 0,3-2 0,-1-1 0,0 3 0,0-3 0,-4 0 0,2-1 0,-2-1 0,-4 2 0,2-2 0,2 0 0,-1-2 0,1 2 0,2 0 0,1-1 0,5 1 0,0 0 0,3 0 0,-1 1 0,2 1 0,-3 0 0,-1-1 0,-2 3 0,-6-2 0,-2-1 0,-4 1 1,0 0-1,-5-2 0,1 0 0,-3 0 0,0 0 0,1 2 0,-1-2 0,-2 1 0,-6 1 0,1 0 0,1-1 1,0-1-1,0 0 0,2 0 0,0-1 0,0 1 0,1-2 0,1 0 0,0 1 0,-4-1 0,-1 0 0,-2 0 1,-1-1-1,-4 1 0,2-1 0,0-1 0,0 3 0,0-5 0,1 3 0,-1-1 0,0 1 0,-2 0 0,0-3 0,-5 3 0,3 0 0,-2-3 0,-3 3 0,1-1 1,-3 1-1,-2 0 0,-2 1 0,1-2 0,-5 1 0,2 1 0,-2-1 1,4-2-1,0 1 0,2-1 0,-1 0 1,1 0-1,2 1 0,-6 1 0,2-1 1,-6 1-1,2 1 0,-4 0 0,0 2 0,0 0 0,0-1 0,2 1 1,2 0-1,0 0 1,4 0 0,-2-4 0,4 4 1,-6-3 1,7 3 0,-7-5-1,4 3 1,-10-3 0,6 5 0,-23 0-1,29-7 0,-29 7 0,0 0-1,0 0 0,0 0 0,12-16-1,-12 16-1,0 0-2,-31-8-5,31 8-13,-17 17-12,17-17 0,-35 7-1</inkml:trace>
</inkml:ink>
</file>

<file path=ppt/ink/ink6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0.126"/>
    </inkml:context>
    <inkml:brush xml:id="br0">
      <inkml:brushProperty name="width" value="0.06667" units="cm"/>
      <inkml:brushProperty name="height" value="0.06667" units="cm"/>
      <inkml:brushProperty name="fitToCurve" value="1"/>
    </inkml:brush>
  </inkml:definitions>
  <inkml:trace contextRef="#ctx0" brushRef="#br0">0-2 19,'0'0'13,"19"5"-3,-19-5 0,27 5-3,-10-5-1,13 7-2,-3-5-1,8 6-1,3-6 1,8 3-1,0-3 1,8 0-2,1-2 1,5 1 0,8-2-1,5 1 1,2-4-2,2 4 1,-1-3 0,3 3-1,-5-2 0,1 2 0,-4 0 0,-4-2 0,-2 2 0,0 2 0,-1 0 0,-1 0 0,2-2 0,0 1-1,-2-1 2,4 0-1,4 0 0,2 0 0,0-1 0,1 1 0,1 0 0,2 0 0,-4 0 0,-4 0 0,-2-2 1,0 2-1,-4 0 0,0 0 0,-2-2 1,4 2-1,1 0 0,3 2 0,0 0 1,-1-1-1,9 3 0,-4-3 0,4 3 0,-1-1 0,-3 1 0,-2-1 0,-2 2 0,-2-1 0,-2-1 1,0 1-1,-4-1 0,-1 1 0,-1-1 0,0 1 0,3-3 0,1 3 0,-2 1 0,1-2 0,5 2 0,0-1 0,2-1 0,-2-1 0,-2 0 0,-2-2 1,-2-2-1,-3 2 0,-5-3 0,1 3 1,0-4 0,1 4 0,-1-3 0,1 3 1,-3-2 0,4 2 0,-5-3 0,7 3 1,-8-4 0,5 2-1,-3-1 0,4 3 0,-1-3 0,3 1-1,-3-3 1,1 3-1,-3-3 0,-3 1-1,-2-1 1,-2 2 0,-6-2-1,-2 1 1,-3 1-1,-4-1 0,-3 1 0,1 1 0,-2-1 1,-2 1-1,0 0 0,0 0 0,-1 1 0,5-1 0,-2 0 0,0 0 0,2 2-1,-3-1 1,1 1 0,0 0 0,-2 0 0,2 0 0,-2 1 0,0-1 0,1 0 0,1 0 0,0 0 0,-2 2 0,0-2 0,0 0 1,0 0-2,-2 0 2,2 0-1,-1 2-1,3-2 2,0 2-1,2-2 0,0 1 0,-1-1 0,3 2 0,0-2 0,1 2 0,-3 0 0,3-1 0,-1 1 0,2 0 0,-3-1 0,3 1 0,-3 0 0,-1 0 1,0-2-1,0 1 0,-2-1 1,-1 0-1,-1 0 1,0 0 0,-2-1-1,-4 1 1,-1-2 0,-1 2-1,-17 0 1,27-2-1,-27 2 1,21 0-1,-21 0 1,21 0-1,-21 0 1,23-2 0,-23 2 0,27-1 0,-27 1 0,26-2 0,-26 2 0,23-2 0,-23 2 0,21-3 0,-21 3-1,18-4 1,-18 4 0,0 0-1,21-3 0,-21 3 1,0 0-1,17-2 1,-17 2-1,0 0-1,0 0-2,0 0-5,0 0-17,-27 16-10,4-9-2,-13-7 1</inkml:trace>
</inkml:ink>
</file>

<file path=ppt/ink/ink6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3.118"/>
    </inkml:context>
    <inkml:brush xml:id="br0">
      <inkml:brushProperty name="width" value="0.06667" units="cm"/>
      <inkml:brushProperty name="height" value="0.06667" units="cm"/>
      <inkml:brushProperty name="fitToCurve" value="1"/>
    </inkml:brush>
  </inkml:definitions>
  <inkml:trace contextRef="#ctx0" brushRef="#br0">42 42 6,'0'0'10,"0"0"-2,0 0 0,0 0-1,0 0-2,0 0-1,0 0 0,17-1 0,-17 1 0,0 0 1,0 0-1,0 0 0,0 0 0,17-2 0,-17 2 0,0 0-1,0 0 0,0 0 0,0 0-1,0 0 0,0 0-1,0 0 0,0 0-1,0 0 1,0 0-1,0 0 0,-17 5 0,17-5 0,0 0 0,-21 3 0,21-3 0,-17 4 0,17-4 0,0 0 1,-21 3-1,21-3-1,0 0 1,0 0 0,0 0 0,0 0 0,0 0-1,17 9 1,-17-9 0,38 5 0,-9-1 0,8 1 0,3-2 0,8 2 0,3 1 0,1-3 0,11 0 0,1 1-1,3-2 2,-2-1-2,0 1 1,0-4 0,2 2 0,-2 0 0,-5-1 0,1-1 0,0 0 0,2-1 0,1-1 0,1 3 0,-4-3 1,4 2-2,4-1 2,0 1-1,-2-1 0,-2 1 0,6-1 0,-2-1 0,0 1 0,-2-1 0,-2 1 0,-2 1 0,-5-1 0,-1 3 0,-5-2 0,0 2 0,-2 3 0,-1-3 0,1 2 1,-2-2-1,0 2 0,2-2 0,0 2 1,1-2-1,3-2 0,0 2 0,3 0 0,-1 0 0,7-4 0,0 4 0,0-1 0,-2 2 0,1-2 0,-7 2 0,3-1 0,-5 2 0,-1-2 0,-2 2 0,0 0 1,0-1-1,-3-1 1,5-1-1,-4-1 0,2 2 0,-2 2 1,3-4-1,-3 2 0,4-2 0,0 0 0,0 1 0,5 1 0,-1-2 0,-3 0 0,-1 0 0,-2 2 0,1-1 0,-5 1 0,0 0 1,-7 0-1,-1 1 0,-4-1 1,1 2 0,-6-4 0,1 2 0,-5 0-1,2 0 1,2-3 0,-2 1 0,1-1 0,5-1-1,3-1 1,6 3 0,2-3 0,10 4 0,0-3 0,9 2-1,4 1 1,2 1 0,0-2-1,0 4 1,-2-2-1,-2 0 1,-4 0 0,1 0-1,-7-2 1,-3 2 0,-8 0 0,-2 0 0,-9-2-1,-1 2 1,-9 0-1,-4 0 1,-19 0-1,29 0 0,-29 0 0,25 2 0,-25-2 0,27 2 0,-10-1 0,0 1 0,4 0 0,-1-2 0,1 2 0,0-1 0,-2-1-1,2 2 1,-2-2 0,0 2 0,0-1 0,1 1 0,1 2 1,0-3-1,0 3 0,0-1 0,-2 2 0,2-1 0,-2-2 0,-2 1 0,4-3 0,1 4 0,1-4 0,0 3 0,0-3 0,0 2 0,1-2 0,-3 3 1,1-3-1,-1 2 0,-4-2 0,0 2 0,0-1 0,1-1 0,-18 0 0,34 4 0,-15-1 0,0-3 0,2 2 0,-1-2 0,1 3 0,0-4 0,-2 2 0,-2-1 0,-17 0 0,31 0 1,-31 0-1,25 2 0,-25-2 0,23 2 0,-23-2 0,23 0 0,-23 0 0,26-2 0,-26 2 0,25-3 0,-25 3 0,25 0 0,-25 0 1,23-2-1,-23 2 1,19 0-1,-19 0 1,18 0 0,-18 0 0,0 0 0,19-7-1,-19 7 1,0 0-1,0 0 1,21-5-1,-21 5 0,19-2 0,-19 2 0,25 2 0,-25-2 1,25-2-1,-25 2 0,23-2 1,-23 2 0,19-1 0,-19 1 0,0 0 0,19-4 0,-19 4 0,0 0 1,0 0-2,0 0 1,0 0 0,0 0 1,0 0-1,0 0 0,0 0 0,0 0-1,0 0 1,15-15 0,-15 15-1,0 0 0,0 0 0,0 0 0,0 0 0,0 0 1,0 0-1,0 0 0,12-16 0,-12 16 1,0 0-1,0 0 0,0 0 0,0 0 0,17-14 0,-17 14 0,0 0 0,0 0 0,17-6 0,-17 6 0,0 0 0,20-6 0,-20 6 0,0 0 0,17-5 0,-17 5 0,0 0 0,0 0 0,0 0 0,0 0 0,0 0 0,0 0 1,0 0-1,0 0 0,0 0 1,0 0-1,0 0 0,0 0-2,0 0-1,0 0-4,6 16-15,-27-6-13,1 2-2,-10 0 0</inkml:trace>
</inkml:ink>
</file>

<file path=ppt/ink/ink6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3:33.370"/>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3360 125 13,'0'0'17,"17"-5"-1,-17 5-2,23-17-1,-11 1-4,19 9-1,-10-8-3,15 8 0,-3-7-2,3 9-1,-2 0 0,3 3-1,-6 2 0,-3 5 0,-7 0 0,-3 7 0,-9 7 0,-3 7 0,-12 2 1,-3 6-3,-11-1 3,-1 5-3,-7-2 2,-3 0-2,0-8 1,3-4-1,1-1 1,2-4 0,8-2 0,3-2 0,14-15 0,-11 24 0,11-24 0,13 23 0,-13-23 0,35 12 1,-12-10-1,7-2 1,3-4 0,3 1 0,1-6 0,-1 2-1,-2-3 1,-1 1 0,0-1-1,-7 0 0,-1 3-2,-25 7-2,37-7-10,-37 7-17,0 0-2,19-11 1,-19 11 27</inkml:trace>
  <inkml:trace contextRef="#ctx0" brushRef="#br0" timeOffset="461.0263">4228 36 1,'-23'5'13,"10"15"13,-9 3-12,-1-1-4,10 13-3,-8-4 0,13 8-4,-1-8 1,11 7-3,3-7 1,11 0-2,5-10 1,6-4 0,3-10 0,9-5 0,-1-9 0,4-3 0,2-9 0,-6-5 1,1-6-1,-9-4 1,-7-6-1,-7 1 1,-11-3-1,-8 2 1,-11 3-2,-5 4 1,-4 7-4,-8 4-5,3 11-20,-3 13-2,-7 0 1,13 10 21</inkml:trace>
  <inkml:trace contextRef="#ctx0" brushRef="#br0" timeOffset="1384.0791">3353 1694 1,'-10'-16'9,"10"16"18,0 0-11,10-24-4,7 23-3,-17 1-2,34-16-1,-17 4 0,14 10-2,-8-1-1,8 6-1,-4 6 0,-1 5-1,-6 8-1,-1 6 1,-8 8-1,-7 7 1,-6 2-1,-7 5 1,-11-2 0,-3 0 0,-7-5-1,-3-1 1,-1-11-1,3-4 1,4-6 0,4-5-1,23-16 0,-25 19 1,25-19 0,0 0-1,0 0 1,35 5 0,-12-7 0,7 2 0,5-2 0,3 2-1,2 0 1,3 0-1,-3-1 0,-4 1 1,-1 0-1,-5 0-1,-5 0 0,-6-4-2,3 9-4,-22-5-10,0 0-14,19-13-2,-19 13 5</inkml:trace>
  <inkml:trace contextRef="#ctx0" brushRef="#br0" timeOffset="1884.1077">4182 1751 1,'0'0'18,"-33"0"11,5 0-13,28 0-5,-44 22-2,24 2-2,-6-5 0,6 14-2,-3-2-1,8 9-2,4-2-1,9 7 0,2-7-1,9 1 1,7-4-1,7-4 1,3-11-1,9-2 1,1-10-1,5-6 1,5-9 0,0-3-1,-2-9 1,0-9 0,-2-5 0,-8-8-1,-7-6 1,-10-1-1,-11-5 1,-12-2-1,-13 1 0,-6 4 0,-7 9 1,-3 5-2,1 15-2,-5 0-5,15 14-23,-7 14-1,4 5-1,6 7 20</inkml:trace>
  <inkml:trace contextRef="#ctx0" brushRef="#br0" timeOffset="2824.1615">3460 3165 1,'0'0'20,"6"-16"8,-6 16-14,23-21-3,-12 6-4,18 6-1,-6-3-1,9 5-2,-3 0 0,4 7-2,-7 2 0,1 8 0,-6 6-1,-2 6 1,-7 6-1,-4 8 1,-6 0-1,-4 6 1,-8-1 0,-3-1 0,-5-2 1,-1-6-1,-2-2 2,2-6-2,-2-3 1,6-6 0,15-15-1,-23 21 1,23-21-2,0 0 1,0 0 0,0 0-1,32 12 1,-9-14 0,6-1 0,3-3 0,9 0-1,1-1 0,2-2-1,-2 2 1,-2-1-1,-1 1 0,-3 3-2,-9-3-1,0 12-4,-27-5-11,25-6-11,-25 6-3,17-2 8</inkml:trace>
  <inkml:trace contextRef="#ctx0" brushRef="#br0" timeOffset="3357.192">4366 3171 1,'0'0'24,"-33"-10"4,5 1-11,28 9-4,-48 6-4,27 6-1,-16-9-2,18 13-1,-10-4-2,12 10 0,-2-1-1,9 5-1,3 1-1,7 4 1,5 2-1,5 0 0,7 1 2,4-1-2,6-4 2,4-3-2,3-7 2,5-3-1,-1-9 1,2-7-1,2-11-1,0-4 1,-1-9-1,-5-7 0,-5-6 0,-5-4 0,-6-6 0,-9 1 0,-9-1 1,-8 1 0,-9 4-1,-4 5 1,-4 9-1,-4 6-2,0 13-1,-7-1-5,34 10-24,-44 20-2,17-3 0,0 4 13</inkml:trace>
  <inkml:trace contextRef="#ctx0" brushRef="#br0" timeOffset="4465.2554">3590 4504 1,'0'0'7,"6"-19"19,-6 19 2,6-26-16,13 23-4,-19 3-2,36-14-1,-17 7 0,10 7-1,-6 0-1,8 7 0,-3 2-1,1 8-1,-2 9 2,-2 6-2,-6 5 0,-6 6 1,-5 2-1,-8 5 1,-11-4 0,-5 1 0,-9-6-2,-1-5 1,-7-3 0,2-4 0,-1-6 0,7-4-1,2-5 1,23-14-1,-27 18 0,27-18 1,0 0-1,0 0 0,17 11 0,2-11 1,6-2-1,6 0 0,7 1 1,4 1-1,2 0 0,1 3 1,-1 1-1,-4 1 0,-2-2 0,-5 4-1,-5 2-1,-10-6-2,5 13-6,-23-16-21,0 0-1,17 10 0,-17-10 11</inkml:trace>
  <inkml:trace contextRef="#ctx0" brushRef="#br0" timeOffset="5237.2996">4623 4475 6,'0'0'27,"0"0"-6,-31-21-5,31 21-3,-27 0-3,27 0-1,-42 12-2,23 2-1,-14-4-2,8 11 0,-9 5 0,11 7-1,-2 3 0,10 5-2,3 2 1,6 4 0,10 1-1,6 2 0,9-3-1,6-3 0,7 0 0,7-5 1,3-3-1,4-6 1,0-8-1,2-10 1,-2-10 0,0-9 0,-4-10 0,0-7-1,-8-13 1,-1-4 0,-6-9-1,-4 0 1,-10-2 0,-3-5-1,-10 1-1,-6 2 1,-9 6 0,-4 5-1,-8 8 0,-6 6 0,-1 8-2,-14 4-5,15 14-25,-20 3-1,-3 6-1,0 3 3</inkml:trace>
  <inkml:trace contextRef="#ctx0" brushRef="#br0" timeOffset="-5003.2862">1598 1727 1,'0'0'26,"0"-16"-8,0 16-4,13-15-4,5 11-2,-18 4-2,34-17-1,-13 7-2,8 6-1,-2 1 0,3 5-1,-1 4 0,0 5-1,-4 8 0,-4 5 1,-4 7-1,-6 5 0,-3 5 1,-8 4-1,-4 0 0,-5 2 1,-9-6-1,1 0 1,-8-8-1,2-2 1,-3-8-1,3-3 1,-2-4-1,5-2 0,3-6 0,17-8 1,-23 11-2,23-11 1,0 0 0,0 0 1,0 0-1,0 0 1,18 3-1,-1-3 1,2-3 1,4 3-1,6-6 0,3 5 0,3-5-1,-1 5 1,4-3-1,-1-1 0,-3 2 0,-3-2-1,0 5-1,-8-7-2,5 12-8,-28-5-19,23-2 0,-23 2 1,0 0 30</inkml:trace>
  <inkml:trace contextRef="#ctx0" brushRef="#br0" timeOffset="-4467.2555">2310 1763 13,'-40'26'17,"13"-18"-3,6 18-3,-7-8-1,10 14 0,-5-8-3,16 14-1,-5-7-3,14 7 0,0-5-2,13 3 0,1-8 0,9-1 0,0-8 0,7-1 0,-1-10-1,3-1 1,1-7 0,1-3-1,-3-6 1,-1-3-1,-3-2 0,0-5 0,-4-3 0,-6-4 0,-6-2 1,-5-3-1,-6-3 1,-8-4-1,-5 2 1,-7-2 0,-7 3-1,-1 4 0,-5 7-1,-7-2-8,5 14-21,-7 12-1,-2 2 0,1 12 27</inkml:trace>
  <inkml:trace contextRef="#ctx0" brushRef="#br0" timeOffset="-6640.3797">1652 132 17,'0'0'14,"7"-19"-3,-7 19 0,21-17-1,-2 12-2,-3-11-1,9 11-1,-2-7-2,5 8-1,-1-2-1,2 6-1,-2 6 0,-4 3-1,-2 7 0,-6-1 0,-5 8 0,-3 2 0,-5 3 1,-4 5-2,-7-4 2,-5 6-2,-7-4 2,-2 5-2,-3-5 1,-5 0-1,0-2 2,1-1-1,-1-2 0,6-6 0,2 1 0,6-6 0,17-15-1,-19 25 1,19-25 0,0 15 1,0-15-1,19 5 1,-2-5 0,6-1 0,6-3 0,3 2 0,1-3 0,3 2 0,3-2 0,-3 1-1,-2 1 1,-5 1-2,-4 2 0,-6-3-1,4 8-5,-23-5-15,0 0-8,17 0 0,-17 0 20</inkml:trace>
  <inkml:trace contextRef="#ctx0" brushRef="#br0" timeOffset="-6067.3469">2387 142 1,'0'0'22,"-34"16"-6,14-13-5,5 15-1,-4-11-2,6 15-2,-7-7 0,11 15-3,-3-6 0,9 12-2,1-3 0,7 1-1,3 3 0,7-3 0,4 0 0,6-6 0,-2-4 0,6-7 1,0-4 0,0-8-1,-3-7 1,3-5 0,-6-8 0,2-3 0,-4-6 1,0-2-1,-6-8 1,-1-1-1,-10-6 1,-2-2 1,-8-7-1,2 5 1,-13-3-1,2 6 1,-7 3-2,3 4 2,0 8-4,-4 9 0,6 17-7,-12 6-23,8 2 0,2 8-1,-4 6 18</inkml:trace>
  <inkml:trace contextRef="#ctx0" brushRef="#br0" timeOffset="-1411.0806">2663 4559 1,'-31'9'12,"31"-9"15,-28 24-11,5-19-3,11 18-2,-15-10-2,16 18-1,-12-8-2,15 13-1,-5-7-2,11 9 0,-2-5-2,10 1 0,1-2 0,7-5-1,3-3 1,2-3 0,6-7-1,4-6 1,0-4 0,3-6 0,1-8-1,1-2 1,-3-7 0,-1-4-1,-7-1 1,-1-3-1,-9-4 1,-4-2-1,-7-2 1,-5-4-1,-9-1-1,-3 0 1,-4 4-1,-8 2-2,6 11-4,-16-1-25,11 5 0,-3 9 0,4 3 14</inkml:trace>
  <inkml:trace contextRef="#ctx0" brushRef="#br0" timeOffset="-1916.1096">1931 4482 6,'0'0'28,"-2"-21"-6,2 21-7,8-19-4,9 14-3,-5-11-1,15 8-1,-1-6-2,9 7 0,-5-2-1,9 6-1,-7 3-1,3 5-1,-8 5 0,-4 9 0,-8 4 0,-5 6 1,-9 7 0,-8 7 0,-7 1 1,-11 2-1,-3-1 0,-11-2 0,-3-2 1,2-1-2,0-9 0,7-5 0,5-4 0,8-4 0,7-3 0,13-15 0,8 19 0,9-14 0,10-3 1,7 0-1,6-4 1,10 0 0,4 1-1,1-1 1,-1-2-1,-2 3 1,-6-1-1,-4 0 0,-6 2 0,-7-2-1,-6 4-1,-23-2-4,38 4-13,-38-4-12,18-2-2,-18 2 1</inkml:trace>
  <inkml:trace contextRef="#ctx0" brushRef="#br0" timeOffset="-2866.1639">2479 3230 1,'0'0'13,"-23"-9"14,23 9-13,-19 4-4,19-4-3,-21 15 0,21-15-1,-23 33 0,9-14-2,7 10 0,-3-1-1,10 8-1,-4-1 1,10 1-2,2-2 1,7-1-1,2-7 1,6-4-1,2-10 1,4-3-1,4-9 0,1-9 0,0-6-1,1-6 0,-4-5 0,-1-1 0,-7-4 0,-4-4 0,-11-3-1,-8 2 1,-10 2 1,-9-1-1,-4 4 0,-5 0 0,-7 9-1,-5-1-2,7 20-7,-15 1-21,10 4-1,-2 7 0,4 3 23</inkml:trace>
  <inkml:trace contextRef="#ctx0" brushRef="#br0" timeOffset="-3387.1937">1782 3168 1,'0'0'20,"0"0"-2,0 0-4,0 0-3,0 0-3,0 0-2,13-21-1,-13 21 1,27-7-2,-6 4 0,0-2-1,8 3-1,-2-1 0,3 6-1,1 1 0,-2 4-1,-4 4 1,-4 7-1,-6 4 0,-7 2 1,-10 6-1,-6 2 1,-9 2 0,-8 1-1,-6-2 2,1-1-2,-5-2 2,6-5-1,1-2 0,7-7-1,3 1 0,18-18 0,-15 20-1,15-20 1,2 16 0,-2-16-1,21 8 1,-2-4 1,4-6-1,6 2 1,5-5 0,7 0 0,3-2-1,0-2 1,-2 1-1,0-1 1,-4 4-1,-3 0 0,-6 3-1,-8-1-1,0 6-3,-21-3-9,0 0-17,0 0-1,0 0 0,0 0 30</inkml:trace>
  <inkml:trace contextRef="#ctx0" brushRef="#br0" timeOffset="-12859.7355">0 58 13,'0'0'17,"0"0"-3,10-17-1,-10 17-3,17-16-1,-17 16-2,27-14-2,-10 7-1,10 6-1,0-3-1,5 4 0,-1 2-1,4 7 0,-3 1-1,1 4 0,-7 8 1,-1-1-1,-7 6 1,-7 5-1,-7 0 1,-4 3-1,-12-2 2,-1 3-2,-12-7 2,-4 7-1,-7-10 0,0 2 0,-3-2 0,3-4 0,3-1 0,3-4-1,7-3 0,5-2 0,18-12 0,-13 17 0,13-17 0,0 0 1,27 12-1,-6-9 0,8-3 1,5 0-1,3-1 1,3-1-1,-2-1 0,0 1 0,1-2 1,-5 1-1,-7 1 0,-6-1-1,-2 1 0,-19 2-2,27 4-3,-27-4-9,0 0-16,0 0 0,0 0 2</inkml:trace>
  <inkml:trace contextRef="#ctx0" brushRef="#br0" timeOffset="-12095.6918">889 67 2,'0'0'24,"-25"3"-3,4-10-8,21 7-2,-36 12-4,20 4 1,-14-4 0,14 15-1,-12-1-2,11 10-2,-5 2 0,11 7-2,-2-3 1,11 9-1,2-2-1,11-3 0,3 2 1,7-5 0,7-6 0,7-8-1,5-10 1,4-9 0,2-11-1,0-8 1,0-12 0,0-5-1,-10-10 1,-3-2-1,-8-8 1,-6 1 0,-9-7-1,-7-1 1,-4-2-1,-9 5 2,-5 1-2,-5 6 1,-4 7-2,-3 3 1,0 11-2,-9 6-2,11 16-4,-18-5-18,9 10-5,3 4-2,-1-2 9</inkml:trace>
  <inkml:trace contextRef="#ctx0" brushRef="#br0" timeOffset="-7895.4516">1282 4520 1,'-27'-4'16,"10"13"11,-6 3-10,-8-5-5,14 15-3,-12-5-1,10 14-1,-6-5-1,14 14-2,-1-6 0,10 8-1,4-1-2,8 2 1,5 0-2,8-5 1,2-5 0,4-5 0,1-9-1,5-7 1,-3-14 0,5-5 0,-5-10 0,-1-6 0,0-9 0,-5-3 0,-3-6 0,-9-4-1,-8-3 0,-6-2 0,-10 0 0,-5 3 0,-10 2 0,-4 6-1,-4 9-2,-3-2-5,13 16-22,-9 4-3,5 5 1,4 0 12</inkml:trace>
  <inkml:trace contextRef="#ctx0" brushRef="#br0" timeOffset="-8383.4794">288 4516 11,'-4'-17'16,"4"17"-1,9-16-4,-9 16-1,23-17-2,2 14-1,-6-11-1,12 10 0,-4-6-1,5 7-2,-3 1-2,2 9 1,-4 5-1,-2 7 0,-6 8 1,-2 11-1,-9 2 0,-3 8 1,-8 1-1,-3-1 0,-8-2 1,-1-1-1,-6-7-1,0-7 1,0-3 0,2-6-1,0-5 0,5-1 0,14-16 0,-19 21 0,19-21 0,0 0 1,8 19-1,-8-19 1,34 6 0,-5-4-1,5-2 1,9 0 0,2-5 0,7 2-1,0-4 1,0 0-1,-1 0-1,-5-3-1,0 8-3,-17-12-12,2 7-14,-6 2 0,-25 5-1</inkml:trace>
  <inkml:trace contextRef="#ctx0" brushRef="#br0" timeOffset="-9215.527">947 3182 1,'-20'10'19,"-8"-1"10,-7-2-14,18 20-2,-21-10-3,19 18-3,-10-4-2,15 9 0,-7-2-2,18 6-1,-1-4 0,8 1-1,11-6 1,4-6-1,4-6 1,8-4-2,7-14 1,2-7 0,2-8-1,6-9 1,-8-9-1,1-6 0,-9-9 0,-3-4 0,-12-5 0,-5-3 0,-14-2 0,-8 6-1,-9 2 2,-6 6-1,-2 10-2,-11-1-5,13 22-24,-17 8 0,4 8-2,1 10 18</inkml:trace>
  <inkml:trace contextRef="#ctx0" brushRef="#br0" timeOffset="-9683.5538">133 3170 1,'0'0'8,"7"-19"17,14 15-13,-2-11-1,18 8-3,-10-9 0,15 11-1,-10-3-2,9 9-1,-13 1-1,3 10-1,-10 7 0,-4 9-1,-9 4-1,-6 8 2,-12 1-1,-5 8 0,-8-3 1,-4 1 0,-7-4 1,-1-3-2,-1-6 1,5-5-1,4-6 1,4-3-1,23-20-1,-25 25 1,25-25 0,0 0-1,27 13 2,0-9-1,2-2 0,9-1 0,2-1 0,6 2 0,0-4-2,-2 1 0,2 1-2,-9-7-3,11 10-13,-12-8-12,-11-2-2,-2 0 4</inkml:trace>
  <inkml:trace contextRef="#ctx0" brushRef="#br0" timeOffset="-10583.6052">786 1708 12,'-19'12'28,"-4"7"-11,-14-4-5,16 16-4,-11-3-1,14 13-1,-3-6-2,12 8-1,1-7-2,12 4 0,5-7-1,9-2 1,5-7 0,3-4 0,9-8-1,3-3 1,4-7 0,2-6 0,0-6 0,-1-4-1,-3-8 1,0-6-1,-9-5 1,-4-4 0,-10-7 0,-8-2 0,-9-2 0,-9-1 0,-10 1 0,-8 7 0,-6 3 0,-7 8-2,4 11-1,-8 1-7,15 11-22,-4 12 0,3 5-2,9 7 25</inkml:trace>
  <inkml:trace contextRef="#ctx0" brushRef="#br0" timeOffset="-11079.6337">79 1630 22,'0'0'17,"0"0"-3,-4-20-3,4 20-3,17-7-2,2 8-2,-1-4 0,7 6-1,-1-1-1,7 7 0,-4 3-1,4 3 0,-6 8-1,-1 1 1,-8 7-1,-3 3 1,-7 4-1,-6 4 1,-8-1 0,-5 2 0,-6-2 0,-6 3 0,-2-8-1,-4 0 1,3-7-1,1-3 1,4-7-1,6-3 0,17-16 0,-23 17 0,23-17 1,0 0-1,0 0 1,17 5 0,-17-5 0,38-5 1,-13 1-1,6 1 0,1-2 0,5 0 0,-3 1-1,4-1 0,-5 0 1,1 3-1,-3-1-1,-4-1 1,0 4-2,-6-1 0,2 6-4,-23-5-6,30-5-18,-30 5-1,0 0 1,21 0 30</inkml:trace>
  <inkml:trace contextRef="#ctx0" brushRef="#br1" timeOffset="209714.9949">-1406-290 11,'0'0'10,"20"-18"-1,-20 18-2,0 0-1,0 0-1,11-15-1,-11 15-1,0 0-1,0 0 1,0 0-1,17-14 1,-17 14-1,0 0 1,10-15-1,-10 15 0,0 0 0,23-19-1,-23 19 0,23-19-1,-23 19 1,30-21-1,-30 21 1,33-21-1,-33 21 0,29-20 0,-29 20 1,21-14-1,-21 14 0,0 0 0,0 0 0,0 0 0,0 0 0,0 0 0,0 0 1,0 0-1,0 0 0,0 0 0,0 0 1,7 15 0,-7-15 0,-7 16 0,7-16 1,-10 24 0,3-8 0,1 2 0,-4 0 0,4 2 0,-3 3-1,1 4 0,-1-4 0,1 3-1,0-4 0,1 2 1,-1-1-1,2-1 0,1-1 0,-1-1 1,0-2-1,2-1 0,4-17 0,-6 26 1,6-26-1,-3 15 0,3-15 1,0 0 0,0 0-1,0 0 1,0 0 0,0 0-1,0 0 1,0 0-1,0 0 1,0 0-1,0 0 0,0 0 1,0 0-1,0 0 0,0 0 0,0 0 0,0 0 0,0 0 0,0 0-1,0 0 1,0 0 0,0 0 0,0 0 0,0 0-1,0 0 1,0 0-1,0 0 1,0 0-1,0 0 0,0 0 0,0 0-1,0 0 1,0 0-1,0 0 0,0 0 0,0 0 0,0 0-1,0 0 1,0 0 1,0 0 0,0 0-1,0 0 2,0 0-1,0 0 1,0 0 0,0 0 0,0 0 0,17 5 0,-17-5 0,0 0 0,0 0 1,0 0-1,0 0-1,0 0 0,0 0-1,0 0-1,0 0-1,-17 7-1,17-7-1,-35 11 0,18-3 0,-12-4 0,6 4 1,-6-2 0,8-1 2,-4 0 0,25-5 1,-32 9 0,32-9 0,-19 5 1,19-5 0,0 0 0,0 0 1,0 0 0,0 0 2,0 0 0,0 0 2,25 7 0,-25-7 1,21-2 1,-21 2-1,32-5 1,-14 0-1,10 5 0,-3-6-1,10 5 0,-7-6 0,13 5-1,-7-3 0,4 3-1,-5-1 1,1 1-1,-5 0-1,-2 0 1,-8 1-1,-2 1 0,-17 0 1,21-2 0,-21 2 1,0 0-1,0 0 0,0 0 0,0 0 0,0 0-1,0 0-2,-19-10-3,19 10-8,0 0-17,-17-2 0,17 2-1,-4-16 26</inkml:trace>
  <inkml:trace contextRef="#ctx0" brushRef="#br0" timeOffset="-18984.0858">-1701-23 8,'0'0'10,"0"0"-1,0 0-1,0 0-1,0 0 0,0 0-1,0 0 1,0 0-1,0 0 0,12-16 0,-12 16 0,0 0 0,0 0-1,0 0 0,0 0-1,0 0-1,0 0 0,0 0-2,0 0 1,0 0-1,0 0 0,0 0 0,0 0 1,-8 19 0,8-19 0,2 24 0,2-5 0,-6 6 0,6 6-1,0 0 0,-2 3-1,1 1 1,-1 1-2,4-2 2,-4 1-2,4-8 2,-4 1-2,0-2 1,-1-4 1,-2 1-1,1-4 0,-2 0 1,0-4-1,-2 1 0,4-16 1,-4 24-1,4-24 0,-6 22 0,6-22 0,0 0 0,-2 19 0,2-19-1,0 0-1,0 17-3,0-17-3,0 0-10,0 0-15,8 19 0,-8-19 1</inkml:trace>
  <inkml:trace contextRef="#ctx0" brushRef="#br0" timeOffset="-18200.041">-1023 17 9,'0'0'27,"-17"-21"-9,17 21-4,-21-5-3,21 5-1,-29 7-3,29-7 0,-32 17-1,17 0-2,-10 5-1,5 8-1,-3 1 1,6 5-2,0-1 1,6 2-2,1 1 1,6 2-3,4-9 3,4-2-2,2 1 0,3-4 1,5 1 1,1-4-1,0-5 0,4 0 1,1-4-1,3-4 1,0-7-1,3-1 1,3-7-1,-2 0 1,2-7-1,1-2 1,-1-5-1,0-2 1,-2-6-1,-1 1 0,-6-5 1,1 0 0,-6-4-1,-4-4 1,-3 1 0,-6 0 1,-6 1-2,-3 3 2,-7 0-2,-1 4 1,-6 4 0,-4 7-1,-2 6 1,-4 4-2,5 7-2,-9-3-6,16 10-22,-10 6-2,6-3 0,2 4 4</inkml:trace>
  <inkml:trace contextRef="#ctx0" brushRef="#br0" timeOffset="-17275.9881">-1662 1492 2,'0'0'24,"-2"-20"-7,2 20-4,0 0-2,0 0-2,0 0-1,0 0-1,0 0-1,2 25-1,-6-6 1,8 11-1,-4 2-2,7 8 1,-3 5-2,4 7 0,-1-2-2,3 0 2,0-2-2,-1-2 1,-1-4-1,1 1 1,-3-7 0,0-3-1,0-2 1,-1-2-1,-1-5 1,2-1-1,0-3-2,-6-20 0,9 30-6,-9-30-13,0 0-11,0 0-1,0 0 1</inkml:trace>
  <inkml:trace contextRef="#ctx0" brushRef="#br0" timeOffset="-16715.9561">-946 1594 1,'0'0'14,"-38"-10"13,15 4-12,23 6-5,-44 11-1,28 6-1,-12-3 0,12 13 0,-10-2-3,12 13-1,-1 3-1,9 9 0,2 0-2,8 7 0,2-2-1,7 0 1,4-1-1,5-4 0,0-9 0,5-7 1,4-6-1,2-6 0,1-10 0,2-6 1,1-8-1,-1-5 0,1-9 0,-1-4 0,-3-8 0,-3-6 0,-5-8 0,-6-2 0,-5-8 0,-9-3 0,-7-4 1,-9 2-1,-10 2 1,-4 5 0,-6 5-1,-1 9 0,-5 10-2,-5 0-7,14 18-22,-7 6-1,1 5-1,5 9 18</inkml:trace>
  <inkml:trace contextRef="#ctx0" brushRef="#br0" timeOffset="-15375.8794">-982 3121 1,'0'0'21,"0"0"6,-18-6-13,18 6-1,0 0-3,-17 24-2,17-24-1,-21 34-1,6-11-1,11 13-1,-6-2-1,8 9 0,-1 4-2,6 1 0,5-1 0,2-1 0,7-6 0,-2-2-1,8-5 1,0-6-1,2-10 1,2-3 0,0-7-1,3-5 1,1-7-1,4-6 1,-3-6-1,1-9 1,-3-3-2,-3-6 1,-2-4 0,-6-3 0,-5-2-1,-7-1 1,-9-4 0,-3 3 0,-9 1 1,-3 0-1,-6 0 0,-2 6 0,-4 3 1,1 5-2,-1 8-1,-6 2-3,14 25-16,-11-4-11,-1 9-1,-1 4-1</inkml:trace>
  <inkml:trace contextRef="#ctx0" brushRef="#br0" timeOffset="-15982.9142">-1614 3092 14,'0'0'30,"3"-15"-3,-3 15-12,0 0-4,-2 27-2,2-27-3,-5 45-1,-1-16-2,10 13 0,-2-3-1,3 6 0,1-3-1,2-3 1,0-3-2,-1-5 0,1-6 1,-4-3-2,3-3-1,-7-19-3,12 28-9,-12-28-18,-6 15-1,6-15-1,0 0 25</inkml:trace>
  <inkml:trace contextRef="#ctx0" brushRef="#br0" timeOffset="-14183.8112">-906 4601 1,'0'0'15,"-42"3"14,23 2 0,-4 9-17,-8-7-5,10 14-1,-9-6 0,7 14-1,-6-3-1,14 12 0,-5 0-1,11 7 0,3-2-2,10 5 0,4-1 0,7-1-1,6-2 1,6-8-1,5-7 1,7-7 0,1-9-1,2-10 1,2-12 0,0-4 0,0-13 0,0-7-1,-5-8 1,-5-6-1,-5-5 0,-6 1 0,-10-3 1,-7-1-1,-6 0 0,-13 3 0,-9 6 0,-6 4 1,-5 9-2,-5 4-1,1 14-5,-14-1-22,7 13-3,0 3-2,7 3 3</inkml:trace>
  <inkml:trace contextRef="#ctx0" brushRef="#br0" timeOffset="-14706.8412">-1712 4592 1,'0'0'18,"0"0"11,2-19-8,-2 19-10,0 0-1,0 0-2,0 0-1,4 31-1,-4-31 0,3 38-2,-1-14 0,8 11 0,-2-3-2,3 6 0,-3 2-1,1 1 0,3 1 0,-1-3-1,-1-2 0,-2-6-1,3 1-2,-11-11-2,17 8-6,-17-29-22,2 23 0,-2-23 0,0 0 17</inkml:trace>
  <inkml:trace contextRef="#ctx0" brushRef="#br1" timeOffset="212923.1785">1763-132 14,'0'0'19,"0"0"-3,0 0-3,0 0-4,0 0-2,26-10-2,-26 10-1,31-10-1,-12 4-1,6 3 0,0-2-1,4 1 0,-2 3-1,-2-1 0,-2 2 1,-6 0-1,2 0 0,-19 0 0,23 2 0,-23-2 0,0 0 0,0 0 0,0 0-1,0 0-3,0 0-8,11 20-16,-11-20 0,0 0 5</inkml:trace>
  <inkml:trace contextRef="#ctx0" brushRef="#br1" timeOffset="211176.0786">860-352 4,'0'0'13,"-1"-19"-2,1 19-2,0 0-2,0 0 0,-20-19-2,20 19 0,-17-9 0,17 9-2,-25-3 0,25 3-1,-30 0 0,30 0-1,-37 7 0,18 3 1,-4-2-1,4 10 1,-6-3 0,6 8 0,-4-4 0,8 8 0,-5-3 0,11 6-1,-3-6 1,8 5-1,1-3 1,5 0-1,1-4 0,7 1 0,0-4 0,1 0 0,4-4-1,4-3 1,-1-2-1,3-3 1,2-1-1,2-5 1,0-2 0,-2-3-1,1-1 1,1-2-1,2-3 1,-4-2-1,0-2 1,-2-2-1,-4-3 1,-1 2-1,-7-4 1,-1-1 0,-6-2 0,-2 0-1,-4-2 2,-2 0-2,-5 0 1,1 0 0,-5 2 0,0 2-1,-3 3 0,-1 0 0,-2 8 0,-2 3-2,2 11-3,-11 2-22,3 2-4,4 5 0,-4-6 8</inkml:trace>
  <inkml:trace contextRef="#ctx0" brushRef="#br1" timeOffset="215786.3423">2255-320 2,'0'0'1,"0"0"1,0 0 0,19 0 1,-19 0-1,0 0 1,0 0 0,17-3 0,-17 3-1,0 0 1,0 0-1,19-5 0,-19 5 0,0 0 0,20-11 1,-20 11 0,21-12 0,-21 12 0,27-15 0,-8 6-1,-2-3 0,4 4 0,-2-5 0,2 3-1,-4-2 0,1 5 0,-18 7 0,23-14 0,-23 14 0,0 0 0,17-10-1,-17 10 1,0 0 0,0 0 0,0 0 0,0 0 0,0 0-1,-2 19 1,2-19 0,0 0-1,-2 19 0,2-19 0,0 0 1,-2 17-1,2-17 1,0 0 0,-2 19 0,2-19 1,-4 17 0,4-17 0,-5 25 1,3-8-1,2-17 1,-10 33-1,3-16 0,1 5-1,-2-1 0,2 1 1,-1 1-2,1 1 1,-2-2-1,3-1 1,-1 0-1,2-4 0,-2 0 1,6-17-1,-9 24 0,9-24 0,-6 17 1,6-17-1,0 0 0,0 0 0,-8 16 1,8-16-1,0 0 0,0 0 0,0 0 0,0 0 0,0 0 0,0 0 0,0 0 0,0 0 0,0 0 0,0 0 0,0 0 0,0 0 0,0 0 0,0 0 0,0 0 0,0 0 1,0 0-1,0 0 0,0 0 0,0 0 1,0 0-1,-19 5 0,19-5 0,-21 0 0,21 0 0,-29 2 0,29-2 0,-27 2 0,27-2-1,-21 1 1,21-1 0,0 0-1,-17 2 1,17-2 0,0 0-1,0 0 1,0 0 0,0 0 0,0 0 0,0 0 0,0 0-1,0 0 1,17 7 0,-17-7 0,0 0 0,20 2 0,-20-2 0,21 0 0,-21 0 0,32-2 0,-13 0 0,6-1 0,-2 1 0,4 0 0,4-1 0,-3 3 0,1-4 0,-4 4 0,0-1 0,-4-1 1,-4 2-1,-17 0 0,21 0 1,-21 0 0,0 0 1,0 0-1,0 0 0,0 0 1,0 0-1,0 0-1,0 0 1,0 0-1,0 0 0,0 0 0,0 0 0,0 0-1,0 0 0,0 0-1,0 0-4,0 0-16,0 0-7,0 0-1,0 0 11</inkml:trace>
</inkml:ink>
</file>

<file path=ppt/ink/ink6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1.474"/>
    </inkml:context>
    <inkml:brush xml:id="br0">
      <inkml:brushProperty name="width" value="0.06667" units="cm"/>
      <inkml:brushProperty name="height" value="0.06667" units="cm"/>
      <inkml:brushProperty name="fitToCurve" value="1"/>
    </inkml:brush>
  </inkml:definitions>
  <inkml:trace contextRef="#ctx0" brushRef="#br0">1821 142 2,'0'0'7,"0"0"-1,0 0-1,0 0 0,0 0-2,0 0 0,0 0 0,0 0 0,0 0 0,0 0-1,0 0 0,0 0 1,0 0 0,0 0 0,0 0-1,-17 10 1,17-10-1,0 0 0,0 0 1,-2 16-1,2-16 0,0 0 1,4 17 0,-4-17-1,2 19 1,-2-19-1,2 22 1,-2-22-1,2 30-1,0-11 1,1 1-1,-1 3-1,4-1 1,0 3 0,0 2 0,-1-1 0,5 2 0,-4-2 0,1 3 1,-1-3-1,2 3 0,-3-1 0,-1-1 0,2 1-1,0 3 1,0-3-1,-1 3 1,3 3 0,-2 3-1,-1-3 1,1 2-2,-2-1 1,0 1-1,-2-3 2,2 1-2,-3-4 1,5-3-1,-2 3 1,2-1 1,-2 0-1,1 4 1,1 0-1,-2 2 1,-2 3-1,4 0 1,-4 1-1,1 3 1,-1-3-1,4 3 0,-4-4 1,4 1-1,-4-4 1,0 1 0,-2-3-1,1 0 1,-2 0 0,-1-1 0,-2 1-1,0 2 1,2 4 0,-2 3-2,0-2 2,1 3-1,-1-2 0,0 2 0,2 2 1,0 0-2,0-2 1,2 2 0,0 2 0,2-2 0,0 3 0,2 2 0,-2 0 0,2 0 0,-1 0 0,3 0 1,-4-1-1,0 1 0,0-2 0,2-1 1,-2-1-1,0-1 0,-1 0 1,1 2-2,2-3 2,-2 3-1,4-2 0,0 3 0,-3 2 1,3 0-2,0 0 1,-2 1 1,1-1-2,-1 1 2,0 1-1,-2 0 0,2-2 0,0-2 0,-2-1 0,3 0 1,-3-1-2,2-1 2,0-3-1,0 1 0,0-4 0,-2 3 1,1 1-1,1 0 1,0-1 0,2 1-1,-2-2 1,-1 2-1,-1-1 1,0 1-1,2 0 0,-4 0 1,0 2-1,2-4 0,-2 4 0,2 0 0,-2 4 0,2-1 1,0-3-2,2 0 2,-2-2-1,-1 2 0,1-2 0,2-3 1,-2-2-1,0-4 0,0 1 0,0-3 0,0 1 0,2-2 0,-2-1 1,3-3-1,-1-1 1,2 2-1,0-2 1,-1 0-1,1-6 0,-2 3 1,2-3-1,-3 3 0,-1 1 1,2-2-1,0 3 0,0-1 0,2 3 0,-3 3 1,3-3-1,2 3 0,0-3 0,-1 3 0,-1-3 0,2 3 0,-3-4 0,1-4 0,0 0 0,-2-1 1,-2-4-1,-2-17 0,3 25 0,-3-25 0,0 0 0,4 17 1,-4-17-1,0 0 0,0 0 0,0 0 0,0 0 0,4 21 0,-4-21 0,4 17 0,-4-17 0,4 24 0,-4-24 0,4 29 0,-4-13 0,2-1 0,-1 1 0,-1-16 0,0 26 0,0-26 1,2 22-1,-2-22 0,2 16 0,-2-16-1,0 0-1,0 0-4,0 0-24,0 0-3,6-28-1,-12-15 2</inkml:trace>
</inkml:ink>
</file>

<file path=ppt/ink/ink6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7:28.11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13 357 3,'0'0'17,"-13"-24"-3,13 24-1,-6-29-2,6 29-1,-2-35-1,12 20-2,-12-11 0,14 9-2,-9-7 0,9 3-2,-1-3 0,3 5 0,1-4-1,4 6 0,-2 0-1,3 7 0,-1 1 0,2 5 0,-4 8 0,4 10 1,-4 5-1,1 8 1,-5 4-1,4 9 0,-5 3 0,1 5 1,-7-5 0,2 1-2,-6-8 2,-1-4-2,-2-6 3,-1-3-3,2-23 3,-14 19-2,14-19 0,0 0 1,-25-4-2,25 4 2,-19-27-2,11 3 1,-1-6-2,5-3 2,2-6-1,2-6-1,8 0 2,-1 0-1,9 2 0,-1 4 0,6 4 0,2 4-1,4 7 1,-2 7-1,4 8 1,-3 6 0,3 10-1,0 6 1,-4 8 0,-2 7 0,-6 6 0,0 4 0,-5 2 0,-5 3 1,-1 2-1,-4-1 0,-4-2 1,0-4-1,-3-6 1,1-2-1,-2-6 1,0-3-1,6-21 1,-9 20-1,9-20 0,0 0 1,0 0-1,2-17 1,3-5-1,5-8 1,1-4-2,7-6 2,1-3-2,2-2 2,2 0-2,0 6 1,2 8 0,-2 5 0,0 9 0,-4 8 0,-2 9 0,-17 0 0,29 31 0,-18-5 0,-3 8 0,0 10 0,-1 4 1,-1 2-2,0-2 2,0 0-2,-3-6 2,3-4-2,2-4 0,-4-11-3,7-1-2,-11-22-7,21 14-20,-21-14-1,27-9 0,-27 9 10</inkml:trace>
  <inkml:trace contextRef="#ctx0" brushRef="#br0" timeOffset="908.0519">1220 359 12,'0'0'30,"0"-19"1,0 19-2,0 0-18,-25-5-4,20 20-2,-13 1-1,9 8-3,-7 0 2,9 7-2,-3-2 2,6 4-3,6-5 1,6-4-2,7-3 1,4-4 0,4-7 0,2-6 0,4-8 0,2-6-1,3-9 1,-3-5 1,-1-2-3,-1-7 3,-2 7-2,-6-1 1,-2 6-1,-7 4 2,-12 17-3,17-4 2,-17 4 1,13 28-2,-5-9 2,5 5-2,3-2 2,3 4-1,6-7 1,4-5-2,1-5 1,5-6 0,1-8 1,4-7 1,-1-11-3,-3-8 3,2-8-2,-1-8 1,-7-8-1,-1-5 1,-8-2-1,-4 0 0,-3 1 1,-5 10-1,-7 4 1,0 11-1,-2 10 0,-2 10 0,2 16 1,0 0 0,-17 31-1,11 2 1,1 7 0,5 6 0,-2 4-1,6 6 1,1-1-1,11-2 0,1-3 1,8-7-2,0-5 2,1-8-2,5-6 2,2-9-1,1-11 1,1-11 1,-1-11-3,3-7 2,-1-12-2,-4-6 1,-3-7-1,-6-7 1,-4-3-2,-3 0 1,-9 6 1,-1 6 0,-4 8 0,-2 9 0,0 12 0,0 19 0,0 0 1,-8 21-1,6 8 1,-1 9 0,1 7-1,4 5 1,-1 0 0,7 4-1,4-6 0,7-3 1,2-7 0,4-7-2,2-7 2,1-9-1,9-4-2,-9-20-2,13 9-10,-14-24-20,3-2 0,-11-12 0,-5-3 3</inkml:trace>
  <inkml:trace contextRef="#ctx0" brushRef="#br0" timeOffset="1093.0625">2498 40 24,'27'-22'30,"9"6"-1,12-5-1,8 1-30,11 8-6,-8 0-19,0 0-1,-1 5-1,-16 1 13</inkml:trace>
  <inkml:trace contextRef="#ctx0" brushRef="#br0" timeOffset="1316.0752">3124 186 40,'-19'21'34,"8"3"0,-7-4-2,11 8-29,-1 1-2,6 2 0,2-1-1,2-6-2,6 2-4,-8-26-20,5 29-6,-5-29-1,0 0 1</inkml:trace>
  <inkml:trace contextRef="#ctx0" brushRef="#br0" timeOffset="1480.0846">3226-183 28,'-16'-16'28,"16"16"-8,0 0-19,0 0-30,0 0-1,0 0 13</inkml:trace>
  <inkml:trace contextRef="#ctx0" brushRef="#br0" timeOffset="1992.1139">3509-243 22,'-21'34'32,"2"13"0,4 13 0,-14 9-26,21 26 0,-5 1-1,11 16-1,-2-3-1,8 6 0,-2-4-1,4 1-1,-1-12 1,1-11-2,-2-14 1,2-12 0,-6-16 0,-2-14 0,2-33 0,0 0 0,-23-7 0,11-26-1,1-15 1,3-11-2,2-10 1,5-7-1,4 0 1,7-1 1,9 3-3,4 7 2,10 11-1,1 10 1,6 11-1,1 9 1,-1 13-2,-4 11 1,-1 14 1,-10 7-2,-4 5 2,-10 4-1,-11 3 1,-9 1-1,-9 0 2,-8-5-2,-9-4 1,-5-8-3,5 7-6,-14-15-23,14-3-1,1-11-1,11-3 0</inkml:trace>
  <inkml:trace contextRef="#ctx0" brushRef="#br0" timeOffset="2684.1536">4055-235 23,'-17'-17'31,"17"17"1,-21 26-1,4-2-23,15 19 0,-8 4-4,10 13 1,-4-1-1,10 10 0,0-9-2,9 2-1,2-7 0,4-5 0,1-10-1,2-8 0,-1-9 0,0-16-1,0-7-1,-3-12 0,1-9-1,-4-10 0,2-3 1,-6-10-2,3 3 2,-7 5 0,-1 5 2,-4 7-1,-2 8 2,-2 16-1,0 0 0,0 0 1,-8 33-1,8-7 1,2 1-1,2 4 0,4-3 1,3 0-1,2-9 1,3-2 0,-16-17-1,34 14 1,-13-16-1,-3 0 0,-1-3 1,-17 5-1,23-5 1,-23 5 1,19 22 0,-15 9-1,-8 5 2,4 16-2,-8 5 2,6 9-3,-7 1 3,-3 2-3,-7-9 1,2-5 1,-6-8-1,-4-9 0,-4-11 0,-3-9-1,-4-8 0,-6-8-3,7 1-3,-15-18-17,18 11-12,-6-10-1,13 6-1</inkml:trace>
  <inkml:trace contextRef="#ctx0" brushRef="#br0" timeOffset="3636.2079">5634-338 1,'0'0'24,"0"0"5,0 0 1,-20 24-15,1-7-5,15 26-1,-15 4-3,14 23 1,-15 5-1,17 21 0,-9 4-2,12 14-2,-2 3 0,6 4-2,0-2 1,4-4-2,-1-8 2,1-16-2,-4-13 1,1-14 0,-5-18 1,0-13 0,-1-17 0,1-16 0,0 0 0,-25-33 0,13-3-1,1-14 1,1-9-1,0-10-1,5-3 1,3-4-1,8 2 1,3-2 1,5 7-2,9 7 1,5 8-1,3 6 2,7 7-3,1 6 3,3 8-2,2 8 0,0 10 0,-4 6 1,-2 8-1,-3 9 1,-6 10 0,-6 5-2,-10 6 3,-9 4-2,-10 1 2,-9 0-3,-14-3 3,-7-2-3,-5-6 0,-10-10-4,12 9-14,-11-20-13,8-1-1,0-10 0</inkml:trace>
  <inkml:trace contextRef="#ctx0" brushRef="#br0" timeOffset="4292.2454">6480 251 16,'0'0'31,"4"-17"-2,-23 12 1,-16 0-22,5 13-3,-14-1-1,5 9-1,-5 1 0,6 12 0,2 1 0,11 6-2,2 0 1,19 2-3,12 0 1,5-5-1,10-6 2,8-8-3,3-10 3,6-6-1,1-11 1,-3-8 2,-4-10-3,-5-8 2,-8-4-3,-9-2 3,-10-1-3,-12 1 2,-3 6-3,-8 3 1,1 10 0,-3 5-1,23 16 0,-28-15 0,28 15 0,0 0 0,21-5 1,4 0-1,9 3 1,6-5 0,6-2 1,0 1 0,2-4 0,-6 1 0,-3 3 0,-9-1 1,-7 4 0,-23 5 0,21 10 1,-19 7-1,-9 8 1,1 6 0,-6 5-1,5 7 1,1 0 0,4-2-3,4-3 2,4-5-2,5-9 2,5-5-3,3-14 3,0-6-2,6-6-2,-2-14 2,5 2-6,-16-19-11,9 5-14,-4-5 2,-1 6-2</inkml:trace>
  <inkml:trace contextRef="#ctx0" brushRef="#br0" timeOffset="4688.2682">6994 187 32,'0'0'29,"28"23"-5,-28-23-6,21 33-5,-21-16-4,12 17-2,-12-4 0,4 9-5,-8-6 2,2 2-3,-8-6 2,3-2-3,-3-6 3,10-21-4,-19 19 2,19-19 0,0 0 0,-19-15 1,17-6-3,2-5 3,4-5-3,3-5 2,7-4-3,1-1 3,6 3-3,2 0 0,4 10 1,2 4 0,3 10 0,-1 11 1,0 8 0,-4 11 0,-1 6 0,1 6 0,-8 8 1,0 2-2,-3-2 2,-3-2-3,-7-2 1,-6-12-7,11 6-18,-11-26-8,0 0 0,-38 4 1</inkml:trace>
  <inkml:trace contextRef="#ctx0" brushRef="#br0" timeOffset="5200.2974">7578-438 19,'0'0'32,"0"0"0,15 24 0,-26-2-24,9 27-2,-15 2-1,11 20 1,-13 3-2,9 9 0,-1-6-1,7 3-1,4-10-1,7-8 0,5-8-1,9-13 1,8-8-3,1-17 0,11-6-2,-9-19-4,18 1-25,-16-15-1,5-8 0,-16-12-1</inkml:trace>
  <inkml:trace contextRef="#ctx0" brushRef="#br0" timeOffset="5371.3072">7549-90 9,'6'-21'29,"21"6"0,15 1-1,6-2-20,9 8-18,5-3-16,-5-4-2,0 8-1,-14-5 20</inkml:trace>
  <inkml:trace contextRef="#ctx0" brushRef="#br0" timeOffset="6132.3508">8091 62 2,'-27'-4'29,"27"4"1,-17 16 0,21 10-16,-15-9-6,16 14-2,-9-4-2,14 8 0,2-6-2,5 1 1,-2-10-2,6-1 0,-4-7 0,4-5 0,1-9-1,1-1 1,-4-9-1,2-2 0,2-3-1,0-4 0,0 6 0,-2-1-1,2 6 1,-6 1 0,2 11 0,-19-2 0,33 19 1,-16-5 0,0 3 0,2-2 1,1-1 0,3-2 0,0-7 0,1-3 1,1-10-1,2-3 0,-4-9 1,0-3-2,-6-6 1,-5-6-1,-3-3 0,-9 0-1,-2 4 0,-7 1-1,3 9 0,-3 2-1,9 22 1,-10-16-1,10 16 1,0 0-1,29 21 1,-10-13 0,8 3 1,0-4 0,5-2 1,3-5 0,-3-2 1,1-1 0,-8-6 1,1 4 1,-8-5 0,1 8 1,-19 2 0,0 0 0,0 0-1,15 27 1,-21-4-2,4 8 0,-1 0-1,1 7 0,2-2-2,0-3 0,4 0-3,-8-16-5,17 2-23,-13-19-2,2 15 1,-2-15-1</inkml:trace>
  <inkml:trace contextRef="#ctx0" brushRef="#br0" timeOffset="6296.3602">9053-223 18,'-2'-27'28,"2"27"-3,0 0-4,0 0-32,0 0-14,0 0-3,23 24 1</inkml:trace>
  <inkml:trace contextRef="#ctx0" brushRef="#br0" timeOffset="7039.4026">9543-87 14,'0'0'30,"2"-15"0,-19 8 1,-14-3-22,4 15-3,-13-7-2,2 11-2,-4-2 1,7 8-2,1-1 1,11 8-1,9 2 0,13 6-1,16 3 0,10 1-1,9 2 1,8 2 0,2-2-1,4 2 1,-2-3 0,-4-1 0,-11-1 0,-6 0 1,-14-6 1,-9-3-3,-11-3 2,-12-5 0,-10-6 1,-9-3-1,-8-9 0,2-5 0,-2-5-2,6 0 3,6-2-3,7 1 1,8 2-1,21 11 0,0 0 0,0 0 1,0 0-1,40 12 0,-9 0 2,7 2-3,6-2 3,4 0-1,4-7 1,1-3-1,-1-4 1,2-8-1,-5-5-1,3-6 3,0-5-2,0-3 0,-6-9 0,-4-4 1,-8-4 0,-11 3 0,-6-4 0,-11 4-1,-14 3 0,-9 9 1,-10 7-1,-3 12 0,-5 12 0,-1 9 0,1 12 0,7 6 0,7 6 1,11 7-1,8 1 1,16 0 0,12-1-1,18-4 1,14-7-1,7-4 0,8-8 0,3-5 0,1-9 0,-8-4-2,-4-1-3,-28-14-24,-1 8-3,-36 8-3,6-24 1</inkml:trace>
  <inkml:trace contextRef="#ctx0" brushRef="#br0" timeOffset="31295.7901">-1730 2015 11,'0'-26'19,"0"26"-2,2-15-2,-2 15-3,0 0-3,0 0-1,0 0-1,0 0-2,0 0-1,0 0 0,-2 24 0,2 3 0,-7 6-1,5 15 1,-10 6-1,5 11 0,-5 4-1,4 12 1,-1-3-1,3 1 0,-2-5 0,7-7-1,-1-10 1,2-5-1,2-14 1,-2-9-1,0-8 0,0-21 0,1 22 0,-1-22 0,0 0 0,0 0 0,0 0 0,0 0 0,-9-19-2,9 19 0,0 0-2,-19-22-4,19 22-9,0 0-18,0 0-2,-21 7 1,21-7 11</inkml:trace>
  <inkml:trace contextRef="#ctx0" brushRef="#br0" timeOffset="32371.8515">-343 2044 1,'0'0'8,"0"0"18,-6-17-7,6 17-6,0 0-2,-17 26-2,-10-12 0,12 20-1,-19-1-1,5 20-1,-15-3-1,5 18-2,-8-8 0,3 9-1,-2-5 1,3-2-2,-3-7 2,6-5-2,4-10 0,3-4 0,6-7-1,4-8-1,10-1-3,-8-9-3,23 11-12,-2-22-13,-10 19-1,10-19 0</inkml:trace>
  <inkml:trace contextRef="#ctx0" brushRef="#br0" timeOffset="31946.8273">-960 2053 1,'0'0'24,"0"0"-2,-17-7-5,17 7-4,0 0-3,0 0-1,0 0-2,19 19-1,-19-19-1,23 38-1,-9-12 0,11 15 0,-2 0-1,9 13-1,-1-2 0,5 3 0,2-2-2,1-1 1,-1-2 1,0-4-1,1-2 1,-3-8-1,-3-5 1,-3-4-2,-7-4 2,-2-4-3,-1-5-1,-20-14-1,21 19-3,-21-19-8,0 0-20,0 0 1,-18-9 0,18 9 14</inkml:trace>
  <inkml:trace contextRef="#ctx0" brushRef="#br0" timeOffset="33175.8975">276 1974 5,'2'-16'26,"-2"16"-7,0 0-2,0 0-4,0 0-1,0 0-2,0 0-2,9 24-2,-20 0 0,13 19-1,-14 2-1,10 16-1,-9 1-1,3 8 0,-1-1-2,3-3 2,0-4-2,2-7 1,2-8 0,2-6 0,2-10 0,2-7-1,2-5 0,-6-19-4,17 26-2,-17-26-21,0 0-7,23-9-1,-23 9 1</inkml:trace>
  <inkml:trace contextRef="#ctx0" brushRef="#br0" timeOffset="33671.9259">1034 1999 1,'0'0'24,"-9"-17"4,9 17-8,-27 5-8,-7 2-2,9 21-3,-17 1-1,7 18 0,-7-3-2,7 17 1,1-4-3,9 10 0,6-7-1,11 1 0,8-4 1,10-6-2,7-8 2,10-6-1,4-12 1,7-4-2,0-14 1,10-7 0,0-14-1,6-6 1,-7-12-2,-1-2 2,-3-9-2,-9-5 1,-9-4 0,-12 0 0,-11-1 0,-13-1-1,-10 6 0,-14-2-4,8 22-9,-15-4-18,4 8-1,-2 5 0,5 8 15</inkml:trace>
  <inkml:trace contextRef="#ctx0" brushRef="#br0" timeOffset="35000.0018">2299 2351 1,'-21'-5'25,"21"5"-6,0 0-2,0 0-4,0 0-2,0 0-2,0 0-1,17-5-1,8 10-1,0-9-1,17 10-1,6-10-1,13 6 0,2-6-2,10 1 1,-2 0-2,-2-3 1,-6 1-1,-5 0 1,-14 2-1,-10-3 0,-9 6-2,-25 0-1,17-1-3,-17 1-7,0 0-16,-36-5-3,15 5 1,-6-4 12</inkml:trace>
  <inkml:trace contextRef="#ctx0" brushRef="#br0" timeOffset="35332.0208">2672 2020 1,'0'0'24,"0"0"6,0 0-9,0 0-4,0 28-5,2 10-4,-15-6-1,11 22 0,-10-4-3,8 14-1,-5-6-1,5 3 0,0-10-2,2-4 1,0-2-3,-5-16-5,18 4-23,-13-14-3,2-19 1,0 0-2</inkml:trace>
  <inkml:trace contextRef="#ctx0" brushRef="#br0" timeOffset="35948.0562">3728 2053 2,'0'0'26,"-19"-11"1,1-2-10,18 13-4,-25-5-3,25 5-2,-34 5 0,20 10-1,-14-3-2,9 18 0,-12 1-3,8 10 1,-4 6-1,6 6-1,2 0 0,7 3 0,7-5-1,7-1 1,5-5-1,11-5 1,3-7 0,9-8 1,7-7-1,7-10 0,7-8 0,7-7 0,1-8 0,3-9-2,-3-7 2,-4-6-2,-5-6 2,-9-3-2,-15-4 2,-8-4-1,-15-4 0,-12-1 0,-12 4 0,-10 2 0,-5 8 0,-8 3-1,1 15-2,-6-1-4,20 26-19,-13-3-7,13 10-1,0 1 0</inkml:trace>
  <inkml:trace contextRef="#ctx0" brushRef="#br0" timeOffset="36626.0948">4475 2008 8,'0'0'29,"25"-9"1,-25 9-11,25 16-4,-25-16-3,38 45-3,-21-14-1,23 19-2,-7 1-2,11 10-1,2 1-1,4 0-1,-2-5 0,3-4 0,-1-8-1,-4-5 2,-6-9-3,-7-11 0,-4 1-2,-29-21-10,30 5-19,-30-5-1,-4-20 1,-9-3-2</inkml:trace>
  <inkml:trace contextRef="#ctx0" brushRef="#br0" timeOffset="36901.1106">5028 2096 14,'-32'0'29,"9"12"0,6 16-14,-28-9-3,15 25-3,-20-9-2,12 17-2,-12-8-1,8 10-1,-2-4-2,2-4-2,11 4-5,-9-15-16,19-1-8,-2-11-1,15-4 0</inkml:trace>
  <inkml:trace contextRef="#ctx0" brushRef="#br0" timeOffset="37423.1405">5308 2115 1,'0'0'23,"27"-21"4,-12 6-11,12 13-2,-10-12-4,18 18-2,-14-10-1,13 19-1,-5-8-2,2 15-1,-5 1 0,-3 10-1,-7 4-2,-9 9 2,-10 3-2,-11 5 1,-13-2 0,-3 1 0,-12-6 0,1 0-1,-5-5 1,8-6 0,5-8 1,10-5-1,23-21 0,-13 26 0,13-26-1,36 3 2,-1-10-2,11-3 0,9-2-2,9-2 1,1 2 1,-4-4-3,2 13-5,-19-7-23,2 6 0,-11-3-1,-12 2 2</inkml:trace>
  <inkml:trace contextRef="#ctx0" brushRef="#br0" timeOffset="37952.1707">6210 2044 6,'-15'-17'28,"15"17"0,-15-16-9,15 16-6,-18 6-4,18-6-3,-26 24 0,12 0-1,-7 0-1,6 14-1,-4-2 0,5 11-1,3-2-1,7 5 0,4-6-1,7-1 1,9-3-1,3-4 1,6-6-1,6-6 1,1-7 0,8-7-1,2-6 1,4-8 0,0-6 0,0-9 0,0-9 0,0-6-1,-7-9 1,-5-7 0,-11-5-1,-6-7 1,-13 0-1,-8 0 0,-13 5 1,-10 5-1,-7 7 0,-6 9-1,-5 12 0,-8 5-3,13 21-9,-12-4-19,10 10-1,-2-2 0,7 6 4</inkml:trace>
  <inkml:trace contextRef="#ctx0" brushRef="#br0" timeOffset="38852.2222">7086 2255 12,'-21'3'26,"21"-3"-6,0 0-5,0 0-3,0 0-2,-6 16 0,6-16-3,0 0 0,21 15-1,2-5-1,0-6-1,13 1-1,3-5-1,10 0 0,7-5-1,3 0 0,1-2 0,-3 2-1,-5-2 0,-8 2 0,-6 3 0,-13-3-1,-6 6-2,-19-1-2,0 0-4,0 0-9,0 0-14,-21 0 0,21 0 0</inkml:trace>
  <inkml:trace contextRef="#ctx0" brushRef="#br0" timeOffset="39336.2498">7942 1861 7,'0'0'27,"9"-15"-3,-9 15-5,0 0-4,0 0-2,0 0-2,10 21-3,-10-21-2,-4 48-1,-3-12-1,7 18 0,-6-1-1,6 13-1,-2-4-1,4 1 0,0-6 0,0-5-1,1-12 0,1-6 1,0-6-1,-2-9-1,2-2-1,-4-17-3,6 22-8,-6-22-20,0 0 0,0 0-1,0 0 4</inkml:trace>
  <inkml:trace contextRef="#ctx0" brushRef="#br0" timeOffset="40228.3009">9082 1832 1,'0'0'26,"0"0"1,0 0-9,0 0-3,-23 2-3,23-2-2,-25 21-1,11 4-1,-20-2-1,5 18-1,-17 2-1,6 12-2,-14 4 0,6 7-1,-5-1-1,3-1 0,2-5-1,4-8 0,10-6-2,3-14-1,16 0-4,-10-22-12,25-9-14,0 0-1,0 0 0,30-12 13</inkml:trace>
  <inkml:trace contextRef="#ctx0" brushRef="#br0" timeOffset="39835.2785">8534 1889 8,'0'0'30,"-4"-17"-1,4 17 2,0 0-19,0 0-2,23 10-3,-23-10-1,36 35-1,-13-9 0,18 13-1,-1 4-1,8 7-1,3-1-1,1 2 0,2-4-1,-4-6 1,-6-8-1,-6-5-1,-4-8-1,-11-8-1,0 4-3,-23-16-10,19 0-17,-19 0-1,0 0 1,2-23 7</inkml:trace>
  <inkml:trace contextRef="#ctx0" brushRef="#br0" timeOffset="40895.339">9340 1887 1,'0'0'9,"0"0"16,0-17 1,10 2-14,20 11-2,-7-10-2,21 11 0,-9-9 0,17 12-2,-12-5 0,10 13-2,-12 6-2,-2 12 0,-9 8-1,-10 13 0,-15 6 0,-7 8 0,-13 1-1,-7 2 1,-9-8 0,0-4 0,-5-10 0,9-6-1,3-12 1,6-5-1,21-19 1,-19 21 0,19-21-1,19 6 1,6-4-1,9-2 1,8-2 0,4 1-1,6-3 1,3-1-1,1 3 0,-8-5-2,0 9-4,-21-14-13,1 9-13,-9-6 0,-1 0-1</inkml:trace>
  <inkml:trace contextRef="#ctx0" brushRef="#br0" timeOffset="41384.367">10382 1918 1,'0'0'16,"-23"-7"12,23 7-1,-38 9-15,26 15-1,-14-5-4,6 19 1,-12-2-2,13 16-1,-8-4-1,12 9-1,1-2 0,12 1-2,2-10 0,12-5 1,3-8-2,10-9 1,6-8 0,5-8 0,4-9 0,6-6 0,2-10 0,4-9 0,-2-10-1,-1-8 1,-4-11 0,-7-5-1,-9-7 1,-8-1-1,-16 1 1,-7 3-1,-11 9 1,-10 9-1,-6 11 0,-5 8-1,-3 13-1,-8 4-4,16 20-18,-13-5-8,7 9-2,-1-2 0</inkml:trace>
  <inkml:trace contextRef="#ctx0" brushRef="#br0" timeOffset="44140.5246">1781 3992 1,'0'0'22,"0"0"8,-21 4 0,21-4-18,0 0-2,-17-5-2,17 5-1,0 0-1,17 10-1,-17-10-1,33 3 0,-6-1-1,11 2 0,2-4-1,8 1-1,6-1-1,0 0-1,1 2-1,-7-4-2,2 11-6,-23-13-15,5 13-8,-13-5 1,-19-4-1</inkml:trace>
  <inkml:trace contextRef="#ctx0" brushRef="#br0" timeOffset="44398.5394">1820 4342 7,'-10'21'27,"-1"-6"1,11-15-12,11 33-6,-11-33-2,25 30-1,-4-24-1,14 5-1,-1-11-2,12-2-1,4-3-4,2-12-4,15 8-10,-8-10-14,-5-2 0,-4-1-1</inkml:trace>
  <inkml:trace contextRef="#ctx0" brushRef="#br0" timeOffset="45195.585">3306 4092 7,'0'0'29,"0"0"-1,-19-5-5,19 5-9,0 0-3,17 7-2,-17-7-2,23-2-1,-5-3-1,12 7 0,3-9-2,11 4 0,2-4-2,4 0 0,-6-2 0,0 2-1,-6 2-1,-9-2-1,0 7-3,-29 0-11,21-5-17,-21 5 0,0 0-2,0 0 8</inkml:trace>
  <inkml:trace contextRef="#ctx0" brushRef="#br0" timeOffset="46247.6452">4412 3866 2,'-22'4'29,"22"-4"2,0 0-2,-23-16-14,23 16-6,16-15-3,7 5-2,-2-9-2,11-4 0,5-4-1,3-4 0,2-4-1,0-1 0,-7 0 1,-6 1-1,-6 4 1,-8 5 0,-7 4 1,-8 22 0,0-21-1,0 21 1,-22 14 0,9 8 0,-2 6-1,3 12 0,-1 8 1,5 9-1,2 5 1,4 7-1,6 5 0,2-2-1,2-1 1,-1 0 0,-1-6-1,0-6 0,-6-7-1,-2-9 1,-6-7 0,-5-5-1,-4-4 1,-6-8-1,-6-3 0,-6-4 0,1-2 1,-4-1-1,3-2 0,1-4 1,5 1 0,4-2-1,8-2 1,17 0 0,-19 0 0,19 0 0,0 0 0,0 0 0,28-11 0,-5 8 0,6-2 1,4-1 0,5-1 0,4 1-1,2-1 1,4 2 0,0-2-1,0 3 0,-2-1 1,-2 2-1,-4 1 0,-5 0 0,-7 0 1,-3 4-1,-8-2 0,-17 0-1,22 2 0,-22-2-1,0 0-2,0 0-4,21 8-18,-21-8-7,0 0 0,0 0 0</inkml:trace>
  <inkml:trace contextRef="#ctx0" brushRef="#br0" timeOffset="46932.6843">5781 3722 1,'-6'-18'25,"-3"-1"4,1 4 0,8 15-13,-19-24-7,19 24-3,-17-14 0,17 14-1,-35-2-1,18 9-1,-10 2-1,0 8 1,-5 7 0,1 11-1,-3 4 1,5 15-1,2 6 1,10 9-2,2 5 1,11 5-1,8-3 0,7 0-1,10-7 0,8-9 1,7-10-1,8-8 0,6-16 1,4-11-1,1-10 1,5-10 0,-1-10-1,0-9 1,-3-13 0,-4-7-1,-10-8 1,-6-7-1,-9-8 0,-4-4 0,-13-1 0,-10-1 1,-12 1-2,-11 7 1,-6 3-1,-7 6 0,-6 13 1,-6 5-1,0 14-1,-4 3-3,16 28-13,-12-5-15,12 12-1,-3 1-1,7 6 3</inkml:trace>
  <inkml:trace contextRef="#ctx0" brushRef="#br0" timeOffset="50243.8738">2291 1253 9,'17'-17'17,"-17"17"-1,0 0-2,2-28-1,-2 28-1,-2-22-2,2 22-1,-7-26-2,7 26-2,-16-29 0,16 29-1,-23-30-1,23 30-1,-30-22-1,12 17 0,-5 3-1,2 5 0,-4 8 0,1 6-1,-3 5 0,-2 8 1,8 4-1,-2 2 1,11 2-1,7 0 0,7-3 1,5-3 0,11-6-1,6-3 1,5-10 0,4-2 0,-3-9-1,3-6 1,-1-5 1,1-3-2,-2-5 1,-6-4 0,0 1 1,-6-3-1,-2 1 0,-6 1 0,-3 2 1,-4 4-1,-4 15 0,2-24 0,-2 24 0,0 0-1,0 0 1,0 0 0,0 0-1,2 17 1,3-2-1,1 4 2,4 4-2,3-1 2,1 1-1,1-3 0,4-2 0,4-5 1,2-4-1,2-6 1,2-6 0,3-6 0,1-4 0,3-6 1,-3-6-1,-1 3 1,-5-6 0,2 3-1,-8 0 1,-2 5-1,-6 4 0,-13 16 0,18-7-1,-18 7 1,5 25-1,-3 0 0,-2 3 0,2 5 1,-2 1-1,2-1 0,2-4 0,-2-5 1,0-6-1,-2-18 1,4 19-1,-4-19 1,0 0 0,11-23-1,-3 4 1,1-3-1,3-6 0,3 1 0,4-1 0,0 2 0,3 5 0,1 4 0,-1 7-1,0 6 1,-1 11-1,-4 4 1,2 8 0,-4 5 0,3 3-1,-1 1 1,0 1-1,0-5-1,1 4-1,-18-28-5,40 31-21,-23-26-3,2-5 0,-2-5-2</inkml:trace>
  <inkml:trace contextRef="#ctx0" brushRef="#br0" timeOffset="50955.9146">3789 1306 1,'0'0'12,"4"-19"15,-4 19 2,-16-31-16,16 31-2,-23-24-4,23 24-1,-42-20-1,19 16-1,-11 1-1,1 8 0,-3 0-2,1 11 0,1 1-1,3 5 0,5 4-1,4 0 1,11 1 0,5-1 0,8 0 0,6-5 0,9-6-1,4-3 2,6-6-1,4-6 0,-1-6 0,3-6-1,-1-5 1,-1-5 0,-2-6 0,-4-6 0,-2-4 1,-6-7-2,-6-2 2,-5-4-1,-4-3 1,-2 2-1,-10 4 1,5 5 0,-7 9-1,5 6 1,-3 7 0,10 21-1,0 0 1,-17 16 1,15 11-1,0 11 1,0 7-1,6 10 1,-2 2 0,9 4 0,3-4-1,7-2 0,4-9 0,5-4 0,1-11-1,5-9 0,3-6-1,-1-11-1,6-2-6,-17-15-22,11 0-2,-5-10-2,-1-6 1</inkml:trace>
  <inkml:trace contextRef="#ctx0" brushRef="#br0" timeOffset="52720.0155">5607 1341 1,'-4'-21'24,"4"21"4,-17-29-11,17 29-3,-25-24-4,25 24-2,-35-23-1,18 18-2,-15-3 0,3 9-1,-8-1-2,-1 11 0,-4 1-1,0 8 0,0 3-1,3 4 1,7 1 0,7 1 0,10 2-1,9-3 1,8-2-1,11-7 1,4-2 0,10-8 0,2-8-1,2-2 0,3-12 0,-1 0-1,-1-11 1,1 1-1,-4-4 1,-5 2-1,-1 1 1,-5 4 0,-3 2-1,-15 18 1,21-22 0,-21 22 0,0 0 0,13 17 0,-9 2 0,2 2 1,2 3-1,7 2 1,4 3 0,8 0 1,4-6-2,5-8 2,4-6-1,6-4-1,0-8 0,6-2 0,-4-8 1,0-6-2,0-1 1,-4-3-1,2 1 1,-6-4 0,-4-1 0,-3-1 0,-8 0 0,-6 1 0,-10 3 0,-7 3 0,-9 4 0,7 17 0,-39-19 0,13 17 0,-7 7 0,-1 4 0,-1 5-1,4 5 1,5 3-1,1 0 1,6 4 0,7 0 0,6 0-1,8 0 1,4 0 0,4-7 0,5-2 0,-15-17 0,36 17 0,-17-17 0,1-7 0,-3-5-1,0-10 1,-2-6 0,-1-8 0,-5-5 0,1-9 1,-6-6-2,0-4 2,-3 0-1,-2 3 0,-1 3 1,-4 8-1,2 8 1,0 10-1,-1 8 0,5 20 0,0 0 1,0 0-1,0 0 0,-12 31 1,12 1-1,2 10 1,2 10 0,-2 3-1,5 5 1,5 0-1,3-1 1,4-6-1,4-6 0,2-9 0,2-7 1,6-9-1,-1-6 1,1-7-1,1-8 0,-1-4 0,-1-6 0,1-3 0,-1-5 0,1-4 0,-6-1 0,-2-4 0,-4 0 0,-4 0 0,-5-1 0,-7 1 1,-3 2-1,-9 5 0,-5 1-1,-5 6 1,-4 4 0,-2 4-1,-4 6 1,0 7-1,-2 4 1,4 8-1,2 3 1,6 6-1,4-1 1,7 2-1,4-2 1,8-3-1,3-4 0,9-4 1,-1-10-1,8-4 1,-2-8-1,4-9 1,-2-6 0,-2-7 0,-2-9-1,-2-6 2,-4-7-1,-3-6 0,-5-6 0,-3-1 1,-2 3-1,-2 3 1,0 5 0,-2 10-1,2 11 1,-4 11-1,4 18 1,0 0 0,-4 42 0,6-1-1,2 11 2,2 5-2,5 8 1,3 1 0,3-1 0,6-6-1,2-9 1,0-10-1,2-9-1,3-7-2,-12-21-13,10 4-17,-9-14-2,1-3 0,-11-11 9</inkml:trace>
</inkml:ink>
</file>

<file path=ppt/ink/ink6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29.85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 61 15,'0'0'16,"-4"-16"-3,4 16-2,0-15-1,0 15-2,2-16 0,-2 16-2,0 0-1,4-15-1,-4 15-1,0 0 0,0 0-1,0 0 0,0 0 1,0 0-1,7 17 0,-7-17 0,2 19 1,-2-19-1,4 28 0,-4-28 0,2 31-1,0-14 0,4 2 1,-2 2-1,1 3 0,-1 0 0,2 2 0,-2 3 0,0 2 0,-2 4 0,-2 3 0,-2 3 0,2 2 0,-4 0 0,2 5 0,-2-1-1,2 3 1,0-4 0,2 1 0,-2-4-1,2 0 1,2-1-1,0-4 0,0-2 1,0-2 0,0 2-1,0 1 2,-2-1-1,0 0 0,-2 0 0,2 2 0,0 0-1,0 3 1,-2-1-1,6 1 1,-2 1-1,2 1 0,-3 3 0,5-1 1,-4 4-1,2-3 0,-2 1 0,2-2 1,-2 1-1,1 1 1,-1-4-1,0 2 0,0-2 0,4 5 0,-4-3 1,2 0-1,0-1 1,-1-1 0,1-1 0,0 1-1,-2-3 1,-2-2 0,4-1 0,-4 1-1,0 0 0,0 2 1,0 0-2,-2-1 2,2 3-1,0 1 0,0 0 0,0 2 0,0-2 0,0-2 1,0 4-1,0-4 0,-2-1 0,2 0 0,0-6 0,-2 2 1,2-1 0,0-2-1,0 3 1,0 0-2,0-2 3,2 1-2,-2 1 1,0 0-2,2-1 1,0 1 0,-2-5 0,2 4 0,2-3 0,-4 3 1,1-2-1,1 1 0,0-3 0,-2 2 0,2 1 0,-4 1 1,2-1-2,0 2 2,2 1-1,-2 1 0,0 1 0,-4-1 0,4-3 0,4 1 1,-4-3-1,0-2 0,0 0 0,-2-4 0,2 1 1,2-1-1,0 1 0,-6 0 0,6-1 1,-4 2-1,4 1 1,0-3-1,0 1 0,-2 0 1,0-3-1,2-2 1,-4-3-1,4-1 1,-6 0-1,8-3 0,-6-1 0,4 1 0,-2-16 0,2 28 0,-2-28 0,4 27 0,-4-27 1,0 26-1,0-26 0,2 28 0,-4-13 0,4 2 0,-2 2 0,1 2 1,1 1-1,0 6 0,0 0 0,-2 1 0,2 2 1,0 3-1,-2-3 0,0 2 1,-2-2-1,2-2 0,-2 1 0,2-4 0,-2-2 1,0-2-1,0 1 0,1-1 0,-1-1 0,0-1 1,4 1-1,-4 0 0,2 1 0,-2 1-1,6-3 2,-8 3-2,4 1 1,0-2 0,-4-3 1,4 2-1,-4-4 0,4-17 1,-4 28-1,4-28 1,0 17-1,0-17 0,0 0 0,2 17 0,-2-17 0,0 0 0,0 0 0,0 21 0,0-21 0,2 19 0,-2-19 0,0 22 0,0-22 0,4 23 0,-4-23 0,2 17 1,-2-17-1,0 0 0,0 0 0,0 0-1,0 0-3,-2-21-14,6 4-18,-14-26-1,8-7-1,-13-28-1</inkml:trace>
  <inkml:trace contextRef="#ctx0" brushRef="#br0" timeOffset="3276.1873">135 16 1,'0'-21'7,"0"21"15,0 0-8,10-18-3,-10 18-2,0 0-1,9-18 0,-9 18-2,2-19 1,-2 19-2,-2-15-1,2 15-1,0 0-1,-13-23 0,13 23-1,0 0-1,0 0 0,0 0 0,0 0 0,0 0 0,0 0 1,0 0-1,0 0 2,0 0-1,0 0 1,32 7 0,-7-5 0,8-4-1,7 2 1,8-3-1,8 1-1,5-3 1,8 0-1,4 0 0,5 1 0,1-1 0,1 2 0,2-1 0,1 2 0,-1 1 0,2 1 0,1-2 1,-3 2-1,4 0 0,1 0 0,1 0 0,-2-2 0,4 2 0,0 0 0,-4 0 0,4 2 0,0-2 0,4 0 1,2 0-1,5 0 0,-1-4 0,1 3 0,3-4-2,-4-1 2,-3 1-1,-5 0 1,-4 0-2,-2 1 2,-5 1-2,-3 0 3,1 1-1,1 0 0,1 4 0,3-2 1,-1 0-1,1 2 0,-2-2 1,2 0-1,-3 0 0,-4-2 0,-3 0 0,-1 0 1,-2 1-1,-4-1 0,0 0 0,-2 0 0,0 1 0,0-1 0,1 2 0,-3-2 1,4 2-1,0 0 0,2 0 0,0 0 0,0 2 0,-2 0 0,-2-1 0,-4 1 0,-3 2 1,-3-1-1,1 1 1,-3 1-1,-3 0 1,2 0-1,-4 0 1,-2-1-1,0 1 1,-4-2-1,-4 1 0,-3-1 0,-3 1 0,-3-3 0,0 3 0,-6-1 0,0 1 0,-4-3 0,0 1 0,0 2 0,-2-3 0,3 1 0,1 0 0,2-1 0,5 3 0,1-2 0,4-1 0,-1 1 0,5-2 0,-3 2 0,-1-2-1,-1 0 1,-1 0 0,-2 0 0,-3 0 0,-1 0 0,-2 0 0,-4 0 0,1 0 0,-20 0-1,24 0 1,-24 0 0,20 0 0,-20 0 0,0 0 0,21 0 0,-21 0 0,19 0 0,-19 0 0,25 0 0,-25 0 0,30 0 0,-30 0 0,29-2 0,-29 2 0,25-2 0,-25 2 0,17-1 0,-17 1 0,0 0 0,0 0 0,18-2 0,-18 2 0,0 0 0,0 0 0,0 0 0,0 0 0,0 0 1,0 0-1,0 0 0,0 0 0,0 0 1,0 0-1,0 0 0,0 0 1,3 17-2,-3-17 2,0 29-1,0-11 0,-2 4 0,2 4 0,0 5 0,-1-3 1,2 6 0,-2 1 0,2 1 0,-2 2 0,2 3 0,-2 0-1,1 3 1,-2 2 0,0 2 0,-2 1 0,2 1 0,-2 1-1,0-1 2,0 4-2,3-1 1,-3-3 0,2 2 0,0-4 0,4 4-1,-2-2 1,0-2 0,2-1-1,-2-2 1,0 1 0,2 2-1,-2-1 0,2 1 1,-4 2-1,2 5 1,-2 2 0,2 4-1,-2 1 1,2 0-1,0 2 1,0 1 0,0-1-1,2 0 1,-2-4 0,0-1 0,0-6 0,-2 2 0,0-1 1,-2-1-2,0-1 2,0 0-2,-1 1 1,1 2 0,-4 2-1,4 0 0,0 0 0,1-2 1,-1 2-1,4 0 0,-2-2 0,4-2 1,0-1-1,0-4 0,1 1 1,1-3-1,0-1 1,0-2-1,0-2 1,0 1 0,-2-6 0,-1 2-1,1-2 0,0 0 0,-2-3 1,2 0-1,-2 3 0,2-1 0,-2 1 0,2 2 0,0 1 0,0 3 0,0-1 0,0 4 0,-2-2 0,0 2 0,0-2 0,0 0 0,-2 0 0,2-3 0,-2-1 0,2-4 0,0-1 1,2-1-2,-2 0 2,0 1-2,0-1 2,2 2-1,0 1 1,0-2 0,-2 1-1,1 3 1,1-2-2,-2-2 2,2-1-1,-2 0 1,0-4-1,2 4 0,-2-5 0,2-4 0,-2 0 0,2-2 0,0-1 0,0 1 0,0-1 1,0-2-1,0 0 0,0 3 0,-1-4 0,1 1 0,0-2 0,-2 2 0,2 1 0,-2 1 0,2 5 0,-2 0 0,0 1 0,0 3 1,0 1-1,2-4 0,-2-1 0,0-3 0,0-4 0,0-2 0,0-17 1,2 22-1,-2-22 0,0 0 0,0 19 0,0-19 1,0 0-1,0 0 0,0 0 0,2 17 0,-2-17 0,0 0 0,0 18 0,0-18 0,0 0 0,2 22 0,-2-22 0,0 0 0,0 21 0,0-21 0,0 0 0,0 21-1,0-21 1,2 15 0,-2-15 1,2 17-2,-2-17 2,0 16-1,0-16 1,0 0 0,0 0 0,0 0-3,2 15-2,-16-34-16,14 19-16,-17-32-1,5 6-1,-13-17-1</inkml:trace>
  <inkml:trace contextRef="#ctx0" brushRef="#br0" timeOffset="5469.3129">118 5581 4,'0'0'22,"0"0"1,19 9-10,-19-9-2,19 3-1,-19-3 0,27-5-2,-27 5 0,33-10-1,-33 10-1,36-17-1,-19 3 0,14 9-2,-8-8 0,9 8-1,-3-3 0,8 3-1,-3 1 0,6 4 0,2 0 0,4 2-1,4-2 1,6 3-1,1-3 0,6 4 0,2-4 0,4 0 0,4 0 0,2 0 0,7 0 0,3 1 0,3-2 1,4 1-1,2-4 1,-1 3-1,3-3 0,2-1 1,-4 0-1,0 0 0,-1-2 0,3 1 0,2 0 0,2-1 0,-3-2 0,-1 0-1,0 3 1,-4-3 1,-4 0-1,-4 2 1,-2 1-2,-3 0 2,-2 1-2,-1 2 3,1-2-3,1 3 1,1-3 0,3 3 0,1-3 0,-1 1 0,4 1 0,-1-2 1,-3 1-1,0 3 0,-3-1 0,-3 0 0,-3 2 1,-2 2-1,-4 0 0,-2 1 0,-2 2 0,3 0 1,-1 2-1,-2-2 0,2 2 0,2 0 0,0-2 1,2 1-1,-2-3 0,0 0 0,-2-1 1,-3-2-1,-5-2 0,-3 2 0,-6-3 0,-4 1 1,-6 1-1,-2-1 0,-5 0 0,4 2 1,-5 0-1,1 2 1,1 0-1,-1-1 1,2 1-1,-1 1 1,3 1-1,-3-2 1,1-1-1,1-1 0,-1 2 0,1-2 0,1 0 1,1-2-1,-3 2 0,-1 0 0,1 0 0,1 0 0,1 2 1,-3-2-1,3 2 0,-3-1 0,1 1 0,-2 0 0,-3 0 1,1-1-1,-4-1 0,0 2 0,-4-2 0,2 2 0,-4-2 0,2 0 1,-2 2-1,-1-2 0,-1 0 0,0 1 0,0-1 0,1 0 0,-1 0 1,0 0-1,0 0 0,0 0 1,-17 0 0,25 0 0,-25 0 0,0 0 0,20-1 0,-20 1 0,0 0 0,0 0 0,0 0 0,0 0-1,0 0 0,0 0 0,0 0 0,0 0 0,0 0 0,0 0 0,0 0 0,19-6 0,-19 6 0,0 0 0,17-8 0,-17 8 0,17-9 0,-17 9 0,0 0 0,25-10 0,-25 10 0,17-9 0,-17 9 0,0 0 1,18-10-1,-18 10 0,0 0 0,0 0 0,0 0 0,17-9 0,-17 9 0,0 0 1,0 0-1,0 0-1,0 0-1,0 0-4,25-5-24,-25 5-5,0 0 0,-37-17-2</inkml:trace>
</inkml:ink>
</file>

<file path=ppt/ink/ink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35.45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370-5651 6,'0'0'6,"0"0"0,0 0 0,0 0 0,0 0-1,0 0 0,4 17-1,-4-17 0,0 0-1,0 0 1,16 19 0,-16-19 0,0 0 1,0 0-1,0 0 0,0 0 1,17 16-1,-17-16 0,0 0-1,0 0 1,0 0 0,0 0 0,0 0 0,0 0 1,0 0-1,0 0-1,0 0 1,11-16 0,-11 16-1,6-20 0,-6 20-1,10-33 1,-3 12-1,-1-6 0,4-1-1,-3-6 1,3-1-1,-1 1-1,3-4 1,-3 3-2,3-1 2,-1 2-2,3-1 0,1 2 0,2 2 0,1 2 0,-1 5 0,0 1 1,2 4-1,-1 4 1,1 1 0,2 4 0,0 1 0,0 2 0,2 2 0,-2 0 0,4 1 0,-4-1 0,2 2 1,-4-1-1,-2-1 0,-17 5 1,31-15-1,-31 15 0,27-24 1,-16 8-1,1 1 1,-3-3-1,-1 3 0,0-2 1,-8 17-1,13-26 0,-13 26-1,8-21-1,-8 21-1,0 0-2,7-19-5,-7 19-16,0 0-5,0 0 0,0 0 0</inkml:trace>
  <inkml:trace contextRef="#ctx0" brushRef="#br0" timeOffset="768.0439">899-6566 17,'-19'-5'26,"19"5"-6,0 0-4,0 0-2,0 0-4,0 0-2,0 0-2,0 0-1,0 0-1,25 3 0,-8 0-1,0-6 0,8 3-1,0-5-1,4-2 0,1-2 0,1-1 0,0 0-1,-4-1 0,-3 3 1,-4-1-1,-20 9 0,28-12 1,-28 12-1,0 0 0,0 0 0,16 17 1,-14 0-1,-2 9 0,2 4 0,1 8 1,-3 1-1,2 6 0,0-2 0,-4 0 1,-2-1-1,-1-6 1,-5-3-1,-1-4 0,-5-5 1,5-5-1,-3-4 0,14-15 0,-21 18 0,21-18-1,0 0-1,0 0-2,-7 22-3,7-22-11,0 0-12,0 0-1,0 0 0,21 9 7</inkml:trace>
  <inkml:trace contextRef="#ctx0" brushRef="#br0" timeOffset="12021.6875">1345-7175 10,'21'-14'25,"-21"14"-5,35-10-3,-35 10-5,44-9-2,-21 2-2,19 16-3,-13 0 2,13 15-4,-9 2 1,3 10-1,-9 4 0,1 4-1,-10 5 1,-5 1-1,-9-6-2,-6 0 2,-8-5-2,-5-3 1,-12-3 0,-3-3 0,-5-8-1,-1-3 0,-3-5 0,1-6 0,4-3 0,-1-5-2,10-3 0,2-7 0,23 10-2,-26-23-3,26 23-11,9-15-11,-9 15 0,27-19-1,-8 8 15</inkml:trace>
  <inkml:trace contextRef="#ctx0" brushRef="#br0" timeOffset="11528.6594">1522-7201 23,'0'0'23,"-12"-22"-4,12 22-3,0 0-3,0 0-3,0 0-2,-8 15-2,8-15 1,-7 42-2,-1-13 0,6 12 0,-5-1-1,3 10-1,-4-2 0,6 4 0,-4-7-3,3 0 1,-3-7 0,2-2-1,-2-7 0,2-3 1,1-5-2,-3-6 0,6 2-3,0-17-2,2 23-9,-2-23-16,0 0-1,0 0 0,2-24-1</inkml:trace>
  <inkml:trace contextRef="#ctx0" brushRef="#br0" timeOffset="13840.7916">1847-6728 20,'0'0'25,"0"0"-5,12-19-4,7 14-5,-8-16-2,16 7-1,-6-10-3,8 3-2,-6-5 0,4 4-1,-8-4 0,0 7-2,-11 0 1,-1 4-1,-7 15 0,-11-19-1,11 19 0,-27-4 1,8 11-1,-2 2 0,2 5 0,-4 3 1,4 2-1,5 1 1,1 5 0,5-3 0,6 2 0,6-1 0,6-1 0,3-3 0,6-4 1,8-4 0,0-8-1,7-5 0,-1-8 1,3-4-1,-3-6 0,1-4 0,-1-6 0,-8-1-1,0-2 0,-8-3 0,2 2-1,-9-9-1,1 6-1,-9-2 2,2 3-2,-6-1 2,2 5-1,-2 2 1,0 6 1,0 7 1,-4 0 2,6 17 0,-3-16 1,3 16 0,0 0 0,0 0 1,-20 28-1,17-2 2,-9 3-1,6 12-1,-5 2 1,3 13-1,-1 2 1,3 8-2,-2-4 0,6 3-1,-1 3-1,1-6 1,0-6-1,0-7 1,-2-8-1,2-6 0,0-10 1,0-7-1,2-18 1,0 0-1,0 0 0,0 0 0,0 0-1,-15-28 0,13 2 0,-2-8-1,4-4 1,0-7-1,2 0 1,-2 0-1,6 2 1,0 4 0,5 4 1,1 1-1,5 6 1,2 4-1,4 3 1,2 2-1,2 7 1,-1 0 0,1 5-1,-4 6 1,0 4 0,-23-3 0,29 21 1,-23-4-1,-6 4 0,-4 3 1,-8 3-1,-1-1 1,-6 0-1,0-2 0,-2-3 0,1-6 0,3-1 0,17-14 0,-27 17-1,27-17 0,0 0 0,-21 6-1,21-6 1,0 0-1,18-7 1,-18 7 0,30-16 0,-9 6 0,2-6 1,6 1 0,0-6 0,-1-1-1,3-4 2,-4-3-1,2-4 0,-4 0 1,-1-3-3,-2-4 3,-5 1-2,0 2 0,-5 3 0,-3 6 1,-3 4-1,-2 5 0,-4 19 2,0-17 0,0 17 0,-12 24 1,3-3 1,3 8-1,-2 2 1,4 7-2,1 2 1,3 3-1,3-5 1,7-4-2,1-3-1,5-7 1,-1-3 0,4-9 0,0-7-1,4-10 0,0-5 0,-2-9-1,4-5 0,-4-11 0,4 2 0,-6-11-1,1 2-1,-9 1 1,1 5 0,-5-1 1,-1 12 0,-2 2 1,-4 8 0,0 15 2,0 0 2,0 0 0,-4 15 0,6 11 2,-8 0-1,6 10 0,-9-1 0,5 6-2,-4-1 1,2-1-2,1-9 1,-1-5-2,2-6 0,0-1 0,4-18 0,-2 15-1,2-15 0,0 0-1,16-15-1,-11-1 0,13 2 0,-7-5-1,10 6 2,-6-5-1,7 10 1,-3 1 1,0 7 1,-2 5 1,0 5-1,1 4 1,-3 2 0,0 1 0,4-2-1,-19-15-1,41 30-9,-41-30-14,28 1-4,-28-1 0,27-20 1</inkml:trace>
  <inkml:trace contextRef="#ctx0" brushRef="#br0" timeOffset="14174.8104">2794-7196 17,'0'0'27,"0"0"2,17-19-12,8 18-6,-8-16-4,15 11-3,1-9 0,9 6-3,-4-1 2,7 1-2,-1 2-2,-6-1-2,6 9-8,-21-4-17,0 3 0,-23 0-3,0 0 13</inkml:trace>
  <inkml:trace contextRef="#ctx0" brushRef="#br0" timeOffset="10016.5727">359-5828 6,'0'0'10,"0"0"-1,0 0 0,0 0-2,0 0-1,17-2 0,-17 2 0,0 0-1,0 0 1,0 0-2,0 0 0,0 0-1,0 0 0,0 0-1,0 0 1,0 0 0,0 0-1,0 0 0,0 0 1,0 0 0,0 0 0,0 0 1,0 0-1,0 0 0,0 0 1,15 15-1,-15-15 0,0 0 1,0 25-1,2-8 0,-4 0 0,4 5 0,-5 1-1,3 3 0,-4-2-1,4 0 1,-4-2-1,4-1 0,-2-4-1,2-1 1,0-16-1,0 22 0,0-22 0,0 17 1,0-17-1,0 0 0,4 16 0,-4-16 0,0 0 0,0 0 0,0 0 0,0 0 1,6 15-1,-6-15 0,0 0 0,0 0 1,0 0-1,0 0 1,0 0-1,0 0 1,13-22-1,-13 22 0,19-22 0,-19 22 1,33-31-1,-12 12 0,2 0 0,2 1 0,-2 3 0,0-2 0,-4 3 0,-19 14 0,30-21 1,-30 21-1,20-10 0,-20 10 0,0 0 0,0 0 0,0 0 0,17-9 0,-17 9 0,0 0 0,0 0 0,0 0 0,0 0 0,0 0 1,0 0-1,0 0 0,0 0-1,0 0-2,11 16-11,-11-16-13,0 0-5,0 0 0,0 0-2</inkml:trace>
  <inkml:trace contextRef="#ctx0" brushRef="#br0" timeOffset="17614.0074">1215-5618 10,'-17'14'24,"17"-14"-2,8 15-5,-8-15-4,19 9-2,-19-9-1,28 0-3,-7-7-2,6 2-1,4-7-1,3-4-1,3-5-1,-1-1 0,-1-4 0,-1-1 0,-5-4 0,-2 3 0,-8-1 0,-4 3-1,-7 2 1,-2 3 0,-4 2 0,-2 19-1,-6-26 1,6 26-1,-17-12 0,17 12 0,-23 0 0,23 0 0,-35 14 0,16-2-1,-2 4 1,-2 2 0,0 3 0,0 2 0,4 1 0,0 0 0,5 0 0,5 0 0,5-1 0,4-3 0,7 1 0,7-2 0,3-5 0,6-2 0,4-4-1,5-1 2,3-5-1,3-4 0,2-6 0,3-4 0,1-1 0,-2-4 0,0 0 0,-2-4 0,-2-1 0,-5 1 0,-2-1 0,-8 3 0,-8 2 1,-3 1-1,-7 1 0,-5 15 1,-2-21-1,2 21 0,-19-12 0,19 12 0,-29 2 0,12 3-1,0 7 1,-2 2-1,2 3 1,-1 4-1,5 3 1,3-2-1,5 4 1,3-4 0,6-1-1,1-4 1,-5-17-1,23 21 0,-4-18 0,-1-8-1,10-5-1,-7-9 0,10-4 0,-6-8-1,2-3 1,-4-6 0,2-3-2,-10-7 3,-5-1-1,-1-6 1,-7 1 0,-4 5 2,-2 2 0,2 8 2,-7 3 1,3 14 0,0 3 1,6 21 0,0 0 1,0 0-2,0 0 0,-13 37 0,11-10-1,6 9-1,-2 6 2,2 6-1,3 0 0,5 2-1,3-3 0,6-4 0,2-3 0,2-4 0,2-12-1,4-7 0,1-8 0,1-8 0,5-7-1,-4-6 1,1-7 0,-3-7-1,-1-2 0,-6-6 1,-10 1-2,-5 0 1,-10 4 0,-6 3 1,-7 5-1,-6 6 1,-2 6-1,-4 9 1,5 9 0,1 5 2,2 3-1,8 5 0,3 4 1,6 3-1,4 2 0,3 4 0,3-2 0,1 1-1,3 6 0,-1-1 0,1 4 0,-3 2 1,-1 2-2,-3 1 2,-1 0-1,-2-3 0,-8-3 1,-2-4 0,-5-6-1,-5-4 1,-7-11 0,2-7 0,-7-10 0,-1-5-1,0-9 1,2-8-1,3-4 0,2-8 0,5 1 0,6 0-1,5 2 0,8-2 1,6 4-1,7 3 1,6 2-1,8 2 1,9-1-1,4-1 1,6-2 0,2 0 0,3 1 0,1-1 0,0-4 0,-6 3 0,-6-1 1,-6 1-1,-9 1-1,-8-3 1,-5 3-1,-9 2 1,-7 3-1,-3 2 1,5 19-2,-21-24 2,21 24-1,-27 0 1,27 0 1,-33 24 0,14-3 0,-2 3-1,2 5 1,2 4 0,-1-2 0,9 7-1,1-2-1,6 0 1,8 0-1,5-1 1,7-4 0,3-5 0,4-6 0,1-8-1,3-6 1,0-10-1,2-4 0,-5-11 0,3-4 0,-6-8-1,2 0 1,-6-5-1,-2 1 1,-1 1 0,-1 3 0,-5 3 0,3 4 1,-2 7-1,3 1 1,-14 16 0,29-13 1,-29 13-1,26 3 2,-26-3-1,25 23 1,-13-5 0,-8 3-1,1 7 1,-6-2-1,1 3 1,-8-5-1,2 2 0,-5-4 0,1-6-1,-3 1-1,13-17-4,-21 21-15,1-23-10,20 2-1,-36-7-1</inkml:trace>
</inkml:ink>
</file>

<file path=ppt/ink/ink7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38.459"/>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17-8 2,'0'0'3,"0"0"0,0 0 0,0 0 1,0 0 0,0 0 0,0 0 1,0 0 0,0 0-1,0 0 0,0 0 0,0 0-1,0 0 0,0 0 1,0 0 0,0 0-1,0 0 2,0 0-1,0 0 2,-2-16-3,2 16 2,0 0-2,0 0 1,0 0-1,0 0 1,0 0-2,0 0 1,0 0 0,0 0-1,0 0 0,0 0 0,0 0-1,0 0 0,0 0 0,0 0 0,0 0-1,0 0 0,-2 17 1,2-17-1,-4 19 3,4-19-1,-3 26 1,3-10-1,-2 3 2,2 3-2,-4 0 1,4 3-2,-2-3 0,4 2-1,-2 0 1,0 2-1,0-3 0,2 1 1,-2 2-1,2 1 1,0 2-1,-1 1 1,-1 1 0,2 0-1,0 3 1,2 1-1,-2 1 1,2 4-1,-4-1 1,2 4 0,0 1-1,0 0 1,0-1-1,-1 4 1,-1-6-1,2 2 1,0-1-1,2-3 0,-2 1 1,2 0-1,0 3 1,0 0 0,-1 0 0,1 0 0,0-1-1,0 1 1,0-4-1,-1 3 1,-1-6-1,2 4 1,-2-1-1,0 6 0,-2 2 0,2 3 1,-2 0-1,2 1 0,-4 3 1,2-4-1,0 0 0,0-4 0,2-1 0,-2 0 0,2 0 1,-2 1-1,2-1 1,0 0-1,0 0 1,1 0-1,-1-1 1,2 3-1,0-4-1,2 0 2,1 0-2,-1 0 1,2-3 0,-2 1 0,1 2 0,-1-3 0,0 1 0,-2 1 0,-3-1 0,1 1 0,0 1 0,0-2 1,0-1-1,0-1 0,0 1 0,0-4 0,0 0 1,0-1-1,2-1 1,-1 4 0,1 2 0,0 0-2,0 1 2,0 2-1,-1 0 0,1 5-1,0-1 1,0 0 0,0-3 0,-2 1 0,2 2 0,-3-1 0,1-1 0,0-2 0,-2-1 0,0 1 0,0 0 0,0-2 1,0 1-2,0-4 2,-2 1-1,2-1-1,-2 0 2,2-2-2,-1-1 2,1-1-2,0 1 2,0-3-1,0-1 0,0 0 0,1-1 0,1-3 1,0 1-1,0-2 0,-2-2 0,2 2 0,0 0 0,-2-2 0,2 2 0,-2 0 0,0-1 0,0 0 0,0-1 0,0-4 1,-2-1-1,2 2 0,-2-2 0,2 2 0,-2-1 0,2 3 0,-2 1 0,2 3 0,0 4 0,2-1 0,-2 1 0,2-2 0,0-1 0,0-2 0,0-4 0,0-3 0,0-4 0,-2-15 0,2 23 0,-2-23 0,0 0 1,2 17-1,-2-17 0,0 0 0,0 0 0,0 0 0,0 0 0,0 0 1,1 21-1,-1-21 0,0 15 0,0-15 0,0 21 0,0-21 0,0 22 0,0-22 0,0 25 0,0-25 0,0 22 0,0-22-1,2 22 1,-2-22-1,2 23 2,-2-23-2,2 22 2,-2-22-2,2 21 2,-2-21-1,0 19 1,0-19 0,-2 15-1,2-15 0,0 0 0,-2 18 1,2-18-1,0 0 1,0 0-2,0 0 0,0 0-1,0 0-6,6-16-26,-16-13-1,9-6-1,-15-23-1</inkml:trace>
</inkml:ink>
</file>

<file path=ppt/ink/ink7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0.440"/>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35 39 18,'0'0'11,"0"0"-1,0 0-1,0 0-3,0 0 1,-17-19-2,17 19 1,0 0-3,0 0 2,-4-21-2,4 21 2,0 0-1,0 0 0,0 0 0,0 0-1,0 0 0,0 0-1,0 0 0,-12 28 1,10-13 1,2 8-1,-2 3 0,4 5-1,-2-2 2,0 7-2,-2-3 1,4 5-1,-2-2-1,0 4 0,-2-4 1,2 5-1,0 2 0,2 4 1,-2 3-2,2 5 1,0 2 0,2 2 0,0-1-1,2 3 1,-6-5-1,5 1 1,-5-1 0,4-3-1,-2-1 1,2 1 0,2-1 0,-1 0 0,1-1 0,0 4-1,3 1 0,-3 1 1,0-1-1,0 6 0,-3 1 0,1 4 1,0 0-2,0 2 2,0 0-1,0-2 0,1-1 0,-1-3 0,2-2 1,2-1-1,-1-5 1,1 0-1,-2-3 1,1-2-1,1 0 1,-2-2-1,0 1 0,-1-1 0,-1-3 0,0 3 1,0 2-1,0 4 0,-1-1 0,1 2 1,0 0-1,0 0 0,0 4 0,0-2 1,-1 0 0,3 0 0,0 0 0,0 0-1,1-2 2,-1 0-2,2 0 1,-3-3-1,1 1 0,2-1 0,-4-2 0,1 2 0,-1 1 0,0-1 1,0-2-2,0-2 2,0-1-1,-1-1 0,-1-3 0,2-3 0,-2-2 0,0 0 0,0-2 0,0-2 0,0 1 0,0-1 0,-2 4 1,2 0-2,-2 0 2,0 0 0,-2-2-1,0 2 0,0-2 1,0 1-1,0-6 1,0-2-1,-2 0 0,0 1 0,3-1 1,-3-3-1,2-2 0,0 5 0,-2 4 0,2 0 0,0 1 0,2 1 1,-2-1-1,2 6 0,-2-1 0,2-4 0,0-1 1,0-4-1,0-3 0,0-3 0,0-3 1,0-4-1,0-1 0,0-16 0,2 21 0,-2-21 0,2 17 0,-2-17 0,0 15 0,0-15 0,4 19 0,-4-19 1,2 23-1,-2-23 0,4 24 0,-4-24 0,2 24 0,-2-24 0,2 17 0,-2-17-1,0 0 1,2 16-1,-2-16 1,0 0 0,0 0 0,0 0 1,0 0-2,0 0 0,0 0-2,-4-26-7,4 26-24,13-45-2,-7 7-1,-8-27-1</inkml:trace>
</inkml:ink>
</file>

<file path=ppt/ink/ink7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2.60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27 35 5,'0'0'13,"0"0"-1,-15-19-2,15 19 0,0 0-1,0 0 0,2-19-1,-2 19-2,0 0 1,0 0 0,0 0-1,0 0-1,0 0 0,0 0-2,0 0 0,0 0 0,0 0-2,0 0 1,0 0 0,0 0-1,-4 28 1,4-7-1,-4 1 1,4 7 0,-2 1-1,2 8 1,-4-1-1,6 10 1,-4-2-1,4 7 1,-4-1 0,4 6-1,-2 2 1,2 3-1,-4 2 0,4-1 0,-2-1 0,0 2 0,0 0 0,2 0-1,2 1 1,-2 3 0,0-6 0,0 1-1,-1-2 1,1-1 0,0-1 0,0-1 0,-4-2-1,0 2 1,2 2-1,0 4 1,-2 0-1,2 3 0,0 1 1,0 0-1,0 0 0,2 1 0,0-4 1,0 1-1,0-3 1,2 1-1,-2 0 1,0 2-1,2-4 1,-2 0-1,1 1 0,1 1 1,-2-2-1,0 0 0,0-3 0,0 0 1,0-1-1,-2-4 0,0-4 0,-2-2 1,2-2 0,-2 1-1,0-2 1,0-4-1,0 2 1,2 0-1,0 1 1,2-1-1,-2 1 0,4 1 0,-2 2 0,0 1 1,2 0-1,-1 4 0,1 0 0,0 0 1,-2-1-1,0-1 0,0-1 0,0-3 1,-2-3-1,2-3 0,0-1 0,-2 1 0,2-4 0,-1-1 0,-1-1 1,2 1-2,-2 1 2,2-3-1,0-1 1,0 1-1,-2-5 1,2 1-1,2-1 0,-2-4 1,0-2-1,0 4 0,1-3 0,-1 1 1,0 0-1,2 2 0,-2 0 0,2-2 0,0 2 0,-2-1 1,1 3-1,1 1 0,0 2 0,0 0 0,0 2 0,-2 0 0,0-2 0,1 0 1,-3-2-1,2-3 0,0-2 0,0-1 0,-2-3 0,2 1 0,0-2 1,0-4-1,-2 1 0,0-16 0,4 22 0,-4-22 1,4 19-1,-4-19 0,3 16 0,-3-16 0,2 15 0,-2-15 0,0 0 0,6 23 0,-6-23 0,0 0 0,4 20 0,-4-20 0,4 16 0,-4-16 0,4 19 0,-4-19 0,3 21 1,-3-21-2,4 20 1,-4-20 0,4 18 1,-4-18-2,4 17 2,-4-17 0,4 17-1,-4-17 1,4 24 0,-3-7 0,1-1-1,2-1 1,-2 1-1,0 0 1,-2-16-1,4 25 1,-4-25-1,0 0 0,6 19 0,-6-19 1,0 0-1,0 0 0,0 0 1,0 0-2,0 0 1,0 0-2,0 0-4,-14-38-16,18 21-16,-14-17 0,7-4-2,-15-24-1</inkml:trace>
</inkml:ink>
</file>

<file path=ppt/ink/ink7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5.20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153 189 7,'0'0'14,"-20"-9"-4,20 9-1,0 0-3,-26-10-1,26 10-1,0 0 0,-23-6-1,23 6 0,-22 0 1,22 0 0,-21 0 0,21 0 1,-17 2 0,17-2 0,0 0-1,-25-2 0,25 2 0,0 0-1,0 0-1,0 0 1,0 0-1,0 0 0,0 0 1,23-1-1,-23 1 1,31-4-1,-6 6 0,2-5-1,5 3 0,6-4 0,8 4 0,2-2-1,6 1 1,0 1 0,1 0-1,-3 0 1,3 3 0,-5-1-1,-2 1 1,-2-1-1,0 1 1,0-1-1,4 0 1,-4-4-1,4 2 1,-1-2-1,1 1 0,4-3 0,0 3 1,-3-3-1,1 2 0,5 1 0,-1 1 0,3-2 0,1 2 0,-1 2 0,0-2 0,3 0 0,-1 0 0,-3 0 1,1-2-1,2 0 0,1-1 0,1-1 1,2 1-1,0-1 0,4 3 0,0-5 0,4 5 1,-2-3-1,1 1 0,3-2 0,0 1 0,1 1 0,1-2 0,0 1 0,-5-1 0,3 2 1,0-3-1,-2 3 0,-1-2 0,-1 1 0,2 3 0,4-5 0,-1 6 1,7-3-1,1 1 0,2 1 0,2-1 0,0 0 0,1 0 0,-5 1 0,0-1 1,-2-2-1,-5 3 0,-4-3 0,0 3 0,-2-3 1,-1 2-1,-1-1 0,-2 1 0,-1-1 0,-1 1 1,4-1-1,-2 1 0,-2 0 0,-2 0 0,-2 1 0,1-1 0,-5 0 0,-3 1 0,-4-1 0,-4 2 0,-2 0 0,0 0 0,-4 0 0,-4 2 0,1-2 0,-1 1 0,-1 1 1,-1 0-1,-3-1 0,-1 3 0,3-2 0,-1 1 0,5 2 0,3 0 0,0 4 0,0 0 0,1-2 0,-3-2 0,4 3 0,-2-1 0,-1-2 0,-3-1 0,0-2 0,1-6 0,1 4 0,-1-2 0,-5-1 0,1-1 1,-3 1-1,-1 0 0,-2-1 0,-4 2 0,-4 1 0,-2-1 1,-17 2-1,23 0 0,-23 0 0,0 0-1,0 0 1,18 7 0,-18-7 0,0 0 0,0 0 0,21-2 0,-21 2 0,25-3 1,-8-2-1,4 3 0,0 0 1,8 0-1,-1 1 0,-3-1 1,-2-2-1,-2 4 1,-21 0 0,29-1 0,-29 1 0,0 0 1,0 0-2,0 0 0,0 0-4,0 0-8,0 0-21,-17 3-1,17-3-1,-25 2-1</inkml:trace>
</inkml:ink>
</file>

<file path=ppt/ink/ink7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7.43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0 205 3,'0'0'20,"24"-3"-3,-24 3-5,0 0-4,23-2 1,-23 2-2,23-2 0,-23 2-1,25-5 0,-25 5-2,27-5 0,-27 5 0,25-5-1,-25 5 0,0 0-1,19-11 1,-19 11-1,0 0 0,0 0 0,0 0-1,0 0 1,0 0 0,0 0-1,0 0 1,0 0-1,0 0 0,19-14 0,-19 14 0,0 0 1,23-1-1,-3 1 0,1-2 0,9 4 0,5-4 1,7 0-1,4-1 0,6-1-1,5-1 1,4 0-1,3-2 0,3 0 0,2 0 0,3 2 0,3 0 0,2 2 0,-1-1 0,5 1 0,1 1 0,0-2 1,3 3-1,-3-3 0,2 1 0,6-1 0,-3-1 0,3 0 0,0 0 0,5 0 0,3 0 0,6-1 0,7 1 0,0 0 0,0 2 1,0-1-1,-2 1 0,0-1 0,-3 3 1,-7-1-1,-1 0 0,-2 0 1,0 1-1,1-1 0,-1-2 1,0 3-1,-2-3 0,-2 3 0,-4-3 0,-6 2 0,-1 1 0,-5 1 0,-3-2 0,-2 2 1,-4 2-1,2-1 0,-2 1 0,-2 2 0,-4-4 0,3 1 0,-1-1 0,-4 0 0,1 0 0,-5-1 1,-1-1-1,-3 0 0,-1 0 0,-4 2 0,-6-1 1,1-1-1,-1 2 0,0 0 0,0 0 0,8 0 0,0 2 0,4-2 0,0 1 1,1 3-1,-1-4 0,0 2 0,-4-1 1,-6-1-1,-2 0 0,-4 0 1,-3 0-1,-3 0 0,-3-1 0,-2-1 0,-6 0 1,-1 2-1,-18 0 0,23-2 1,-23 2-1,17-3 0,-17 3 0,21 0 1,-21 0-1,34-2 0,-9 4 0,4-2 0,2 2 0,3 1 0,3 1 0,-3-1 0,0 0 0,-1 1 0,-2-1 1,-4 1-1,-4-1 0,-4-1 0,0 0 0,-19-2 0,29 1 0,-29-1 0,23 0 0,-23 0 1,0 0-1,19 2 0,-19-2 0,0 0 0,0 0 1,0 0-1,0 0 0,0 0 0,19 2 0,-19-2 0,0 0 1,19 0-1,-19 0 0,0 0 1,21 0-1,-21 0 0,0 0 1,21 0-1,-21 0 0,0 0 0,17-2 1,-17 2-1,0 0 0,0 0 0,18-2 0,-18 2 1,0 0-1,0 0 0,0 0 0,0 0 1,0 0-2,0 0-2,21 2-5,-21-2-23,0 0-3,-23 0-1,23 0-1</inkml:trace>
</inkml:ink>
</file>

<file path=ppt/ink/ink7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9.76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121 225 26,'0'0'17,"0"0"-1,0 0-2,0-19-2,0 19-2,0 0-2,0 0-3,-19-10-1,19 10-1,0 0-1,-23-7 0,23 7 0,0 0 0,-23-9 0,23 9 0,0 0 0,-19-1 0,19 1 0,0 0 0,-19-5 0,19 5 0,0 0 0,0 0-1,-18 0 1,18 0-1,0 0 1,0 0-1,0 0 0,0 0 0,0 0 0,0 0-1,0 0 1,0 0-1,18 0 0,-1 1 0,4-1 1,10 0-1,7 2 0,6-2 0,8-2 1,7 2-1,0-1 1,5-1-1,-1-2 1,2 1-1,-2-2 0,0 1 0,-1-3 0,-3 2 0,2 0 0,1-2-1,1 2 1,-2 0 0,2 0 0,4 1 0,4 2 0,2 1 1,2 1-1,1 0 0,1 1 0,5-1 0,3 0-1,-1 0 1,4-1 0,4-1 0,2-1 0,0-3-1,2 1 1,-1-2 0,1-1 0,-4-1 1,-2 2-1,-8 2 0,-3 0 0,-2 1 1,-7 1-1,-1 1 0,-2 2 0,-1 2 0,-1 0 0,0-2 1,4 0-1,0 0 0,0 0 0,3 0 0,3-2 0,2 2 0,-2-2 0,1 2 0,-3 0 0,2 0 0,-6 2 0,0 0 0,-4 1 0,-2-1 0,0 1 0,0 1 0,1 1 0,-1-2 0,4 4 0,-4-2 0,4 1 0,2 0 0,2 1 0,0 0 0,-2 2 0,-2-2 0,-4-2 1,0 0-1,-5 0 0,-7-1 0,-3-4 0,-4 1 0,-3-2 0,-3-1 0,-2-1 1,1-1 0,-5 1-1,-1-1 1,0-1-1,-3 3 1,-1-3-1,-4 2 0,0-1 0,-2 3 0,0-1 0,-2-2 0,2 1 0,-1 1 1,1-1-1,2-1 0,3 1 0,1-1 0,4 1 0,0 0 0,-1-1 0,3 1 0,-3-1 1,1 2-1,-4-3 0,0 2 0,-6 1 0,2-1 1,-4-3-1,0 3 1,0 0-1,0-1 0,-1 2 1,-1-1-1,2 0 0,-2-1 1,-17 4-1,31-3 0,-31 3 0,25-6 0,-25 6 0,19-1 0,-19 1 0,0 0 0,25-2 0,-25 2 0,25-3 0,-8 1 1,2 2-2,0-2 2,2 2-1,0-2 0,1 2 0,-3-1-1,0 1 2,-19 0-1,30 0 0,-30 0 0,25-2 0,-25 2 0,21-2 0,-21 2 0,20 0 0,-20 0 0,0 0 0,23 0 0,-23 0 0,0 0 0,0 0 0,19-1 1,-19 1-1,0 0 1,0 0-1,0 0 1,0 0 0,0 0 0,0 0 0,0 0-1,0 0 1,0 0 0,0 0-2,0 0-1,21 6-10,-21-6-21,0 0-2,0 0-1,0 0-1</inkml:trace>
</inkml:ink>
</file>

<file path=ppt/ink/ink7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9:09.257"/>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16 53 12,'0'0'18,"-17"-5"-2,17 5-1,0 0-2,0 0-1,0 0-1,0 0-2,0-19-1,0 19-1,0 0-1,0 0 0,0 0-3,17 5 1,-17-5-1,21 9-1,-21-9 0,35 7 0,-12-7-1,3 0 0,1-4 0,4 1 0,-1-4 0,-1 2 0,-2-2-1,-2 0 1,-6 2-1,-2 1 1,-17 4 0,21-1-1,-21 1 1,0 0-1,0 0 0,0 0 1,0 0-1,0 0 0,0 0 0,0 0 0,0 0-1,0 0-1,20-4-2,-20 4-4,21 4-15,-21-4-11,25-9 0,-25 9 0</inkml:trace>
  <inkml:trace contextRef="#ctx0" brushRef="#br0" timeOffset="2231.1277">700-362 20,'0'0'18,"0"0"-2,-6-17-2,6 17-2,0 0-1,0 0-2,0 0 0,0 0-2,0 0-1,0 0-1,-6 15 0,6-15-1,-9 24-1,5-1 0,-6 1-1,5 7 0,-5 5 0,2 7 0,1-5-1,1 5 1,0-2-2,4-1 1,-2-2 0,3-3 0,1-8-1,0-4 0,1-3 1,-1-3-1,0-17 0,0 19 0,0-19 0,0 0 0,0 0-1,0 0-1,6 16-2,-6-16-2,0 0-6,0 0-20,0 0-1,0 0-1,17-5 2</inkml:trace>
  <inkml:trace contextRef="#ctx0" brushRef="#br0" timeOffset="3531.2019">1148-400 1,'-4'-21'20,"4"21"0,0 0-6,-11-24-1,11 24-2,0 0-2,0 0-2,-17-10-1,17 10-1,0 0 0,-23 12-1,23-12-1,-23 24 0,23-24 0,-27 36-1,9-15 1,5 10 0,-2-2-1,7 7 0,-1 1 0,3 4-1,4-1 0,2 3 0,4 0 0,3-2-1,5 0 1,3-3-1,-1-3 0,3-6 1,-2-5-1,0-3 0,-15-21 0,29 22 1,-29-22 0,27-5-1,-27 5 1,29-27-1,-12 4 1,-2-4 0,1-10-1,-1 0 0,-4-7 1,1-2-1,-4-2 0,-3 1 1,-3-1-1,-2 1 0,-2-1 1,-3 3-1,-3 4 1,-2 3-1,1 7 0,-1 3 0,1 8 0,1 1-1,8 19-1,0 0-2,0 0-19,-23 13-10,15 6-1,-3-1 0</inkml:trace>
</inkml:ink>
</file>

<file path=ppt/ink/ink7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6.15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0459EBB-F3D9-4A46-8544-D48DA508751E}" emma:medium="tactile" emma:mode="ink">
          <msink:context xmlns:msink="http://schemas.microsoft.com/ink/2010/main" type="inkDrawing" rotatedBoundingBox="2676,3738 10493,4146 10164,10456 2347,10047" hotPoints="10044,4100 10061,10737 3424,10754 3407,4117" semanticType="enclosure" shapeName="Square">
            <msink:sourceLink direction="with" ref="{4196035F-6E79-4DBB-A78E-12F58BCAA10B}"/>
          </msink:context>
        </emma:interpretation>
      </emma:emma>
    </inkml:annotationXML>
    <inkml:trace contextRef="#ctx0" brushRef="#br0">70 82 2,'0'0'1,"4"17"1,-4-17 0,0 0 0,0 0 1,-4 19 0,4-19 0,0 0 0,0 0 1,0 0-1,0 0-1,0 0-1,-5 16 1,5-16-1,0 0-1,0 0 1,0 0 0,0 0 0,0 0 0,0 0 0,0 0 0,0 0 0,0 0 1,0 0 0,0 0 0,0 0 2,0 0-1,0 0 1,0 0 0,23 5 0,-23-5-1,25-4 0,-4 6-1,-2-5 0,8 3-1,-1 0 0,7 0 0,1-2 0,9 2-1,-1-4 1,4 3-1,5-3 1,-1 2-1,8-1 0,-1-1 1,8 1-1,-1 0 1,-1-1-1,-2 2 0,0-3 0,1 3 1,-9-1-1,1 1 0,-6-1 0,-2 1 0,0 0 0,2-1 0,-6 1 0,2 0 0,-4-1 0,4 1 1,-4 1-1,4-3 0,-3 2 0,-1 1 0,2-1 0,2 0 1,4 2-1,-2-2 0,8 2 0,-5 0 0,3 2 0,0-2 0,-1 2 0,-3 0 0,-2-1-1,0 1 1,-5 2 0,-1-1 0,-4 0 0,1-1 0,-1 2 0,-2-1 0,3 1 0,1-3 0,-1 3 0,3-4 0,0 1 0,2-1-1,-2 0 1,6 0 0,0-1 0,-2-1 0,8 0 0,-2 1 0,2-1 0,-3 0 0,7 2 0,-4 0 0,-1 0-1,1 0 1,-2 0 0,-2 0 0,-6 0 0,-2 2 0,-3-2 0,-3 2 0,-5-1 0,-2 1 0,-2 0 0,-2-1 0,-4 3 0,0-2 0,0-1 0,-2-1 0,0 2 0,1-2 0,1 0 0,-2 0 0,2 0 0,4 0 0,-4 0 0,2-2 0,1 2 0,1 0 0,-1 0 0,5-1 0,-2 1 0,2-2 0,2 2 0,1-2 0,9 2 0,-1-2 0,4 1 0,2-3 0,8 3 0,2-1 0,5 0 0,-2 0 0,3 1 0,-1 1 0,1 1 0,1-1 0,-6 2 0,1 0 0,0 0 0,-3-2 0,-1 1 0,0 1 1,-5 0-1,1-1 0,-2 1 0,2 0 0,-6 1 0,-3-1 0,3 0 0,-6 0 0,3-1 0,-5 1 1,2 0-1,-3 1 0,-2-1 0,-3 0 0,3-1 0,-2 1 0,-1 0 0,1-2 0,-2 2 0,-2-1 0,2-1 0,0 2 0,-4-2 1,1 0-1,-2 2 0,1-2 0,-4 0 0,2 0 0,0 0 0,0 0 0,2 0 0,4-2 0,1 2 0,5-2 0,5-1 0,3 3 0,3-4 0,5 4 0,1-1 0,2-1 0,3 2 0,3 0 0,-4-2 0,5 2 0,0 0 0,-3-2 0,3 2 0,-3 0 0,1-1 0,-5 1 0,2-2 0,-6 2 0,-4-2 0,-2 2 1,-6 0-1,-1-1 0,-7 1 0,-1 0 0,-6 0 0,0 0 0,-21 0 0,27 0 0,-27 0 0,17 1 0,-17-1 0,0 0 0,0 0 0,0 0 0,0 0 0,18-1 0,-18 1 0,0 0 0,0 0 0,0 0 0,17 0 0,-17 0 0,0 0-1,0 0 1,19-2 0,-19 2 0,0 0 0,0 0 0,19 0 0,-19 0 0,0 0 0,0 0 1,0 0-1,0 0 0,0 0 1,0 0-1,0 0 1,0 0-1,0 0 0,0 0 0,0 0 0,0 0 0,0 0 0,0 0 0,0 0-1,0 0 1,0 0 0,0 0 0,0 0 0,0 0 0,0 0 0,0 0 0,0 0 0,6 17 0,-6-17 0,0 0 1,-8 21-1,8-21 0,0 0 0,-4 22 0,4-22 0,-2 19 1,2-19-1,-1 21 0,1-21 1,0 23-1,0-23 1,-4 27 0,2-11 0,0-1 0,-4 3 0,6-1 0,-6 0-1,4 6 1,-3-4 0,3 2 0,-2-4-1,2 2 1,0-2-1,2 0 1,0 1-2,0 1 2,2-4-2,0 4 1,0 0 0,0 2 1,0-2-2,0 2 2,-2 0-1,-2 3 1,0-3-1,0 3 1,-2 2-1,0-2 0,2 2 1,-2 1-1,3-1 0,1 2-1,-2-2 1,2 2-1,0-4 1,0 4-1,-2-4 1,2 2-1,0 1 0,-2 1 1,2 1 0,0 1 0,-2 3 0,2 0 0,0 1 0,-2 1 0,4 1-1,-2 0 1,0 2 0,2 0 0,0-1 0,0 1 0,1-2-1,1 2 1,0-5 0,2 2 0,0-3 0,-1 1 0,1-2 0,0-1 0,0-1 0,-1 1 0,1 1 0,-2-4 1,2 4-1,-1 1 1,-1-5 0,0 3-2,0-1 2,0-1-1,2-4 1,-3 4-1,1-4 0,2 2-1,0 0 2,1 1 0,-1 4-1,2 1 0,1 0 0,-1 3 1,3 1-1,-1 2 0,3 2 0,-3 0 0,3 0 0,-1-1 0,-2-2 0,1-1 0,-3-1 0,-1-3 1,-3-2-1,2-1 0,-4-3 0,0 4 1,-2-4-1,0-1 1,-2 1 0,0 0 0,0 2 0,-2-2 1,2 2 0,2-1-1,-2 3 1,2-1-2,-2 0 1,2 3-1,0-3 1,0 2-2,0-2 1,0 3-1,-1-1 1,-3 0 1,2 2-1,0-2 0,0 0 0,-2 2 1,2 0-1,-2 0 0,1 1 0,1-1 1,-2 2-1,0-1 0,2 1 0,0-1 0,-2 1 0,2-1 1,-3-2-1,3 0 0,-4-2 0,4 1 0,-4-2 0,4-1 1,-3-2-1,5-2 0,-2 2 0,2 0 0,-2 0 2,0 0-2,2 2 1,-2 1 0,2-1 0,-2 3-1,0-2 1,2 0 0,0 1-1,0 3 1,-2-2-1,4 3 1,-4 1 0,4 1-1,-4 1 1,2 2 0,0 1-1,0-2 0,0 0 0,0-1 1,0-5-1,0 1 1,0-2-1,0-1 1,-2-4-1,4 0 0,-2-2 1,2 0-1,-2 0 0,2 2 1,0 0-1,-2 2 1,2-2-1,-2 1 0,0 1 1,0 1-1,-4 3 2,0-3-1,2 0 0,-2-1 0,1 0 0,-1-1 0,0-1 0,2 2 0,0-6-1,2 1 0,-2 1 0,2-1 0,-2 1 0,2 0 1,-2-1-1,0-1 0,2 0 0,-1-1 0,-1 2 0,2-3 1,0 1-1,-2-4 0,2 3 0,0-3 0,-2 2 0,2 0 0,-2 0 1,2 2-1,-2 1 0,2 2 1,-2 2 0,0 0-1,2 0 1,-2 0-1,2-3 1,0 1-1,-2-5 1,2 0-1,0-19 0,0 27 1,0-27-1,0 19 1,0-19-1,0 0 1,0 0-1,0 0 1,0 0-1,0 0 0,0 16 0,0-16 0,0 0 0,0 0 0,0 0 1,0 0-1,0 16 0,0-16-1,0 0-2,0 0-8,0 0-23,0 0-2,0 0 0,-38-26-1</inkml:trace>
    <inkml:trace contextRef="#ctx0" brushRef="#br0" timeOffset="-4763.2723">7 0 2,'0'0'4,"0"0"0,0 0 0,0 0 0,0 0 0,0 0 0,0 0 1,0 0 0,17 25-1,-17-25 1,0 26-1,-1-9 0,1 4-1,-6-1 0,4 5 0,-2 0-1,4 3-1,-4 0 1,2-1 0,-2 3 0,4 1 0,-3-2-1,1 4 1,0-5 0,0 3 0,0-5 0,4 3-1,-4-4 0,4 0 0,-2-2-1,2-1 1,-2 1 0,4-1 0,-2-1-1,-1 2 1,3-1-1,0-1 1,0 0-1,0-1 1,-2 5-1,3-3 1,-3 2 0,4 4 0,2-4 0,-2 4-1,1-1 0,1 3 0,1-8 1,-3 8-2,4-6 1,-3 0 0,-3 2 0,4 0 0,-4 2 1,3-1-1,-1 3 0,0-1 0,0 0 1,-3-1-1,1 2 1,0-5-1,0 1 1,2 0 0,-4-3 0,5-1 0,-7 1 0,6-2-1,-4-2 1,2 3-1,-2-6 1,0 4-1,-2-4 0,2 3 1,-1-2-1,-1 2 0,2 0 0,-2 0 0,0 0 1,-2 0-1,1 2 0,1-2 1,-4-2-1,2 4 1,-2-4-1,0 2 1,0-1 0,0 1 0,3-4-1,-5 3 1,4 4 0,-4-5 0,4 6 0,0-1-2,0 3 2,2-1-1,-2 0 0,1 2 0,-1-4 0,0 6-1,0-4 1,-2-1 0,2 1 0,-2-2 0,2 1 0,0 1 0,0 0 0,1 0 0,1 1 0,0 1 0,0 0 0,0 1 0,0 3 0,0-1 0,-4 0 0,2 3 0,2-3 0,0 2 0,0-2 0,0 3 0,-2-5 0,2-1 0,0-2 0,0 2 0,-4-3 0,4-1 0,-2-1 0,2 0 0,-2-2 0,2 0 0,4-2 0,-4 0 0,4 1 0,-2-3 0,-2 1 0,2 1 0,2-1 0,-3-1 0,1 4 0,-2-1 0,2-1 1,0 0 0,0 2 0,-2 0-2,2 0 2,0 0-2,-2-2 2,2 3-2,-2-3 1,4 4-1,-4-2 1,2-2 0,1 2 0,-1 0 0,0 0 0,4 0 0,-2 0 0,2-2 1,-4 4-2,3 0 1,-1-1 0,0 1 0,0 0 0,-2 3 0,0 2 0,0 0 0,-1 2 0,1-1 0,0 1 0,-2 1 0,2 4 0,-2-3 1,0-3-2,2 1 2,-2-4-1,2 2 0,-2-3 0,2-1 0,-2-3 0,2 2 0,0-2 0,-2 2 0,0-2 0,0 0 0,2 0 0,-2 0 0,0 0 0,2 0 0,-2-2 0,0 2 1,2-3-1,-2 1 0,1 2 0,-1-2 0,2 2 0,-2 0 0,0 0 1,0 2-1,0 0 0,-2 3 1,1-3-1,1 5 0,0-2 0,0 2 0,0 0 0,0 0 0,-2 1 0,2 1 0,2 1 0,-2-1 0,0 2 0,0-3 0,-2 1 0,2-1 0,0-1 0,-2-3 0,2-1 0,-2 1 0,2-1 0,0 1 0,0-1 0,0 1 0,2-1 0,-2 2 0,2-1 0,-2 1 0,2-1 0,-2 1 0,0-3 0,1 1 0,-1 1 0,2-1 1,-2 0-2,0 1 2,0-2-1,2-1 0,-2 3 0,2-2 0,-2-1 0,2 3-1,-2-1 2,0-1-2,0 0 1,0-2-1,-2 0 2,2 0-2,-2-3 1,2-1 0,0-15 0,0 29 0,0-29 0,0 32 0,0-17 0,0 1 0,0 1 0,2-1 0,-2 1 0,2 0 1,0 0-1,-2-1 0,2 1 0,-2 1 0,0-1 0,2 0 0,-2 2 0,2-2 0,-2-1 0,0 3 1,0-3-1,2-1 0,-2-15 0,2 28 0,-2-13 0,0-15 1,3 30-1,-3-30 0,2 27 0,-2-27 0,2 26 0,-2-26 0,2 19 0,-2-19 0,0 0 0,2 21 0,-2-21 0,0 0 0,2 19 0,-2-19 0,-2 17 0,2-17-2,-2 25-2,2-25-6,-9 20-21,1-4 0,8-16-1,-27 19 21</inkml:trace>
    <inkml:trace contextRef="#ctx0" brushRef="#br0" timeOffset="16961.9701">193 4629 6,'0'0'10,"0"0"-2,0 0 0,0 0-1,0 0-2,0 0-1,0 0 0,17-1 0,-17 1 0,0 0 1,0 0-1,0 0 0,0 0 0,17-2 0,-17 2 0,0 0-1,0 0 0,0 0 0,0 0-1,0 0 0,0 0-1,0 0 0,0 0-1,0 0 1,0 0-1,0 0 0,-17 5 0,17-5 0,0 0 0,-21 3 0,21-3 0,-17 4 0,17-4 0,0 0 1,-21 3-1,21-3-1,0 0 1,0 0 0,0 0 0,0 0 0,0 0-1,17 9 1,-17-9 0,38 5 0,-9-1 0,8 1 0,3-2 0,8 2 0,3 1 0,1-3 0,11 0 0,1 1-1,3-2 2,-2-1-2,0 1 1,0-4 0,2 2 0,-2 0 0,-5-1 0,1-1 0,0 0 0,2-1 0,1-1 0,1 3 0,-4-3 1,4 2-2,4-1 2,0 1-1,-2-1 0,-2 1 0,6-1 0,-2-1 0,0 1 0,-2-1 0,-2 1 0,-2 1 0,-5-1 0,-1 3 0,-5-2 0,0 2 0,-2 3 0,-1-3 0,1 2 1,-2-2-1,0 2 0,2-2 0,0 2 1,1-2-1,3-2 0,0 2 0,3 0 0,-1 0 0,7-4 0,0 4 0,0-1 0,-2 2 0,1-2 0,-7 2 0,3-1 0,-5 2 0,-1-2 0,-2 2 0,0 0 1,0-1-1,-3-1 1,5-1-1,-4-1 0,2 2 0,-2 2 1,3-4-1,-3 2 0,4-2 0,0 0 0,0 1 0,5 1 0,-1-2 0,-3 0 0,-1 0 0,-2 2 0,1-1 0,-5 1 0,0 0 1,-7 0-1,-1 1 0,-4-1 1,1 2 0,-6-4 0,1 2 0,-5 0-1,2 0 1,2-3 0,-2 1 0,1-1 0,5-1-1,3-1 1,6 3 0,2-3 0,10 4 0,0-3 0,9 2-1,4 1 1,2 1 0,0-2-1,0 4 1,-2-2-1,-2 0 1,-4 0 0,1 0-1,-7-2 1,-3 2 0,-8 0 0,-2 0 0,-9-2-1,-1 2 1,-9 0-1,-4 0 1,-19 0-1,29 0 0,-29 0 0,25 2 0,-25-2 0,27 2 0,-10-1 0,0 1 0,4 0 0,-1-2 0,1 2 0,0-1 0,-2-1-1,2 2 1,-2-2 0,0 2 0,0-1 0,1 1 0,1 2 1,0-3-1,0 3 0,0-1 0,-2 2 0,2-1 0,-2-2 0,-2 1 0,4-3 0,1 4 0,1-4 0,0 3 0,0-3 0,0 2 0,1-2 0,-3 3 1,1-3-1,-1 2 0,-4-2 0,0 2 0,0-1 0,1-1 0,-18 0 0,34 4 0,-15-1 0,0-3 0,2 2 0,-1-2 0,1 3 0,0-4 0,-2 2 0,-2-1 0,-17 0 0,31 0 1,-31 0-1,25 2 0,-25-2 0,23 2 0,-23-2 0,23 0 0,-23 0 0,26-2 0,-26 2 0,25-3 0,-25 3 0,25 0 0,-25 0 1,23-2-1,-23 2 1,19 0-1,-19 0 1,18 0 0,-18 0 0,0 0 0,19-7-1,-19 7 1,0 0-1,0 0 1,21-5-1,-21 5 0,19-2 0,-19 2 0,25 2 0,-25-2 1,25-2-1,-25 2 0,23-2 1,-23 2 0,19-1 0,-19 1 0,0 0 0,19-4 0,-19 4 0,0 0 1,0 0-2,0 0 1,0 0 0,0 0 1,0 0-1,0 0 0,0 0 0,0 0-1,0 0 1,15-15 0,-15 15-1,0 0 0,0 0 0,0 0 0,0 0 0,0 0 1,0 0-1,0 0 0,12-16 0,-12 16 1,0 0-1,0 0 0,0 0 0,0 0 0,17-14 0,-17 14 0,0 0 0,0 0 0,17-6 0,-17 6 0,0 0 0,20-6 0,-20 6 0,0 0 0,17-5 0,-17 5 0,0 0 0,0 0 0,0 0 0,0 0 0,0 0 0,0 0 1,0 0-1,0 0 0,0 0 1,0 0-1,0 0 0,0 0-2,0 0-1,0 0-4,6 16-15,-27-6-13,1 2-2,-10 0 0</inkml:trace>
    <inkml:trace contextRef="#ctx0" brushRef="#br0" timeOffset="13969.7991">0 3171 19,'0'0'13,"19"5"-3,-19-5 0,27 5-3,-10-5-1,13 7-2,-3-5-1,8 6-1,3-6 1,8 3-1,0-3 1,8 0-2,1-2 1,5 1 0,8-2-1,5 1 1,2-4-2,2 4 1,-1-3 0,3 3-1,-5-2 0,1 2 0,-4 0 0,-4-2 0,-2 2 0,0 2 0,-1 0 0,-1 0 0,2-2 0,0 1-1,-2-1 2,4 0-1,4 0 0,2 0 0,0-1 0,1 1 0,1 0 0,2 0 0,-4 0 0,-4 0 0,-2-2 1,0 2-1,-4 0 0,0 0 0,-2-2 1,4 2-1,1 0 0,3 2 0,0 0 1,-1-1-1,9 3 0,-4-3 0,4 3 0,-1-1 0,-3 1 0,-2-1 0,-2 2 0,-2-1 0,-2-1 1,0 1-1,-4-1 0,-1 1 0,-1-1 0,0 1 0,3-3 0,1 3 0,-2 1 0,1-2 0,5 2 0,0-1 0,2-1 0,-2-1 0,-2 0 0,-2-2 1,-2-2-1,-3 2 0,-5-3 0,1 3 1,0-4 0,1 4 0,-1-3 0,1 3 1,-3-2 0,4 2 0,-5-3 0,7 3 1,-8-4 0,5 2-1,-3-1 0,4 3 0,-1-3 0,3 1-1,-3-3 1,1 3-1,-3-3 0,-3 1-1,-2-1 1,-2 2 0,-6-2-1,-2 1 1,-3 1-1,-4-1 0,-3 1 0,1 1 0,-2-1 1,-2 1-1,0 0 0,0 0 0,-1 1 0,5-1 0,-2 0 0,0 0 0,2 2-1,-3-1 1,1 1 0,0 0 0,-2 0 0,2 0 0,-2 1 0,0-1 0,1 0 0,1 0 0,0 0 0,-2 2 0,0-2 0,0 0 1,0 0-2,-2 0 2,2 0-1,-1 2-1,3-2 2,0 2-1,2-2 0,0 1 0,-1-1 0,3 2 0,0-2 0,1 2 0,-3 0 0,3-1 0,-1 1 0,2 0 0,-3-1 0,3 1 0,-3 0 0,-1 0 1,0-2-1,0 1 0,-2-1 1,-1 0-1,-1 0 1,0 0 0,-2-1-1,-4 1 1,-1-2 0,-1 2-1,-17 0 1,27-2-1,-27 2 1,21 0-1,-21 0 1,21 0-1,-21 0 1,23-2 0,-23 2 0,27-1 0,-27 1 0,26-2 0,-26 2 0,23-2 0,-23 2 0,21-3 0,-21 3-1,18-4 1,-18 4 0,0 0-1,21-3 0,-21 3 1,0 0-1,17-2 1,-17 2-1,0 0-1,0 0-2,0 0-5,0 0-17,-27 16-10,4-9-2,-13-7 1</inkml:trace>
  </inkml:traceGroup>
</inkml:ink>
</file>

<file path=ppt/ink/ink7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3.49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D340AF2B-DC66-4C02-A3C0-6778D11F3334}" emma:medium="tactile" emma:mode="ink">
          <msink:context xmlns:msink="http://schemas.microsoft.com/ink/2010/main" type="inkDrawing" rotatedBoundingBox="6309,4190 6880,10111 6703,10128 6132,4207" semanticType="verticalRange" shapeName="Other"/>
        </emma:interpretation>
      </emma:emma>
    </inkml:annotationXML>
    <inkml:trace contextRef="#ctx0" brushRef="#br0">6 15 16,'0'0'13,"0"0"-2,0 0-2,-7-16-4,7 16-1,0 0-1,0 0-2,0 0 0,0 0-1,0 16 1,0-16-1,0 22 2,2-6 0,-4-1 0,4 4 1,-2 2-1,3 3 2,-5 2-2,6 5 1,-4-2-1,4 6 0,-2-3 0,0 8 0,-2-5-1,4 6 0,-4-5 0,4 7 1,-4 2 0,3 5-1,-4-2 1,4 6-2,-1-1 1,2 4-1,-2 2 1,2 1-2,-2 2 2,2 0-2,-2 4 1,-1-3 1,1 3-1,0-1 0,-4-2 0,2-3 1,0-5-1,0-1 0,0-6 1,0 2-1,-3 1 1,3 3-1,-2-1 1,0 3-1,0-1 0,0 2 0,0 3 1,4 2-1,-2-2 0,2 2 1,2 4-1,1-2 1,1 1 0,2 1 0,-1-4-1,3-4 1,-2-2-1,3-1 1,-1-7 0,-1 0 0,-1 1 1,0 2-2,-5-1 2,3 5-2,-2-1 2,2 4-2,-4 5 1,5 0 0,-1 1-1,4 0 1,-1 1-1,3-1 1,-5-2-1,5-3 1,-2-6-1,-1 1 1,-1-8-1,1-3 1,-1-3-1,2 1 1,-3-3 0,-1 2-1,2-2 2,-1-2-1,-1 0 0,0 1 0,0-1 0,-1 0 0,1-2-1,2-1 1,-1-2-1,-1 2 0,0-2 0,0-2 1,-1 2-1,-1-3 0,0 1 0,-2 1 0,-2 2 0,2 1 0,0 2 0,0-1 1,-2 2-1,3 2 0,-1 0 0,2 0 0,-2-3 0,0 1 0,0 0 0,2 0 1,-2-3-1,0 0 0,0-2 0,-1-2 0,3 4 1,-4-1 0,2-2 0,2-1 0,-2 0 0,0-1-1,0 0 1,2-1 0,-2-3-2,1 0 1,1 1 0,0-1 0,0 0 0,0 0 1,1-2-2,-1 1 2,0-1-1,0-1 0,0-2 0,0-2 0,-1-1 0,-3-16 0,6 25 0,-6-25 1,4 21-1,-4-21 0,4 26 0,-4-26 0,6 29 0,-4-13 1,-1 3-1,3 0 0,0 0 0,0 0 0,0 0 0,2 1 0,-1-1 0,-1 0 0,2 0 0,-2-3 0,-1-1 0,-3-15 0,6 26 0,-6-26 0,0 0 1,8 19-1,-8-19 1,0 0-1,0 0-1,2-15-3,-2 15-13,-10-30-17,4-4-1,-9-21 0,6-11 8</inkml:trace>
  </inkml:traceGroup>
</inkml:ink>
</file>

<file path=ppt/ink/ink7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5.4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F17587D-DA2E-4422-9645-EC003F002864}" emma:medium="tactile" emma:mode="ink">
          <msink:context xmlns:msink="http://schemas.microsoft.com/ink/2010/main" type="inkDrawing" rotatedBoundingBox="7855,4200 8242,10211 7961,10229 7574,4218" semanticType="verticalRange" shapeName="Line">
            <msink:sourceLink direction="with" ref="{E4FB449A-AFB2-4A27-B9ED-39FFDA43C0F6}"/>
            <msink:sourceLink direction="with" ref="{D9DDCAED-BAD1-4DDF-A9B0-95F0D19B3968}"/>
            <msink:sourceLink direction="with" ref="{70EC2D8B-B1C2-454B-9550-A49E3D55F1B8}"/>
          </msink:context>
        </emma:interpretation>
      </emma:emma>
    </inkml:annotationXML>
    <inkml:trace contextRef="#ctx0" brushRef="#br0">52 20 5,'0'0'18,"0"0"-2,0 0-4,-8-22-1,8 22-2,0 0-1,0 0-3,0 0-2,0 0-1,0 0-1,0 0-1,0 0 0,0 0 0,4 20 1,-4-20 0,0 23 1,4-6 1,-6 5-1,4 6 1,-4 3 0,4 7-1,-4 0 1,6 8-1,-4-1-1,1 5 0,-1-3 0,2 3 0,0 1 0,0 5-2,-4-1 3,2 2-3,-4 3 2,4 5-1,-5 6 1,1 7-2,0 5 2,0 3 0,0 2-1,1 3 1,-1-3-1,2-2 0,-2-3 0,4-4 0,0-8 0,2-4 1,-4-3-1,4-2 1,-2 0-1,0 4 0,-2-4 1,2 5 0,-4 4-1,2 3 1,-2 0-1,1 3 1,-1-1-1,0 0 1,0 0 0,2-2-1,2-5 1,-2-2 0,2-3 0,2-2-1,0-3 1,0 1-1,0-7 0,0 4 1,0 2-1,0 1 1,0 2-1,0 2 1,-1-2-1,1 2 1,2-4-1,0-1 1,-2-6-1,4-1 0,-3-5 2,3 1-2,0-3 1,0 1-1,-1-3 1,-1 1 0,4-1 0,-2 0-1,-1 0 0,3-2 1,0 2-1,-1-1 0,1-1 0,0 0 0,-1 3 0,1-1 1,2-2-2,-1 0 2,3-1-2,-1 0 2,-1-2-1,1-2 0,-1-2 0,-1-3 0,1 0 0,-2-1 0,1-3 0,-1-1 1,-2 0-2,-1-2 2,3-1-1,-2 1 0,0 0 1,-1 2 0,1-2 0,0 2 0,0-2 0,-1 0 0,1 2 0,-2-2-1,2-5 0,-3 0 1,-1-2-1,2 0 0,-2-1 0,-2-16 0,6 26 0,-6-26 1,4 27-1,-4-27 0,4 28 0,-3-13 1,1 1-1,0-1 0,0 3 0,0-1 0,0 2 0,-2 0 0,2 2 0,0-3 1,-2 3-1,2 0 0,0-2 0,2 0 0,-1-4 0,1 3 0,-2-3 0,-2-15 1,8 28-1,-8-28 0,6 25 0,-6-25 0,3 23 0,-3-23 1,6 22-1,-6-22 0,4 21 0,-4-21 0,4 22 0,-4-22 0,4 28 1,-4-28-1,5 28 0,-5-28 0,6 25 0,-6-25 1,6 28-1,-6-28 0,6 22 1,-6-22-1,3 19 0,-3-19 1,0 0-1,6 19 0,-6-19 1,0 0-1,0 0 0,0 0 1,0 0-1,0 0 1,0 0-2,0 0-1,0 0-8,-23-1-23,23 1-2,-32-42-3,12 1 1</inkml:trace>
  </inkml:traceGroup>
</inkml:ink>
</file>

<file path=ppt/ink/ink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08.37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489 22 10,'-18'3'23,"18"-3"-1,0 0-6,0 0-6,0 0-2,0 0-3,0 0 0,0 0-1,0 0 0,25 12-1,-25-12 0,37 7 0,-18-10 0,9 3-2,-3-9 1,6 2 0,-6-5-1,-1 2 0,-3-2 0,-3 1-1,-18 11 2,24-13-1,-24 13 1,0 0-1,0 0 1,18 0-1,-18 0 1,7 22-1,1-3 0,3 7 0,3 5 0,3 3 0,-2 2 0,4 4 0,-4-2-1,3-2 1,-3-5-1,-2-1 1,-5-8 0,2-5-1,-5 0 1,-5-17-1,6 18 1,-6-18-1,0 0 0,0 0 1,0 0-1,4 15 0,-4-15 0,0 0 0,0 0-1,0 0 0,0 0-3,0 0-5,9 17-16,-9-17-7,0 0 1,0 0-2</inkml:trace>
  <inkml:trace contextRef="#ctx0" brushRef="#br0" timeOffset="1934.1105">672 109 26,'0'0'16,"0"0"-1,0 0-1,0 0-3,0 0-2,0 0-1,0 0-2,0 0-2,-11-17 0,11 17-1,0 0 0,0 0-2,-19 2 1,19-2-2,0 0 1,0 0-1,-16 21-1,16-21 1,0 0 0,-4 18-1,4-18 1,0 0 0,0 0 0,0 0 0,0 0 0,23 4 0,-23-4 0,19-12 1,-19 12-1,29-17 0,-29 17 1,31-19-1,-31 19 0,31-19 0,-31 19 0,28-16 1,-28 16-1,21-12 0,-21 12 1,0 0 0,19-12 0,-19 12 0,0 0 0,0 0 1,0 0-1,0 0 0,0 0 1,0 0-1,0 0 0,18 5 0,-18-5 0,0 0 0,0 0-1,0 0 2,19 14-1,-19-14 0,0 0 0,19 22 1,-19-22-1,17 28 1,-5-9-1,3 7 0,-1 0 0,5 3-1,0 5 1,2 1-1,2-1 0,2 4 1,-2-3-1,2-1 0,-2 1 0,-2-2 1,0-9-1,-4 0 0,-5-5 1,-12-19 0,15 22-1,-15-22 1,0 0 0,0 0 0,0 0 0,0 0 1,0 0-1,0 0 0,0 0-1,0 0 1,0 0-1,0 0 1,0 0-1,0 0 0,0 0 0,0 0-1,17 7 0,-17-7-2,17 2-3,-17-18-15,23 16-10,-23 0-3,25-26-1,-19 6 0</inkml:trace>
  <inkml:trace contextRef="#ctx0" brushRef="#br0" timeOffset="7039.4026">-636-773 30,'0'0'27,"-2"-21"-2,2 0-7,0 21-5,11-45-5,5 20-3,-9-12 0,9 5-2,-5-3 0,3 4 0,-3-3-1,1 11 0,-5 1-1,-7 22 1,12-23-1,-12 23 1,0 0 0,13 16 0,-7-1-1,4 8 0,1 1 1,6 4-1,-1-1 0,3 1 0,0-4-1,-2-3 0,-17-21 1,29 24-1,-29-24 0,0 0 0,21 14-2,-21-14-3,0 0-17,10-18-8,-10 18-3,-4-20 1</inkml:trace>
</inkml:ink>
</file>

<file path=ppt/ink/ink8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7.7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490D3BB-638F-42AA-B481-E9B4BBF20CED}" emma:medium="tactile" emma:mode="ink">
          <msink:context xmlns:msink="http://schemas.microsoft.com/ink/2010/main" type="inkDrawing" rotatedBoundingBox="2755,5496 10092,5437 10094,5604 2756,5663" shapeName="Other"/>
        </emma:interpretation>
      </emma:emma>
    </inkml:annotationXML>
    <inkml:trace contextRef="#ctx0" brushRef="#br0">-11 133 5,'-8'-15'12,"8"15"-2,0 0-3,0 0-2,0 0 1,0 0-1,0 0-1,0 0 0,17 3 1,-17-3-1,23 0 0,-23 0 0,35-1-1,-18-3 0,10 4-1,-4-3 0,7 3-1,1-2 0,4 4 0,3-2 1,6 3-2,6-1 1,3 5-1,9-2 0,-1 0 0,10-2 1,0 1-1,3-2 0,3-1 0,-2-1 0,1 0 0,-1-1-1,2-1 1,-4 2 0,-3-4 0,3 3 0,-4-1-1,2 2 1,0-2 0,0 1 1,0-1-1,3-2 0,-3 4 0,0-1 1,0-1-1,0 0 1,-4 2-1,0 0 1,4-1-1,-4 2 0,2-1 0,-2 0 1,2 0-1,0 0 0,2 2 0,-4 1 0,-2 1 0,8-2 0,-4 3 0,3-2 0,-1-1 0,0 3 0,0-3 0,-4 0 0,2-1 0,-2-1 0,-4 2 0,2-2 0,2 0 0,-1-2 0,1 2 0,2 0 0,1-1 0,5 1 0,0 0 0,3 0 0,-1 1 0,2 1 0,-3 0 0,-1-1 0,-2 3 0,-6-2 0,-2-1 0,-4 1 1,0 0-1,-5-2 0,1 0 0,-3 0 0,0 0 0,1 2 0,-1-2 0,-2 1 0,-6 1 0,1 0 0,1-1 1,0-1-1,0 0 0,2 0 0,0-1 0,0 1 0,1-2 0,1 0 0,0 1 0,-4-1 0,-1 0 0,-2 0 1,-1-1-1,-4 1 0,2-1 0,0-1 0,0 3 0,0-5 0,1 3 0,-1-1 0,0 1 0,-2 0 0,0-3 0,-5 3 0,3 0 0,-2-3 0,-3 3 0,1-1 1,-3 1-1,-2 0 0,-2 1 0,1-2 0,-5 1 0,2 1 0,-2-1 1,4-2-1,0 1 0,2-1 0,-1 0 1,1 0-1,2 1 0,-6 1 0,2-1 1,-6 1-1,2 1 0,-4 0 0,0 2 0,0 0 0,0-1 0,2 1 1,2 0-1,0 0 1,4 0 0,-2-4 0,4 4 1,-6-3 1,7 3 0,-7-5-1,4 3 1,-10-3 0,6 5 0,-23 0-1,29-7 0,-29 7 0,0 0-1,0 0 0,0 0 0,12-16-1,-12 16-1,0 0-2,-31-8-5,31 8-13,-17 17-12,17-17 0,-35 7-1</inkml:trace>
  </inkml:traceGroup>
</inkml:ink>
</file>

<file path=ppt/ink/ink8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3:17.387"/>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96035F-6E79-4DBB-A78E-12F58BCAA10B}" emma:medium="tactile" emma:mode="ink">
          <msink:context xmlns:msink="http://schemas.microsoft.com/ink/2010/main" type="writingRegion" rotatedBoundingBox="3293,10098 3050,4393 9702,4109 9946,9814">
            <msink:destinationLink direction="with" ref="{A0459EBB-F3D9-4A46-8544-D48DA508751E}"/>
          </msink:context>
        </emma:interpretation>
      </emma:emma>
    </inkml:annotationXML>
    <inkml:traceGroup>
      <inkml:annotationXML>
        <emma:emma xmlns:emma="http://www.w3.org/2003/04/emma" version="1.0">
          <emma:interpretation id="{6A512A75-25AF-43DA-AF76-65B4ACD0CB44}" emma:medium="tactile" emma:mode="ink">
            <msink:context xmlns:msink="http://schemas.microsoft.com/ink/2010/main" type="paragraph" rotatedBoundingBox="3279,9913 3109,4682 4248,4645 4419,9876" alignmentLevel="1"/>
          </emma:interpretation>
        </emma:emma>
      </inkml:annotationXML>
      <inkml:traceGroup>
        <inkml:annotationXML>
          <emma:emma xmlns:emma="http://www.w3.org/2003/04/emma" version="1.0">
            <emma:interpretation id="{E4FB449A-AFB2-4A27-B9ED-39FFDA43C0F6}" emma:medium="tactile" emma:mode="ink">
              <msink:context xmlns:msink="http://schemas.microsoft.com/ink/2010/main" type="line" rotatedBoundingBox="3279,9913 3109,4682 4248,4645 4419,9876">
                <msink:destinationLink direction="with" ref="{1F17587D-DA2E-4422-9645-EC003F002864}"/>
              </msink:context>
            </emma:interpretation>
          </emma:emma>
        </inkml:annotationXML>
        <inkml:traceGroup>
          <inkml:annotationXML>
            <emma:emma xmlns:emma="http://www.w3.org/2003/04/emma" version="1.0">
              <emma:interpretation id="{95F91D77-E76B-46D7-92C1-38ACB36F3735}" emma:medium="tactile" emma:mode="ink">
                <msink:context xmlns:msink="http://schemas.microsoft.com/ink/2010/main" type="inkWord" rotatedBoundingBox="3279,9913 3109,4682 4248,4645 4419,9876"/>
              </emma:interpretation>
              <emma:one-of disjunction-type="recognition" id="oneOf0">
                <emma:interpretation id="interp0" emma:lang="en-US" emma:confidence="0">
                  <emma:literal>ini</emma:literal>
                </emma:interpretation>
                <emma:interpretation id="interp1" emma:lang="en-US" emma:confidence="0">
                  <emma:literal>i</emma:literal>
                </emma:interpretation>
                <emma:interpretation id="interp2" emma:lang="en-US" emma:confidence="0">
                  <emma:literal>ini.</emma:literal>
                </emma:interpretation>
                <emma:interpretation id="interp3" emma:lang="en-US" emma:confidence="0">
                  <emma:literal>i:</emma:literal>
                </emma:interpretation>
                <emma:interpretation id="interp4" emma:lang="en-US" emma:confidence="0">
                  <emma:literal>i.</emma:literal>
                </emma:interpretation>
              </emma:one-of>
            </emma:emma>
          </inkml:annotationXML>
          <inkml:trace contextRef="#ctx0" brushRef="#br0">-1614 3092 14,'0'0'30,"3"-15"-3,-3 15-12,0 0-4,-2 27-2,2-27-3,-5 45-1,-1-16-2,10 13 0,-2-3-1,3 6 0,1-3-1,2-3 1,0-3-2,-1-5 0,1-6 1,-4-3-2,3-3-1,-7-19-3,12 28-9,-12-28-18,-6 15-1,6-15-1,0 0 25</inkml:trace>
          <inkml:trace contextRef="#ctx0" brushRef="#br0" timeOffset="607.0347">-982 3121 1,'0'0'21,"0"0"6,-18-6-13,18 6-1,0 0-3,-17 24-2,17-24-1,-21 34-1,6-11-1,11 13-1,-6-2-1,8 9 0,-1 4-2,6 1 0,5-1 0,2-1 0,7-6 0,-2-2-1,8-5 1,0-6-1,2-10 1,2-3 0,0-7-1,3-5 1,1-7-1,4-6 1,-3-6-1,1-9 1,-3-3-2,-3-6 1,-2-4 0,-6-3 0,-5-2-1,-7-1 1,-9-4 0,-3 3 0,-9 1 1,-3 0-1,-6 0 0,-2 6 0,-4 3 1,1 5-2,-1 8-1,-6 2-3,14 25-16,-11-4-11,-1 9-1,-1 4-1</inkml:trace>
          <inkml:trace contextRef="#ctx0" brushRef="#br0" timeOffset="-733.0418">-946 1594 1,'0'0'14,"-38"-10"13,15 4-12,23 6-5,-44 11-1,28 6-1,-12-3 0,12 13 0,-10-2-3,12 13-1,-1 3-1,9 9 0,2 0-2,8 7 0,2-2-1,7 0 1,4-1-1,5-4 0,0-9 0,5-7 1,4-6-1,2-6 0,1-10 0,2-6 1,1-8-1,-1-5 0,1-9 0,-1-4 0,-3-8 0,-3-6 0,-5-8 0,-6-2 0,-5-8 0,-9-3 0,-7-4 1,-9 2-1,-10 2 1,-4 5 0,-6 5-1,-1 9 0,-5 10-2,-5 0-7,14 18-22,-7 6-1,1 5-1,5 9 18</inkml:trace>
          <inkml:trace contextRef="#ctx0" brushRef="#br0" timeOffset="-1293.0738">-1662 1492 2,'0'0'24,"-2"-20"-7,2 20-4,0 0-2,0 0-2,0 0-1,0 0-1,0 0-1,2 25-1,-6-6 1,8 11-1,-4 2-2,7 8 1,-3 5-2,4 7 0,-1-2-2,3 0 2,0-2-2,-1-2 1,-1-4-1,1 1 1,-3-7 0,0-3-1,0-2 1,-1-2-1,-1-5 1,2-1-1,0-3-2,-6-20 0,9 30-6,-9-30-13,0 0-11,0 0-1,0 0 1</inkml:trace>
          <inkml:trace contextRef="#ctx0" brushRef="#br0" timeOffset="1799.1028">-906 4601 1,'0'0'15,"-42"3"14,23 2 0,-4 9-17,-8-7-5,10 14-1,-9-6 0,7 14-1,-6-3-1,14 12 0,-5 0-1,11 7 0,3-2-2,10 5 0,4-1 0,7-1-1,6-2 1,6-8-1,5-7 1,7-7 0,1-9-1,2-10 1,2-12 0,0-4 0,0-13 0,0-7-1,-5-8 1,-5-6-1,-5-5 0,-6 1 0,-10-3 1,-7-1-1,-6 0 0,-13 3 0,-9 6 0,-6 4 1,-5 9-2,-5 4-1,1 14-5,-14-1-22,7 13-3,0 3-2,7 3 3</inkml:trace>
          <inkml:trace contextRef="#ctx0" brushRef="#br0" timeOffset="1276.0729">-1712 4592 1,'0'0'18,"0"0"11,2-19-8,-2 19-10,0 0-1,0 0-2,0 0-1,4 31-1,-4-31 0,3 38-2,-1-14 0,8 11 0,-2-3-2,3 6 0,-3 2-1,1 1 0,3 1 0,-1-3-1,-1-2 0,-2-6-1,3 1-2,-11-11-2,17 8-6,-17-29-22,2 23 0,-2-23 0,0 0 17</inkml:trace>
          <inkml:trace contextRef="#ctx0" brushRef="#br0" timeOffset="-3001.1716">-1701-23 8,'0'0'10,"0"0"-1,0 0-1,0 0-1,0 0 0,0 0-1,0 0 1,0 0-1,0 0 0,12-16 0,-12 16 0,0 0 0,0 0-1,0 0 0,0 0-1,0 0-1,0 0 0,0 0-2,0 0 1,0 0-1,0 0 0,0 0 0,0 0 1,-8 19 0,8-19 0,2 24 0,2-5 0,-6 6 0,6 6-1,0 0 0,-2 3-1,1 1 1,-1 1-2,4-2 2,-4 1-2,4-8 2,-4 1-2,0-2 1,-1-4 1,-2 1-1,1-4 0,-2 0 1,0-4-1,-2 1 0,4-16 1,-4 24-1,4-24 0,-6 22 0,6-22 0,0 0 0,-2 19 0,2-19-1,0 0-1,0 17-3,0-17-3,0 0-10,0 0-15,8 19 0,-8-19 1</inkml:trace>
          <inkml:trace contextRef="#ctx0" brushRef="#br0" timeOffset="-2217.1267">-1023 17 9,'0'0'27,"-17"-21"-9,17 21-4,-21-5-3,21 5-1,-29 7-3,29-7 0,-32 17-1,17 0-2,-10 5-1,5 8-1,-3 1 1,6 5-2,0-1 1,6 2-2,1 1 1,6 2-3,4-9 3,4-2-2,2 1 0,3-4 1,5 1 1,1-4-1,0-5 0,4 0 1,1-4-1,3-4 1,0-7-1,3-1 1,3-7-1,-2 0 1,2-7-1,1-2 1,-1-5-1,0-2 1,-2-6-1,-1 1 0,-6-5 1,1 0 0,-6-4-1,-4-4 1,-3 1 0,-6 0 1,-6 1-2,-3 3 2,-7 0-2,-1 4 1,-6 4 0,-4 7-1,-2 6 1,-4 4-2,5 7-2,-9-3-6,16 10-22,-10 6-2,6-3 0,2 4 4</inkml:trace>
        </inkml:traceGroup>
      </inkml:traceGroup>
    </inkml:traceGroup>
    <inkml:traceGroup>
      <inkml:annotationXML>
        <emma:emma xmlns:emma="http://www.w3.org/2003/04/emma" version="1.0">
          <emma:interpretation id="{3A59E07F-C1A8-461E-9B22-026FC7AFD5EA}" emma:medium="tactile" emma:mode="ink">
            <msink:context xmlns:msink="http://schemas.microsoft.com/ink/2010/main" type="paragraph" rotatedBoundingBox="5213,9785 4901,4327 6146,4256 6458,9714" alignmentLevel="1"/>
          </emma:interpretation>
        </emma:emma>
      </inkml:annotationXML>
      <inkml:traceGroup>
        <inkml:annotationXML>
          <emma:emma xmlns:emma="http://www.w3.org/2003/04/emma" version="1.0">
            <emma:interpretation id="{D9DDCAED-BAD1-4DDF-A9B0-95F0D19B3968}" emma:medium="tactile" emma:mode="ink">
              <msink:context xmlns:msink="http://schemas.microsoft.com/ink/2010/main" type="line" rotatedBoundingBox="5213,9785 4901,4327 6146,4256 6458,9714">
                <msink:destinationLink direction="with" ref="{1F17587D-DA2E-4422-9645-EC003F002864}"/>
              </msink:context>
            </emma:interpretation>
          </emma:emma>
        </inkml:annotationXML>
        <inkml:traceGroup>
          <inkml:annotationXML>
            <emma:emma xmlns:emma="http://www.w3.org/2003/04/emma" version="1.0">
              <emma:interpretation id="{DF3938B7-683E-4843-8336-3AB3EF548628}" emma:medium="tactile" emma:mode="ink">
                <msink:context xmlns:msink="http://schemas.microsoft.com/ink/2010/main" type="inkWord" rotatedBoundingBox="6146,4256 6458,9714 5213,9785 4901,4327">
                  <msink:destinationLink direction="with" ref="{A1D2A470-4A4D-4742-9F49-DDE09E7E69F9}"/>
                </msink:context>
              </emma:interpretation>
              <emma:one-of disjunction-type="recognition" id="oneOf1">
                <emma:interpretation id="interp5" emma:lang="en-US" emma:confidence="0">
                  <emma:literal>I:"</emma:literal>
                </emma:interpretation>
                <emma:interpretation id="interp6" emma:lang="en-US" emma:confidence="0">
                  <emma:literal>ini</emma:literal>
                </emma:interpretation>
                <emma:interpretation id="interp7" emma:lang="en-US" emma:confidence="0">
                  <emma:literal>ipse.</emma:literal>
                </emma:interpretation>
                <emma:interpretation id="interp8" emma:lang="en-US" emma:confidence="0">
                  <emma:literal>ipso.</emma:literal>
                </emma:interpretation>
                <emma:interpretation id="interp9" emma:lang="en-US" emma:confidence="0">
                  <emma:literal>ini.</emma:literal>
                </emma:interpretation>
              </emma:one-of>
            </emma:emma>
          </inkml:annotationXML>
          <inkml:trace contextRef="#ctx0" brushRef="#br0" timeOffset="8087.4626">1282 4520 1,'-27'-4'16,"10"13"11,-6 3-10,-8-5-5,14 15-3,-12-5-1,10 14-1,-6-5-1,14 14-2,-1-6 0,10 8-1,4-1-2,8 2 1,5 0-2,8-5 1,2-5 0,4-5 0,1-9-1,5-7 1,-3-14 0,5-5 0,-5-10 0,-1-6 0,0-9 0,-5-3 0,-3-6 0,-9-4-1,-8-3 0,-6-2 0,-10 0 0,-5 3 0,-10 2 0,-4 6-1,-4 9-2,-3-2-5,13 16-22,-9 4-3,5 5 1,4 0 12</inkml:trace>
          <inkml:trace contextRef="#ctx0" brushRef="#br0" timeOffset="7599.4346">288 4516 11,'-4'-17'16,"4"17"-1,9-16-4,-9 16-1,23-17-2,2 14-1,-6-11-1,12 10 0,-4-6-1,5 7-2,-3 1-2,2 9 1,-4 5-1,-2 7 0,-6 8 1,-2 11-1,-9 2 0,-3 8 1,-8 1-1,-3-1 0,-8-2 1,-1-1-1,-6-7-1,0-7 1,0-3 0,2-6-1,0-5 0,5-1 0,14-16 0,-19 21 0,19-21 0,0 0 1,8 19-1,-8-19 1,34 6 0,-5-4-1,5-2 1,9 0 0,2-5 0,7 2-1,0-4 1,0 0-1,-1 0-1,-5-3-1,0 8-3,-17-12-12,2 7-14,-6 2 0,-25 5-1</inkml:trace>
          <inkml:trace contextRef="#ctx0" brushRef="#br0" timeOffset="6767.387">947 3182 1,'-20'10'19,"-8"-1"10,-7-2-14,18 20-2,-21-10-3,19 18-3,-10-4-2,15 9 0,-7-2-2,18 6-1,-1-4 0,8 1-1,11-6 1,4-6-1,4-6 1,8-4-2,7-14 1,2-7 0,2-8-1,6-9 1,-8-9-1,1-6 0,-9-9 0,-3-4 0,-12-5 0,-5-3 0,-14-2 0,-8 6-1,-9 2 2,-6 6-1,-2 10-2,-11-1-5,13 22-24,-17 8 0,4 8-2,1 10 18</inkml:trace>
          <inkml:trace contextRef="#ctx0" brushRef="#br0" timeOffset="6299.3603">133 3170 1,'0'0'8,"7"-19"17,14 15-13,-2-11-1,18 8-3,-10-9 0,15 11-1,-10-3-2,9 9-1,-13 1-1,3 10-1,-10 7 0,-4 9-1,-9 4-1,-6 8 2,-12 1-1,-5 8 0,-8-3 1,-4 1 0,-7-4 1,-1-3-2,-1-6 1,5-5-1,4-6 1,4-3-1,23-20-1,-25 25 1,25-25 0,0 0-1,27 13 2,0-9-1,2-2 0,9-1 0,2-1 0,6 2 0,0-4-2,-2 1 0,2 1-2,-9-7-3,11 10-13,-12-8-12,-11-2-2,-2 0 4</inkml:trace>
          <inkml:trace contextRef="#ctx0" brushRef="#br0" timeOffset="3123.1786">0 58 13,'0'0'17,"0"0"-3,10-17-1,-10 17-3,17-16-1,-17 16-2,27-14-2,-10 7-1,10 6-1,0-3-1,5 4 0,-1 2-1,4 7 0,-3 1-1,1 4 0,-7 8 1,-1-1-1,-7 6 1,-7 5-1,-7 0 1,-4 3-1,-12-2 2,-1 3-2,-12-7 2,-4 7-1,-7-10 0,0 2 0,-3-2 0,3-4 0,3-1 0,3-4-1,7-3 0,5-2 0,18-12 0,-13 17 0,13-17 0,0 0 1,27 12-1,-6-9 0,8-3 1,5 0-1,3-1 1,3-1-1,-2-1 0,0 1 0,1-2 1,-5 1-1,-7 1 0,-6-1-1,-2 1 0,-19 2-2,27 4-3,-27-4-9,0 0-16,0 0 0,0 0 2</inkml:trace>
          <inkml:trace contextRef="#ctx0" brushRef="#br0" timeOffset="3887.2223">889 67 2,'0'0'24,"-25"3"-3,4-10-8,21 7-2,-36 12-4,20 4 1,-14-4 0,14 15-1,-12-1-2,11 10-2,-5 2 0,11 7-2,-2-3 1,11 9-1,2-2-1,11-3 0,3 2 1,7-5 0,7-6 0,7-8-1,5-10 1,4-9 0,2-11-1,0-8 1,0-12 0,0-5-1,-10-10 1,-3-2-1,-8-8 1,-6 1 0,-9-7-1,-7-1 1,-4-2-1,-9 5 2,-5 1-2,-5 6 1,-4 7-2,-3 3 1,0 11-2,-9 6-2,11 16-4,-18-5-18,9 10-5,3 4-2,-1-2 9</inkml:trace>
          <inkml:trace contextRef="#ctx0" brushRef="#br0" timeOffset="5399.3088">786 1708 12,'-19'12'28,"-4"7"-11,-14-4-5,16 16-4,-11-3-1,14 13-1,-3-6-2,12 8-1,1-7-2,12 4 0,5-7-1,9-2 1,5-7 0,3-4 0,9-8-1,3-3 1,4-7 0,2-6 0,0-6 0,-1-4-1,-3-8 1,0-6-1,-9-5 1,-4-4 0,-10-7 0,-8-2 0,-9-2 0,-9-1 0,-10 1 0,-8 7 0,-6 3 0,-7 8-2,4 11-1,-8 1-7,15 11-22,-4 12 0,3 5-2,9 7 25</inkml:trace>
          <inkml:trace contextRef="#ctx0" brushRef="#br0" timeOffset="4903.2804">79 1630 22,'0'0'17,"0"0"-3,-4-20-3,4 20-3,17-7-2,2 8-2,-1-4 0,7 6-1,-1-1-1,7 7 0,-4 3-1,4 3 0,-6 8-1,-1 1 1,-8 7-1,-3 3 1,-7 4-1,-6 4 1,-8-1 0,-5 2 0,-6-2 0,-6 3 0,-2-8-1,-4 0 1,3-7-1,1-3 1,4-7-1,6-3 0,17-16 0,-23 17 0,23-17 1,0 0-1,0 0 1,17 5 0,-17-5 0,38-5 1,-13 1-1,6 1 0,1-2 0,5 0 0,-3 1-1,4-1 0,-5 0 1,1 3-1,-3-1-1,-4-1 1,0 4-2,-6-1 0,2 6-4,-23-5-6,30-5-18,-30 5-1,0 0 1,21 0 30</inkml:trace>
          <inkml:trace contextRef="#ctx0" brushRef="#br1" timeOffset="432690.7484">820-404 10,'2'-16'8,"-2"16"0,0 0 0,0 0 1,0 0-1,0 0 1,-6-19-1,6 19-1,0 0 0,0 0-1,0 0 0,0 0-1,0 0 0,0 0-1,-17 4 0,17-4 0,0 0-1,-8 24 0,8-24-1,-7 29 1,-1-13-1,8 10 0,-8-6-1,7 10 1,-7-4-1,6 3 0,-4 0 0,0 0 0,3 1-1,-1-4 0,0 1 0,0-3 1,4-1-1,-4-1 0,4-5 0,-2-1 0,2-16 1,-1 19-1,1-19 0,0 0 1,0 0-1,0 0 1,0 0-1,0 0 0,11-16-2,-11 1-2,0 15-5,8-23-22,-8 23-2,11-27-2,-11 27 8</inkml:trace>
        </inkml:traceGroup>
      </inkml:traceGroup>
    </inkml:traceGroup>
    <inkml:traceGroup>
      <inkml:annotationXML>
        <emma:emma xmlns:emma="http://www.w3.org/2003/04/emma" version="1.0">
          <emma:interpretation id="{1D2ED5C6-EE8C-47B8-88DB-171E2916F8C2}" emma:medium="tactile" emma:mode="ink">
            <msink:context xmlns:msink="http://schemas.microsoft.com/ink/2010/main" type="paragraph" rotatedBoundingBox="6644,9724 6520,4265 7709,4238 7832,9697" alignmentLevel="1"/>
          </emma:interpretation>
        </emma:emma>
      </inkml:annotationXML>
      <inkml:traceGroup>
        <inkml:annotationXML>
          <emma:emma xmlns:emma="http://www.w3.org/2003/04/emma" version="1.0">
            <emma:interpretation id="{70EC2D8B-B1C2-454B-9550-A49E3D55F1B8}" emma:medium="tactile" emma:mode="ink">
              <msink:context xmlns:msink="http://schemas.microsoft.com/ink/2010/main" type="line" rotatedBoundingBox="6644,9724 6520,4265 7709,4238 7832,9697">
                <msink:destinationLink direction="with" ref="{1F17587D-DA2E-4422-9645-EC003F002864}"/>
              </msink:context>
            </emma:interpretation>
          </emma:emma>
        </inkml:annotationXML>
        <inkml:traceGroup>
          <inkml:annotationXML>
            <emma:emma xmlns:emma="http://www.w3.org/2003/04/emma" version="1.0">
              <emma:interpretation id="{00ECA709-E341-4FAB-8EC9-00A126B42796}" emma:medium="tactile" emma:mode="ink">
                <msink:context xmlns:msink="http://schemas.microsoft.com/ink/2010/main" type="inkWord" rotatedBoundingBox="7709,4238 7832,9697 6644,9724 6520,4265"/>
              </emma:interpretation>
              <emma:one-of disjunction-type="recognition" id="oneOf2">
                <emma:interpretation id="interp10" emma:lang="en-US" emma:confidence="0">
                  <emma:literal>in</emma:literal>
                </emma:interpretation>
                <emma:interpretation id="interp11" emma:lang="en-US" emma:confidence="0">
                  <emma:literal>in.</emma:literal>
                </emma:interpretation>
                <emma:interpretation id="interp12" emma:lang="en-US" emma:confidence="0">
                  <emma:literal>ion</emma:literal>
                </emma:interpretation>
                <emma:interpretation id="interp13" emma:lang="en-US" emma:confidence="0">
                  <emma:literal>ill.</emma:literal>
                </emma:interpretation>
                <emma:interpretation id="interp14" emma:lang="en-US" emma:confidence="0">
                  <emma:literal>820202</emma:literal>
                </emma:interpretation>
              </emma:one-of>
            </emma:emma>
          </inkml:annotationXML>
          <inkml:trace contextRef="#ctx0" brushRef="#br0" timeOffset="14066.8045">1931 4482 6,'0'0'28,"-2"-21"-6,2 21-7,8-19-4,9 14-3,-5-11-1,15 8-1,-1-6-2,9 7 0,-5-2-1,9 6-1,-7 3-1,3 5-1,-8 5 0,-4 9 0,-8 4 0,-5 6 1,-9 7 0,-8 7 0,-7 1 1,-11 2-1,-3-1 0,-11-2 0,-3-2 1,2-1-2,0-9 0,7-5 0,5-4 0,8-4 0,7-3 0,13-15 0,8 19 0,9-14 0,10-3 1,7 0-1,6-4 1,10 0 0,4 1-1,1-1 1,-1-2-1,-2 3 1,-6-1-1,-4 0 0,-6 2 0,-7-2-1,-6 4-1,-23-2-4,38 4-13,-38-4-12,18-2-2,-18 2 1</inkml:trace>
          <inkml:trace contextRef="#ctx0" brushRef="#br0" timeOffset="14571.8335">2663 4559 1,'-31'9'12,"31"-9"15,-28 24-11,5-19-3,11 18-2,-15-10-2,16 18-1,-12-8-2,15 13-1,-5-7-2,11 9 0,-2-5-2,10 1 0,1-2 0,7-5-1,3-3 1,2-3 0,6-7-1,4-6 1,0-4 0,3-6 0,1-8-1,1-2 1,-3-7 0,-1-4-1,-7-1 1,-1-3-1,-9-4 1,-4-2-1,-7-2 1,-5-4-1,-9-1-1,-3 0 1,-4 4-1,-8 2-2,6 11-4,-16-1-25,11 5 0,-3 9 0,4 3 14</inkml:trace>
          <inkml:trace contextRef="#ctx0" brushRef="#br0" timeOffset="12595.7205">1782 3168 1,'0'0'20,"0"0"-2,0 0-4,0 0-3,0 0-3,0 0-2,13-21-1,-13 21 1,27-7-2,-6 4 0,0-2-1,8 3-1,-2-1 0,3 6-1,1 1 0,-2 4-1,-4 4 1,-4 7-1,-6 4 0,-7 2 1,-10 6-1,-6 2 1,-9 2 0,-8 1-1,-6-2 2,1-1-2,-5-2 2,6-5-1,1-2 0,7-7-1,3 1 0,18-18 0,-15 20-1,15-20 1,2 16 0,-2-16-1,21 8 1,-2-4 1,4-6-1,6 2 1,5-5 0,7 0 0,3-2-1,0-2 1,-2 1-1,0-1 1,-4 4-1,-3 0 0,-6 3-1,-8-1-1,0 6-3,-21-3-9,0 0-17,0 0-1,0 0 0,0 0 30</inkml:trace>
          <inkml:trace contextRef="#ctx0" brushRef="#br0" timeOffset="13116.7502">2479 3230 1,'0'0'13,"-23"-9"14,23 9-13,-19 4-4,19-4-3,-21 15 0,21-15-1,-23 33 0,9-14-2,7 10 0,-3-1-1,10 8-1,-4-1 1,10 1-2,2-2 1,7-1-1,2-7 1,6-4-1,2-10 1,4-3-1,4-9 0,1-9 0,0-6-1,1-6 0,-4-5 0,-1-1 0,-7-4 0,-4-4 0,-11-3-1,-8 2 1,-10 2 1,-9-1-1,-4 4 0,-5 0 0,-7 9-1,-5-1-2,7 20-7,-15 1-21,10 4-1,-2 7 0,4 3 23</inkml:trace>
          <inkml:trace contextRef="#ctx0" brushRef="#br0" timeOffset="10979.628">1598 1727 1,'0'0'26,"0"-16"-8,0 16-4,13-15-4,5 11-2,-18 4-2,34-17-1,-13 7-2,8 6-1,-2 1 0,3 5-1,-1 4 0,0 5-1,-4 8 0,-4 5 1,-4 7-1,-6 5 0,-3 5 1,-8 4-1,-4 0 0,-5 2 1,-9-6-1,1 0 1,-8-8-1,2-2 1,-3-8-1,3-3 1,-2-4-1,5-2 0,3-6 0,17-8 1,-23 11-2,23-11 1,0 0 0,0 0 1,0 0-1,0 0 1,18 3-1,-1-3 1,2-3 1,4 3-1,6-6 0,3 5 0,3-5-1,-1 5 1,4-3-1,-1-1 0,-3 2 0,-3-2-1,0 5-1,-8-7-2,5 12-8,-28-5-19,23-2 0,-23 2 1,0 0 30</inkml:trace>
          <inkml:trace contextRef="#ctx0" brushRef="#br0" timeOffset="11515.6586">2310 1763 13,'-40'26'17,"13"-18"-3,6 18-3,-7-8-1,10 14 0,-5-8-3,16 14-1,-5-7-3,14 7 0,0-5-2,13 3 0,1-8 0,9-1 0,0-8 0,7-1 0,-1-10-1,3-1 1,1-7 0,1-3-1,-3-6 1,-1-3-1,-3-2 0,0-5 0,-4-3 0,-6-4 0,-6-2 1,-5-3-1,-6-3 1,-8-4-1,-5 2 1,-7-2 0,-7 3-1,-1 4 0,-5 7-1,-7-2-8,5 14-21,-7 12-1,-2 2 0,1 12 27</inkml:trace>
          <inkml:trace contextRef="#ctx0" brushRef="#br0" timeOffset="9915.5671">2387 142 1,'0'0'22,"-34"16"-6,14-13-5,5 15-1,-4-11-2,6 15-2,-7-7 0,11 15-3,-3-6 0,9 12-2,1-3 0,7 1-1,3 3 0,7-3 0,4 0 0,6-6 0,-2-4 0,6-7 1,0-4 0,0-8-1,-3-7 1,3-5 0,-6-8 0,2-3 0,-4-6 1,0-2-1,-6-8 1,-1-1-1,-10-6 1,-2-2 1,-8-7-1,2 5 1,-13-3-1,2 6 1,-7 3-2,3 4 2,0 8-4,-4 9 0,6 17-7,-12 6-23,8 2 0,2 8-1,-4 6 18</inkml:trace>
          <inkml:trace contextRef="#ctx0" brushRef="#br0" timeOffset="9342.5344">1652 132 17,'0'0'14,"7"-19"-3,-7 19 0,21-17-1,-2 12-2,-3-11-1,9 11-1,-2-7-2,5 8-1,-1-2-1,2 6-1,-2 6 0,-4 3-1,-2 7 0,-6-1 0,-5 8 0,-3 2 0,-5 3 1,-4 5-2,-7-4 2,-5 6-2,-7-4 2,-2 5-2,-3-5 1,-5 0-1,0-2 2,1-1-1,-1-2 0,6-6 0,2 1 0,6-6 0,17-15-1,-19 25 1,19-25 0,0 15 1,0-15-1,19 5 1,-2-5 0,6-1 0,6-3 0,3 2 0,1-3 0,3 2 0,3-2 0,-3 1-1,-2 1 1,-5 1-2,-4 2 0,-6-3-1,4 8-5,-23-5-15,0 0-8,17 0 0,-17 0 20</inkml:trace>
          <inkml:trace contextRef="#ctx0" brushRef="#br1" timeOffset="434136.8312">2477-395 23,'0'0'14,"0"0"-1,-8-25-2,8 25-2,0 0-1,0 0-2,0 0-1,0 0 0,-23-10-1,23 10-1,-19 12 0,19-12 0,-23 23-1,12-6 0,-4 2 0,3 10-1,-3-3 1,3 8-1,3-3 0,-1 7-1,4-5 1,2 3 0,3-5-1,4-1 0,3-6 1,4-4-1,-1-4 1,-9-16-1,31 19 1,-10-14-1,0-7 1,4-3 0,0-3-1,4-4 1,-3-6-1,3 1 0,2-2 1,-6-2-1,0-3 1,-6 2-1,-2-2 1,-5 0 0,-3-2 0,-3-2-1,-6-5 1,0 1-1,-10-1 1,3 4-1,-9-4 0,3 7 0,-8 0 0,2 11 0,-4 8-2,-6 5-4,12 19-16,-10-1-11,-2 6 0,0 4 0</inkml:trace>
        </inkml:traceGroup>
      </inkml:traceGroup>
    </inkml:traceGroup>
    <inkml:traceGroup>
      <inkml:annotationXML>
        <emma:emma xmlns:emma="http://www.w3.org/2003/04/emma" version="1.0">
          <emma:interpretation id="{DF1C836A-483A-46F9-8528-6A295ADEBCF5}" emma:medium="tactile" emma:mode="ink">
            <msink:context xmlns:msink="http://schemas.microsoft.com/ink/2010/main" type="paragraph" rotatedBoundingBox="8455,9878 8217,4303 9708,4240 9946,9814" alignmentLevel="1"/>
          </emma:interpretation>
        </emma:emma>
      </inkml:annotationXML>
      <inkml:traceGroup>
        <inkml:annotationXML>
          <emma:emma xmlns:emma="http://www.w3.org/2003/04/emma" version="1.0">
            <emma:interpretation id="{B6013A96-9E37-46D6-9369-F2BC65D250FF}" emma:medium="tactile" emma:mode="ink">
              <msink:context xmlns:msink="http://schemas.microsoft.com/ink/2010/main" type="line" rotatedBoundingBox="8455,9878 8217,4303 9708,4240 9946,9814"/>
            </emma:interpretation>
          </emma:emma>
        </inkml:annotationXML>
        <inkml:traceGroup>
          <inkml:annotationXML>
            <emma:emma xmlns:emma="http://www.w3.org/2003/04/emma" version="1.0">
              <emma:interpretation id="{048FACC2-4222-4723-B00A-B39CA44429A8}" emma:medium="tactile" emma:mode="ink">
                <msink:context xmlns:msink="http://schemas.microsoft.com/ink/2010/main" type="inkWord" rotatedBoundingBox="9708,4240 9946,9814 8455,9878 8217,4303"/>
              </emma:interpretation>
              <emma:one-of disjunction-type="recognition" id="oneOf3">
                <emma:interpretation id="interp15" emma:lang="en-US" emma:confidence="0">
                  <emma:literal>Eirai</emma:literal>
                </emma:interpretation>
                <emma:interpretation id="interp16" emma:lang="en-US" emma:confidence="0">
                  <emma:literal>ini</emma:literal>
                </emma:interpretation>
                <emma:interpretation id="interp17" emma:lang="en-US" emma:confidence="0">
                  <emma:literal>Epic:</emma:literal>
                </emma:interpretation>
                <emma:interpretation id="interp18" emma:lang="en-US" emma:confidence="0">
                  <emma:literal>Eirai:</emma:literal>
                </emma:interpretation>
                <emma:interpretation id="interp19" emma:lang="en-US" emma:confidence="0">
                  <emma:literal>ini:</emma:literal>
                </emma:interpretation>
              </emma:one-of>
            </emma:emma>
          </inkml:annotationXML>
          <inkml:trace contextRef="#ctx0" brushRef="#br0" timeOffset="19340.1061">4366 3171 1,'0'0'24,"-33"-10"4,5 1-11,28 9-4,-48 6-4,27 6-1,-16-9-2,18 13-1,-10-4-2,12 10 0,-2-1-1,9 5-1,3 1-1,7 4 1,5 2-1,5 0 0,7 1 2,4-1-2,6-4 2,4-3-2,3-7 2,5-3-1,-1-9 1,2-7-1,2-11-1,0-4 1,-1-9-1,-5-7 0,-5-6 0,-5-4 0,-6-6 0,-9 1 0,-9-1 1,-8 1 0,-9 4-1,-4 5 1,-4 9-1,-4 6-2,0 13-1,-7-1-5,34 10-24,-44 20-2,17-3 0,0 4 13</inkml:trace>
          <inkml:trace contextRef="#ctx0" brushRef="#br0" timeOffset="18807.0757">3460 3165 1,'0'0'20,"6"-16"8,-6 16-14,23-21-3,-12 6-4,18 6-1,-6-3-1,9 5-2,-3 0 0,4 7-2,-7 2 0,1 8 0,-6 6-1,-2 6 1,-7 6-1,-4 8 1,-6 0-1,-4 6 1,-8-1 0,-3-1 0,-5-2 1,-1-6-1,-2-2 2,2-6-2,-2-3 1,6-6 0,15-15-1,-23 21 1,23-21-2,0 0 1,0 0 0,0 0-1,32 12 1,-9-14 0,6-1 0,3-3 0,9 0-1,1-1 0,2-2-1,-2 2 1,-2-1-1,-1 1 0,-3 3-2,-9-3-1,0 12-4,-27-5-11,25-6-11,-25 6-3,17-2 8</inkml:trace>
          <inkml:trace contextRef="#ctx0" brushRef="#br0" timeOffset="20448.1695">3590 4504 1,'0'0'7,"6"-19"19,-6 19 2,6-26-16,13 23-4,-19 3-2,36-14-1,-17 7 0,10 7-1,-6 0-1,8 7 0,-3 2-1,1 8-1,-2 9 2,-2 6-2,-6 5 0,-6 6 1,-5 2-1,-8 5 1,-11-4 0,-5 1 0,-9-6-2,-1-5 1,-7-3 0,2-4 0,-1-6 0,7-4-1,2-5 1,23-14-1,-27 18 0,27-18 1,0 0-1,0 0 0,17 11 0,2-11 1,6-2-1,6 0 0,7 1 1,4 1-1,2 0 0,1 3 1,-1 1-1,-4 1 0,-2-2 0,-5 4-1,-5 2-1,-10-6-2,5 13-6,-23-16-21,0 0-1,17 10 0,-17-10 11</inkml:trace>
          <inkml:trace contextRef="#ctx0" brushRef="#br0" timeOffset="21220.2138">4623 4475 6,'0'0'27,"0"0"-6,-31-21-5,31 21-3,-27 0-3,27 0-1,-42 12-2,23 2-1,-14-4-2,8 11 0,-9 5 0,11 7-1,-2 3 0,10 5-2,3 2 1,6 4 0,10 1-1,6 2 0,9-3-1,6-3 0,7 0 0,7-5 1,3-3-1,4-6 1,0-8-1,2-10 1,-2-10 0,0-9 0,-4-10 0,0-7-1,-8-13 1,-1-4 0,-6-9-1,-4 0 1,-10-2 0,-3-5-1,-10 1-1,-6 2 1,-9 6 0,-4 5-1,-8 8 0,-6 6 0,-1 8-2,-14 4-5,15 14-25,-20 3-1,-3 6-1,0 3 3</inkml:trace>
          <inkml:trace contextRef="#ctx0" brushRef="#br0" timeOffset="17366.9934">3353 1694 1,'-10'-16'9,"10"16"18,0 0-11,10-24-4,7 23-3,-17 1-2,34-16-1,-17 4 0,14 10-2,-8-1-1,8 6-1,-4 6 0,-1 5-1,-6 8-1,-1 6 1,-8 8-1,-7 7 1,-6 2-1,-7 5 1,-11-2 0,-3 0 0,-7-5-1,-3-1 1,-1-11-1,3-4 1,4-6 0,4-5-1,23-16 0,-25 19 1,25-19 0,0 0-1,0 0 1,35 5 0,-12-7 0,7 2 0,5-2 0,3 2-1,2 0 1,3 0-1,-3-1 0,-4 1 1,-1 0-1,-5 0-1,-5 0 0,-6-4-2,3 9-4,-22-5-10,0 0-14,19-13-2,-19 13 5</inkml:trace>
          <inkml:trace contextRef="#ctx0" brushRef="#br0" timeOffset="17867.022">4182 1751 1,'0'0'18,"-33"0"11,5 0-13,28 0-5,-44 22-2,24 2-2,-6-5 0,6 14-2,-3-2-1,8 9-2,4-2-1,9 7 0,2-7-1,9 1 1,7-4-1,7-4 1,3-11-1,9-2 1,1-10-1,5-6 1,5-9 0,0-3-1,-2-9 1,0-9 0,-2-5 0,-8-8-1,-7-6 1,-10-1-1,-11-5 1,-12-2-1,-13 1 0,-6 4 0,-7 9 1,-3 5-2,1 15-2,-5 0-5,15 14-23,-7 14-1,4 5-1,6 7 20</inkml:trace>
          <inkml:trace contextRef="#ctx0" brushRef="#br0" timeOffset="15982.9142">3360 125 13,'0'0'17,"17"-5"-1,-17 5-2,23-17-1,-11 1-4,19 9-1,-10-8-3,15 8 0,-3-7-2,3 9-1,-2 0 0,3 3-1,-6 2 0,-3 5 0,-7 0 0,-3 7 0,-9 7 0,-3 7 0,-12 2 1,-3 6-3,-11-1 3,-1 5-3,-7-2 2,-3 0-2,0-8 1,3-4-1,1-1 1,2-4 0,8-2 0,3-2 0,14-15 0,-11 24 0,11-24 0,13 23 0,-13-23 0,35 12 1,-12-10-1,7-2 1,3-4 0,3 1 0,1-6 0,-1 2-1,-2-3 1,-1 1 0,0-1-1,-7 0 0,-1 3-2,-25 7-2,37-7-10,-37 7-17,0 0-2,19-11 1,-19 11 27</inkml:trace>
          <inkml:trace contextRef="#ctx0" brushRef="#br0" timeOffset="16443.9406">4228 36 1,'-23'5'13,"10"15"13,-9 3-12,-1-1-4,10 13-3,-8-4 0,13 8-4,-1-8 1,11 7-3,3-7 1,11 0-2,5-10 1,6-4 0,3-10 0,9-5 0,-1-9 0,4-3 0,2-9 0,-6-5 1,1-6-1,-9-4 1,-7-6-1,-7 1 1,-11-3-1,-8 2 1,-11 3-2,-5 4 1,-4 7-4,-8 4-5,3 11-20,-3 13-2,-7 0 1,13 10 21</inkml:trace>
          <inkml:trace contextRef="#ctx0" brushRef="#br1" timeOffset="435221.8933">3772-187 24,'0'0'17,"0"0"-1,0 0-2,0 0-1,0 0-4,0 0-1,0 0-2,0 0-1,0 0-1,0 0 0,0 0-1,33-3 0,-12 3-1,7 1 0,1-2-1,8 1 0,1-2-1,-2 0 1,-1 2-1,-5-1 0,-5 1-1,-6-4 0,-1 6-2,-18-2-4,19 3-10,-19-3-15,0 0 0,0 0 0</inkml:trace>
          <inkml:trace contextRef="#ctx0" brushRef="#br1" timeOffset="435776.925">4502-442 2,'0'0'26,"17"-12"-5,-17 12-3,0 0-3,-17-12-2,17 12-3,0 0-2,0 0-1,-17 7-2,17-7 0,-14 19-2,10 0 1,-9 0-2,7 8 1,-7 1-1,5 6-1,-1-3 0,3 2 0,0-4-1,2 1 1,4-6-2,-2-3 2,2-6-1,2 1 0,-2-16 0,2 20 0,-2-20 0,0 0 0,6 17-1,-6-17-2,0 0-1,0 0-5,17 4-17,-17-4-8,0 0 0,0 0 0</inkml:trace>
        </inkml:traceGroup>
      </inkml:traceGroup>
    </inkml:traceGroup>
  </inkml:traceGroup>
</inkml:ink>
</file>

<file path=ppt/ink/ink8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1.47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DE2DDE69-55D6-41E6-9E9E-BD441036798F}" emma:medium="tactile" emma:mode="ink">
          <msink:context xmlns:msink="http://schemas.microsoft.com/ink/2010/main" type="inkDrawing" rotatedBoundingBox="4571,4150 5004,10172 4888,10180 4455,4158" semanticType="verticalRange" shapeName="Other"/>
        </emma:interpretation>
      </emma:emma>
    </inkml:annotationXML>
    <inkml:trace contextRef="#ctx0" brushRef="#br0">1821 142 2,'0'0'7,"0"0"-1,0 0-1,0 0 0,0 0-2,0 0 0,0 0 0,0 0 0,0 0 0,0 0-1,0 0 0,0 0 1,0 0 0,0 0 0,0 0-1,-17 10 1,17-10-1,0 0 0,0 0 1,-2 16-1,2-16 0,0 0 1,4 17 0,-4-17-1,2 19 1,-2-19-1,2 22 1,-2-22-1,2 30-1,0-11 1,1 1-1,-1 3-1,4-1 1,0 3 0,0 2 0,-1-1 0,5 2 0,-4-2 0,1 3 1,-1-3-1,2 3 0,-3-1 0,-1-1 0,2 1-1,0 3 1,0-3-1,-1 3 1,3 3 0,-2 3-1,-1-3 1,1 2-2,-2-1 1,0 1-1,-2-3 2,2 1-2,-3-4 1,5-3-1,-2 3 1,2-1 1,-2 0-1,1 4 1,1 0-1,-2 2 1,-2 3-1,4 0 1,-4 1-1,1 3 1,-1-3-1,4 3 0,-4-4 1,4 1-1,-4-4 1,0 1 0,-2-3-1,1 0 1,-2 0 0,-1-1 0,-2 1-1,0 2 1,2 4 0,-2 3-2,0-2 2,1 3-1,-1-2 0,0 2 0,2 2 1,0 0-2,0-2 1,2 2 0,0 2 0,2-2 0,0 3 0,2 2 0,-2 0 0,2 0 0,-1 0 0,3 0 1,-4-1-1,0 1 0,0-2 0,2-1 1,-2-1-1,0-1 0,-1 0 1,1 2-2,2-3 2,-2 3-1,4-2 0,0 3 0,-3 2 1,3 0-2,0 0 1,-2 1 1,1-1-2,-1 1 2,0 1-1,-2 0 0,2-2 0,0-2 0,-2-1 0,3 0 1,-3-1-2,2-1 2,0-3-1,0 1 0,0-4 0,-2 3 1,1 1-1,1 0 1,0-1 0,2 1-1,-2-2 1,-1 2-1,-1-1 1,0 1-1,2 0 0,-4 0 1,0 2-1,2-4 0,-2 4 0,2 0 0,-2 4 0,2-1 1,0-3-2,2 0 2,-2-2-1,-1 2 0,1-2 0,2-3 1,-2-2-1,0-4 0,0 1 0,0-3 0,0 1 0,2-2 0,-2-1 1,3-3-1,-1-1 1,2 2-1,0-2 1,-1 0-1,1-6 0,-2 3 1,2-3-1,-3 3 0,-1 1 1,2-2-1,0 3 0,0-1 0,2 3 0,-3 3 1,3-3-1,2 3 0,0-3 0,-1 3 0,-1-3 0,2 3 0,-3-4 0,1-4 0,0 0 0,-2-1 1,-2-4-1,-2-17 0,3 25 0,-3-25 0,0 0 0,4 17 1,-4-17-1,0 0 0,0 0 0,0 0 0,0 0 0,4 21 0,-4-21 0,4 17 0,-4-17 0,4 24 0,-4-24 0,4 29 0,-4-13 0,2-1 0,-1 1 0,-1-16 0,0 26 0,0-26 1,2 22-1,-2-22 0,2 16 0,-2-16-1,0 0-1,0 0-4,0 0-24,0 0-3,6-28-1,-12-15 2</inkml:trace>
  </inkml:traceGroup>
</inkml:ink>
</file>

<file path=ppt/ink/ink8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30:14.51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B6418DC-B83D-4ABC-B9EE-CBFBD5F9A843}" emma:medium="tactile" emma:mode="ink">
          <msink:context xmlns:msink="http://schemas.microsoft.com/ink/2010/main" type="writingRegion" rotatedBoundingBox="14611,4170 23371,3993 23430,6950 14671,7126"/>
        </emma:interpretation>
      </emma:emma>
    </inkml:annotationXML>
    <inkml:traceGroup>
      <inkml:annotationXML>
        <emma:emma xmlns:emma="http://www.w3.org/2003/04/emma" version="1.0">
          <emma:interpretation id="{52140440-B44A-47CD-BA36-A62319F86186}" emma:medium="tactile" emma:mode="ink">
            <msink:context xmlns:msink="http://schemas.microsoft.com/ink/2010/main" type="paragraph" rotatedBoundingBox="14611,4170 23371,3993 23395,5200 14636,5376" alignmentLevel="1"/>
          </emma:interpretation>
        </emma:emma>
      </inkml:annotationXML>
      <inkml:traceGroup>
        <inkml:annotationXML>
          <emma:emma xmlns:emma="http://www.w3.org/2003/04/emma" version="1.0">
            <emma:interpretation id="{DD346948-8D73-4FF0-859C-14F7C0D39657}" emma:medium="tactile" emma:mode="ink">
              <msink:context xmlns:msink="http://schemas.microsoft.com/ink/2010/main" type="line" rotatedBoundingBox="14611,4170 23371,3993 23395,5200 14636,5376"/>
            </emma:interpretation>
          </emma:emma>
        </inkml:annotationXML>
        <inkml:traceGroup>
          <inkml:annotationXML>
            <emma:emma xmlns:emma="http://www.w3.org/2003/04/emma" version="1.0">
              <emma:interpretation id="{95C7C842-1415-45C1-A95C-D8DD977111BA}" emma:medium="tactile" emma:mode="ink">
                <msink:context xmlns:msink="http://schemas.microsoft.com/ink/2010/main" type="inkWord" rotatedBoundingBox="14612,4188 17912,4121 17936,5310 14636,5376"/>
              </emma:interpretation>
              <emma:one-of disjunction-type="recognition" id="oneOf0">
                <emma:interpretation id="interp0" emma:lang="en-US" emma:confidence="0">
                  <emma:literal>Slide</emma:literal>
                </emma:interpretation>
                <emma:interpretation id="interp1" emma:lang="en-US" emma:confidence="0">
                  <emma:literal>slide</emma:literal>
                </emma:interpretation>
                <emma:interpretation id="interp2" emma:lang="en-US" emma:confidence="0">
                  <emma:literal>side</emma:literal>
                </emma:interpretation>
                <emma:interpretation id="interp3" emma:lang="en-US" emma:confidence="0">
                  <emma:literal>Side</emma:literal>
                </emma:interpretation>
                <emma:interpretation id="interp4" emma:lang="en-US" emma:confidence="0">
                  <emma:literal>Slides</emma:literal>
                </emma:interpretation>
              </emma:one-of>
            </emma:emma>
          </inkml:annotationXML>
          <inkml:trace contextRef="#ctx0" brushRef="#br0">1965 289 15,'18'-2'31,"-18"2"0,9 23-5,-18-8-16,16 20-1,-20-6 0,17 14-4,-14-5 1,12 9-4,-6-4 2,6 0-4,-2-12 1,8-3-1,-1-4-2,-7-24-3,22 32-5,-22-32-22,0 0-2,7-15 0,1-2 3</inkml:trace>
          <inkml:trace contextRef="#ctx0" brushRef="#br0" timeOffset="-369.021">1580-52 5,'0'0'28,"0"0"-3,-5-23-9,5 23-3,0 0-3,0 0-1,0 0 0,7 26-2,-16-10-1,11 17 0,-12-1-2,12 17 1,-12 1-2,10 12 0,-3 0-1,3 3-1,0-3 1,1-1-2,1-6 2,0-3-3,0-8 3,0-7-3,-2-6 1,2-6 1,-4-4-1,2-5 0,0-16 0,-2 20 0,2-20 0,0 0-1,0 0-1,0 0-2,0 0-3,0 0-8,0 0-19,-4-20-1,4 20 0,2-21 12</inkml:trace>
          <inkml:trace contextRef="#ctx0" brushRef="#br0" timeOffset="-1157.0661">1084 70 2,'0'0'27,"14"-27"2,-18 4-14,4 23-2,2-38-1,-2 38-3,-4-43 0,6 28-1,-16-15-2,7 11-1,-12-5-1,1 11-1,-10-1-1,-3 7-1,-11 9 0,-6 6-1,-4 9 0,-3 8 0,-3 2-1,3 9 1,3 2 0,4 2 0,12 0-1,5 1 1,14-3 0,9 0 0,12-2-1,11-3 1,14-2 0,9-2 0,12 0 1,9-1-1,3-2 1,3 1-1,-2-2 1,-2 0-2,-7 3 3,-6 1-3,-15-1 3,-11 3-3,-12 0 2,-12 3 0,-13 3 0,-10-1 0,-11 2 0,-9-4 0,-8-4-1,-1-3 1,-3-4-1,1-8 1,1-5-1,3-8 0,4-4 0,8-3 0,3-5 1,9-4-1,3 0 0,6 1 0,19 13 0,-25-23-1,25 23-2,-14-15-2,14 15-8,0 0-21,10 22-1,-10-22-1,21 12 8</inkml:trace>
          <inkml:trace contextRef="#ctx0" brushRef="#br0" timeOffset="-164920.4329">3226-183 28,'-16'-16'28,"16"16"-8,0 0-19,0 0-30,0 0-1,0 0 13</inkml:trace>
          <inkml:trace contextRef="#ctx0" brushRef="#br0" timeOffset="1232.0705">2703 312 2,'2'-16'28,"-6"1"2,-4-6-4,8 21-13,-21-23-3,21 23-2,-36-15-2,19 13-1,-14-3 0,8 10-1,-10 0-1,5 9-1,-7 3 0,5 13 0,-3 3-1,6 6-1,0 4 1,6 4-1,4-1 1,9 4-2,8-3 2,10-6-2,5-3 1,10-8 0,6-10 0,5-6 1,6-11-1,6-8 0,2-12 1,0-9-1,0-10 1,-2-5 1,-4-15-3,-4-7 2,-6-8-1,-5-8 1,-8-2-1,-4-6 1,-3-2-2,-7 3 1,-1 6 0,-6 10 0,-2 9 1,-4 11-1,-1 11 1,-1 11-1,8 28 0,-21-17 0,21 17 0,-29 31 0,14 2 0,2 10 0,-1 10 0,3 11 1,1 5-2,4 3 2,4-1-1,8 7 0,0-8 1,5-4-2,3-8 2,1-6-2,2-7 1,5-9 0,2-5 1,3-12-2,2-5 1,4-7 0,1-7 1,6-4-1,-1-6 0,1-6 1,-6-1-2,-3-9 2,-4-1-2,-6-3 1,-8 3-1,-11-2 2,-10 4-2,-5 5 1,-8 6 0,-6 7 0,-2 9 0,-1 8 0,-3 9 1,4 5-2,6 6 2,6 4-2,6 4 2,7 5-2,10 0 1,5-1 0,12-1 1,10-1-1,7-6 0,8-3 0,4-10 0,5-7 0,4-11 0,1-5 0,-1-8 1,-7-6-1,-5-1 0,-7-2 0,-5 2 0,-12 0-3,-4 8-3,-25-12-16,4 21-13,0 0 0,-23-17-2</inkml:trace>
        </inkml:traceGroup>
        <inkml:traceGroup>
          <inkml:annotationXML>
            <emma:emma xmlns:emma="http://www.w3.org/2003/04/emma" version="1.0">
              <emma:interpretation id="{25D24452-4E1D-4528-B991-87F353012C0E}" emma:medium="tactile" emma:mode="ink">
                <msink:context xmlns:msink="http://schemas.microsoft.com/ink/2010/main" type="inkWord" rotatedBoundingBox="18776,4322 21987,4226 22013,5079 18802,5176"/>
              </emma:interpretation>
              <emma:one-of disjunction-type="recognition" id="oneOf1">
                <emma:interpretation id="interp5" emma:lang="en-US" emma:confidence="1">
                  <emma:literal>mask</emma:literal>
                </emma:interpretation>
                <emma:interpretation id="interp6" emma:lang="en-US" emma:confidence="0">
                  <emma:literal>mash</emma:literal>
                </emma:interpretation>
                <emma:interpretation id="interp7" emma:lang="en-US" emma:confidence="0">
                  <emma:literal>masks</emma:literal>
                </emma:interpretation>
                <emma:interpretation id="interp8" emma:lang="en-US" emma:confidence="0">
                  <emma:literal>mark</emma:literal>
                </emma:interpretation>
                <emma:interpretation id="interp9" emma:lang="en-US" emma:confidence="0">
                  <emma:literal>masts</emma:literal>
                </emma:interpretation>
              </emma:one-of>
            </emma:emma>
          </inkml:annotationXML>
          <inkml:trace contextRef="#ctx0" brushRef="#br0" timeOffset="3635.2078">4561 384 15,'0'0'19,"4"-19"-3,-4 19-3,4-22-2,-4 22-1,3-26-1,-3 26 0,8-26-2,-8 26-1,14-24-2,-14 24 0,19-26-1,-19 26 0,28-19-2,-10 12 1,-1 4-1,2 8 0,-19-5 1,31 33-1,-20-2 1,1 8-3,-5 6 3,-1 5-3,0-2 3,-4 1-3,0-6 2,0-5-2,-4-13 1,0-4 1,2-21 0,-6 21 0,6-21 1,0 0-1,0 0 0,-10-28-1,10 4 1,2-3 1,2-11-2,6-4 1,1-3-1,5 1 1,3-1-1,2 7 1,2 3-2,2 8 1,-2 10 0,0 8 0,-2 7-1,0 9 1,-2 10 0,-4 11 0,-1 6 1,1 6-2,-2 1 1,-1 1-1,-3-1 2,-1-5-3,-2-5 3,0-8-2,-3-8 1,-3-15 0,0 0 1,0 0-1,0 0 1,23-13-1,-7-10 0,3-6 2,8-7-3,1-4 3,7 0-3,1 2 2,-1 6-2,-3 2 2,-1 8-1,-2 12-1,-4 8 1,-4 5 0,-4 11 0,-2 7 0,-1 8 1,-3 4-3,-3 5 3,0 1-3,-3 1 3,-1-2-3,2-2 2,-2-8-3,3-2-1,-7-26-3,23 32-8,-23-32-18,23 2-1,-4-14 1,8-2 13</inkml:trace>
          <inkml:trace contextRef="#ctx0" brushRef="#br0" timeOffset="5092.2912">6001 313 31,'0'0'31,"-1"-29"-1,1 29-11,-31-26-9,31 26-3,-42-12-2,17 16-1,-13-3-1,3 11 0,-7 6-1,4 7 0,-1 6 0,9 4-3,5-1 2,7 3-2,15-3 2,5-3-3,5-5 3,12-9-3,4-5 1,4-7 0,6-6 1,-3-10-1,1-6-1,0-7 4,-3-5-3,-3-4 2,0 2-3,-8 0 4,-3 5-3,-3 5 3,-11 21-2,8-17 0,-8 17 0,-2 29-1,-2-4 2,2 6-2,2 5 2,0 0-3,4 4 3,6-2-2,1-9 2,7-3-1,3-9 0,3-5 0,3-10 0,6-6 1,1-6-1,3-9 0,1-7 1,2-5 1,-1-9-2,-5 1 1,4-3-1,-7 1 1,-2 5-2,-4 3 3,-4 6-3,-4 6 1,-17 21 0,31-14 0,-31 14 0,26 14 0,-12 5 0,1 5 1,-1 4-1,-1 3-1,-2 0 2,1 0-2,-8 0 2,-4-2-2,-10-8 2,-7-4-3,-10-3 2,-7-6 1,-8-4-1,-6-4-1,-2-4 1,-2-1 0,6-2 0,6 2-1,9 2 1,6-1-1,25 4 1,0 0-1,0 0 1,29 21-1,6-13 1,9-1 0,5-1 0,5-3 0,4-6 0,1-4 1,-4-7-1,-3-7 2,-2-8-2,-6-7 2,-4-7-3,1-6 3,-9-9-3,-5-6 2,-4-7-1,-8-3-1,-3 3 1,-8 4 0,-3 5 1,-6 9-1,-1 10 1,-2 12-1,1 12 1,7 19-1,-18 5 1,13 17 0,-5 13-1,6 9 1,-2 10-1,5 8 1,-1 7-1,2 0 1,2 2-1,3-4-1,-1-9 2,2-4-3,0-11 3,-3-9-2,-1-8 2,2-5-2,-4-21 2,0 0 0,0 0-1,0 0 3,8-21-4,0 1 3,1-6-3,3-5 2,3-4-3,6-1 3,6-2-2,3 0 0,-1 7 1,4 4-1,1 4 1,3 4-1,-3 11 1,-3 6-1,-2 9 1,-5 5 0,-4 7-1,-7 5 1,-5 7 0,-12 3 0,-6 4 1,-5-1-3,-10-1 3,-4-2-3,-1-3 3,1-5-3,2-5 3,4-6-3,6-4 2,17-11 0,-12 15 0,12-15 0,25 11-1,0-6 1,12 2 0,7 1 0,9-1 0,9-2 1,3 0-1,2-1 0,0-4 0,-8-4-1,-3 1 0,-10-9-3,-2 10-9,-27-12-19,2 2-3,-17-3 1,-2 15 5</inkml:trace>
        </inkml:traceGroup>
        <inkml:traceGroup>
          <inkml:annotationXML>
            <emma:emma xmlns:emma="http://www.w3.org/2003/04/emma" version="1.0">
              <emma:interpretation id="{CB394755-8342-4ABD-83CB-084007ACF2D5}" emma:medium="tactile" emma:mode="ink">
                <msink:context xmlns:msink="http://schemas.microsoft.com/ink/2010/main" type="inkWord" rotatedBoundingBox="23164,3883 23417,4838 22486,5084 22233,4130"/>
              </emma:interpretation>
              <emma:one-of disjunction-type="recognition" id="oneOf2">
                <emma:interpretation id="interp10" emma:lang="en-US" emma:confidence="1">
                  <emma:literal>&amp;</emma:literal>
                </emma:interpretation>
                <emma:interpretation id="interp11" emma:lang="en-US" emma:confidence="0">
                  <emma:literal>•</emma:literal>
                </emma:interpretation>
                <emma:interpretation id="interp12" emma:lang="en-US" emma:confidence="0">
                  <emma:literal>8</emma:literal>
                </emma:interpretation>
                <emma:interpretation id="interp13" emma:lang="en-US" emma:confidence="0">
                  <emma:literal>e</emma:literal>
                </emma:interpretation>
                <emma:interpretation id="interp14" emma:lang="en-US" emma:confidence="0">
                  <emma:literal>I</emma:literal>
                </emma:interpretation>
              </emma:one-of>
            </emma:emma>
          </inkml:annotationXML>
          <inkml:trace contextRef="#ctx0" brushRef="#br0" timeOffset="6911.3953">8932 398 4,'0'0'26,"-21"-21"3,21 21-14,-17-10-1,-6-2-4,23 12-2,-40-12 0,17 12-1,-16-14-2,7 10 0,-12-8-1,5 2 0,-8-7-2,4-2 1,-6-7-1,6-2-1,1-6 1,2-4-1,4-7 0,7-3-1,4-6 1,10-1 0,3-2-1,8 0 0,6 1 1,6 2-2,5 6 2,10 6-2,4 8 1,4 5 0,5 10 0,3 5-1,1 9 1,-4 5 0,-1 8-1,-7 8 1,-5 10 0,-9 7-1,-7 8 1,-8 9 0,-11 8 0,-7 6 0,-10 5 0,-7 0 0,-6 2 0,-1-4 0,-2-3 0,0-2 0,7-7 1,6-5-3,5-5 3,10-5-3,5-4 3,6-5-3,8-4 3,10-6-3,5-5 2,6-4 0,6-5 0,7-6 0,8-2 1,2-8-1,10-5 0,3-3 2,4-9-3,4-3 3,-2-4-3,-1-3 3,-5 1-3,-3 1 3,-9 3-3,-6 2 0,-7 8-1,-9 2-2,4 17-5,-29 2-22,28-3-2,-28 3-2,25 12 1</inkml:trace>
        </inkml:traceGroup>
      </inkml:traceGroup>
    </inkml:traceGroup>
    <inkml:traceGroup>
      <inkml:annotationXML>
        <emma:emma xmlns:emma="http://www.w3.org/2003/04/emma" version="1.0">
          <emma:interpretation id="{4FF0C7C0-7135-48A2-9605-3803C12C3314}" emma:medium="tactile" emma:mode="ink">
            <msink:context xmlns:msink="http://schemas.microsoft.com/ink/2010/main" type="paragraph" rotatedBoundingBox="15024,5884 19019,5665 19089,6943 15094,7161" alignmentLevel="1"/>
          </emma:interpretation>
        </emma:emma>
      </inkml:annotationXML>
      <inkml:traceGroup>
        <inkml:annotationXML>
          <emma:emma xmlns:emma="http://www.w3.org/2003/04/emma" version="1.0">
            <emma:interpretation id="{D4C3D612-B24D-4C9B-8EB1-E5715354A995}" emma:medium="tactile" emma:mode="ink">
              <msink:context xmlns:msink="http://schemas.microsoft.com/ink/2010/main" type="line" rotatedBoundingBox="15024,5884 19019,5665 19089,6943 15094,7161"/>
            </emma:interpretation>
          </emma:emma>
        </inkml:annotationXML>
        <inkml:traceGroup>
          <inkml:annotationXML>
            <emma:emma xmlns:emma="http://www.w3.org/2003/04/emma" version="1.0">
              <emma:interpretation id="{9C307B9F-D930-4A99-93ED-16ABB8785553}" emma:medium="tactile" emma:mode="ink">
                <msink:context xmlns:msink="http://schemas.microsoft.com/ink/2010/main" type="inkWord" rotatedBoundingBox="15024,5884 19019,5665 19089,6943 15094,7161"/>
              </emma:interpretation>
              <emma:one-of disjunction-type="recognition" id="oneOf3">
                <emma:interpretation id="interp15" emma:lang="en-US" emma:confidence="1">
                  <emma:literal>repeat</emma:literal>
                </emma:interpretation>
                <emma:interpretation id="interp16" emma:lang="en-US" emma:confidence="0">
                  <emma:literal>report</emma:literal>
                </emma:interpretation>
                <emma:interpretation id="interp17" emma:lang="en-US" emma:confidence="0">
                  <emma:literal>reheat</emma:literal>
                </emma:interpretation>
                <emma:interpretation id="interp18" emma:lang="en-US" emma:confidence="0">
                  <emma:literal>repent</emma:literal>
                </emma:interpretation>
                <emma:interpretation id="interp19" emma:lang="en-US" emma:confidence="0">
                  <emma:literal>repot</emma:literal>
                </emma:interpretation>
              </emma:one-of>
            </emma:emma>
          </inkml:annotationXML>
          <inkml:trace contextRef="#ctx0" brushRef="#br0" timeOffset="11267.6445">808 1691 1,'0'0'0,"0"0"17,0 0 9,25-9-16,-25 9 0,18 2-1,-18-2 0,21 10 0,-21-10 0,23 30-1,-20-10-2,11 16 0,-6-3-2,5 12-1,-7 0-1,5 5 0,-5-2-2,2-5 1,-5-5 0,1-5 0,-2-11 0,-2-3 0,0-19 0,0 0 0,0 0 0,0 0 0,-11-36 0,9 7-1,2-9 1,0-7-1,4-5 0,1-2 0,5 2 1,1 2-1,3 7 0,3 3 0,4 7 0,0 8-1,4 8 1,0 8 0,2 7 0,2 5 0,1 7-1,3 5 1,3 2 0,1 2 0,3 0 0,4-4 0,-2-5 0,2-5 0,0-5 0,-2-6 1,-5-4-1,-3-5 0,-7-2 1,-6-1 0,-10-1-1,-3 2 1,-8 15-1,-8-23 0,8 23 0,-34-7 0,11 13 0,-4 4-1,0 7 1,-1 4-1,3 5 0,4 5 1,5 1-1,7 3 1,7 1 0,8-1-1,9-3 1,8 1 0,6-5 0,9-9 0,4-6 1,6-7-1,4-12 0,7-2 1,-1-9-1,-1-9 1,-1-9-1,-5-3 1,-5-6-1,-6-3 1,-7-5-1,-10-5 1,-10-1-1,-5-1 0,-8 2-1,-4 4 1,-3 6 0,-5 6 0,1 6 0,-1 13 0,12 22 0,-21-17 0,21 17 0,-19 22 0,11 7 1,2 11-1,1 14 1,1 11 0,2 18-1,2 12 1,4 10-1,2 7 1,-3 0-2,5-3 2,0-6-2,-3-10 1,3-17 0,-4-12 1,0-18-1,-2-11 0,-2-13 1,-2-6 0,2-16 0,0 0-1,-23-12 1,13-7-1,-1-11 1,-1-4-1,1-11 0,1-7-1,4-8 2,5-6-2,4-2 1,7-3 0,3 2 0,5 2 0,3 5 0,4 5 0,1 8 0,5 10 0,0 4 0,-1 11 0,3 7 0,-2 7 0,-3 8-1,-1 7 1,-4 9 0,-4 8-1,-3 8 1,-9 4 0,-3 4 0,-6 3 0,-4 1-1,-7-3 1,-4-2-1,-4-10 1,-4-3-1,-2-10 0,4-2 0,-4-10 0,6-4 0,0-8-1,21 10 1,-27-23-1,27 23 1,-6-22 0,6 22 0,12-17 0,-12 17 1,34-7 0,-7 5 0,6 2 0,3-2 1,6 2-1,8-5 1,4-3-1,3-6 1,3-3 0,-3-6-1,-1-1 1,-5-4 0,-5-1-1,-9-4 1,-9 2-1,-10 0 1,-7 4-1,-9 3 1,-6 1-1,-7 8 0,-6 4 0,-6 10-1,-6 7 1,-2 7 0,-1 7-1,3 8 1,0 3-1,10 5 1,6 4-1,9-2 1,13 0 0,10-4 0,14-3 0,11-7 0,10-8 0,5-11 1,6-7-1,8-6 1,0-8-1,2-10 1,-5-3-1,-4-6 0,-7-1 0,-9-2 1,-6 0 0,-16 2-1,-10 5 1,-9 3-1,-11 6 1,-9 7-1,-6 8 0,-6 5 0,-2 7 0,-4 7-1,2 5 1,2 6-1,2 3 1,6 3-1,6 2 1,3 4-1,6-1 1,6-1 0,5-4 0,7-3-1,3-5 1,6-8-1,4-6 0,9-5 0,2-11 0,8-3-1,0-7 1,2-5 0,-2-3 0,-2-4 0,-12-2 0,-5 0 1,-12 0 0,-11 4 1,-8 5-1,-8 3 0,-7 7 1,-8 6-1,-2 6 0,0 7 0,3 4 0,1 3 0,3 2 0,7 3-1,5-2 1,6 1-1,2-16-1,14 26 0,-14-26 0,29 15-1,-29-15 0,36 2 0,-36-2 0,33-9 1,-33 9 0,23-15 1,-23 15 0,0 0 1,7-19 0,-7 19 0,0 0 0,0 0 1,-21-12-1,21 12 1,-17-4-1,17 4 1,0 0-1,0 0 1,0 0-1,0 0 1,0 0-1,0 0 0,0 0 1,0 0-1,0 0 1,0 0-1,0 0 0,0 0 0,-17-13 0,17 13 1,0 0-1,0 0 0,0 0 0,0 0 0,-18-2 0,18 2 0,0 0-1,0 0 1,0 0 0,-21-10 0,21 10 0,0 0 0,0 0 1,0 0-1,-19-18 0,19 18 1,0 0 0,-19-15-1,19 15 1,0 0 0,-19-16 0,19 16 0,-19-10 0,19 10 0,-21-10-1,21 10 1,-27-9 0,10 6 0,17 3-1,-31-2 1,31 2 0,-31 5-1,31-5 0,-28 16 1,28-16-1,-27 24 0,15-7 0,5 2 0,-1 3 0,4 2 0,2 1 0,4 0 0,2 1 0,4 0 0,-1-3 0,5-6 0,-3 0 0,-9-17 0,21 26 0,-21-26 0,23 12 0,-23-12 0,23 2 1,-23-2-1,35-5 0,-14 1 0,0-5 0,6 4 0,0-3 0,-3-1 0,5-1 0,-4-1 0,-2-1 0,-2 0 0,-2-2 0,-5-1 1,-5-1-1,-1-3 0,-8 2 1,0-2-1,-2 0 0,-6 2 1,5 2-1,3 15 0,-16-25 1,16 25-1,-11-15 0,11 15 0,0 0 0,0 0 1,0 0-1,0 0 0,0 0 0,0 0 1,0 0-1,0 0 1,0 0 0,0 0-1,-12 26 2,14-7-2,-2 7 1,0 5 0,4 3 0,0 2-1,0 6 0,5-1 1,5-1-1,1-6 0,8-1 1,6-9-1,1-7 0,7-5 1,3-10 0,0-9-1,4-7 1,-2-8-1,-1-7 1,-3-9-1,-4-7 1,-3-5-1,-4-4 0,-6-2 1,-4-6-1,-3-1-1,-5 3 1,-3 2-1,-2 6 1,-4 5-1,-2 8 1,0 6 0,-2 10-1,0 6 1,4 17 0,0 0 0,0 0 0,-21 7 1,14 15-1,1 10 1,-2 5 0,0 8 0,5 7 0,-1 0 0,4 5 0,4-4 0,3 0-1,5-8 0,3-2 0,6-8 0,2-6 1,6-6-1,3-10-1,5-6 0,-1-7 0,4-1-2,-7-11-2,9 8-3,-23-20-18,10 7-8,-17-7 0,-1 1 0</inkml:trace>
          <inkml:trace contextRef="#ctx0" brushRef="#br0" timeOffset="11517.6587">4216 1544 1,'17'-8'23,"14"6"5,2-7 0,13-6-18,11 10-5,-3-9-1,11 3-2,-6-2-2,1 1-4,-3-2-20,-9 9-5,-16-9 1,-7 9 13</inkml:trace>
        </inkml:traceGroup>
      </inkml:traceGroup>
    </inkml:traceGroup>
  </inkml:traceGroup>
</inkml:ink>
</file>

<file path=ppt/ink/ink8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29.85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B870C480-C333-4F83-882B-3751B2C2B4CA}" emma:medium="tactile" emma:mode="ink">
          <msink:context xmlns:msink="http://schemas.microsoft.com/ink/2010/main" type="inkDrawing" rotatedBoundingBox="3171,11280 10279,11436 10149,17366 3040,17210" hotPoints="9979,11434 10043,17600 3877,17663 3814,11498" semanticType="enclosure" shapeName="Square">
            <msink:sourceLink direction="with" ref="{75176EA0-FDE2-420A-8C2A-62A40A313336}"/>
            <msink:destinationLink direction="with" ref="{DD5DED57-5564-45CB-9743-55312F6F1CAF}"/>
            <msink:destinationLink direction="with" ref="{BB75E150-BEAD-4BB3-846E-42C42C5F4D15}"/>
          </msink:context>
        </emma:interpretation>
      </emma:emma>
    </inkml:annotationXML>
    <inkml:trace contextRef="#ctx0" brushRef="#br0">3 61 15,'0'0'16,"-4"-16"-3,4 16-2,0-15-1,0 15-2,2-16 0,-2 16-2,0 0-1,4-15-1,-4 15-1,0 0 0,0 0-1,0 0 0,0 0 1,0 0-1,7 17 0,-7-17 0,2 19 1,-2-19-1,4 28 0,-4-28 0,2 31-1,0-14 0,4 2 1,-2 2-1,1 3 0,-1 0 0,2 2 0,-2 3 0,0 2 0,-2 4 0,-2 3 0,-2 3 0,2 2 0,-4 0 0,2 5 0,-2-1-1,2 3 1,0-4 0,2 1 0,-2-4-1,2 0 1,2-1-1,0-4 0,0-2 1,0-2 0,0 2-1,0 1 2,-2-1-1,0 0 0,-2 0 0,2 2 0,0 0-1,0 3 1,-2-1-1,6 1 1,-2 1-1,2 1 0,-3 3 0,5-1 1,-4 4-1,2-3 0,-2 1 0,2-2 1,-2 1-1,1 1 1,-1-4-1,0 2 0,0-2 0,4 5 0,-4-3 1,2 0-1,0-1 1,-1-1 0,1-1 0,0 1-1,-2-3 1,-2-2 0,4-1 0,-4 1-1,0 0 0,0 2 1,0 0-2,-2-1 2,2 3-1,0 1 0,0 0 0,0 2 0,0-2 0,0-2 1,0 4-1,0-4 0,-2-1 0,2 0 0,0-6 0,-2 2 1,2-1 0,0-2-1,0 3 1,0 0-2,0-2 3,2 1-2,-2 1 1,0 0-2,2-1 1,0 1 0,-2-5 0,2 4 0,2-3 0,-4 3 1,1-2-1,1 1 0,0-3 0,-2 2 0,2 1 0,-4 1 1,2-1-2,0 2 2,2 1-1,-2 1 0,0 1 0,-4-1 0,4-3 0,4 1 1,-4-3-1,0-2 0,0 0 0,-2-4 0,2 1 1,2-1-1,0 1 0,-6 0 0,6-1 1,-4 2-1,4 1 1,0-3-1,0 1 0,-2 0 1,0-3-1,2-2 1,-4-3-1,4-1 1,-6 0-1,8-3 0,-6-1 0,4 1 0,-2-16 0,2 28 0,-2-28 0,4 27 0,-4-27 1,0 26-1,0-26 0,2 28 0,-4-13 0,4 2 0,-2 2 0,1 2 1,1 1-1,0 6 0,0 0 0,-2 1 0,2 2 1,0 3-1,-2-3 0,0 2 1,-2-2-1,2-2 0,-2 1 0,2-4 0,-2-2 1,0-2-1,0 1 0,1-1 0,-1-1 0,0-1 1,4 1-1,-4 0 0,2 1 0,-2 1-1,6-3 2,-8 3-2,4 1 1,0-2 0,-4-3 1,4 2-1,-4-4 0,4-17 1,-4 28-1,4-28 1,0 17-1,0-17 0,0 0 0,2 17 0,-2-17 0,0 0 0,0 0 0,0 21 0,0-21 0,2 19 0,-2-19 0,0 22 0,0-22 0,4 23 0,-4-23 0,2 17 1,-2-17-1,0 0 0,0 0 0,0 0-1,0 0-3,-2-21-14,6 4-18,-14-26-1,8-7-1,-13-28-1</inkml:trace>
    <inkml:trace contextRef="#ctx0" brushRef="#br0" timeOffset="3276.1873">135 16 1,'0'-21'7,"0"21"15,0 0-8,10-18-3,-10 18-2,0 0-1,9-18 0,-9 18-2,2-19 1,-2 19-2,-2-15-1,2 15-1,0 0-1,-13-23 0,13 23-1,0 0-1,0 0 0,0 0 0,0 0 0,0 0 0,0 0 1,0 0-1,0 0 2,0 0-1,0 0 1,32 7 0,-7-5 0,8-4-1,7 2 1,8-3-1,8 1-1,5-3 1,8 0-1,4 0 0,5 1 0,1-1 0,1 2 0,2-1 0,1 2 0,-1 1 0,2 1 0,1-2 1,-3 2-1,4 0 0,1 0 0,1 0 0,-2-2 0,4 2 0,0 0 0,-4 0 0,4 2 0,0-2 0,4 0 1,2 0-1,5 0 0,-1-4 0,1 3 0,3-4-2,-4-1 2,-3 1-1,-5 0 1,-4 0-2,-2 1 2,-5 1-2,-3 0 3,1 1-1,1 0 0,1 4 0,3-2 1,-1 0-1,1 2 0,-2-2 1,2 0-1,-3 0 0,-4-2 0,-3 0 0,-1 0 1,-2 1-1,-4-1 0,0 0 0,-2 0 0,0 1 0,0-1 0,1 2 0,-3-2 1,4 2-1,0 0 0,2 0 0,0 0 0,0 2 0,-2 0 0,-2-1 0,-4 1 0,-3 2 1,-3-1-1,1 1 1,-3 1-1,-3 0 1,2 0-1,-4 0 1,-2-1-1,0 1 1,-4-2-1,-4 1 0,-3-1 0,-3 1 0,-3-3 0,0 3 0,-6-1 0,0 1 0,-4-3 0,0 1 0,0 2 0,-2-3 0,3 1 0,1 0 0,2-1 0,5 3 0,1-2 0,4-1 0,-1 1 0,5-2 0,-3 2 0,-1-2-1,-1 0 1,-1 0 0,-2 0 0,-3 0 0,-1 0 0,-2 0 0,-4 0 0,1 0 0,-20 0-1,24 0 1,-24 0 0,20 0 0,-20 0 0,0 0 0,21 0 0,-21 0 0,19 0 0,-19 0 0,25 0 0,-25 0 0,30 0 0,-30 0 0,29-2 0,-29 2 0,25-2 0,-25 2 0,17-1 0,-17 1 0,0 0 0,0 0 0,18-2 0,-18 2 0,0 0 0,0 0 0,0 0 0,0 0 0,0 0 1,0 0-1,0 0 0,0 0 0,0 0 1,0 0-1,0 0 0,0 0 1,3 17-2,-3-17 2,0 29-1,0-11 0,-2 4 0,2 4 0,0 5 0,-1-3 1,2 6 0,-2 1 0,2 1 0,-2 2 0,2 3 0,-2 0-1,1 3 1,-2 2 0,0 2 0,-2 1 0,2 1 0,-2 1-1,0-1 2,0 4-2,3-1 1,-3-3 0,2 2 0,0-4 0,4 4-1,-2-2 1,0-2 0,2-1-1,-2-2 1,0 1 0,2 2-1,-2-1 0,2 1 1,-4 2-1,2 5 1,-2 2 0,2 4-1,-2 1 1,2 0-1,0 2 1,0 1 0,0-1-1,2 0 1,-2-4 0,0-1 0,0-6 0,-2 2 0,0-1 1,-2-1-2,0-1 2,0 0-2,-1 1 1,1 2 0,-4 2-1,4 0 0,0 0 0,1-2 1,-1 2-1,4 0 0,-2-2 0,4-2 1,0-1-1,0-4 0,1 1 1,1-3-1,0-1 1,0-2-1,0-2 1,0 1 0,-2-6 0,-1 2-1,1-2 0,0 0 0,-2-3 1,2 0-1,-2 3 0,2-1 0,-2 1 0,2 2 0,0 1 0,0 3 0,0-1 0,0 4 0,-2-2 0,0 2 0,0-2 0,0 0 0,-2 0 0,2-3 0,-2-1 0,2-4 0,0-1 1,2-1-2,-2 0 2,0 1-2,0-1 2,2 2-1,0 1 1,0-2 0,-2 1-1,1 3 1,1-2-2,-2-2 2,2-1-1,-2 0 1,0-4-1,2 4 0,-2-5 0,2-4 0,-2 0 0,2-2 0,0-1 0,0 1 0,0-1 1,0-2-1,0 0 0,0 3 0,-1-4 0,1 1 0,0-2 0,-2 2 0,2 1 0,-2 1 0,2 5 0,-2 0 0,0 1 0,0 3 1,0 1-1,2-4 0,-2-1 0,0-3 0,0-4 0,0-2 0,0-17 1,2 22-1,-2-22 0,0 0 0,0 19 0,0-19 1,0 0-1,0 0 0,0 0 0,2 17 0,-2-17 0,0 0 0,0 18 0,0-18 0,0 0 0,2 22 0,-2-22 0,0 0 0,0 21 0,0-21 0,0 0 0,0 21-1,0-21 1,2 15 0,-2-15 1,2 17-2,-2-17 2,0 16-1,0-16 1,0 0 0,0 0 0,0 0-3,2 15-2,-16-34-16,14 19-16,-17-32-1,5 6-1,-13-17-1</inkml:trace>
    <inkml:trace contextRef="#ctx0" brushRef="#br0" timeOffset="5469.3129">118 5581 4,'0'0'22,"0"0"1,19 9-10,-19-9-2,19 3-1,-19-3 0,27-5-2,-27 5 0,33-10-1,-33 10-1,36-17-1,-19 3 0,14 9-2,-8-8 0,9 8-1,-3-3 0,8 3-1,-3 1 0,6 4 0,2 0 0,4 2-1,4-2 1,6 3-1,1-3 0,6 4 0,2-4 0,4 0 0,4 0 0,2 0 0,7 0 0,3 1 0,3-2 1,4 1-1,2-4 1,-1 3-1,3-3 0,2-1 1,-4 0-1,0 0 0,-1-2 0,3 1 0,2 0 0,2-1 0,-3-2 0,-1 0-1,0 3 1,-4-3 1,-4 0-1,-4 2 1,-2 1-2,-3 0 2,-2 1-2,-1 2 3,1-2-3,1 3 1,1-3 0,3 3 0,1-3 0,-1 1 0,4 1 0,-1-2 1,-3 1-1,0 3 0,-3-1 0,-3 0 0,-3 2 1,-2 2-1,-4 0 0,-2 1 0,-2 2 0,3 0 1,-1 2-1,-2-2 0,2 2 0,2 0 0,0-2 1,2 1-1,-2-3 0,0 0 0,-2-1 1,-3-2-1,-5-2 0,-3 2 0,-6-3 0,-4 1 1,-6 1-1,-2-1 0,-5 0 0,4 2 1,-5 0-1,1 2 1,1 0-1,-1-1 1,2 1-1,-1 1 1,3 1-1,-3-2 1,1-1-1,1-1 0,-1 2 0,1-2 0,1 0 1,1-2-1,-3 2 0,-1 0 0,1 0 0,1 0 0,1 2 1,-3-2-1,3 2 0,-3-1 0,1 1 0,-2 0 0,-3 0 1,1-1-1,-4-1 0,0 2 0,-4-2 0,2 2 0,-4-2 0,2 0 1,-2 2-1,-1-2 0,-1 0 0,0 1 0,0-1 0,1 0 0,-1 0 1,0 0-1,0 0 0,0 0 1,-17 0 0,25 0 0,-25 0 0,0 0 0,20-1 0,-20 1 0,0 0 0,0 0 0,0 0 0,0 0-1,0 0 0,0 0 0,0 0 0,0 0 0,0 0 0,0 0 0,0 0 0,19-6 0,-19 6 0,0 0 0,17-8 0,-17 8 0,17-9 0,-17 9 0,0 0 0,25-10 0,-25 10 0,17-9 0,-17 9 0,0 0 1,18-10-1,-18 10 0,0 0 0,0 0 0,0 0 0,17-9 0,-17 9 0,0 0 1,0 0-1,0 0-1,0 0-1,0 0-4,25-5-24,-25 5-5,0 0 0,-37-17-2</inkml:trace>
  </inkml:traceGroup>
</inkml:ink>
</file>

<file path=ppt/ink/ink8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38.45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FE7CC04B-E496-4C7A-87E0-63DD4CA9E460}" emma:medium="tactile" emma:mode="ink">
          <msink:context xmlns:msink="http://schemas.microsoft.com/ink/2010/main" type="inkDrawing" rotatedBoundingBox="5112,11385 5399,17033 5322,17037 5035,11389" shapeName="Other"/>
        </emma:interpretation>
      </emma:emma>
    </inkml:annotationXML>
    <inkml:trace contextRef="#ctx0" brushRef="#br0">17-8 2,'0'0'3,"0"0"0,0 0 0,0 0 1,0 0 0,0 0 0,0 0 1,0 0 0,0 0-1,0 0 0,0 0 0,0 0-1,0 0 0,0 0 1,0 0 0,0 0-1,0 0 2,0 0-1,0 0 2,-2-16-3,2 16 2,0 0-2,0 0 1,0 0-1,0 0 1,0 0-2,0 0 1,0 0 0,0 0-1,0 0 0,0 0 0,0 0-1,0 0 0,0 0 0,0 0 0,0 0-1,0 0 0,-2 17 1,2-17-1,-4 19 3,4-19-1,-3 26 1,3-10-1,-2 3 2,2 3-2,-4 0 1,4 3-2,-2-3 0,4 2-1,-2 0 1,0 2-1,0-3 0,2 1 1,-2 2-1,2 1 1,0 2-1,-1 1 1,-1 1 0,2 0-1,0 3 1,2 1-1,-2 1 1,2 4-1,-4-1 1,2 4 0,0 1-1,0 0 1,0-1-1,-1 4 1,-1-6-1,2 2 1,0-1-1,2-3 0,-2 1 1,2 0-1,0 3 1,0 0 0,-1 0 0,1 0 0,0-1-1,0 1 1,0-4-1,-1 3 1,-1-6-1,2 4 1,-2-1-1,0 6 0,-2 2 0,2 3 1,-2 0-1,2 1 0,-4 3 1,2-4-1,0 0 0,0-4 0,2-1 0,-2 0 0,2 0 1,-2 1-1,2-1 1,0 0-1,0 0 1,1 0-1,-1-1 1,2 3-1,0-4-1,2 0 2,1 0-2,-1 0 1,2-3 0,-2 1 0,1 2 0,-1-3 0,0 1 0,-2 1 0,-3-1 0,1 1 0,0 1 0,0-2 1,0-1-1,0-1 0,0 1 0,0-4 0,0 0 1,0-1-1,2-1 1,-1 4 0,1 2 0,0 0-2,0 1 2,0 2-1,-1 0 0,1 5-1,0-1 1,0 0 0,0-3 0,-2 1 0,2 2 0,-3-1 0,1-1 0,0-2 0,-2-1 0,0 1 0,0 0 0,0-2 1,0 1-2,0-4 2,-2 1-1,2-1-1,-2 0 2,2-2-2,-1-1 2,1-1-2,0 1 2,0-3-1,0-1 0,0 0 0,1-1 0,1-3 1,0 1-1,0-2 0,-2-2 0,2 2 0,0 0 0,-2-2 0,2 2 0,-2 0 0,0-1 0,0 0 0,0-1 0,0-4 1,-2-1-1,2 2 0,-2-2 0,2 2 0,-2-1 0,2 3 0,-2 1 0,2 3 0,0 4 0,2-1 0,-2 1 0,2-2 0,0-1 0,0-2 0,0-4 0,0-3 0,0-4 0,-2-15 0,2 23 0,-2-23 0,0 0 1,2 17-1,-2-17 0,0 0 0,0 0 0,0 0 0,0 0 0,0 0 1,1 21-1,-1-21 0,0 15 0,0-15 0,0 21 0,0-21 0,0 22 0,0-22 0,0 25 0,0-25 0,0 22 0,0-22-1,2 22 1,-2-22-1,2 23 2,-2-23-2,2 22 2,-2-22-2,2 21 2,-2-21-1,0 19 1,0-19 0,-2 15-1,2-15 0,0 0 0,-2 18 1,2-18-1,0 0 1,0 0-2,0 0 0,0 0-1,0 0-6,6-16-26,-16-13-1,9-6-1,-15-23-1</inkml:trace>
  </inkml:traceGroup>
</inkml:ink>
</file>

<file path=ppt/ink/ink8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0.44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D5DED57-5564-45CB-9743-55312F6F1CAF}" emma:medium="tactile" emma:mode="ink">
          <msink:context xmlns:msink="http://schemas.microsoft.com/ink/2010/main" type="inkDrawing" rotatedBoundingBox="6942,11359 7310,16954 7205,16961 6837,11366" semanticType="callout" shapeName="Other">
            <msink:sourceLink direction="with" ref="{B870C480-C333-4F83-882B-3751B2C2B4CA}"/>
          </msink:context>
        </emma:interpretation>
      </emma:emma>
    </inkml:annotationXML>
    <inkml:trace contextRef="#ctx0" brushRef="#br0">35 39 18,'0'0'11,"0"0"-1,0 0-1,0 0-3,0 0 1,-17-19-2,17 19 1,0 0-3,0 0 2,-4-21-2,4 21 2,0 0-1,0 0 0,0 0 0,0 0-1,0 0 0,0 0-1,0 0 0,-12 28 1,10-13 1,2 8-1,-2 3 0,4 5-1,-2-2 2,0 7-2,-2-3 1,4 5-1,-2-2-1,0 4 0,-2-4 1,2 5-1,0 2 0,2 4 1,-2 3-2,2 5 1,0 2 0,2 2 0,0-1-1,2 3 1,-6-5-1,5 1 1,-5-1 0,4-3-1,-2-1 1,2 1 0,2-1 0,-1 0 0,1-1 0,0 4-1,3 1 0,-3 1 1,0-1-1,0 6 0,-3 1 0,1 4 1,0 0-2,0 2 2,0 0-1,0-2 0,1-1 0,-1-3 0,2-2 1,2-1-1,-1-5 1,1 0-1,-2-3 1,1-2-1,1 0 1,-2-2-1,0 1 0,-1-1 0,-1-3 0,0 3 1,0 2-1,0 4 0,-1-1 0,1 2 1,0 0-1,0 0 0,0 4 0,0-2 1,-1 0 0,3 0 0,0 0 0,0 0-1,1-2 2,-1 0-2,2 0 1,-3-3-1,1 1 0,2-1 0,-4-2 0,1 2 0,-1 1 0,0-1 1,0-2-2,0-2 2,0-1-1,-1-1 0,-1-3 0,2-3 0,-2-2 0,0 0 0,0-2 0,0-2 0,0 1 0,0-1 0,-2 4 1,2 0-2,-2 0 2,0 0 0,-2-2-1,0 2 0,0-2 1,0 1-1,0-6 1,0-2-1,-2 0 0,0 1 0,3-1 1,-3-3-1,2-2 0,0 5 0,-2 4 0,2 0 0,0 1 0,2 1 1,-2-1-1,2 6 0,-2-1 0,2-4 0,0-1 1,0-4-1,0-3 0,0-3 0,0-3 1,0-4-1,0-1 0,0-16 0,2 21 0,-2-21 0,2 17 0,-2-17 0,0 15 0,0-15 0,4 19 0,-4-19 1,2 23-1,-2-23 0,4 24 0,-4-24 0,2 24 0,-2-24 0,2 17 0,-2-17-1,0 0 1,2 16-1,-2-16 1,0 0 0,0 0 0,0 0 1,0 0-2,0 0 0,0 0-2,-4-26-7,4 26-24,13-45-2,-7 7-1,-8-27-1</inkml:trace>
  </inkml:traceGroup>
</inkml:ink>
</file>

<file path=ppt/ink/ink8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2.60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BB75E150-BEAD-4BB3-846E-42C42C5F4D15}" emma:medium="tactile" emma:mode="ink">
          <msink:context xmlns:msink="http://schemas.microsoft.com/ink/2010/main" type="inkDrawing" rotatedBoundingBox="8548,11441 8754,17188 8637,17192 8432,11445" semanticType="callout" shapeName="Other">
            <msink:sourceLink direction="with" ref="{B870C480-C333-4F83-882B-3751B2C2B4CA}"/>
          </msink:context>
        </emma:interpretation>
      </emma:emma>
    </inkml:annotationXML>
    <inkml:trace contextRef="#ctx0" brushRef="#br0">27 35 5,'0'0'13,"0"0"-1,-15-19-2,15 19 0,0 0-1,0 0 0,2-19-1,-2 19-2,0 0 1,0 0 0,0 0-1,0 0-1,0 0 0,0 0-2,0 0 0,0 0 0,0 0-2,0 0 1,0 0 0,0 0-1,-4 28 1,4-7-1,-4 1 1,4 7 0,-2 1-1,2 8 1,-4-1-1,6 10 1,-4-2-1,4 7 1,-4-1 0,4 6-1,-2 2 1,2 3-1,-4 2 0,4-1 0,-2-1 0,0 2 0,0 0 0,2 0-1,2 1 1,-2 3 0,0-6 0,0 1-1,-1-2 1,1-1 0,0-1 0,0-1 0,-4-2-1,0 2 1,2 2-1,0 4 1,-2 0-1,2 3 0,0 1 1,0 0-1,0 0 0,2 1 0,0-4 1,0 1-1,0-3 1,2 1-1,-2 0 1,0 2-1,2-4 1,-2 0-1,1 1 0,1 1 1,-2-2-1,0 0 0,0-3 0,0 0 1,0-1-1,-2-4 0,0-4 0,-2-2 1,2-2 0,-2 1-1,0-2 1,0-4-1,0 2 1,2 0-1,0 1 1,2-1-1,-2 1 0,4 1 0,-2 2 0,0 1 1,2 0-1,-1 4 0,1 0 0,0 0 1,-2-1-1,0-1 0,0-1 0,0-3 1,-2-3-1,2-3 0,0-1 0,-2 1 0,2-4 0,-1-1 0,-1-1 1,2 1-2,-2 1 2,2-3-1,0-1 1,0 1-1,-2-5 1,2 1-1,2-1 0,-2-4 1,0-2-1,0 4 0,1-3 0,-1 1 1,0 0-1,2 2 0,-2 0 0,2-2 0,0 2 0,-2-1 1,1 3-1,1 1 0,0 2 0,0 0 0,0 2 0,-2 0 0,0-2 0,1 0 1,-3-2-1,2-3 0,0-2 0,0-1 0,-2-3 0,2 1 0,0-2 1,0-4-1,-2 1 0,0-16 0,4 22 0,-4-22 1,4 19-1,-4-19 0,3 16 0,-3-16 0,2 15 0,-2-15 0,0 0 0,6 23 0,-6-23 0,0 0 0,4 20 0,-4-20 0,4 16 0,-4-16 0,4 19 0,-4-19 0,3 21 1,-3-21-2,4 20 1,-4-20 0,4 18 1,-4-18-2,4 17 2,-4-17 0,4 17-1,-4-17 1,4 24 0,-3-7 0,1-1-1,2-1 1,-2 1-1,0 0 1,-2-16-1,4 25 1,-4-25-1,0 0 0,6 19 0,-6-19 1,0 0-1,0 0 0,0 0 1,0 0-2,0 0 1,0 0-2,0 0-4,-14-38-16,18 21-16,-14-17 0,7-4-2,-15-24-1</inkml:trace>
  </inkml:traceGroup>
</inkml:ink>
</file>

<file path=ppt/ink/ink8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5.20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964ABB12-053F-4AF1-90F0-937CD697183C}" emma:medium="tactile" emma:mode="ink">
          <msink:context xmlns:msink="http://schemas.microsoft.com/ink/2010/main" type="inkDrawing" rotatedBoundingBox="3136,12710 10148,12570 10150,12671 3138,12810" shapeName="Other"/>
        </emma:interpretation>
      </emma:emma>
    </inkml:annotationXML>
    <inkml:trace contextRef="#ctx0" brushRef="#br0">153 189 7,'0'0'14,"-20"-9"-4,20 9-1,0 0-3,-26-10-1,26 10-1,0 0 0,-23-6-1,23 6 0,-22 0 1,22 0 0,-21 0 0,21 0 1,-17 2 0,17-2 0,0 0-1,-25-2 0,25 2 0,0 0-1,0 0-1,0 0 1,0 0-1,0 0 0,0 0 1,23-1-1,-23 1 1,31-4-1,-6 6 0,2-5-1,5 3 0,6-4 0,8 4 0,2-2-1,6 1 1,0 1 0,1 0-1,-3 0 1,3 3 0,-5-1-1,-2 1 1,-2-1-1,0 1 1,0-1-1,4 0 1,-4-4-1,4 2 1,-1-2-1,1 1 0,4-3 0,0 3 1,-3-3-1,1 2 0,5 1 0,-1 1 0,3-2 0,1 2 0,-1 2 0,0-2 0,3 0 0,-1 0 0,-3 0 1,1-2-1,2 0 0,1-1 0,1-1 1,2 1-1,0-1 0,4 3 0,0-5 0,4 5 1,-2-3-1,1 1 0,3-2 0,0 1 0,1 1 0,1-2 0,0 1 0,-5-1 0,3 2 1,0-3-1,-2 3 0,-1-2 0,-1 1 0,2 3 0,4-5 0,-1 6 1,7-3-1,1 1 0,2 1 0,2-1 0,0 0 0,1 0 0,-5 1 0,0-1 1,-2-2-1,-5 3 0,-4-3 0,0 3 0,-2-3 1,-1 2-1,-1-1 0,-2 1 0,-1-1 0,-1 1 1,4-1-1,-2 1 0,-2 0 0,-2 0 0,-2 1 0,1-1 0,-5 0 0,-3 1 0,-4-1 0,-4 2 0,-2 0 0,0 0 0,-4 0 0,-4 2 0,1-2 0,-1 1 0,-1 1 1,-1 0-1,-3-1 0,-1 3 0,3-2 0,-1 1 0,5 2 0,3 0 0,0 4 0,0 0 0,1-2 0,-3-2 0,4 3 0,-2-1 0,-1-2 0,-3-1 0,0-2 0,1-6 0,1 4 0,-1-2 0,-5-1 0,1-1 1,-3 1-1,-1 0 0,-2-1 0,-4 2 0,-4 1 0,-2-1 1,-17 2-1,23 0 0,-23 0 0,0 0-1,0 0 1,18 7 0,-18-7 0,0 0 0,0 0 0,21-2 0,-21 2 0,25-3 1,-8-2-1,4 3 0,0 0 1,8 0-1,-1 1 0,-3-1 1,-2-2-1,-2 4 1,-21 0 0,29-1 0,-29 1 0,0 0 1,0 0-2,0 0 0,0 0-4,0 0-8,0 0-21,-17 3-1,17-3-1,-25 2-1</inkml:trace>
  </inkml:traceGroup>
</inkml:ink>
</file>

<file path=ppt/ink/ink8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7.43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A83AD06A-ECE3-41B4-B078-537BABA33959}" emma:medium="tactile" emma:mode="ink">
          <msink:context xmlns:msink="http://schemas.microsoft.com/ink/2010/main" type="inkDrawing" rotatedBoundingBox="3309,14013 10019,13858 10022,13974 3312,14130" shapeName="Other"/>
        </emma:interpretation>
      </emma:emma>
    </inkml:annotationXML>
    <inkml:trace contextRef="#ctx0" brushRef="#br0">0 205 3,'0'0'20,"24"-3"-3,-24 3-5,0 0-4,23-2 1,-23 2-2,23-2 0,-23 2-1,25-5 0,-25 5-2,27-5 0,-27 5 0,25-5-1,-25 5 0,0 0-1,19-11 1,-19 11-1,0 0 0,0 0 0,0 0-1,0 0 1,0 0 0,0 0-1,0 0 1,0 0-1,0 0 0,19-14 0,-19 14 0,0 0 1,23-1-1,-3 1 0,1-2 0,9 4 0,5-4 1,7 0-1,4-1 0,6-1-1,5-1 1,4 0-1,3-2 0,3 0 0,2 0 0,3 2 0,3 0 0,2 2 0,-1-1 0,5 1 0,1 1 0,0-2 1,3 3-1,-3-3 0,2 1 0,6-1 0,-3-1 0,3 0 0,0 0 0,5 0 0,3 0 0,6-1 0,7 1 0,0 0 0,0 2 1,0-1-1,-2 1 0,0-1 0,-3 3 1,-7-1-1,-1 0 0,-2 0 1,0 1-1,1-1 0,-1-2 1,0 3-1,-2-3 0,-2 3 0,-4-3 0,-6 2 0,-1 1 0,-5 1 0,-3-2 0,-2 2 1,-4 2-1,2-1 0,-2 1 0,-2 2 0,-4-4 0,3 1 0,-1-1 0,-4 0 0,1 0 0,-5-1 1,-1-1-1,-3 0 0,-1 0 0,-4 2 0,-6-1 1,1-1-1,-1 2 0,0 0 0,0 0 0,8 0 0,0 2 0,4-2 0,0 1 1,1 3-1,-1-4 0,0 2 0,-4-1 1,-6-1-1,-2 0 0,-4 0 1,-3 0-1,-3 0 0,-3-1 0,-2-1 0,-6 0 1,-1 2-1,-18 0 0,23-2 1,-23 2-1,17-3 0,-17 3 0,21 0 1,-21 0-1,34-2 0,-9 4 0,4-2 0,2 2 0,3 1 0,3 1 0,-3-1 0,0 0 0,-1 1 0,-2-1 1,-4 1-1,-4-1 0,-4-1 0,0 0 0,-19-2 0,29 1 0,-29-1 0,23 0 0,-23 0 1,0 0-1,19 2 0,-19-2 0,0 0 0,0 0 1,0 0-1,0 0 0,0 0 0,19 2 0,-19-2 0,0 0 1,19 0-1,-19 0 0,0 0 1,21 0-1,-21 0 0,0 0 1,21 0-1,-21 0 0,0 0 0,17-2 1,-17 2-1,0 0 0,0 0 0,18-2 0,-18 2 1,0 0-1,0 0 0,0 0 0,0 0 1,0 0-2,0 0-2,21 2-5,-21-2-23,0 0-3,-23 0-1,23 0-1</inkml:trace>
  </inkml:traceGroup>
</inkml:ink>
</file>

<file path=ppt/ink/ink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14T22:50:29.28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541 100 21,'0'0'24,"-12"-20"1,1 4-6,11 16-5,-19-22-3,19 22-3,-21-18-1,21 18-2,-33-15 0,12 12-2,-10-3 0,-1 8 0,-10 0-1,-1 6 0,-4 1-1,3 5 0,1 1 0,7 4-1,7 0 1,10 2-2,6 1 1,11 1-1,11-1 1,11 2 0,6-1-1,9-1 1,3 1 0,2-3 0,4-1 0,-1-2 0,-11 2 1,-1 0-1,-12 0 1,-6 4 1,-9-4-1,-6 3 0,-13-1 1,-4 5-1,-8-4 0,-6 4-1,-5-5 1,2-2-1,-3-2 1,1-3-1,2-6 1,5-1-1,2-5-1,4-9-1,25 7-4,-34-14-11,34 14-14,0 0 0,-6-19-2,6 19 1</inkml:trace>
  <inkml:trace contextRef="#ctx0" brushRef="#br0" timeOffset="592.0338">776 14 23,'2'-22'28,"-2"22"0,0 0-3,-23-14-8,25 33-7,-15-4-2,9 18-3,-9 2 0,7 13 0,-8 0-2,11 11 0,-7-7-1,4 1 0,3-8-2,-1-6 1,0-8-1,4-6 1,-2-8-1,2-17 0,0 15 0,0-15 0,0 0 1,10-27-1,-3 4-1,5-2 1,1-7 0,6 0-1,4-3 1,0 3 0,2 2-1,0 8 1,0 6 0,-2 9 0,0 7-1,-4 11 1,-2 4 0,1 6 0,-3 5 0,0 1 0,-3 3 0,-1-4 0,1 1-3,-5-10-2,14 13-12,-21-30-13,20 22-1,-20-22-1,26 0 1</inkml:trace>
  <inkml:trace contextRef="#ctx0" brushRef="#br0" timeOffset="2884.1646">1458 238 35,'0'0'28,"-21"-17"0,21 17-9,-42-12-6,42 12-5,-52 2-2,28 8 0,-15-1-2,9 10-1,-7 0-1,8 8 0,1-1-1,7 5-1,3-2 1,9-1-1,5-2-1,4-6 1,10-4 0,-10-16-1,30 17 1,-7-18-1,0-6 1,2-5-1,4-6 0,-2-2 0,-1-3 0,-3-3 0,0 2 1,-7 2-1,-1 3 1,-1 3 0,-14 16 0,13-22 0,-13 22 1,0 0-1,0 0 1,17 12 0,-17-12 0,12 31 0,-5-10 0,5 1 1,-3 1-2,7-1 1,-3-3 0,6-2-1,2-7-1,2-4 1,6-5-2,0-8 1,7-3-1,-3-9-1,5 0 0,-3-10 0,-1 3 0,-7-3 1,-2 1 0,-8-1 0,-6 3 2,-5 5 1,-8 1 0,2 20 1,-15-25 0,15 25 0,-29-6 0,12 11 0,-2 2 0,2 6-1,-3 6 0,3 6 0,4 0-1,3 5 1,4-1-1,5 0 0,2-1 0,5-2 0,4-7 0,-10-19 0,25 20 0,-25-20 0,32-6 0,-32 6 0,33-35 0,-18 6 0,2-9 0,-3-10 0,1-6-1,-3-8 0,-1-2 0,-1-1 0,-3 4 0,-5 3 0,2 8 1,-2 10-1,-2 9 2,0 12 0,0 19 0,0 0 1,0 0-1,-10 16 0,7 11 1,1 13-1,0 6 0,2 13 1,2 3-2,3 4 2,3-4-2,4-2 1,1-7-2,4-6 1,2-11 0,1-6-1,1-12 1,0-9 0,2-7-1,0-11 1,-2-6 0,0-11-1,2-3 0,-2-6 0,-2 2 0,-4-1 0,-1 5 1,-5 4-1,1 6 0,-10 19 1,6-15 0,-6 15 0,-2 19 0,0 0 0,0 7 0,2 3 1,0 2-1,2 4 0,4-6 0,1-2 0,1-4 0,0-6 0,-8-17 1,19 16-1,-19-16 0,17-13 1,-11-2-1,-1-6 0,-3-6 0,-4-8 0,-1 1 0,-7-1-1,-1 4 1,-3 0-1,-1 9 0,1 5 1,14 17-1,-21-16 1,21 16-1,0 0 0,0 0 1,0 0-1,0 17 0,0-17 1,25 7 0,-8-7-1,3-3 1,3-2 0,2-4 0,-1-3 0,-1 0 0,0 1 0,-3 1 0,-3 1 1,-17 9-1,25 0 1,-25 0 0,11 32 0,-11-8 0,4 7 0,-4 1 0,4 6 0,0-3-1,0-2 1,3-8-1,1-2 0,-8-23 0,23 21 1,-23-21-1,32-4 0,-14-8 0,1-7 0,0-3 0,0-6-1,0 1 1,-3-1-1,-1 4 0,-2 1 0,-3 8 1,-10 15-1,0 0 1,19-9 0,-19 9-1,10 28 1,-7-7 1,3 4-1,-2 1 0,4 0 1,-3-2-1,3-3 0,-2-4 1,-6-17-1,15 17 0,-15-17 1,17-7-1,-17 7 0,18-27 0,-9 5 0,5-6-1,-5-7 0,3 4-1,-5-5 0,5 3 1,-6 2-1,-1 7 1,-1 2 0,-4 22 0,4-26 1,-4 26 0,2-16-1,-2 16 1,0 0 0,0 0 0,0 0 0,4-17-1,-4 17 1,0 0 0,0 0-1,0 0 1,0 0 0,0 0 0,19-10 0,-19 10-1,0 0 1,19 0 0,-19 0 0,17 2 0,-17-2 0,21-2 0,-21 2 0,18 0 0,-18 0 0,17 2 0,-17-2 0,17 1 0,-17-1 0,19 7 1,-19-7-1,19 16 1,-19-16 0,20 26 0,-11-6 1,-1-1-1,1 9 0,-3-2 0,2 5 1,-2-2-1,1 2-1,-3 0 1,2 0 0,-2-5-1,-2 0 1,-2-5 0,-2-1 0,-4-4 0,6-16 0,-21 22 0,21-22 0,-33 7-1,14-7 1,0-5-1,0 0 1,0-4-2,1 0-1,18 9-3,-30-17-15,30 17-9,0 0-4,0 0 1,0 0-3</inkml:trace>
  <inkml:trace contextRef="#ctx0" brushRef="#br0" timeOffset="10467.5987">497-248 28,'0'0'22,"0"0"-4,0 0-3,0 0-2,0 0-2,0 0-3,0 0-1,0 0-2,0 0 0,0 0-1,0 0-1,0 0 0,0 0-1,0 0 0,0 0 1,0 0-1,23-3 0,-23 3-1,17 8 1,-17-8-1,27 14 0,-27-14 0,30 17 0,-30-17-1,29 19 0,-29-19 1,25 18-1,-25-18 0,19 17 1,-19-17-1,14 15 0,-14-15 0,0 0 1,19 18-1,-19-18 0,0 0 0,21 3 0,-21-3 0,0 0 0,23-16 0,-23 16 0,15-22 0,-15 22 1,16-29-1,-9 11 0,-1-2 0,2-3-1,-3-2 1,1-1 0,0-2 1,2 0-2,-5 1 2,1 1-1,2 2 0,-4 2 0,4 1 0,-3 4-1,-1 1 1,-2 16 0,6-21 0,-6 21-1,0 0 2,6-15-2,-6 15 1,0 0 0,0 0 0,0 0 0,0 0 0,0 0 0,0 0-3,0 0-1,0 0-17,0 0-9,6 22-3,-6-22 2</inkml:trace>
</inkml:ink>
</file>

<file path=ppt/ink/ink90.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49.764"/>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7E08775E-BFD4-4E56-A3DD-871CA5E4C953}" emma:medium="tactile" emma:mode="ink">
          <msink:context xmlns:msink="http://schemas.microsoft.com/ink/2010/main" type="inkDrawing" rotatedBoundingBox="3315,15342 10109,15222 10112,15362 3318,15482" shapeName="Other"/>
        </emma:interpretation>
      </emma:emma>
    </inkml:annotationXML>
    <inkml:trace contextRef="#ctx0" brushRef="#br0">121 225 26,'0'0'17,"0"0"-1,0 0-2,0-19-2,0 19-2,0 0-2,0 0-3,-19-10-1,19 10-1,0 0-1,-23-7 0,23 7 0,0 0 0,-23-9 0,23 9 0,0 0 0,-19-1 0,19 1 0,0 0 0,-19-5 0,19 5 0,0 0 0,0 0-1,-18 0 1,18 0-1,0 0 1,0 0-1,0 0 0,0 0 0,0 0 0,0 0-1,0 0 1,0 0-1,18 0 0,-1 1 0,4-1 1,10 0-1,7 2 0,6-2 0,8-2 1,7 2-1,0-1 1,5-1-1,-1-2 1,2 1-1,-2-2 0,0 1 0,-1-3 0,-3 2 0,2 0 0,1-2-1,1 2 1,-2 0 0,2 0 0,4 1 0,4 2 0,2 1 1,2 1-1,1 0 0,1 1 0,5-1 0,3 0-1,-1 0 1,4-1 0,4-1 0,2-1 0,0-3-1,2 1 1,-1-2 0,1-1 0,-4-1 1,-2 2-1,-8 2 0,-3 0 0,-2 1 1,-7 1-1,-1 1 0,-2 2 0,-1 2 0,-1 0 0,0-2 1,4 0-1,0 0 0,0 0 0,3 0 0,3-2 0,2 2 0,-2-2 0,1 2 0,-3 0 0,2 0 0,-6 2 0,0 0 0,-4 1 0,-2-1 0,0 1 0,0 1 0,1 1 0,-1-2 0,4 4 0,-4-2 0,4 1 0,2 0 0,2 1 0,0 0 0,-2 2 0,-2-2 0,-4-2 1,0 0-1,-5 0 0,-7-1 0,-3-4 0,-4 1 0,-3-2 0,-3-1 0,-2-1 1,1-1 0,-5 1-1,-1-1 1,0-1-1,-3 3 1,-1-3-1,-4 2 0,0-1 0,-2 3 0,0-1 0,-2-2 0,2 1 0,-1 1 1,1-1-1,2-1 0,3 1 0,1-1 0,4 1 0,0 0 0,-1-1 0,3 1 0,-3-1 1,1 2-1,-4-3 0,0 2 0,-6 1 0,2-1 1,-4-3-1,0 3 1,0 0-1,0-1 0,-1 2 1,-1-1-1,2 0 0,-2-1 1,-17 4-1,31-3 0,-31 3 0,25-6 0,-25 6 0,19-1 0,-19 1 0,0 0 0,25-2 0,-25 2 0,25-3 0,-8 1 1,2 2-2,0-2 2,2 2-1,0-2 0,1 2 0,-3-1-1,0 1 2,-19 0-1,30 0 0,-30 0 0,25-2 0,-25 2 0,21-2 0,-21 2 0,20 0 0,-20 0 0,0 0 0,23 0 0,-23 0 0,0 0 0,0 0 0,19-1 1,-19 1-1,0 0 1,0 0-1,0 0 1,0 0 0,0 0 0,0 0 0,0 0-1,0 0 1,0 0 0,0 0-2,0 0-1,21 6-10,-21-6-21,0 0-2,0 0-1,0 0-1</inkml:trace>
  </inkml:traceGroup>
</inkml:ink>
</file>

<file path=ppt/ink/ink91.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9:09.257"/>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75176EA0-FDE2-420A-8C2A-62A40A313336}" emma:medium="tactile" emma:mode="ink">
          <msink:context xmlns:msink="http://schemas.microsoft.com/ink/2010/main" type="writingRegion" rotatedBoundingBox="5394,11472 6652,11472 6652,12178 5394,12178">
            <msink:destinationLink direction="with" ref="{B870C480-C333-4F83-882B-3751B2C2B4CA}"/>
          </msink:context>
        </emma:interpretation>
      </emma:emma>
    </inkml:annotationXML>
    <inkml:traceGroup>
      <inkml:annotationXML>
        <emma:emma xmlns:emma="http://www.w3.org/2003/04/emma" version="1.0">
          <emma:interpretation id="{7461DE4A-6A09-423E-A322-1499960E6945}" emma:medium="tactile" emma:mode="ink">
            <msink:context xmlns:msink="http://schemas.microsoft.com/ink/2010/main" type="paragraph" rotatedBoundingBox="5394,11472 6652,11472 6652,12178 5394,12178" alignmentLevel="1"/>
          </emma:interpretation>
        </emma:emma>
      </inkml:annotationXML>
      <inkml:traceGroup>
        <inkml:annotationXML>
          <emma:emma xmlns:emma="http://www.w3.org/2003/04/emma" version="1.0">
            <emma:interpretation id="{20B134F4-4470-4241-9EB0-4263933345F6}" emma:medium="tactile" emma:mode="ink">
              <msink:context xmlns:msink="http://schemas.microsoft.com/ink/2010/main" type="line" rotatedBoundingBox="5394,11472 6652,11472 6652,12178 5394,12178"/>
            </emma:interpretation>
          </emma:emma>
        </inkml:annotationXML>
        <inkml:traceGroup>
          <inkml:annotationXML>
            <emma:emma xmlns:emma="http://www.w3.org/2003/04/emma" version="1.0">
              <emma:interpretation id="{67CEEF8F-09AD-4769-823B-2BFEC548DB24}" emma:medium="tactile" emma:mode="ink">
                <msink:context xmlns:msink="http://schemas.microsoft.com/ink/2010/main" type="inkWord" rotatedBoundingBox="5394,11472 6652,11472 6652,12178 5394,12178"/>
              </emma:interpretation>
              <emma:one-of disjunction-type="recognition" id="oneOf0">
                <emma:interpretation id="interp0" emma:lang="en-US" emma:confidence="0">
                  <emma:literal>-10</emma:literal>
                </emma:interpretation>
                <emma:interpretation id="interp1" emma:lang="en-US" emma:confidence="0">
                  <emma:literal>10</emma:literal>
                </emma:interpretation>
                <emma:interpretation id="interp2" emma:lang="en-US" emma:confidence="0">
                  <emma:literal>.10</emma:literal>
                </emma:interpretation>
                <emma:interpretation id="interp3" emma:lang="en-US" emma:confidence="0">
                  <emma:literal>+0</emma:literal>
                </emma:interpretation>
                <emma:interpretation id="interp4" emma:lang="en-US" emma:confidence="0">
                  <emma:literal>110</emma:literal>
                </emma:interpretation>
              </emma:one-of>
            </emma:emma>
          </inkml:annotationXML>
          <inkml:trace contextRef="#ctx0" brushRef="#br0">16 53 12,'0'0'18,"-17"-5"-2,17 5-1,0 0-2,0 0-1,0 0-1,0 0-2,0-19-1,0 19-1,0 0-1,0 0 0,0 0-3,17 5 1,-17-5-1,21 9-1,-21-9 0,35 7 0,-12-7-1,3 0 0,1-4 0,4 1 0,-1-4 0,-1 2 0,-2-2-1,-2 0 1,-6 2-1,-2 1 1,-17 4 0,21-1-1,-21 1 1,0 0-1,0 0 0,0 0 1,0 0-1,0 0 0,0 0 0,0 0 0,0 0-1,0 0-1,20-4-2,-20 4-4,21 4-15,-21-4-11,25-9 0,-25 9 0</inkml:trace>
          <inkml:trace contextRef="#ctx0" brushRef="#br0" timeOffset="2231.1277">700-362 20,'0'0'18,"0"0"-2,-6-17-2,6 17-2,0 0-1,0 0-2,0 0 0,0 0-2,0 0-1,0 0-1,-6 15 0,6-15-1,-9 24-1,5-1 0,-6 1-1,5 7 0,-5 5 0,2 7 0,1-5-1,1 5 1,0-2-2,4-1 1,-2-2 0,3-3 0,1-8-1,0-4 0,1-3 1,-1-3-1,0-17 0,0 19 0,0-19 0,0 0 0,0 0-1,0 0-1,6 16-2,-6-16-2,0 0-6,0 0-20,0 0-1,0 0-1,17-5 2</inkml:trace>
          <inkml:trace contextRef="#ctx0" brushRef="#br0" timeOffset="3531.2019">1148-400 1,'-4'-21'20,"4"21"0,0 0-6,-11-24-1,11 24-2,0 0-2,0 0-2,-17-10-1,17 10-1,0 0 0,-23 12-1,23-12-1,-23 24 0,23-24 0,-27 36-1,9-15 1,5 10 0,-2-2-1,7 7 0,-1 1 0,3 4-1,4-1 0,2 3 0,4 0 0,3-2-1,5 0 1,3-3-1,-1-3 0,3-6 1,-2-5-1,0-3 0,-15-21 0,29 22 1,-29-22 0,27-5-1,-27 5 1,29-27-1,-12 4 1,-2-4 0,1-10-1,-1 0 0,-4-7 1,1-2-1,-4-2 0,-3 1 1,-3-1-1,-2 1 0,-2-1 1,-3 3-1,-3 4 1,-2 3-1,1 7 0,-1 3 0,1 8 0,1 1-1,8 19-1,0 0-2,0 0-19,-23 13-10,15 6-1,-3-1 0</inkml:trace>
        </inkml:traceGroup>
      </inkml:traceGroup>
    </inkml:traceGroup>
  </inkml:traceGroup>
</inkml:ink>
</file>

<file path=ppt/ink/ink92.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18.73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1D2A470-4A4D-4742-9F49-DDE09E7E69F9}" emma:medium="tactile" emma:mode="ink">
          <msink:context xmlns:msink="http://schemas.microsoft.com/ink/2010/main" type="inkDrawing" rotatedBoundingBox="2838,9578 10169,10068 10132,10618 2801,10127" semanticType="underline" shapeName="Other">
            <msink:sourceLink direction="with" ref="{DF3938B7-683E-4843-8336-3AB3EF548628}"/>
          </msink:context>
        </emma:interpretation>
      </emma:emma>
    </inkml:annotationXML>
    <inkml:trace contextRef="#ctx0" brushRef="#br0">147 6113 9,'0'0'8,"0"0"-1,13-19-2,-13 19 0,0 0-2,18-7-1,-18 7-1,0 0-1,21-7 0,-21 7 0,0 0 0,21-2 1,-21 2 1,0 0-1,0 0 2,0 0-1,19-3 1,-19 3 0,0 0 1,17 5 0,-17-5 0,0 0 0,21 0 0,-21 0 1,19-2-1,-19 2 1,25-2-1,-7 4-1,-18-2-1,34-2 1,-17 1-2,6 2 1,4 1-1,0 0-1,4 1 1,1 2 0,8-1-1,3-1 0,6 1 0,1-1 1,0-1-1,0 1 0,1-3 0,3 2 0,-4-2 0,-2 2 0,-4 1 0,0-1 1,-2 2-1,2-1 0,2 0 0,-2-1 1,-2 0-1,2-2 0,-2 0 1,3 0-1,0-2 1,1-1-1,-3 1 0,3 0 1,1 1-1,-1-1 0,6 2 1,2-2-1,1 2 0,3 0 1,-1 0-1,3-2 0,-1 1 0,2-1 0,-5-2 0,1 1 1,-1 0-1,3-3 1,-1-1-1,1 0 1,1 1 0,1-1 0,4 0-1,-2 2 1,-2-2-1,1 1 0,3 3 1,-2-2-1,2 1 0,2 3 0,-4-3 0,5 4 0,-1 0 0,-2 0 0,-4 0 0,0 2 1,1 1-1,-3-1 0,-2-2 1,1 2-1,-3-2 0,-1 0 0,0 0 1,-1 0-1,-1 0 0,0-2 0,3 0 0,-1 1 0,3-1 0,3 0 0,-1-1 0,3-1 0,-3 1 0,0-1 0,-1 1 0,-1-1 0,-5 1 0,-2 1 0,0 1 1,-3-1-1,-1 2 0,0-2 0,0 2 0,-2 0 0,2 2 0,2-2 0,-2 2 0,0-1 0,4 1 0,-2 1 0,0 1 0,-2 1 0,2-1 1,-4 1-1,0-2 0,-2 1 0,-2-3 0,0 1 0,1 0 0,-1 1 0,-2-1 0,2 0 0,-1-1 0,1 3 0,0-1 0,0 1 0,2 1 1,1-2-1,-1 1 0,-2-1 0,0 3 0,-1-3 0,-1-1 0,-2 1 0,-1-1 0,-3 1 1,3 1-1,-3-1 0,1-1 0,-1 2 0,1-1 0,-2-1 0,-3-1 0,-1-1 0,2 0 0,-2 0 0,3 0 0,-1-1 0,0 1 0,2 1 0,-1-1 0,1 0 1,-1 2-1,1-2 0,-4 2 0,2-2 0,-4 0 0,-1 0 0,1 0 0,-2 0 0,0 0 1,0 0-1,0 0 0,0 0 0,-2-2 0,0 2 1,-3 0-1,-1 2 1,-17-2 0,29 0-1,-29 0 1,17 0 0,-17 0 0,0 0 0,0 0 0,19 0-1,-19 0 1,0 0 0,0 0 0,0 0-1,17-4 1,-17 4 0,0 0 0,0 0 0,19-5 0,-19 5 0,0 0 0,0 0 0,0 0-1,18-8 0,-18 8 0,0 0 0,0 0 0,23-13 0,-23 13 0,17-6 0,-17 6 0,21-7 0,-21 7 0,23-6 0,-23 6 0,19-5 0,-19 5 0,0 0 1,0 0-1,21-3 0,-21 3 0,0 0 0,0 0-2,0 0-2,0 0-14,0 0-15,0 0 0,-17 7-1,0-11 8</inkml:trace>
  </inkml:traceGroup>
</inkml:ink>
</file>

<file path=ppt/ink/ink93.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33.11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8CBAEAA-733E-43D8-A4D3-98756DB495F8}" emma:medium="tactile" emma:mode="ink">
          <msink:context xmlns:msink="http://schemas.microsoft.com/ink/2010/main" type="inkDrawing" rotatedBoundingBox="2655,7186 10333,7142 10342,8687 2663,8731" semanticType="enclosure" shapeName="Other">
            <msink:sourceLink direction="with" ref="{FC865F04-10DC-447A-8AD3-CCA777C178DB}"/>
          </msink:context>
        </emma:interpretation>
      </emma:emma>
    </inkml:annotationXML>
    <inkml:trace contextRef="#ctx0" brushRef="#br0">193 4629 6,'0'0'10,"0"0"-2,0 0 0,0 0-1,0 0-2,0 0-1,0 0 0,17-1 0,-17 1 0,0 0 1,0 0-1,0 0 0,0 0 0,17-2 0,-17 2 0,0 0-1,0 0 0,0 0 0,0 0-1,0 0 0,0 0-1,0 0 0,0 0-1,0 0 1,0 0-1,0 0 0,-17 5 0,17-5 0,0 0 0,-21 3 0,21-3 0,-17 4 0,17-4 0,0 0 1,-21 3-1,21-3-1,0 0 1,0 0 0,0 0 0,0 0 0,0 0-1,17 9 1,-17-9 0,38 5 0,-9-1 0,8 1 0,3-2 0,8 2 0,3 1 0,1-3 0,11 0 0,1 1-1,3-2 2,-2-1-2,0 1 1,0-4 0,2 2 0,-2 0 0,-5-1 0,1-1 0,0 0 0,2-1 0,1-1 0,1 3 0,-4-3 1,4 2-2,4-1 2,0 1-1,-2-1 0,-2 1 0,6-1 0,-2-1 0,0 1 0,-2-1 0,-2 1 0,-2 1 0,-5-1 0,-1 3 0,-5-2 0,0 2 0,-2 3 0,-1-3 0,1 2 1,-2-2-1,0 2 0,2-2 0,0 2 1,1-2-1,3-2 0,0 2 0,3 0 0,-1 0 0,7-4 0,0 4 0,0-1 0,-2 2 0,1-2 0,-7 2 0,3-1 0,-5 2 0,-1-2 0,-2 2 0,0 0 1,0-1-1,-3-1 1,5-1-1,-4-1 0,2 2 0,-2 2 1,3-4-1,-3 2 0,4-2 0,0 0 0,0 1 0,5 1 0,-1-2 0,-3 0 0,-1 0 0,-2 2 0,1-1 0,-5 1 0,0 0 1,-7 0-1,-1 1 0,-4-1 1,1 2 0,-6-4 0,1 2 0,-5 0-1,2 0 1,2-3 0,-2 1 0,1-1 0,5-1-1,3-1 1,6 3 0,2-3 0,10 4 0,0-3 0,9 2-1,4 1 1,2 1 0,0-2-1,0 4 1,-2-2-1,-2 0 1,-4 0 0,1 0-1,-7-2 1,-3 2 0,-8 0 0,-2 0 0,-9-2-1,-1 2 1,-9 0-1,-4 0 1,-19 0-1,29 0 0,-29 0 0,25 2 0,-25-2 0,27 2 0,-10-1 0,0 1 0,4 0 0,-1-2 0,1 2 0,0-1 0,-2-1-1,2 2 1,-2-2 0,0 2 0,0-1 0,1 1 0,1 2 1,0-3-1,0 3 0,0-1 0,-2 2 0,2-1 0,-2-2 0,-2 1 0,4-3 0,1 4 0,1-4 0,0 3 0,0-3 0,0 2 0,1-2 0,-3 3 1,1-3-1,-1 2 0,-4-2 0,0 2 0,0-1 0,1-1 0,-18 0 0,34 4 0,-15-1 0,0-3 0,2 2 0,-1-2 0,1 3 0,0-4 0,-2 2 0,-2-1 0,-17 0 0,31 0 1,-31 0-1,25 2 0,-25-2 0,23 2 0,-23-2 0,23 0 0,-23 0 0,26-2 0,-26 2 0,25-3 0,-25 3 0,25 0 0,-25 0 1,23-2-1,-23 2 1,19 0-1,-19 0 1,18 0 0,-18 0 0,0 0 0,19-7-1,-19 7 1,0 0-1,0 0 1,21-5-1,-21 5 0,19-2 0,-19 2 0,25 2 0,-25-2 1,25-2-1,-25 2 0,23-2 1,-23 2 0,19-1 0,-19 1 0,0 0 0,19-4 0,-19 4 0,0 0 1,0 0-2,0 0 1,0 0 0,0 0 1,0 0-1,0 0 0,0 0 0,0 0-1,0 0 1,15-15 0,-15 15-1,0 0 0,0 0 0,0 0 0,0 0 0,0 0 1,0 0-1,0 0 0,12-16 0,-12 16 1,0 0-1,0 0 0,0 0 0,0 0 0,17-14 0,-17 14 0,0 0 0,0 0 0,17-6 0,-17 6 0,0 0 0,20-6 0,-20 6 0,0 0 0,17-5 0,-17 5 0,0 0 0,0 0 0,0 0 0,0 0 0,0 0 0,0 0 1,0 0-1,0 0 0,0 0 1,0 0-1,0 0 0,0 0-2,0 0-1,0 0-4,6 16-15,-27-6-13,1 2-2,-10 0 0</inkml:trace>
    <inkml:trace contextRef="#ctx0" brushRef="#br0" timeOffset="-2992.1711">0 3171 19,'0'0'13,"19"5"-3,-19-5 0,27 5-3,-10-5-1,13 7-2,-3-5-1,8 6-1,3-6 1,8 3-1,0-3 1,8 0-2,1-2 1,5 1 0,8-2-1,5 1 1,2-4-2,2 4 1,-1-3 0,3 3-1,-5-2 0,1 2 0,-4 0 0,-4-2 0,-2 2 0,0 2 0,-1 0 0,-1 0 0,2-2 0,0 1-1,-2-1 2,4 0-1,4 0 0,2 0 0,0-1 0,1 1 0,1 0 0,2 0 0,-4 0 0,-4 0 0,-2-2 1,0 2-1,-4 0 0,0 0 0,-2-2 1,4 2-1,1 0 0,3 2 0,0 0 1,-1-1-1,9 3 0,-4-3 0,4 3 0,-1-1 0,-3 1 0,-2-1 0,-2 2 0,-2-1 0,-2-1 1,0 1-1,-4-1 0,-1 1 0,-1-1 0,0 1 0,3-3 0,1 3 0,-2 1 0,1-2 0,5 2 0,0-1 0,2-1 0,-2-1 0,-2 0 0,-2-2 1,-2-2-1,-3 2 0,-5-3 0,1 3 1,0-4 0,1 4 0,-1-3 0,1 3 1,-3-2 0,4 2 0,-5-3 0,7 3 1,-8-4 0,5 2-1,-3-1 0,4 3 0,-1-3 0,3 1-1,-3-3 1,1 3-1,-3-3 0,-3 1-1,-2-1 1,-2 2 0,-6-2-1,-2 1 1,-3 1-1,-4-1 0,-3 1 0,1 1 0,-2-1 1,-2 1-1,0 0 0,0 0 0,-1 1 0,5-1 0,-2 0 0,0 0 0,2 2-1,-3-1 1,1 1 0,0 0 0,-2 0 0,2 0 0,-2 1 0,0-1 0,1 0 0,1 0 0,0 0 0,-2 2 0,0-2 0,0 0 1,0 0-2,-2 0 2,2 0-1,-1 2-1,3-2 2,0 2-1,2-2 0,0 1 0,-1-1 0,3 2 0,0-2 0,1 2 0,-3 0 0,3-1 0,-1 1 0,2 0 0,-3-1 0,3 1 0,-3 0 0,-1 0 1,0-2-1,0 1 0,-2-1 1,-1 0-1,-1 0 1,0 0 0,-2-1-1,-4 1 1,-1-2 0,-1 2-1,-17 0 1,27-2-1,-27 2 1,21 0-1,-21 0 1,21 0-1,-21 0 1,23-2 0,-23 2 0,27-1 0,-27 1 0,26-2 0,-26 2 0,23-2 0,-23 2 0,21-3 0,-21 3-1,18-4 1,-18 4 0,0 0-1,21-3 0,-21 3 1,0 0-1,17-2 1,-17 2-1,0 0-1,0 0-2,0 0-5,0 0-17,-27 16-10,4-9-2,-13-7 1</inkml:trace>
  </inkml:traceGroup>
</inkml:ink>
</file>

<file path=ppt/ink/ink94.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3.49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54D64F7-3B31-4260-8B90-D6CB1C5528E1}" emma:medium="tactile" emma:mode="ink">
          <msink:context xmlns:msink="http://schemas.microsoft.com/ink/2010/main" type="inkDrawing" rotatedBoundingBox="6309,4190 6880,10111 6703,10128 6132,4207" shapeName="Other"/>
        </emma:interpretation>
      </emma:emma>
    </inkml:annotationXML>
    <inkml:trace contextRef="#ctx0" brushRef="#br0">6 15 16,'0'0'13,"0"0"-2,0 0-2,-7-16-4,7 16-1,0 0-1,0 0-2,0 0 0,0 0-1,0 16 1,0-16-1,0 22 2,2-6 0,-4-1 0,4 4 1,-2 2-1,3 3 2,-5 2-2,6 5 1,-4-2-1,4 6 0,-2-3 0,0 8 0,-2-5-1,4 6 0,-4-5 0,4 7 1,-4 2 0,3 5-1,-4-2 1,4 6-2,-1-1 1,2 4-1,-2 2 1,2 1-2,-2 2 2,2 0-2,-2 4 1,-1-3 1,1 3-1,0-1 0,-4-2 0,2-3 1,0-5-1,0-1 0,0-6 1,0 2-1,-3 1 1,3 3-1,-2-1 1,0 3-1,0-1 0,0 2 0,0 3 1,4 2-1,-2-2 0,2 2 1,2 4-1,1-2 1,1 1 0,2 1 0,-1-4-1,3-4 1,-2-2-1,3-1 1,-1-7 0,-1 0 0,-1 1 1,0 2-2,-5-1 2,3 5-2,-2-1 2,2 4-2,-4 5 1,5 0 0,-1 1-1,4 0 1,-1 1-1,3-1 1,-5-2-1,5-3 1,-2-6-1,-1 1 1,-1-8-1,1-3 1,-1-3-1,2 1 1,-3-3 0,-1 2-1,2-2 2,-1-2-1,-1 0 0,0 1 0,0-1 0,-1 0 0,1-2-1,2-1 1,-1-2-1,-1 2 0,0-2 0,0-2 1,-1 2-1,-1-3 0,0 1 0,-2 1 0,-2 2 0,2 1 0,0 2 0,0-1 1,-2 2-1,3 2 0,-1 0 0,2 0 0,-2-3 0,0 1 0,0 0 0,2 0 1,-2-3-1,0 0 0,0-2 0,-1-2 0,3 4 1,-4-1 0,2-2 0,2-1 0,-2 0 0,0-1-1,0 0 1,2-1 0,-2-3-2,1 0 1,1 1 0,0-1 0,0 0 0,0 0 1,1-2-2,-1 1 2,0-1-1,0-1 0,0-2 0,0-2 0,-1-1 0,-3-16 0,6 25 0,-6-25 1,4 21-1,-4-21 0,4 26 0,-4-26 0,6 29 0,-4-13 1,-1 3-1,3 0 0,0 0 0,0 0 0,0 0 0,2 1 0,-1-1 0,-1 0 0,2 0 0,-2-3 0,-1-1 0,-3-15 0,6 26 0,-6-26 0,0 0 1,8 19-1,-8-19 1,0 0-1,0 0-1,2-15-3,-2 15-13,-10-30-17,4-4-1,-9-21 0,6-11 8</inkml:trace>
  </inkml:traceGroup>
</inkml:ink>
</file>

<file path=ppt/ink/ink95.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5.4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3D98365-AD9C-403C-AF68-8C05974D919F}" emma:medium="tactile" emma:mode="ink">
          <msink:context xmlns:msink="http://schemas.microsoft.com/ink/2010/main" type="inkDrawing" rotatedBoundingBox="7855,4200 8242,10211 7961,10229 7574,4218" semanticType="verticalRange" shapeName="Line">
            <msink:sourceLink direction="with" ref="{25D04266-5AE5-4F18-A959-1B6A24F8FE32}"/>
            <msink:sourceLink direction="with" ref="{5DEED1C1-5F06-4D1E-9ED4-10E87CDBB308}"/>
            <msink:sourceLink direction="with" ref="{31AC470E-4C35-4010-BC0D-5F3FF6E1F4E0}"/>
          </msink:context>
        </emma:interpretation>
      </emma:emma>
    </inkml:annotationXML>
    <inkml:trace contextRef="#ctx0" brushRef="#br0">52 20 5,'0'0'18,"0"0"-2,0 0-4,-8-22-1,8 22-2,0 0-1,0 0-3,0 0-2,0 0-1,0 0-1,0 0-1,0 0 0,0 0 0,4 20 1,-4-20 0,0 23 1,4-6 1,-6 5-1,4 6 1,-4 3 0,4 7-1,-4 0 1,6 8-1,-4-1-1,1 5 0,-1-3 0,2 3 0,0 1 0,0 5-2,-4-1 3,2 2-3,-4 3 2,4 5-1,-5 6 1,1 7-2,0 5 2,0 3 0,0 2-1,1 3 1,-1-3-1,2-2 0,-2-3 0,4-4 0,0-8 0,2-4 1,-4-3-1,4-2 1,-2 0-1,0 4 0,-2-4 1,2 5 0,-4 4-1,2 3 1,-2 0-1,1 3 1,-1-1-1,0 0 1,0 0 0,2-2-1,2-5 1,-2-2 0,2-3 0,2-2-1,0-3 1,0 1-1,0-7 0,0 4 1,0 2-1,0 1 1,0 2-1,0 2 1,-1-2-1,1 2 1,2-4-1,0-1 1,-2-6-1,4-1 0,-3-5 2,3 1-2,0-3 1,0 1-1,-1-3 1,-1 1 0,4-1 0,-2 0-1,-1 0 0,3-2 1,0 2-1,-1-1 0,1-1 0,0 0 0,-1 3 0,1-1 1,2-2-2,-1 0 2,3-1-2,-1 0 2,-1-2-1,1-2 0,-1-2 0,-1-3 0,1 0 0,-2-1 0,1-3 0,-1-1 1,-2 0-2,-1-2 2,3-1-1,-2 1 0,0 0 1,-1 2 0,1-2 0,0 2 0,0-2 0,-1 0 0,1 2 0,-2-2-1,2-5 0,-3 0 1,-1-2-1,2 0 0,-2-1 0,-2-16 0,6 26 0,-6-26 1,4 27-1,-4-27 0,4 28 0,-3-13 1,1 1-1,0-1 0,0 3 0,0-1 0,0 2 0,-2 0 0,2 2 0,0-3 1,-2 3-1,2 0 0,0-2 0,2 0 0,-1-4 0,1 3 0,-2-3 0,-2-15 1,8 28-1,-8-28 0,6 25 0,-6-25 0,3 23 0,-3-23 1,6 22-1,-6-22 0,4 21 0,-4-21 0,4 22 0,-4-22 0,4 28 1,-4-28-1,5 28 0,-5-28 0,6 25 0,-6-25 1,6 28-1,-6-28 0,6 22 1,-6-22-1,3 19 0,-3-19 1,0 0-1,6 19 0,-6-19 1,0 0-1,0 0 0,0 0 1,0 0-1,0 0 1,0 0-2,0 0-1,0 0-8,-23-1-23,23 1-2,-32-42-3,12 1 1</inkml:trace>
  </inkml:traceGroup>
</inkml:ink>
</file>

<file path=ppt/ink/ink96.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7.7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DAE2B5C-3B05-4865-AC24-045656446F2E}" emma:medium="tactile" emma:mode="ink">
          <msink:context xmlns:msink="http://schemas.microsoft.com/ink/2010/main" type="inkDrawing" rotatedBoundingBox="2755,5496 10092,5437 10094,5604 2756,5663" shapeName="Other"/>
        </emma:interpretation>
      </emma:emma>
    </inkml:annotationXML>
    <inkml:trace contextRef="#ctx0" brushRef="#br0">-11 133 5,'-8'-15'12,"8"15"-2,0 0-3,0 0-2,0 0 1,0 0-1,0 0-1,0 0 0,17 3 1,-17-3-1,23 0 0,-23 0 0,35-1-1,-18-3 0,10 4-1,-4-3 0,7 3-1,1-2 0,4 4 0,3-2 1,6 3-2,6-1 1,3 5-1,9-2 0,-1 0 0,10-2 1,0 1-1,3-2 0,3-1 0,-2-1 0,1 0 0,-1-1-1,2-1 1,-4 2 0,-3-4 0,3 3 0,-4-1-1,2 2 1,0-2 0,0 1 1,0-1-1,3-2 0,-3 4 0,0-1 1,0-1-1,0 0 1,-4 2-1,0 0 1,4-1-1,-4 2 0,2-1 0,-2 0 1,2 0-1,0 0 0,2 2 0,-4 1 0,-2 1 0,8-2 0,-4 3 0,3-2 0,-1-1 0,0 3 0,0-3 0,-4 0 0,2-1 0,-2-1 0,-4 2 0,2-2 0,2 0 0,-1-2 0,1 2 0,2 0 0,1-1 0,5 1 0,0 0 0,3 0 0,-1 1 0,2 1 0,-3 0 0,-1-1 0,-2 3 0,-6-2 0,-2-1 0,-4 1 1,0 0-1,-5-2 0,1 0 0,-3 0 0,0 0 0,1 2 0,-1-2 0,-2 1 0,-6 1 0,1 0 0,1-1 1,0-1-1,0 0 0,2 0 0,0-1 0,0 1 0,1-2 0,1 0 0,0 1 0,-4-1 0,-1 0 0,-2 0 1,-1-1-1,-4 1 0,2-1 0,0-1 0,0 3 0,0-5 0,1 3 0,-1-1 0,0 1 0,-2 0 0,0-3 0,-5 3 0,3 0 0,-2-3 0,-3 3 0,1-1 1,-3 1-1,-2 0 0,-2 1 0,1-2 0,-5 1 0,2 1 0,-2-1 1,4-2-1,0 1 0,2-1 0,-1 0 1,1 0-1,2 1 0,-6 1 0,2-1 1,-6 1-1,2 1 0,-4 0 0,0 2 0,0 0 0,0-1 0,2 1 1,2 0-1,0 0 1,4 0 0,-2-4 0,4 4 1,-6-3 1,7 3 0,-7-5-1,4 3 1,-10-3 0,6 5 0,-23 0-1,29-7 0,-29 7 0,0 0-1,0 0 0,0 0 0,12-16-1,-12 16-1,0 0-2,-31-8-5,31 8-13,-17 17-12,17-17 0,-35 7-1</inkml:trace>
  </inkml:traceGroup>
</inkml:ink>
</file>

<file path=ppt/ink/ink97.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2:21.47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9E8FE8C-999D-4E13-A69B-19B92C874F5D}" emma:medium="tactile" emma:mode="ink">
          <msink:context xmlns:msink="http://schemas.microsoft.com/ink/2010/main" type="inkDrawing" rotatedBoundingBox="4571,4150 5004,10172 4888,10180 4455,4158" shapeName="Other"/>
        </emma:interpretation>
      </emma:emma>
    </inkml:annotationXML>
    <inkml:trace contextRef="#ctx0" brushRef="#br0">1821 142 2,'0'0'7,"0"0"-1,0 0-1,0 0 0,0 0-2,0 0 0,0 0 0,0 0 0,0 0 0,0 0-1,0 0 0,0 0 1,0 0 0,0 0 0,0 0-1,-17 10 1,17-10-1,0 0 0,0 0 1,-2 16-1,2-16 0,0 0 1,4 17 0,-4-17-1,2 19 1,-2-19-1,2 22 1,-2-22-1,2 30-1,0-11 1,1 1-1,-1 3-1,4-1 1,0 3 0,0 2 0,-1-1 0,5 2 0,-4-2 0,1 3 1,-1-3-1,2 3 0,-3-1 0,-1-1 0,2 1-1,0 3 1,0-3-1,-1 3 1,3 3 0,-2 3-1,-1-3 1,1 2-2,-2-1 1,0 1-1,-2-3 2,2 1-2,-3-4 1,5-3-1,-2 3 1,2-1 1,-2 0-1,1 4 1,1 0-1,-2 2 1,-2 3-1,4 0 1,-4 1-1,1 3 1,-1-3-1,4 3 0,-4-4 1,4 1-1,-4-4 1,0 1 0,-2-3-1,1 0 1,-2 0 0,-1-1 0,-2 1-1,0 2 1,2 4 0,-2 3-2,0-2 2,1 3-1,-1-2 0,0 2 0,2 2 1,0 0-2,0-2 1,2 2 0,0 2 0,2-2 0,0 3 0,2 2 0,-2 0 0,2 0 0,-1 0 0,3 0 1,-4-1-1,0 1 0,0-2 0,2-1 1,-2-1-1,0-1 0,-1 0 1,1 2-2,2-3 2,-2 3-1,4-2 0,0 3 0,-3 2 1,3 0-2,0 0 1,-2 1 1,1-1-2,-1 1 2,0 1-1,-2 0 0,2-2 0,0-2 0,-2-1 0,3 0 1,-3-1-2,2-1 2,0-3-1,0 1 0,0-4 0,-2 3 1,1 1-1,1 0 1,0-1 0,2 1-1,-2-2 1,-1 2-1,-1-1 1,0 1-1,2 0 0,-4 0 1,0 2-1,2-4 0,-2 4 0,2 0 0,-2 4 0,2-1 1,0-3-2,2 0 2,-2-2-1,-1 2 0,1-2 0,2-3 1,-2-2-1,0-4 0,0 1 0,0-3 0,0 1 0,2-2 0,-2-1 1,3-3-1,-1-1 1,2 2-1,0-2 1,-1 0-1,1-6 0,-2 3 1,2-3-1,-3 3 0,-1 1 1,2-2-1,0 3 0,0-1 0,2 3 0,-3 3 1,3-3-1,2 3 0,0-3 0,-1 3 0,-1-3 0,2 3 0,-3-4 0,1-4 0,0 0 0,-2-1 1,-2-4-1,-2-17 0,3 25 0,-3-25 0,0 0 0,4 17 1,-4-17-1,0 0 0,0 0 0,0 0 0,0 0 0,4 21 0,-4-21 0,4 17 0,-4-17 0,4 24 0,-4-24 0,4 29 0,-4-13 0,2-1 0,-1 1 0,-1-16 0,0 26 0,0-26 1,2 22-1,-2-22 0,2 16 0,-2-16-1,0 0-1,0 0-4,0 0-24,0 0-3,6-28-1,-12-15 2</inkml:trace>
  </inkml:traceGroup>
</inkml:ink>
</file>

<file path=ppt/ink/ink98.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29.85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8305AB29-102A-453E-AAA2-906ECD2E725D}" emma:medium="tactile" emma:mode="ink">
          <msink:context xmlns:msink="http://schemas.microsoft.com/ink/2010/main" type="inkDrawing" rotatedBoundingBox="3171,11280 10279,11436 10149,17366 3040,17210" hotPoints="9979,11434 10043,17600 3877,17663 3814,11498" semanticType="enclosure" shapeName="Square">
            <msink:sourceLink direction="with" ref="{8AF3E9F9-C70C-46C0-95FF-EE6DDFAFEA45}"/>
            <msink:destinationLink direction="with" ref="{73AD8CFC-3518-40BB-8F32-EF0A3C0E81A0}"/>
            <msink:destinationLink direction="with" ref="{25679856-7DC1-47BA-A0BB-EC79339C0729}"/>
            <msink:destinationLink direction="with" ref="{6C87C961-C48C-4AAC-8327-015184C9E353}"/>
          </msink:context>
        </emma:interpretation>
      </emma:emma>
    </inkml:annotationXML>
    <inkml:trace contextRef="#ctx0" brushRef="#br0">3 61 15,'0'0'16,"-4"-16"-3,4 16-2,0-15-1,0 15-2,2-16 0,-2 16-2,0 0-1,4-15-1,-4 15-1,0 0 0,0 0-1,0 0 0,0 0 1,0 0-1,7 17 0,-7-17 0,2 19 1,-2-19-1,4 28 0,-4-28 0,2 31-1,0-14 0,4 2 1,-2 2-1,1 3 0,-1 0 0,2 2 0,-2 3 0,0 2 0,-2 4 0,-2 3 0,-2 3 0,2 2 0,-4 0 0,2 5 0,-2-1-1,2 3 1,0-4 0,2 1 0,-2-4-1,2 0 1,2-1-1,0-4 0,0-2 1,0-2 0,0 2-1,0 1 2,-2-1-1,0 0 0,-2 0 0,2 2 0,0 0-1,0 3 1,-2-1-1,6 1 1,-2 1-1,2 1 0,-3 3 0,5-1 1,-4 4-1,2-3 0,-2 1 0,2-2 1,-2 1-1,1 1 1,-1-4-1,0 2 0,0-2 0,4 5 0,-4-3 1,2 0-1,0-1 1,-1-1 0,1-1 0,0 1-1,-2-3 1,-2-2 0,4-1 0,-4 1-1,0 0 0,0 2 1,0 0-2,-2-1 2,2 3-1,0 1 0,0 0 0,0 2 0,0-2 0,0-2 1,0 4-1,0-4 0,-2-1 0,2 0 0,0-6 0,-2 2 1,2-1 0,0-2-1,0 3 1,0 0-2,0-2 3,2 1-2,-2 1 1,0 0-2,2-1 1,0 1 0,-2-5 0,2 4 0,2-3 0,-4 3 1,1-2-1,1 1 0,0-3 0,-2 2 0,2 1 0,-4 1 1,2-1-2,0 2 2,2 1-1,-2 1 0,0 1 0,-4-1 0,4-3 0,4 1 1,-4-3-1,0-2 0,0 0 0,-2-4 0,2 1 1,2-1-1,0 1 0,-6 0 0,6-1 1,-4 2-1,4 1 1,0-3-1,0 1 0,-2 0 1,0-3-1,2-2 1,-4-3-1,4-1 1,-6 0-1,8-3 0,-6-1 0,4 1 0,-2-16 0,2 28 0,-2-28 0,4 27 0,-4-27 1,0 26-1,0-26 0,2 28 0,-4-13 0,4 2 0,-2 2 0,1 2 1,1 1-1,0 6 0,0 0 0,-2 1 0,2 2 1,0 3-1,-2-3 0,0 2 1,-2-2-1,2-2 0,-2 1 0,2-4 0,-2-2 1,0-2-1,0 1 0,1-1 0,-1-1 0,0-1 1,4 1-1,-4 0 0,2 1 0,-2 1-1,6-3 2,-8 3-2,4 1 1,0-2 0,-4-3 1,4 2-1,-4-4 0,4-17 1,-4 28-1,4-28 1,0 17-1,0-17 0,0 0 0,2 17 0,-2-17 0,0 0 0,0 0 0,0 21 0,0-21 0,2 19 0,-2-19 0,0 22 0,0-22 0,4 23 0,-4-23 0,2 17 1,-2-17-1,0 0 0,0 0 0,0 0-1,0 0-3,-2-21-14,6 4-18,-14-26-1,8-7-1,-13-28-1</inkml:trace>
    <inkml:trace contextRef="#ctx0" brushRef="#br0" timeOffset="3276.1873">135 16 1,'0'-21'7,"0"21"15,0 0-8,10-18-3,-10 18-2,0 0-1,9-18 0,-9 18-2,2-19 1,-2 19-2,-2-15-1,2 15-1,0 0-1,-13-23 0,13 23-1,0 0-1,0 0 0,0 0 0,0 0 0,0 0 0,0 0 1,0 0-1,0 0 2,0 0-1,0 0 1,32 7 0,-7-5 0,8-4-1,7 2 1,8-3-1,8 1-1,5-3 1,8 0-1,4 0 0,5 1 0,1-1 0,1 2 0,2-1 0,1 2 0,-1 1 0,2 1 0,1-2 1,-3 2-1,4 0 0,1 0 0,1 0 0,-2-2 0,4 2 0,0 0 0,-4 0 0,4 2 0,0-2 0,4 0 1,2 0-1,5 0 0,-1-4 0,1 3 0,3-4-2,-4-1 2,-3 1-1,-5 0 1,-4 0-2,-2 1 2,-5 1-2,-3 0 3,1 1-1,1 0 0,1 4 0,3-2 1,-1 0-1,1 2 0,-2-2 1,2 0-1,-3 0 0,-4-2 0,-3 0 0,-1 0 1,-2 1-1,-4-1 0,0 0 0,-2 0 0,0 1 0,0-1 0,1 2 0,-3-2 1,4 2-1,0 0 0,2 0 0,0 0 0,0 2 0,-2 0 0,-2-1 0,-4 1 0,-3 2 1,-3-1-1,1 1 1,-3 1-1,-3 0 1,2 0-1,-4 0 1,-2-1-1,0 1 1,-4-2-1,-4 1 0,-3-1 0,-3 1 0,-3-3 0,0 3 0,-6-1 0,0 1 0,-4-3 0,0 1 0,0 2 0,-2-3 0,3 1 0,1 0 0,2-1 0,5 3 0,1-2 0,4-1 0,-1 1 0,5-2 0,-3 2 0,-1-2-1,-1 0 1,-1 0 0,-2 0 0,-3 0 0,-1 0 0,-2 0 0,-4 0 0,1 0 0,-20 0-1,24 0 1,-24 0 0,20 0 0,-20 0 0,0 0 0,21 0 0,-21 0 0,19 0 0,-19 0 0,25 0 0,-25 0 0,30 0 0,-30 0 0,29-2 0,-29 2 0,25-2 0,-25 2 0,17-1 0,-17 1 0,0 0 0,0 0 0,18-2 0,-18 2 0,0 0 0,0 0 0,0 0 0,0 0 0,0 0 1,0 0-1,0 0 0,0 0 0,0 0 1,0 0-1,0 0 0,0 0 1,3 17-2,-3-17 2,0 29-1,0-11 0,-2 4 0,2 4 0,0 5 0,-1-3 1,2 6 0,-2 1 0,2 1 0,-2 2 0,2 3 0,-2 0-1,1 3 1,-2 2 0,0 2 0,-2 1 0,2 1 0,-2 1-1,0-1 2,0 4-2,3-1 1,-3-3 0,2 2 0,0-4 0,4 4-1,-2-2 1,0-2 0,2-1-1,-2-2 1,0 1 0,2 2-1,-2-1 0,2 1 1,-4 2-1,2 5 1,-2 2 0,2 4-1,-2 1 1,2 0-1,0 2 1,0 1 0,0-1-1,2 0 1,-2-4 0,0-1 0,0-6 0,-2 2 0,0-1 1,-2-1-2,0-1 2,0 0-2,-1 1 1,1 2 0,-4 2-1,4 0 0,0 0 0,1-2 1,-1 2-1,4 0 0,-2-2 0,4-2 1,0-1-1,0-4 0,1 1 1,1-3-1,0-1 1,0-2-1,0-2 1,0 1 0,-2-6 0,-1 2-1,1-2 0,0 0 0,-2-3 1,2 0-1,-2 3 0,2-1 0,-2 1 0,2 2 0,0 1 0,0 3 0,0-1 0,0 4 0,-2-2 0,0 2 0,0-2 0,0 0 0,-2 0 0,2-3 0,-2-1 0,2-4 0,0-1 1,2-1-2,-2 0 2,0 1-2,0-1 2,2 2-1,0 1 1,0-2 0,-2 1-1,1 3 1,1-2-2,-2-2 2,2-1-1,-2 0 1,0-4-1,2 4 0,-2-5 0,2-4 0,-2 0 0,2-2 0,0-1 0,0 1 0,0-1 1,0-2-1,0 0 0,0 3 0,-1-4 0,1 1 0,0-2 0,-2 2 0,2 1 0,-2 1 0,2 5 0,-2 0 0,0 1 0,0 3 1,0 1-1,2-4 0,-2-1 0,0-3 0,0-4 0,0-2 0,0-17 1,2 22-1,-2-22 0,0 0 0,0 19 0,0-19 1,0 0-1,0 0 0,0 0 0,2 17 0,-2-17 0,0 0 0,0 18 0,0-18 0,0 0 0,2 22 0,-2-22 0,0 0 0,0 21 0,0-21 0,0 0 0,0 21-1,0-21 1,2 15 0,-2-15 1,2 17-2,-2-17 2,0 16-1,0-16 1,0 0 0,0 0 0,0 0-3,2 15-2,-16-34-16,14 19-16,-17-32-1,5 6-1,-13-17-1</inkml:trace>
    <inkml:trace contextRef="#ctx0" brushRef="#br0" timeOffset="5469.3129">118 5581 4,'0'0'22,"0"0"1,19 9-10,-19-9-2,19 3-1,-19-3 0,27-5-2,-27 5 0,33-10-1,-33 10-1,36-17-1,-19 3 0,14 9-2,-8-8 0,9 8-1,-3-3 0,8 3-1,-3 1 0,6 4 0,2 0 0,4 2-1,4-2 1,6 3-1,1-3 0,6 4 0,2-4 0,4 0 0,4 0 0,2 0 0,7 0 0,3 1 0,3-2 1,4 1-1,2-4 1,-1 3-1,3-3 0,2-1 1,-4 0-1,0 0 0,-1-2 0,3 1 0,2 0 0,2-1 0,-3-2 0,-1 0-1,0 3 1,-4-3 1,-4 0-1,-4 2 1,-2 1-2,-3 0 2,-2 1-2,-1 2 3,1-2-3,1 3 1,1-3 0,3 3 0,1-3 0,-1 1 0,4 1 0,-1-2 1,-3 1-1,0 3 0,-3-1 0,-3 0 0,-3 2 1,-2 2-1,-4 0 0,-2 1 0,-2 2 0,3 0 1,-1 2-1,-2-2 0,2 2 0,2 0 0,0-2 1,2 1-1,-2-3 0,0 0 0,-2-1 1,-3-2-1,-5-2 0,-3 2 0,-6-3 0,-4 1 1,-6 1-1,-2-1 0,-5 0 0,4 2 1,-5 0-1,1 2 1,1 0-1,-1-1 1,2 1-1,-1 1 1,3 1-1,-3-2 1,1-1-1,1-1 0,-1 2 0,1-2 0,1 0 1,1-2-1,-3 2 0,-1 0 0,1 0 0,1 0 0,1 2 1,-3-2-1,3 2 0,-3-1 0,1 1 0,-2 0 0,-3 0 1,1-1-1,-4-1 0,0 2 0,-4-2 0,2 2 0,-4-2 0,2 0 1,-2 2-1,-1-2 0,-1 0 0,0 1 0,0-1 0,1 0 0,-1 0 1,0 0-1,0 0 0,0 0 1,-17 0 0,25 0 0,-25 0 0,0 0 0,20-1 0,-20 1 0,0 0 0,0 0 0,0 0 0,0 0-1,0 0 0,0 0 0,0 0 0,0 0 0,0 0 0,0 0 0,0 0 0,19-6 0,-19 6 0,0 0 0,17-8 0,-17 8 0,17-9 0,-17 9 0,0 0 0,25-10 0,-25 10 0,17-9 0,-17 9 0,0 0 1,18-10-1,-18 10 0,0 0 0,0 0 0,0 0 0,17-9 0,-17 9 0,0 0 1,0 0-1,0 0-1,0 0-1,0 0-4,25-5-24,-25 5-5,0 0 0,-37-17-2</inkml:trace>
  </inkml:traceGroup>
</inkml:ink>
</file>

<file path=ppt/ink/ink99.xml><?xml version="1.0" encoding="utf-8"?>
<inkml:ink xmlns:inkml="http://www.w3.org/2003/InkML">
  <inkml:definitions>
    <inkml:context xml:id="ctx0">
      <inkml:inkSource xml:id="inkSrc0">
        <inkml:traceFormat>
          <inkml:channel name="X" type="integer" max="26112" units="cm"/>
          <inkml:channel name="Y" type="integer" max="16320" units="cm"/>
          <inkml:channel name="F" type="integer" max="255" units="dev"/>
        </inkml:traceFormat>
        <inkml:channelProperties>
          <inkml:channelProperty channel="X" name="resolution" value="999.99994" units="1/cm"/>
          <inkml:channelProperty channel="Y" name="resolution" value="999.99988" units="1/cm"/>
          <inkml:channelProperty channel="F" name="resolution" value="0" units="1/dev"/>
        </inkml:channelProperties>
      </inkml:inkSource>
      <inkml:timestamp xml:id="ts0" timeString="2012-06-29T22:28:38.45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84955F82-914C-4510-B3C7-CE376AB4396A}" emma:medium="tactile" emma:mode="ink">
          <msink:context xmlns:msink="http://schemas.microsoft.com/ink/2010/main" type="inkDrawing" rotatedBoundingBox="5112,11385 5399,17033 5322,17037 5035,11389" shapeName="Other"/>
        </emma:interpretation>
      </emma:emma>
    </inkml:annotationXML>
    <inkml:trace contextRef="#ctx0" brushRef="#br0">17-8 2,'0'0'3,"0"0"0,0 0 0,0 0 1,0 0 0,0 0 0,0 0 1,0 0 0,0 0-1,0 0 0,0 0 0,0 0-1,0 0 0,0 0 1,0 0 0,0 0-1,0 0 2,0 0-1,0 0 2,-2-16-3,2 16 2,0 0-2,0 0 1,0 0-1,0 0 1,0 0-2,0 0 1,0 0 0,0 0-1,0 0 0,0 0 0,0 0-1,0 0 0,0 0 0,0 0 0,0 0-1,0 0 0,-2 17 1,2-17-1,-4 19 3,4-19-1,-3 26 1,3-10-1,-2 3 2,2 3-2,-4 0 1,4 3-2,-2-3 0,4 2-1,-2 0 1,0 2-1,0-3 0,2 1 1,-2 2-1,2 1 1,0 2-1,-1 1 1,-1 1 0,2 0-1,0 3 1,2 1-1,-2 1 1,2 4-1,-4-1 1,2 4 0,0 1-1,0 0 1,0-1-1,-1 4 1,-1-6-1,2 2 1,0-1-1,2-3 0,-2 1 1,2 0-1,0 3 1,0 0 0,-1 0 0,1 0 0,0-1-1,0 1 1,0-4-1,-1 3 1,-1-6-1,2 4 1,-2-1-1,0 6 0,-2 2 0,2 3 1,-2 0-1,2 1 0,-4 3 1,2-4-1,0 0 0,0-4 0,2-1 0,-2 0 0,2 0 1,-2 1-1,2-1 1,0 0-1,0 0 1,1 0-1,-1-1 1,2 3-1,0-4-1,2 0 2,1 0-2,-1 0 1,2-3 0,-2 1 0,1 2 0,-1-3 0,0 1 0,-2 1 0,-3-1 0,1 1 0,0 1 0,0-2 1,0-1-1,0-1 0,0 1 0,0-4 0,0 0 1,0-1-1,2-1 1,-1 4 0,1 2 0,0 0-2,0 1 2,0 2-1,-1 0 0,1 5-1,0-1 1,0 0 0,0-3 0,-2 1 0,2 2 0,-3-1 0,1-1 0,0-2 0,-2-1 0,0 1 0,0 0 0,0-2 1,0 1-2,0-4 2,-2 1-1,2-1-1,-2 0 2,2-2-2,-1-1 2,1-1-2,0 1 2,0-3-1,0-1 0,0 0 0,1-1 0,1-3 1,0 1-1,0-2 0,-2-2 0,2 2 0,0 0 0,-2-2 0,2 2 0,-2 0 0,0-1 0,0 0 0,0-1 0,0-4 1,-2-1-1,2 2 0,-2-2 0,2 2 0,-2-1 0,2 3 0,-2 1 0,2 3 0,0 4 0,2-1 0,-2 1 0,2-2 0,0-1 0,0-2 0,0-4 0,0-3 0,0-4 0,-2-15 0,2 23 0,-2-23 0,0 0 1,2 17-1,-2-17 0,0 0 0,0 0 0,0 0 0,0 0 0,0 0 1,1 21-1,-1-21 0,0 15 0,0-15 0,0 21 0,0-21 0,0 22 0,0-22 0,0 25 0,0-25 0,0 22 0,0-22-1,2 22 1,-2-22-1,2 23 2,-2-23-2,2 22 2,-2-22-2,2 21 2,-2-21-1,0 19 1,0-19 0,-2 15-1,2-15 0,0 0 0,-2 18 1,2-18-1,0 0 1,0 0-2,0 0 0,0 0-1,0 0-6,6-16-26,-16-13-1,9-6-1,-15-23-1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1BC2C-9267-4C4E-A878-1448B0750189}" type="datetimeFigureOut">
              <a:rPr lang="en-US" smtClean="0"/>
              <a:t>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0C08A-9213-4CDE-848A-20D7BE7797A7}" type="slidenum">
              <a:rPr lang="en-US" smtClean="0"/>
              <a:t>‹#›</a:t>
            </a:fld>
            <a:endParaRPr lang="en-US"/>
          </a:p>
        </p:txBody>
      </p:sp>
    </p:spTree>
    <p:extLst>
      <p:ext uri="{BB962C8B-B14F-4D97-AF65-F5344CB8AC3E}">
        <p14:creationId xmlns:p14="http://schemas.microsoft.com/office/powerpoint/2010/main" val="281321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80C08A-9213-4CDE-848A-20D7BE7797A7}" type="slidenum">
              <a:rPr lang="en-US" smtClean="0"/>
              <a:t>17</a:t>
            </a:fld>
            <a:endParaRPr lang="en-US"/>
          </a:p>
        </p:txBody>
      </p:sp>
    </p:spTree>
    <p:extLst>
      <p:ext uri="{BB962C8B-B14F-4D97-AF65-F5344CB8AC3E}">
        <p14:creationId xmlns:p14="http://schemas.microsoft.com/office/powerpoint/2010/main" val="235966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96D4F-6134-466E-9832-016A7FF90106}"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56214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96D4F-6134-466E-9832-016A7FF90106}"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99119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96D4F-6134-466E-9832-016A7FF90106}"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9082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96D4F-6134-466E-9832-016A7FF90106}"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184272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96D4F-6134-466E-9832-016A7FF90106}"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36702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96D4F-6134-466E-9832-016A7FF90106}"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73288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96D4F-6134-466E-9832-016A7FF90106}" type="datetimeFigureOut">
              <a:rPr lang="en-US" smtClean="0"/>
              <a:t>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70695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E96D4F-6134-466E-9832-016A7FF90106}" type="datetimeFigureOut">
              <a:rPr lang="en-US" smtClean="0"/>
              <a:t>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323822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96D4F-6134-466E-9832-016A7FF90106}" type="datetimeFigureOut">
              <a:rPr lang="en-US" smtClean="0"/>
              <a:t>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151635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96D4F-6134-466E-9832-016A7FF90106}"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9687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96D4F-6134-466E-9832-016A7FF90106}"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24A5C-7C56-44AB-B369-AB81621F270B}" type="slidenum">
              <a:rPr lang="en-US" smtClean="0"/>
              <a:t>‹#›</a:t>
            </a:fld>
            <a:endParaRPr lang="en-US"/>
          </a:p>
        </p:txBody>
      </p:sp>
    </p:spTree>
    <p:extLst>
      <p:ext uri="{BB962C8B-B14F-4D97-AF65-F5344CB8AC3E}">
        <p14:creationId xmlns:p14="http://schemas.microsoft.com/office/powerpoint/2010/main" val="2138130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96D4F-6134-466E-9832-016A7FF90106}" type="datetimeFigureOut">
              <a:rPr lang="en-US" smtClean="0"/>
              <a:t>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24A5C-7C56-44AB-B369-AB81621F270B}" type="slidenum">
              <a:rPr lang="en-US" smtClean="0"/>
              <a:t>‹#›</a:t>
            </a:fld>
            <a:endParaRPr lang="en-US"/>
          </a:p>
        </p:txBody>
      </p:sp>
    </p:spTree>
    <p:extLst>
      <p:ext uri="{BB962C8B-B14F-4D97-AF65-F5344CB8AC3E}">
        <p14:creationId xmlns:p14="http://schemas.microsoft.com/office/powerpoint/2010/main" val="371788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customXml" Target="../ink/ink26.xml"/><Relationship Id="rId13"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customXml" Target="../ink/ink21.xml"/><Relationship Id="rId3" Type="http://schemas.openxmlformats.org/officeDocument/2006/relationships/image" Target="../media/image23.emf"/><Relationship Id="rId4" Type="http://schemas.openxmlformats.org/officeDocument/2006/relationships/customXml" Target="../ink/ink22.xml"/><Relationship Id="rId5" Type="http://schemas.openxmlformats.org/officeDocument/2006/relationships/image" Target="../media/image24.emf"/><Relationship Id="rId6" Type="http://schemas.openxmlformats.org/officeDocument/2006/relationships/customXml" Target="../ink/ink23.xml"/><Relationship Id="rId7" Type="http://schemas.openxmlformats.org/officeDocument/2006/relationships/image" Target="../media/image25.emf"/><Relationship Id="rId8" Type="http://schemas.openxmlformats.org/officeDocument/2006/relationships/customXml" Target="../ink/ink24.xml"/><Relationship Id="rId9" Type="http://schemas.openxmlformats.org/officeDocument/2006/relationships/image" Target="../media/image140.emf"/><Relationship Id="rId10" Type="http://schemas.openxmlformats.org/officeDocument/2006/relationships/customXml" Target="../ink/ink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customXml" Target="../ink/ink27.xml"/><Relationship Id="rId6" Type="http://schemas.openxmlformats.org/officeDocument/2006/relationships/image" Target="../media/image29.emf"/><Relationship Id="rId7" Type="http://schemas.openxmlformats.org/officeDocument/2006/relationships/customXml" Target="../ink/ink28.xml"/><Relationship Id="rId8"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9.xml"/><Relationship Id="rId3" Type="http://schemas.openxmlformats.org/officeDocument/2006/relationships/image" Target="../media/image36.emf"/></Relationships>
</file>

<file path=ppt/slides/_rels/slide14.xml.rels><?xml version="1.0" encoding="UTF-8" standalone="yes"?>
<Relationships xmlns="http://schemas.openxmlformats.org/package/2006/relationships"><Relationship Id="rId9" Type="http://schemas.openxmlformats.org/officeDocument/2006/relationships/image" Target="../media/image52.emf"/><Relationship Id="rId20" Type="http://schemas.openxmlformats.org/officeDocument/2006/relationships/customXml" Target="../ink/ink39.xml"/><Relationship Id="rId21" Type="http://schemas.openxmlformats.org/officeDocument/2006/relationships/image" Target="../media/image58.emf"/><Relationship Id="rId22" Type="http://schemas.openxmlformats.org/officeDocument/2006/relationships/customXml" Target="../ink/ink40.xml"/><Relationship Id="rId23" Type="http://schemas.openxmlformats.org/officeDocument/2006/relationships/image" Target="../media/image59.emf"/><Relationship Id="rId24" Type="http://schemas.openxmlformats.org/officeDocument/2006/relationships/customXml" Target="../ink/ink41.xml"/><Relationship Id="rId25" Type="http://schemas.openxmlformats.org/officeDocument/2006/relationships/image" Target="../media/image60.emf"/><Relationship Id="rId10" Type="http://schemas.openxmlformats.org/officeDocument/2006/relationships/customXml" Target="../ink/ink34.xml"/><Relationship Id="rId11" Type="http://schemas.openxmlformats.org/officeDocument/2006/relationships/image" Target="../media/image53.emf"/><Relationship Id="rId12" Type="http://schemas.openxmlformats.org/officeDocument/2006/relationships/customXml" Target="../ink/ink35.xml"/><Relationship Id="rId13" Type="http://schemas.openxmlformats.org/officeDocument/2006/relationships/image" Target="../media/image54.emf"/><Relationship Id="rId14" Type="http://schemas.openxmlformats.org/officeDocument/2006/relationships/customXml" Target="../ink/ink36.xml"/><Relationship Id="rId15" Type="http://schemas.openxmlformats.org/officeDocument/2006/relationships/image" Target="../media/image55.emf"/><Relationship Id="rId16" Type="http://schemas.openxmlformats.org/officeDocument/2006/relationships/customXml" Target="../ink/ink37.xml"/><Relationship Id="rId17" Type="http://schemas.openxmlformats.org/officeDocument/2006/relationships/image" Target="../media/image56.emf"/><Relationship Id="rId18" Type="http://schemas.openxmlformats.org/officeDocument/2006/relationships/customXml" Target="../ink/ink38.xml"/><Relationship Id="rId19" Type="http://schemas.openxmlformats.org/officeDocument/2006/relationships/image" Target="../media/image57.emf"/><Relationship Id="rId1" Type="http://schemas.openxmlformats.org/officeDocument/2006/relationships/slideLayout" Target="../slideLayouts/slideLayout6.xml"/><Relationship Id="rId2" Type="http://schemas.openxmlformats.org/officeDocument/2006/relationships/customXml" Target="../ink/ink30.xml"/><Relationship Id="rId3" Type="http://schemas.openxmlformats.org/officeDocument/2006/relationships/image" Target="../media/image49.emf"/><Relationship Id="rId4" Type="http://schemas.openxmlformats.org/officeDocument/2006/relationships/customXml" Target="../ink/ink31.xml"/><Relationship Id="rId5" Type="http://schemas.openxmlformats.org/officeDocument/2006/relationships/image" Target="../media/image50.emf"/><Relationship Id="rId6" Type="http://schemas.openxmlformats.org/officeDocument/2006/relationships/customXml" Target="../ink/ink32.xml"/><Relationship Id="rId7" Type="http://schemas.openxmlformats.org/officeDocument/2006/relationships/image" Target="../media/image51.emf"/><Relationship Id="rId8" Type="http://schemas.openxmlformats.org/officeDocument/2006/relationships/customXml" Target="../ink/ink33.xml"/></Relationships>
</file>

<file path=ppt/slides/_rels/slide15.xml.rels><?xml version="1.0" encoding="UTF-8" standalone="yes"?>
<Relationships xmlns="http://schemas.openxmlformats.org/package/2006/relationships"><Relationship Id="rId20" Type="http://schemas.openxmlformats.org/officeDocument/2006/relationships/customXml" Target="../ink/ink51.xml"/><Relationship Id="rId21" Type="http://schemas.openxmlformats.org/officeDocument/2006/relationships/image" Target="../media/image65.emf"/><Relationship Id="rId22" Type="http://schemas.openxmlformats.org/officeDocument/2006/relationships/customXml" Target="../ink/ink52.xml"/><Relationship Id="rId23" Type="http://schemas.openxmlformats.org/officeDocument/2006/relationships/image" Target="../media/image66.emf"/><Relationship Id="rId24" Type="http://schemas.openxmlformats.org/officeDocument/2006/relationships/customXml" Target="../ink/ink53.xml"/><Relationship Id="rId25" Type="http://schemas.openxmlformats.org/officeDocument/2006/relationships/image" Target="../media/image67.emf"/><Relationship Id="rId26" Type="http://schemas.openxmlformats.org/officeDocument/2006/relationships/customXml" Target="../ink/ink54.xml"/><Relationship Id="rId27" Type="http://schemas.openxmlformats.org/officeDocument/2006/relationships/image" Target="../media/image68.emf"/><Relationship Id="rId28" Type="http://schemas.openxmlformats.org/officeDocument/2006/relationships/customXml" Target="../ink/ink55.xml"/><Relationship Id="rId29" Type="http://schemas.openxmlformats.org/officeDocument/2006/relationships/image" Target="../media/image69.emf"/><Relationship Id="rId1" Type="http://schemas.openxmlformats.org/officeDocument/2006/relationships/slideLayout" Target="../slideLayouts/slideLayout6.xml"/><Relationship Id="rId2" Type="http://schemas.openxmlformats.org/officeDocument/2006/relationships/customXml" Target="../ink/ink42.xml"/><Relationship Id="rId3" Type="http://schemas.openxmlformats.org/officeDocument/2006/relationships/image" Target="../media/image61.emf"/><Relationship Id="rId4" Type="http://schemas.openxmlformats.org/officeDocument/2006/relationships/customXml" Target="../ink/ink43.xml"/><Relationship Id="rId5" Type="http://schemas.openxmlformats.org/officeDocument/2006/relationships/image" Target="../media/image50.emf"/><Relationship Id="rId30" Type="http://schemas.openxmlformats.org/officeDocument/2006/relationships/customXml" Target="../ink/ink56.xml"/><Relationship Id="rId31" Type="http://schemas.openxmlformats.org/officeDocument/2006/relationships/image" Target="../media/image70.emf"/><Relationship Id="rId32" Type="http://schemas.openxmlformats.org/officeDocument/2006/relationships/customXml" Target="../ink/ink57.xml"/><Relationship Id="rId9" Type="http://schemas.openxmlformats.org/officeDocument/2006/relationships/image" Target="../media/image52.emf"/><Relationship Id="rId6" Type="http://schemas.openxmlformats.org/officeDocument/2006/relationships/customXml" Target="../ink/ink44.xml"/><Relationship Id="rId7" Type="http://schemas.openxmlformats.org/officeDocument/2006/relationships/image" Target="../media/image51.emf"/><Relationship Id="rId8" Type="http://schemas.openxmlformats.org/officeDocument/2006/relationships/customXml" Target="../ink/ink45.xml"/><Relationship Id="rId33" Type="http://schemas.openxmlformats.org/officeDocument/2006/relationships/image" Target="../media/image71.emf"/><Relationship Id="rId34" Type="http://schemas.openxmlformats.org/officeDocument/2006/relationships/customXml" Target="../ink/ink58.xml"/><Relationship Id="rId35" Type="http://schemas.openxmlformats.org/officeDocument/2006/relationships/image" Target="../media/image72.emf"/><Relationship Id="rId36" Type="http://schemas.openxmlformats.org/officeDocument/2006/relationships/customXml" Target="../ink/ink59.xml"/><Relationship Id="rId10" Type="http://schemas.openxmlformats.org/officeDocument/2006/relationships/customXml" Target="../ink/ink46.xml"/><Relationship Id="rId11" Type="http://schemas.openxmlformats.org/officeDocument/2006/relationships/image" Target="../media/image53.emf"/><Relationship Id="rId12" Type="http://schemas.openxmlformats.org/officeDocument/2006/relationships/customXml" Target="../ink/ink47.xml"/><Relationship Id="rId13" Type="http://schemas.openxmlformats.org/officeDocument/2006/relationships/image" Target="../media/image54.emf"/><Relationship Id="rId14" Type="http://schemas.openxmlformats.org/officeDocument/2006/relationships/customXml" Target="../ink/ink48.xml"/><Relationship Id="rId15" Type="http://schemas.openxmlformats.org/officeDocument/2006/relationships/image" Target="../media/image62.emf"/><Relationship Id="rId16" Type="http://schemas.openxmlformats.org/officeDocument/2006/relationships/customXml" Target="../ink/ink49.xml"/><Relationship Id="rId17" Type="http://schemas.openxmlformats.org/officeDocument/2006/relationships/image" Target="../media/image63.emf"/><Relationship Id="rId18" Type="http://schemas.openxmlformats.org/officeDocument/2006/relationships/customXml" Target="../ink/ink50.xml"/><Relationship Id="rId19" Type="http://schemas.openxmlformats.org/officeDocument/2006/relationships/image" Target="../media/image64.emf"/><Relationship Id="rId37" Type="http://schemas.openxmlformats.org/officeDocument/2006/relationships/image" Target="../media/image73.emf"/></Relationships>
</file>

<file path=ppt/slides/_rels/slide16.xml.rels><?xml version="1.0" encoding="UTF-8" standalone="yes"?>
<Relationships xmlns="http://schemas.openxmlformats.org/package/2006/relationships"><Relationship Id="rId20" Type="http://schemas.openxmlformats.org/officeDocument/2006/relationships/customXml" Target="../ink/ink69.xml"/><Relationship Id="rId21" Type="http://schemas.openxmlformats.org/officeDocument/2006/relationships/image" Target="../media/image65.emf"/><Relationship Id="rId22" Type="http://schemas.openxmlformats.org/officeDocument/2006/relationships/customXml" Target="../ink/ink70.xml"/><Relationship Id="rId23" Type="http://schemas.openxmlformats.org/officeDocument/2006/relationships/image" Target="../media/image66.emf"/><Relationship Id="rId24" Type="http://schemas.openxmlformats.org/officeDocument/2006/relationships/customXml" Target="../ink/ink71.xml"/><Relationship Id="rId25" Type="http://schemas.openxmlformats.org/officeDocument/2006/relationships/image" Target="../media/image67.emf"/><Relationship Id="rId26" Type="http://schemas.openxmlformats.org/officeDocument/2006/relationships/customXml" Target="../ink/ink72.xml"/><Relationship Id="rId27" Type="http://schemas.openxmlformats.org/officeDocument/2006/relationships/image" Target="../media/image68.emf"/><Relationship Id="rId28" Type="http://schemas.openxmlformats.org/officeDocument/2006/relationships/customXml" Target="../ink/ink73.xml"/><Relationship Id="rId29" Type="http://schemas.openxmlformats.org/officeDocument/2006/relationships/image" Target="../media/image69.emf"/><Relationship Id="rId1" Type="http://schemas.openxmlformats.org/officeDocument/2006/relationships/slideLayout" Target="../slideLayouts/slideLayout6.xml"/><Relationship Id="rId2" Type="http://schemas.openxmlformats.org/officeDocument/2006/relationships/customXml" Target="../ink/ink60.xml"/><Relationship Id="rId3" Type="http://schemas.openxmlformats.org/officeDocument/2006/relationships/image" Target="../media/image61.emf"/><Relationship Id="rId4" Type="http://schemas.openxmlformats.org/officeDocument/2006/relationships/customXml" Target="../ink/ink61.xml"/><Relationship Id="rId5" Type="http://schemas.openxmlformats.org/officeDocument/2006/relationships/image" Target="../media/image50.emf"/><Relationship Id="rId30" Type="http://schemas.openxmlformats.org/officeDocument/2006/relationships/customXml" Target="../ink/ink74.xml"/><Relationship Id="rId31" Type="http://schemas.openxmlformats.org/officeDocument/2006/relationships/image" Target="../media/image70.emf"/><Relationship Id="rId32" Type="http://schemas.openxmlformats.org/officeDocument/2006/relationships/customXml" Target="../ink/ink75.xml"/><Relationship Id="rId9" Type="http://schemas.openxmlformats.org/officeDocument/2006/relationships/image" Target="../media/image52.emf"/><Relationship Id="rId6" Type="http://schemas.openxmlformats.org/officeDocument/2006/relationships/customXml" Target="../ink/ink62.xml"/><Relationship Id="rId7" Type="http://schemas.openxmlformats.org/officeDocument/2006/relationships/image" Target="../media/image51.emf"/><Relationship Id="rId8" Type="http://schemas.openxmlformats.org/officeDocument/2006/relationships/customXml" Target="../ink/ink63.xml"/><Relationship Id="rId33" Type="http://schemas.openxmlformats.org/officeDocument/2006/relationships/image" Target="../media/image71.emf"/><Relationship Id="rId34" Type="http://schemas.openxmlformats.org/officeDocument/2006/relationships/customXml" Target="../ink/ink76.xml"/><Relationship Id="rId35" Type="http://schemas.openxmlformats.org/officeDocument/2006/relationships/image" Target="../media/image72.emf"/><Relationship Id="rId10" Type="http://schemas.openxmlformats.org/officeDocument/2006/relationships/customXml" Target="../ink/ink64.xml"/><Relationship Id="rId11" Type="http://schemas.openxmlformats.org/officeDocument/2006/relationships/image" Target="../media/image53.emf"/><Relationship Id="rId12" Type="http://schemas.openxmlformats.org/officeDocument/2006/relationships/customXml" Target="../ink/ink65.xml"/><Relationship Id="rId13" Type="http://schemas.openxmlformats.org/officeDocument/2006/relationships/image" Target="../media/image54.emf"/><Relationship Id="rId14" Type="http://schemas.openxmlformats.org/officeDocument/2006/relationships/customXml" Target="../ink/ink66.xml"/><Relationship Id="rId15" Type="http://schemas.openxmlformats.org/officeDocument/2006/relationships/image" Target="../media/image62.emf"/><Relationship Id="rId16" Type="http://schemas.openxmlformats.org/officeDocument/2006/relationships/customXml" Target="../ink/ink67.xml"/><Relationship Id="rId17" Type="http://schemas.openxmlformats.org/officeDocument/2006/relationships/image" Target="../media/image63.emf"/><Relationship Id="rId18" Type="http://schemas.openxmlformats.org/officeDocument/2006/relationships/customXml" Target="../ink/ink68.xml"/><Relationship Id="rId19" Type="http://schemas.openxmlformats.org/officeDocument/2006/relationships/image" Target="../media/image64.emf"/></Relationships>
</file>

<file path=ppt/slides/_rels/slide17.xml.rels><?xml version="1.0" encoding="UTF-8" standalone="yes"?>
<Relationships xmlns="http://schemas.openxmlformats.org/package/2006/relationships"><Relationship Id="rId20" Type="http://schemas.openxmlformats.org/officeDocument/2006/relationships/image" Target="../media/image66.emf"/><Relationship Id="rId21" Type="http://schemas.openxmlformats.org/officeDocument/2006/relationships/customXml" Target="../ink/ink86.xml"/><Relationship Id="rId22" Type="http://schemas.openxmlformats.org/officeDocument/2006/relationships/image" Target="../media/image67.emf"/><Relationship Id="rId23" Type="http://schemas.openxmlformats.org/officeDocument/2006/relationships/customXml" Target="../ink/ink87.xml"/><Relationship Id="rId24" Type="http://schemas.openxmlformats.org/officeDocument/2006/relationships/image" Target="../media/image68.emf"/><Relationship Id="rId25" Type="http://schemas.openxmlformats.org/officeDocument/2006/relationships/customXml" Target="../ink/ink88.xml"/><Relationship Id="rId26" Type="http://schemas.openxmlformats.org/officeDocument/2006/relationships/image" Target="../media/image69.emf"/><Relationship Id="rId27" Type="http://schemas.openxmlformats.org/officeDocument/2006/relationships/customXml" Target="../ink/ink89.xml"/><Relationship Id="rId28" Type="http://schemas.openxmlformats.org/officeDocument/2006/relationships/image" Target="../media/image70.emf"/><Relationship Id="rId29" Type="http://schemas.openxmlformats.org/officeDocument/2006/relationships/customXml" Target="../ink/ink90.xml"/><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ustomXml" Target="../ink/ink77.xml"/><Relationship Id="rId4" Type="http://schemas.openxmlformats.org/officeDocument/2006/relationships/image" Target="../media/image74.emf"/><Relationship Id="rId5" Type="http://schemas.openxmlformats.org/officeDocument/2006/relationships/customXml" Target="../ink/ink78.xml"/><Relationship Id="rId30" Type="http://schemas.openxmlformats.org/officeDocument/2006/relationships/image" Target="../media/image71.emf"/><Relationship Id="rId31" Type="http://schemas.openxmlformats.org/officeDocument/2006/relationships/customXml" Target="../ink/ink91.xml"/><Relationship Id="rId32" Type="http://schemas.openxmlformats.org/officeDocument/2006/relationships/image" Target="../media/image72.emf"/><Relationship Id="rId9" Type="http://schemas.openxmlformats.org/officeDocument/2006/relationships/customXml" Target="../ink/ink80.xml"/><Relationship Id="rId6" Type="http://schemas.openxmlformats.org/officeDocument/2006/relationships/image" Target="../media/image50.emf"/><Relationship Id="rId7" Type="http://schemas.openxmlformats.org/officeDocument/2006/relationships/customXml" Target="../ink/ink79.xml"/><Relationship Id="rId8" Type="http://schemas.openxmlformats.org/officeDocument/2006/relationships/image" Target="../media/image51.emf"/><Relationship Id="rId33" Type="http://schemas.openxmlformats.org/officeDocument/2006/relationships/customXml" Target="../ink/ink92.xml"/><Relationship Id="rId34" Type="http://schemas.openxmlformats.org/officeDocument/2006/relationships/image" Target="../media/image77.emf"/><Relationship Id="rId10" Type="http://schemas.openxmlformats.org/officeDocument/2006/relationships/image" Target="../media/image52.emf"/><Relationship Id="rId11" Type="http://schemas.openxmlformats.org/officeDocument/2006/relationships/customXml" Target="../ink/ink81.xml"/><Relationship Id="rId12" Type="http://schemas.openxmlformats.org/officeDocument/2006/relationships/image" Target="../media/image75.emf"/><Relationship Id="rId13" Type="http://schemas.openxmlformats.org/officeDocument/2006/relationships/customXml" Target="../ink/ink82.xml"/><Relationship Id="rId14" Type="http://schemas.openxmlformats.org/officeDocument/2006/relationships/image" Target="../media/image63.emf"/><Relationship Id="rId15" Type="http://schemas.openxmlformats.org/officeDocument/2006/relationships/customXml" Target="../ink/ink83.xml"/><Relationship Id="rId16" Type="http://schemas.openxmlformats.org/officeDocument/2006/relationships/image" Target="../media/image76.emf"/><Relationship Id="rId17" Type="http://schemas.openxmlformats.org/officeDocument/2006/relationships/customXml" Target="../ink/ink84.xml"/><Relationship Id="rId18" Type="http://schemas.openxmlformats.org/officeDocument/2006/relationships/image" Target="../media/image65.emf"/><Relationship Id="rId19" Type="http://schemas.openxmlformats.org/officeDocument/2006/relationships/customXml" Target="../ink/ink85.xml"/></Relationships>
</file>

<file path=ppt/slides/_rels/slide18.xml.rels><?xml version="1.0" encoding="UTF-8" standalone="yes"?>
<Relationships xmlns="http://schemas.openxmlformats.org/package/2006/relationships"><Relationship Id="rId20" Type="http://schemas.openxmlformats.org/officeDocument/2006/relationships/customXml" Target="../ink/ink102.xml"/><Relationship Id="rId21" Type="http://schemas.openxmlformats.org/officeDocument/2006/relationships/image" Target="../media/image69.emf"/><Relationship Id="rId22" Type="http://schemas.openxmlformats.org/officeDocument/2006/relationships/customXml" Target="../ink/ink103.xml"/><Relationship Id="rId23" Type="http://schemas.openxmlformats.org/officeDocument/2006/relationships/image" Target="../media/image70.emf"/><Relationship Id="rId24" Type="http://schemas.openxmlformats.org/officeDocument/2006/relationships/customXml" Target="../ink/ink104.xml"/><Relationship Id="rId25" Type="http://schemas.openxmlformats.org/officeDocument/2006/relationships/image" Target="../media/image71.emf"/><Relationship Id="rId26" Type="http://schemas.openxmlformats.org/officeDocument/2006/relationships/customXml" Target="../ink/ink105.xml"/><Relationship Id="rId27" Type="http://schemas.openxmlformats.org/officeDocument/2006/relationships/image" Target="../media/image79.emf"/><Relationship Id="rId28" Type="http://schemas.openxmlformats.org/officeDocument/2006/relationships/customXml" Target="../ink/ink106.xml"/><Relationship Id="rId29" Type="http://schemas.openxmlformats.org/officeDocument/2006/relationships/image" Target="../media/image80.emf"/><Relationship Id="rId1" Type="http://schemas.openxmlformats.org/officeDocument/2006/relationships/slideLayout" Target="../slideLayouts/slideLayout6.xml"/><Relationship Id="rId2" Type="http://schemas.openxmlformats.org/officeDocument/2006/relationships/customXml" Target="../ink/ink93.xml"/><Relationship Id="rId3" Type="http://schemas.openxmlformats.org/officeDocument/2006/relationships/image" Target="../media/image78.emf"/><Relationship Id="rId4" Type="http://schemas.openxmlformats.org/officeDocument/2006/relationships/customXml" Target="../ink/ink94.xml"/><Relationship Id="rId5" Type="http://schemas.openxmlformats.org/officeDocument/2006/relationships/image" Target="../media/image50.emf"/><Relationship Id="rId30" Type="http://schemas.openxmlformats.org/officeDocument/2006/relationships/customXml" Target="../ink/ink107.xml"/><Relationship Id="rId31" Type="http://schemas.openxmlformats.org/officeDocument/2006/relationships/image" Target="../media/image81.emf"/><Relationship Id="rId32" Type="http://schemas.openxmlformats.org/officeDocument/2006/relationships/customXml" Target="../ink/ink108.xml"/><Relationship Id="rId9" Type="http://schemas.openxmlformats.org/officeDocument/2006/relationships/image" Target="../media/image52.emf"/><Relationship Id="rId6" Type="http://schemas.openxmlformats.org/officeDocument/2006/relationships/customXml" Target="../ink/ink95.xml"/><Relationship Id="rId7" Type="http://schemas.openxmlformats.org/officeDocument/2006/relationships/image" Target="../media/image51.emf"/><Relationship Id="rId8" Type="http://schemas.openxmlformats.org/officeDocument/2006/relationships/customXml" Target="../ink/ink96.xml"/><Relationship Id="rId33" Type="http://schemas.openxmlformats.org/officeDocument/2006/relationships/image" Target="../media/image72.emf"/><Relationship Id="rId34" Type="http://schemas.openxmlformats.org/officeDocument/2006/relationships/customXml" Target="../ink/ink109.xml"/><Relationship Id="rId35" Type="http://schemas.openxmlformats.org/officeDocument/2006/relationships/image" Target="../media/image82.emf"/><Relationship Id="rId36" Type="http://schemas.openxmlformats.org/officeDocument/2006/relationships/customXml" Target="../ink/ink110.xml"/><Relationship Id="rId10" Type="http://schemas.openxmlformats.org/officeDocument/2006/relationships/customXml" Target="../ink/ink97.xml"/><Relationship Id="rId11" Type="http://schemas.openxmlformats.org/officeDocument/2006/relationships/image" Target="../media/image63.emf"/><Relationship Id="rId12" Type="http://schemas.openxmlformats.org/officeDocument/2006/relationships/customXml" Target="../ink/ink98.xml"/><Relationship Id="rId13" Type="http://schemas.openxmlformats.org/officeDocument/2006/relationships/image" Target="../media/image65.emf"/><Relationship Id="rId14" Type="http://schemas.openxmlformats.org/officeDocument/2006/relationships/customXml" Target="../ink/ink99.xml"/><Relationship Id="rId15" Type="http://schemas.openxmlformats.org/officeDocument/2006/relationships/image" Target="../media/image66.emf"/><Relationship Id="rId16" Type="http://schemas.openxmlformats.org/officeDocument/2006/relationships/customXml" Target="../ink/ink100.xml"/><Relationship Id="rId17" Type="http://schemas.openxmlformats.org/officeDocument/2006/relationships/image" Target="../media/image67.emf"/><Relationship Id="rId18" Type="http://schemas.openxmlformats.org/officeDocument/2006/relationships/customXml" Target="../ink/ink101.xml"/><Relationship Id="rId19" Type="http://schemas.openxmlformats.org/officeDocument/2006/relationships/image" Target="../media/image68.emf"/><Relationship Id="rId37" Type="http://schemas.openxmlformats.org/officeDocument/2006/relationships/image" Target="../media/image83.em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customXml" Target="../ink/ink111.xml"/><Relationship Id="rId5" Type="http://schemas.openxmlformats.org/officeDocument/2006/relationships/image" Target="../media/image38.emf"/><Relationship Id="rId6" Type="http://schemas.openxmlformats.org/officeDocument/2006/relationships/customXml" Target="../ink/ink112.xml"/><Relationship Id="rId7" Type="http://schemas.openxmlformats.org/officeDocument/2006/relationships/image" Target="../media/image39.emf"/><Relationship Id="rId8" Type="http://schemas.openxmlformats.org/officeDocument/2006/relationships/customXml" Target="../ink/ink113.xml"/><Relationship Id="rId9" Type="http://schemas.openxmlformats.org/officeDocument/2006/relationships/image" Target="../media/image40.emf"/><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customXml" Target="../ink/ink5.xml"/><Relationship Id="rId20" Type="http://schemas.openxmlformats.org/officeDocument/2006/relationships/image" Target="../media/image11.emf"/><Relationship Id="rId21" Type="http://schemas.openxmlformats.org/officeDocument/2006/relationships/customXml" Target="../ink/ink11.xml"/><Relationship Id="rId22" Type="http://schemas.openxmlformats.org/officeDocument/2006/relationships/image" Target="../media/image12.emf"/><Relationship Id="rId23" Type="http://schemas.openxmlformats.org/officeDocument/2006/relationships/customXml" Target="../ink/ink12.xml"/><Relationship Id="rId24" Type="http://schemas.openxmlformats.org/officeDocument/2006/relationships/image" Target="../media/image13.emf"/><Relationship Id="rId10" Type="http://schemas.openxmlformats.org/officeDocument/2006/relationships/image" Target="../media/image6.emf"/><Relationship Id="rId11" Type="http://schemas.openxmlformats.org/officeDocument/2006/relationships/customXml" Target="../ink/ink6.xml"/><Relationship Id="rId12" Type="http://schemas.openxmlformats.org/officeDocument/2006/relationships/image" Target="../media/image7.emf"/><Relationship Id="rId13" Type="http://schemas.openxmlformats.org/officeDocument/2006/relationships/customXml" Target="../ink/ink7.xml"/><Relationship Id="rId14" Type="http://schemas.openxmlformats.org/officeDocument/2006/relationships/image" Target="../media/image8.emf"/><Relationship Id="rId15" Type="http://schemas.openxmlformats.org/officeDocument/2006/relationships/customXml" Target="../ink/ink8.xml"/><Relationship Id="rId16" Type="http://schemas.openxmlformats.org/officeDocument/2006/relationships/image" Target="../media/image9.emf"/><Relationship Id="rId17" Type="http://schemas.openxmlformats.org/officeDocument/2006/relationships/customXml" Target="../ink/ink9.xml"/><Relationship Id="rId18" Type="http://schemas.openxmlformats.org/officeDocument/2006/relationships/image" Target="../media/image10.emf"/><Relationship Id="rId19" Type="http://schemas.openxmlformats.org/officeDocument/2006/relationships/customXml" Target="../ink/ink10.xml"/><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customXml" Target="../ink/ink2.xml"/><Relationship Id="rId4" Type="http://schemas.openxmlformats.org/officeDocument/2006/relationships/image" Target="../media/image3.emf"/><Relationship Id="rId5" Type="http://schemas.openxmlformats.org/officeDocument/2006/relationships/customXml" Target="../ink/ink3.xml"/><Relationship Id="rId6" Type="http://schemas.openxmlformats.org/officeDocument/2006/relationships/image" Target="../media/image4.emf"/><Relationship Id="rId7" Type="http://schemas.openxmlformats.org/officeDocument/2006/relationships/customXml" Target="../ink/ink4.xml"/><Relationship Id="rId8"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1" Type="http://schemas.openxmlformats.org/officeDocument/2006/relationships/image" Target="../media/image19.emf"/><Relationship Id="rId12" Type="http://schemas.openxmlformats.org/officeDocument/2006/relationships/customXml" Target="../ink/ink17.xml"/><Relationship Id="rId13" Type="http://schemas.openxmlformats.org/officeDocument/2006/relationships/image" Target="../media/image20.emf"/><Relationship Id="rId14" Type="http://schemas.openxmlformats.org/officeDocument/2006/relationships/customXml" Target="../ink/ink18.xml"/><Relationship Id="rId15" Type="http://schemas.openxmlformats.org/officeDocument/2006/relationships/image" Target="../media/image21.emf"/><Relationship Id="rId16" Type="http://schemas.openxmlformats.org/officeDocument/2006/relationships/customXml" Target="../ink/ink19.xml"/><Relationship Id="rId17" Type="http://schemas.openxmlformats.org/officeDocument/2006/relationships/image" Target="../media/image22.emf"/><Relationship Id="rId18" Type="http://schemas.openxmlformats.org/officeDocument/2006/relationships/customXml" Target="../ink/ink20.xml"/><Relationship Id="rId19"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customXml" Target="../ink/ink13.xml"/><Relationship Id="rId5" Type="http://schemas.openxmlformats.org/officeDocument/2006/relationships/image" Target="../media/image16.emf"/><Relationship Id="rId6" Type="http://schemas.openxmlformats.org/officeDocument/2006/relationships/customXml" Target="../ink/ink14.xml"/><Relationship Id="rId7" Type="http://schemas.openxmlformats.org/officeDocument/2006/relationships/image" Target="../media/image17.emf"/><Relationship Id="rId8" Type="http://schemas.openxmlformats.org/officeDocument/2006/relationships/customXml" Target="../ink/ink15.xml"/><Relationship Id="rId9" Type="http://schemas.openxmlformats.org/officeDocument/2006/relationships/image" Target="../media/image18.emf"/><Relationship Id="rId10"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Processing</a:t>
            </a:r>
            <a:endParaRPr lang="en-US" dirty="0"/>
          </a:p>
        </p:txBody>
      </p:sp>
      <p:sp>
        <p:nvSpPr>
          <p:cNvPr id="3" name="Subtitle 2"/>
          <p:cNvSpPr>
            <a:spLocks noGrp="1"/>
          </p:cNvSpPr>
          <p:nvPr>
            <p:ph type="subTitle" idx="1"/>
          </p:nvPr>
        </p:nvSpPr>
        <p:spPr/>
        <p:txBody>
          <a:bodyPr/>
          <a:lstStyle/>
          <a:p>
            <a:r>
              <a:rPr lang="en-US" dirty="0" err="1" smtClean="0"/>
              <a:t>Jitendra</a:t>
            </a:r>
            <a:r>
              <a:rPr lang="en-US" dirty="0" smtClean="0"/>
              <a:t> Malik</a:t>
            </a:r>
            <a:endParaRPr lang="en-US" dirty="0"/>
          </a:p>
        </p:txBody>
      </p:sp>
      <p:sp>
        <p:nvSpPr>
          <p:cNvPr id="4" name="TextBox 3"/>
          <p:cNvSpPr txBox="1"/>
          <p:nvPr/>
        </p:nvSpPr>
        <p:spPr>
          <a:xfrm>
            <a:off x="6741862" y="296915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73963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However…</a:t>
            </a:r>
            <a:endParaRPr lang="en-US" dirty="0"/>
          </a:p>
        </p:txBody>
      </p:sp>
      <p:sp>
        <p:nvSpPr>
          <p:cNvPr id="3" name="Content Placeholder 2"/>
          <p:cNvSpPr>
            <a:spLocks noGrp="1"/>
          </p:cNvSpPr>
          <p:nvPr>
            <p:ph idx="1"/>
          </p:nvPr>
        </p:nvSpPr>
        <p:spPr/>
        <p:txBody>
          <a:bodyPr>
            <a:normAutofit fontScale="85000" lnSpcReduction="10000"/>
          </a:bodyPr>
          <a:lstStyle/>
          <a:p>
            <a:pPr>
              <a:lnSpc>
                <a:spcPct val="300000"/>
              </a:lnSpc>
            </a:pPr>
            <a:r>
              <a:rPr lang="en-US" dirty="0" smtClean="0"/>
              <a:t>Differentiation amplifies noise</a:t>
            </a:r>
          </a:p>
          <a:p>
            <a:pPr>
              <a:lnSpc>
                <a:spcPct val="200000"/>
              </a:lnSpc>
            </a:pPr>
            <a:endParaRPr lang="en-US" dirty="0" smtClean="0"/>
          </a:p>
          <a:p>
            <a:pPr>
              <a:lnSpc>
                <a:spcPct val="200000"/>
              </a:lnSpc>
            </a:pPr>
            <a:r>
              <a:rPr lang="en-US" dirty="0" smtClean="0"/>
              <a:t>Compensate by </a:t>
            </a:r>
            <a:r>
              <a:rPr lang="en-US" dirty="0" smtClean="0">
                <a:solidFill>
                  <a:srgbClr val="FF0000"/>
                </a:solidFill>
              </a:rPr>
              <a:t>Gaussian smoothing</a:t>
            </a:r>
          </a:p>
          <a:p>
            <a:pPr>
              <a:lnSpc>
                <a:spcPct val="300000"/>
              </a:lnSpc>
            </a:pPr>
            <a:r>
              <a:rPr lang="en-US" dirty="0" smtClean="0"/>
              <a:t>Both of these are examples of </a:t>
            </a:r>
            <a:r>
              <a:rPr lang="en-US" dirty="0" smtClean="0">
                <a:solidFill>
                  <a:srgbClr val="FF0000"/>
                </a:solidFill>
              </a:rPr>
              <a:t>convolution</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974160" y="2740652"/>
              <a:ext cx="7193520" cy="941760"/>
            </p14:xfrm>
          </p:contentPart>
        </mc:Choice>
        <mc:Fallback xmlns="">
          <p:pic>
            <p:nvPicPr>
              <p:cNvPr id="7" name="Ink 6"/>
              <p:cNvPicPr/>
              <p:nvPr/>
            </p:nvPicPr>
            <p:blipFill>
              <a:blip r:embed="rId3"/>
              <a:stretch>
                <a:fillRect/>
              </a:stretch>
            </p:blipFill>
            <p:spPr>
              <a:xfrm>
                <a:off x="964440" y="2726972"/>
                <a:ext cx="720828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5" name="Ink 44"/>
              <p14:cNvContentPartPr/>
              <p14:nvPr/>
            </p14:nvContentPartPr>
            <p14:xfrm>
              <a:off x="2587320" y="3121532"/>
              <a:ext cx="751320" cy="492480"/>
            </p14:xfrm>
          </p:contentPart>
        </mc:Choice>
        <mc:Fallback xmlns="">
          <p:pic>
            <p:nvPicPr>
              <p:cNvPr id="45" name="Ink 44"/>
              <p:cNvPicPr/>
              <p:nvPr/>
            </p:nvPicPr>
            <p:blipFill>
              <a:blip r:embed="rId5"/>
              <a:stretch>
                <a:fillRect/>
              </a:stretch>
            </p:blipFill>
            <p:spPr>
              <a:xfrm>
                <a:off x="2575440" y="3110012"/>
                <a:ext cx="77076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p14:cNvContentPartPr/>
              <p14:nvPr/>
            </p14:nvContentPartPr>
            <p14:xfrm>
              <a:off x="3340800" y="3032612"/>
              <a:ext cx="2095560" cy="195480"/>
            </p14:xfrm>
          </p:contentPart>
        </mc:Choice>
        <mc:Fallback xmlns="">
          <p:pic>
            <p:nvPicPr>
              <p:cNvPr id="49" name="Ink 48"/>
              <p:cNvPicPr/>
              <p:nvPr/>
            </p:nvPicPr>
            <p:blipFill>
              <a:blip r:embed="rId7"/>
              <a:stretch>
                <a:fillRect/>
              </a:stretch>
            </p:blipFill>
            <p:spPr>
              <a:xfrm>
                <a:off x="3337200" y="3020372"/>
                <a:ext cx="21114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3095280" y="2820572"/>
              <a:ext cx="508680" cy="258480"/>
            </p14:xfrm>
          </p:contentPart>
        </mc:Choice>
        <mc:Fallback xmlns="">
          <p:pic>
            <p:nvPicPr>
              <p:cNvPr id="8" name="Ink 7"/>
              <p:cNvPicPr/>
              <p:nvPr/>
            </p:nvPicPr>
            <p:blipFill>
              <a:blip r:embed="rId9"/>
              <a:stretch>
                <a:fillRect/>
              </a:stretch>
            </p:blipFill>
            <p:spPr>
              <a:xfrm>
                <a:off x="3087720" y="2815892"/>
                <a:ext cx="5292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3956040" y="3243572"/>
              <a:ext cx="796320" cy="275040"/>
            </p14:xfrm>
          </p:contentPart>
        </mc:Choice>
        <mc:Fallback xmlns="">
          <p:pic>
            <p:nvPicPr>
              <p:cNvPr id="13" name="Ink 12"/>
              <p:cNvPicPr/>
              <p:nvPr/>
            </p:nvPicPr>
            <p:blipFill>
              <a:blip r:embed="rId11"/>
              <a:stretch>
                <a:fillRect/>
              </a:stretch>
            </p:blipFill>
            <p:spPr>
              <a:xfrm>
                <a:off x="3944520" y="3232772"/>
                <a:ext cx="8208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p14:cNvContentPartPr/>
              <p14:nvPr/>
            </p14:nvContentPartPr>
            <p14:xfrm>
              <a:off x="3490560" y="3293972"/>
              <a:ext cx="408240" cy="174960"/>
            </p14:xfrm>
          </p:contentPart>
        </mc:Choice>
        <mc:Fallback xmlns="">
          <p:pic>
            <p:nvPicPr>
              <p:cNvPr id="14" name="Ink 13"/>
              <p:cNvPicPr/>
              <p:nvPr/>
            </p:nvPicPr>
            <p:blipFill>
              <a:blip r:embed="rId13"/>
              <a:stretch>
                <a:fillRect/>
              </a:stretch>
            </p:blipFill>
            <p:spPr>
              <a:xfrm>
                <a:off x="3480840" y="3282812"/>
                <a:ext cx="429480" cy="197280"/>
              </a:xfrm>
              <a:prstGeom prst="rect">
                <a:avLst/>
              </a:prstGeom>
            </p:spPr>
          </p:pic>
        </mc:Fallback>
      </mc:AlternateContent>
    </p:spTree>
    <p:extLst>
      <p:ext uri="{BB962C8B-B14F-4D97-AF65-F5344CB8AC3E}">
        <p14:creationId xmlns:p14="http://schemas.microsoft.com/office/powerpoint/2010/main" val="2761908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Edge detection in 1D</a:t>
            </a:r>
            <a:endParaRPr lang="en-US" dirty="0"/>
          </a:p>
        </p:txBody>
      </p:sp>
      <p:pic>
        <p:nvPicPr>
          <p:cNvPr id="3" name="Picture 2" descr="Screen Shot 2015-02-09 at 9.20.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55418"/>
            <a:ext cx="6941832" cy="5573274"/>
          </a:xfrm>
          <a:prstGeom prst="rect">
            <a:avLst/>
          </a:prstGeom>
        </p:spPr>
      </p:pic>
    </p:spTree>
    <p:extLst>
      <p:ext uri="{BB962C8B-B14F-4D97-AF65-F5344CB8AC3E}">
        <p14:creationId xmlns:p14="http://schemas.microsoft.com/office/powerpoint/2010/main" val="4411348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52800" y="1280424"/>
            <a:ext cx="3013942" cy="475456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708" r="3622"/>
          <a:stretch/>
        </p:blipFill>
        <p:spPr>
          <a:xfrm>
            <a:off x="140676" y="1296077"/>
            <a:ext cx="3573195" cy="638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6" y="4148597"/>
            <a:ext cx="3800247" cy="1088005"/>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6179400" y="2962052"/>
              <a:ext cx="2865600" cy="1573920"/>
            </p14:xfrm>
          </p:contentPart>
        </mc:Choice>
        <mc:Fallback xmlns="">
          <p:pic>
            <p:nvPicPr>
              <p:cNvPr id="10" name="Ink 9"/>
              <p:cNvPicPr/>
              <p:nvPr/>
            </p:nvPicPr>
            <p:blipFill>
              <a:blip r:embed="rId6"/>
              <a:stretch>
                <a:fillRect/>
              </a:stretch>
            </p:blipFill>
            <p:spPr>
              <a:xfrm>
                <a:off x="6170040" y="2948732"/>
                <a:ext cx="2878560" cy="160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0" name="Ink 69"/>
              <p14:cNvContentPartPr/>
              <p14:nvPr/>
            </p14:nvContentPartPr>
            <p14:xfrm>
              <a:off x="779400" y="6136532"/>
              <a:ext cx="6489720" cy="540360"/>
            </p14:xfrm>
          </p:contentPart>
        </mc:Choice>
        <mc:Fallback xmlns="">
          <p:pic>
            <p:nvPicPr>
              <p:cNvPr id="70" name="Ink 69"/>
              <p:cNvPicPr/>
              <p:nvPr/>
            </p:nvPicPr>
            <p:blipFill>
              <a:blip r:embed="rId8"/>
              <a:stretch>
                <a:fillRect/>
              </a:stretch>
            </p:blipFill>
            <p:spPr>
              <a:xfrm>
                <a:off x="764280" y="6122132"/>
                <a:ext cx="6510240" cy="570600"/>
              </a:xfrm>
              <a:prstGeom prst="rect">
                <a:avLst/>
              </a:prstGeom>
            </p:spPr>
          </p:pic>
        </mc:Fallback>
      </mc:AlternateContent>
    </p:spTree>
    <p:extLst>
      <p:ext uri="{BB962C8B-B14F-4D97-AF65-F5344CB8AC3E}">
        <p14:creationId xmlns:p14="http://schemas.microsoft.com/office/powerpoint/2010/main" val="4125543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Images are 2D arrays of numbers, so how does one implement the process of computing derivatives, gradients </a:t>
            </a:r>
            <a:r>
              <a:rPr lang="en-US" dirty="0" err="1" smtClean="0"/>
              <a:t>etc</a:t>
            </a:r>
            <a:r>
              <a:rPr lang="en-US" dirty="0" smtClean="0"/>
              <a:t>?</a:t>
            </a:r>
          </a:p>
          <a:p>
            <a:r>
              <a:rPr lang="en-US" dirty="0" smtClean="0"/>
              <a:t>The solution: use discrete convolution. In the formula for convolution, replace integral by sum. You can find an exposition in the Wikipedia entry on convolution, also in Wolfram </a:t>
            </a:r>
            <a:r>
              <a:rPr lang="en-US" dirty="0" err="1" smtClean="0"/>
              <a:t>MathWorld</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02400" y="1772640"/>
              <a:ext cx="4854240" cy="1975680"/>
            </p14:xfrm>
          </p:contentPart>
        </mc:Choice>
        <mc:Fallback xmlns="">
          <p:pic>
            <p:nvPicPr>
              <p:cNvPr id="4" name="Ink 3"/>
              <p:cNvPicPr/>
              <p:nvPr/>
            </p:nvPicPr>
            <p:blipFill>
              <a:blip r:embed="rId3"/>
              <a:stretch>
                <a:fillRect/>
              </a:stretch>
            </p:blipFill>
            <p:spPr>
              <a:xfrm>
                <a:off x="3896640" y="1766880"/>
                <a:ext cx="4867920" cy="1989360"/>
              </a:xfrm>
              <a:prstGeom prst="rect">
                <a:avLst/>
              </a:prstGeom>
            </p:spPr>
          </p:pic>
        </mc:Fallback>
      </mc:AlternateContent>
    </p:spTree>
    <p:extLst>
      <p:ext uri="{BB962C8B-B14F-4D97-AF65-F5344CB8AC3E}">
        <p14:creationId xmlns:p14="http://schemas.microsoft.com/office/powerpoint/2010/main" val="21827012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55800" y="1445732"/>
              <a:ext cx="2725200" cy="2200680"/>
            </p14:xfrm>
          </p:contentPart>
        </mc:Choice>
        <mc:Fallback xmlns="">
          <p:pic>
            <p:nvPicPr>
              <p:cNvPr id="5" name="Ink 4"/>
              <p:cNvPicPr/>
              <p:nvPr/>
            </p:nvPicPr>
            <p:blipFill>
              <a:blip r:embed="rId3"/>
              <a:stretch>
                <a:fillRect/>
              </a:stretch>
            </p:blipFill>
            <p:spPr>
              <a:xfrm>
                <a:off x="946800" y="1440332"/>
                <a:ext cx="2745000" cy="222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2269800" y="1509452"/>
              <a:ext cx="201960" cy="2131560"/>
            </p14:xfrm>
          </p:contentPart>
        </mc:Choice>
        <mc:Fallback xmlns="">
          <p:pic>
            <p:nvPicPr>
              <p:cNvPr id="12" name="Ink 11"/>
              <p:cNvPicPr/>
              <p:nvPr/>
            </p:nvPicPr>
            <p:blipFill>
              <a:blip r:embed="rId5"/>
              <a:stretch>
                <a:fillRect/>
              </a:stretch>
            </p:blipFill>
            <p:spPr>
              <a:xfrm>
                <a:off x="2261880" y="1501892"/>
                <a:ext cx="223560" cy="215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2805840" y="1513772"/>
              <a:ext cx="160920" cy="2162160"/>
            </p14:xfrm>
          </p:contentPart>
        </mc:Choice>
        <mc:Fallback xmlns="">
          <p:pic>
            <p:nvPicPr>
              <p:cNvPr id="13" name="Ink 12"/>
              <p:cNvPicPr/>
              <p:nvPr/>
            </p:nvPicPr>
            <p:blipFill>
              <a:blip r:embed="rId7"/>
              <a:stretch>
                <a:fillRect/>
              </a:stretch>
            </p:blipFill>
            <p:spPr>
              <a:xfrm>
                <a:off x="2793600" y="1504412"/>
                <a:ext cx="187920" cy="21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999000" y="1960172"/>
              <a:ext cx="2634480" cy="60840"/>
            </p14:xfrm>
          </p:contentPart>
        </mc:Choice>
        <mc:Fallback xmlns="">
          <p:pic>
            <p:nvPicPr>
              <p:cNvPr id="16" name="Ink 15"/>
              <p:cNvPicPr/>
              <p:nvPr/>
            </p:nvPicPr>
            <p:blipFill>
              <a:blip r:embed="rId9"/>
              <a:stretch>
                <a:fillRect/>
              </a:stretch>
            </p:blipFill>
            <p:spPr>
              <a:xfrm>
                <a:off x="991800" y="1948652"/>
                <a:ext cx="2654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p14:cNvContentPartPr/>
              <p14:nvPr/>
            </p14:nvContentPartPr>
            <p14:xfrm>
              <a:off x="955800" y="2588012"/>
              <a:ext cx="2763360" cy="36360"/>
            </p14:xfrm>
          </p:contentPart>
        </mc:Choice>
        <mc:Fallback xmlns="">
          <p:pic>
            <p:nvPicPr>
              <p:cNvPr id="17" name="Ink 16"/>
              <p:cNvPicPr/>
              <p:nvPr/>
            </p:nvPicPr>
            <p:blipFill>
              <a:blip r:embed="rId11"/>
              <a:stretch>
                <a:fillRect/>
              </a:stretch>
            </p:blipFill>
            <p:spPr>
              <a:xfrm>
                <a:off x="950400" y="2581892"/>
                <a:ext cx="27828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p14:cNvContentPartPr/>
              <p14:nvPr/>
            </p14:nvContentPartPr>
            <p14:xfrm>
              <a:off x="1010160" y="3097052"/>
              <a:ext cx="2664000" cy="38520"/>
            </p14:xfrm>
          </p:contentPart>
        </mc:Choice>
        <mc:Fallback xmlns="">
          <p:pic>
            <p:nvPicPr>
              <p:cNvPr id="18" name="Ink 17"/>
              <p:cNvPicPr/>
              <p:nvPr/>
            </p:nvPicPr>
            <p:blipFill>
              <a:blip r:embed="rId13"/>
              <a:stretch>
                <a:fillRect/>
              </a:stretch>
            </p:blipFill>
            <p:spPr>
              <a:xfrm>
                <a:off x="1000080" y="3082652"/>
                <a:ext cx="26863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p14:cNvContentPartPr/>
              <p14:nvPr/>
            </p14:nvContentPartPr>
            <p14:xfrm>
              <a:off x="1175040" y="1684772"/>
              <a:ext cx="2400480" cy="1875240"/>
            </p14:xfrm>
          </p:contentPart>
        </mc:Choice>
        <mc:Fallback xmlns="">
          <p:pic>
            <p:nvPicPr>
              <p:cNvPr id="34" name="Ink 33"/>
              <p:cNvPicPr/>
              <p:nvPr/>
            </p:nvPicPr>
            <p:blipFill>
              <a:blip r:embed="rId15"/>
              <a:stretch>
                <a:fillRect/>
              </a:stretch>
            </p:blipFill>
            <p:spPr>
              <a:xfrm>
                <a:off x="1165320" y="1673252"/>
                <a:ext cx="2423880" cy="189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9" name="Ink 58"/>
              <p14:cNvContentPartPr/>
              <p14:nvPr/>
            </p14:nvContentPartPr>
            <p14:xfrm>
              <a:off x="4645800" y="1866212"/>
              <a:ext cx="3051000" cy="735120"/>
            </p14:xfrm>
          </p:contentPart>
        </mc:Choice>
        <mc:Fallback xmlns="">
          <p:pic>
            <p:nvPicPr>
              <p:cNvPr id="59" name="Ink 58"/>
              <p:cNvPicPr/>
              <p:nvPr/>
            </p:nvPicPr>
            <p:blipFill>
              <a:blip r:embed="rId17"/>
              <a:stretch>
                <a:fillRect/>
              </a:stretch>
            </p:blipFill>
            <p:spPr>
              <a:xfrm>
                <a:off x="4636800" y="1853612"/>
                <a:ext cx="3073680" cy="75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69"/>
              <p14:cNvContentPartPr/>
              <p14:nvPr/>
            </p14:nvContentPartPr>
            <p14:xfrm>
              <a:off x="1288800" y="4225292"/>
              <a:ext cx="7246800" cy="2193120"/>
            </p14:xfrm>
          </p:contentPart>
        </mc:Choice>
        <mc:Fallback xmlns="">
          <p:pic>
            <p:nvPicPr>
              <p:cNvPr id="70" name="Ink 69"/>
              <p:cNvPicPr/>
              <p:nvPr/>
            </p:nvPicPr>
            <p:blipFill>
              <a:blip r:embed="rId19"/>
              <a:stretch>
                <a:fillRect/>
              </a:stretch>
            </p:blipFill>
            <p:spPr>
              <a:xfrm>
                <a:off x="1275120" y="4212332"/>
                <a:ext cx="7275960" cy="222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9" name="Ink 88"/>
              <p14:cNvContentPartPr/>
              <p14:nvPr/>
            </p14:nvContentPartPr>
            <p14:xfrm>
              <a:off x="1606680" y="1496852"/>
              <a:ext cx="194040" cy="2162520"/>
            </p14:xfrm>
          </p:contentPart>
        </mc:Choice>
        <mc:Fallback xmlns="">
          <p:pic>
            <p:nvPicPr>
              <p:cNvPr id="89" name="Ink 88"/>
              <p:cNvPicPr/>
              <p:nvPr/>
            </p:nvPicPr>
            <p:blipFill>
              <a:blip r:embed="rId21"/>
              <a:stretch>
                <a:fillRect/>
              </a:stretch>
            </p:blipFill>
            <p:spPr>
              <a:xfrm>
                <a:off x="1598760" y="1490012"/>
                <a:ext cx="212760" cy="2182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4" name="Ink 113"/>
              <p14:cNvContentPartPr/>
              <p14:nvPr/>
            </p14:nvContentPartPr>
            <p14:xfrm>
              <a:off x="3767400" y="5622092"/>
              <a:ext cx="20160" cy="0"/>
            </p14:xfrm>
          </p:contentPart>
        </mc:Choice>
        <mc:Fallback xmlns="">
          <p:pic>
            <p:nvPicPr>
              <p:cNvPr id="114" name="Ink 113"/>
              <p:cNvPicPr/>
              <p:nvPr/>
            </p:nvPicPr>
            <p:blipFill>
              <a:blip r:embed="rId23"/>
              <a:stretch>
                <a:fillRect/>
              </a:stretch>
            </p:blipFill>
            <p:spPr>
              <a:xfrm>
                <a:off x="0" y="0"/>
                <a:ext cx="2016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3" name="Ink 142"/>
              <p14:cNvContentPartPr/>
              <p14:nvPr/>
            </p14:nvContentPartPr>
            <p14:xfrm>
              <a:off x="1539000" y="2970000"/>
              <a:ext cx="6172920" cy="3782160"/>
            </p14:xfrm>
          </p:contentPart>
        </mc:Choice>
        <mc:Fallback xmlns="">
          <p:pic>
            <p:nvPicPr>
              <p:cNvPr id="143" name="Ink 142"/>
              <p:cNvPicPr/>
              <p:nvPr/>
            </p:nvPicPr>
            <p:blipFill>
              <a:blip r:embed="rId25"/>
              <a:stretch>
                <a:fillRect/>
              </a:stretch>
            </p:blipFill>
            <p:spPr>
              <a:xfrm>
                <a:off x="1536480" y="2960640"/>
                <a:ext cx="6182640" cy="3794760"/>
              </a:xfrm>
              <a:prstGeom prst="rect">
                <a:avLst/>
              </a:prstGeom>
            </p:spPr>
          </p:pic>
        </mc:Fallback>
      </mc:AlternateContent>
    </p:spTree>
    <p:extLst>
      <p:ext uri="{BB962C8B-B14F-4D97-AF65-F5344CB8AC3E}">
        <p14:creationId xmlns:p14="http://schemas.microsoft.com/office/powerpoint/2010/main" val="37928802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55800" y="1445732"/>
              <a:ext cx="2725200" cy="2202120"/>
            </p14:xfrm>
          </p:contentPart>
        </mc:Choice>
        <mc:Fallback xmlns="">
          <p:pic>
            <p:nvPicPr>
              <p:cNvPr id="5" name="Ink 4"/>
              <p:cNvPicPr/>
              <p:nvPr/>
            </p:nvPicPr>
            <p:blipFill>
              <a:blip r:embed="rId3"/>
              <a:stretch>
                <a:fillRect/>
              </a:stretch>
            </p:blipFill>
            <p:spPr>
              <a:xfrm>
                <a:off x="946800" y="1440332"/>
                <a:ext cx="2745000" cy="222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2269800" y="1509452"/>
              <a:ext cx="201960" cy="2131560"/>
            </p14:xfrm>
          </p:contentPart>
        </mc:Choice>
        <mc:Fallback xmlns="">
          <p:pic>
            <p:nvPicPr>
              <p:cNvPr id="12" name="Ink 11"/>
              <p:cNvPicPr/>
              <p:nvPr/>
            </p:nvPicPr>
            <p:blipFill>
              <a:blip r:embed="rId5"/>
              <a:stretch>
                <a:fillRect/>
              </a:stretch>
            </p:blipFill>
            <p:spPr>
              <a:xfrm>
                <a:off x="2261880" y="1501892"/>
                <a:ext cx="223560" cy="215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2805840" y="1513772"/>
              <a:ext cx="160920" cy="2162160"/>
            </p14:xfrm>
          </p:contentPart>
        </mc:Choice>
        <mc:Fallback xmlns="">
          <p:pic>
            <p:nvPicPr>
              <p:cNvPr id="13" name="Ink 12"/>
              <p:cNvPicPr/>
              <p:nvPr/>
            </p:nvPicPr>
            <p:blipFill>
              <a:blip r:embed="rId7"/>
              <a:stretch>
                <a:fillRect/>
              </a:stretch>
            </p:blipFill>
            <p:spPr>
              <a:xfrm>
                <a:off x="2793600" y="1504412"/>
                <a:ext cx="187920" cy="21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999000" y="1960172"/>
              <a:ext cx="2634480" cy="60840"/>
            </p14:xfrm>
          </p:contentPart>
        </mc:Choice>
        <mc:Fallback xmlns="">
          <p:pic>
            <p:nvPicPr>
              <p:cNvPr id="16" name="Ink 15"/>
              <p:cNvPicPr/>
              <p:nvPr/>
            </p:nvPicPr>
            <p:blipFill>
              <a:blip r:embed="rId9"/>
              <a:stretch>
                <a:fillRect/>
              </a:stretch>
            </p:blipFill>
            <p:spPr>
              <a:xfrm>
                <a:off x="991800" y="1948652"/>
                <a:ext cx="2654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p14:cNvContentPartPr/>
              <p14:nvPr/>
            </p14:nvContentPartPr>
            <p14:xfrm>
              <a:off x="955800" y="2588012"/>
              <a:ext cx="2763360" cy="36360"/>
            </p14:xfrm>
          </p:contentPart>
        </mc:Choice>
        <mc:Fallback xmlns="">
          <p:pic>
            <p:nvPicPr>
              <p:cNvPr id="17" name="Ink 16"/>
              <p:cNvPicPr/>
              <p:nvPr/>
            </p:nvPicPr>
            <p:blipFill>
              <a:blip r:embed="rId11"/>
              <a:stretch>
                <a:fillRect/>
              </a:stretch>
            </p:blipFill>
            <p:spPr>
              <a:xfrm>
                <a:off x="950400" y="2581892"/>
                <a:ext cx="27828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p14:cNvContentPartPr/>
              <p14:nvPr/>
            </p14:nvContentPartPr>
            <p14:xfrm>
              <a:off x="1010160" y="3097052"/>
              <a:ext cx="2664000" cy="38520"/>
            </p14:xfrm>
          </p:contentPart>
        </mc:Choice>
        <mc:Fallback xmlns="">
          <p:pic>
            <p:nvPicPr>
              <p:cNvPr id="18" name="Ink 17"/>
              <p:cNvPicPr/>
              <p:nvPr/>
            </p:nvPicPr>
            <p:blipFill>
              <a:blip r:embed="rId13"/>
              <a:stretch>
                <a:fillRect/>
              </a:stretch>
            </p:blipFill>
            <p:spPr>
              <a:xfrm>
                <a:off x="1000080" y="3082652"/>
                <a:ext cx="26863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p14:cNvContentPartPr/>
              <p14:nvPr/>
            </p14:nvContentPartPr>
            <p14:xfrm>
              <a:off x="1175040" y="1530332"/>
              <a:ext cx="2400480" cy="2029680"/>
            </p14:xfrm>
          </p:contentPart>
        </mc:Choice>
        <mc:Fallback xmlns="">
          <p:pic>
            <p:nvPicPr>
              <p:cNvPr id="6" name="Ink 5"/>
              <p:cNvPicPr/>
              <p:nvPr/>
            </p:nvPicPr>
            <p:blipFill>
              <a:blip r:embed="rId15"/>
              <a:stretch>
                <a:fillRect/>
              </a:stretch>
            </p:blipFill>
            <p:spPr>
              <a:xfrm>
                <a:off x="1165320" y="1521332"/>
                <a:ext cx="2423880" cy="20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p14:cNvContentPartPr/>
              <p14:nvPr/>
            </p14:nvContentPartPr>
            <p14:xfrm>
              <a:off x="1606680" y="1496852"/>
              <a:ext cx="194040" cy="2163960"/>
            </p14:xfrm>
          </p:contentPart>
        </mc:Choice>
        <mc:Fallback xmlns="">
          <p:pic>
            <p:nvPicPr>
              <p:cNvPr id="20" name="Ink 19"/>
              <p:cNvPicPr/>
              <p:nvPr/>
            </p:nvPicPr>
            <p:blipFill>
              <a:blip r:embed="rId17"/>
              <a:stretch>
                <a:fillRect/>
              </a:stretch>
            </p:blipFill>
            <p:spPr>
              <a:xfrm>
                <a:off x="1598775" y="1490012"/>
                <a:ext cx="212725" cy="218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p14:cNvContentPartPr/>
              <p14:nvPr/>
            </p14:nvContentPartPr>
            <p14:xfrm>
              <a:off x="4458600" y="1456532"/>
              <a:ext cx="4515840" cy="1784160"/>
            </p14:xfrm>
          </p:contentPart>
        </mc:Choice>
        <mc:Fallback xmlns="">
          <p:pic>
            <p:nvPicPr>
              <p:cNvPr id="21" name="Ink 20"/>
              <p:cNvPicPr/>
              <p:nvPr/>
            </p:nvPicPr>
            <p:blipFill>
              <a:blip r:embed="rId19"/>
              <a:stretch>
                <a:fillRect/>
              </a:stretch>
            </p:blipFill>
            <p:spPr>
              <a:xfrm>
                <a:off x="4452840" y="1447532"/>
                <a:ext cx="4534920" cy="180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8" name="Ink 67"/>
              <p14:cNvContentPartPr/>
              <p14:nvPr/>
            </p14:nvContentPartPr>
            <p14:xfrm>
              <a:off x="1139400" y="4104332"/>
              <a:ext cx="2496960" cy="2088000"/>
            </p14:xfrm>
          </p:contentPart>
        </mc:Choice>
        <mc:Fallback xmlns="">
          <p:pic>
            <p:nvPicPr>
              <p:cNvPr id="68" name="Ink 67"/>
              <p:cNvPicPr/>
              <p:nvPr/>
            </p:nvPicPr>
            <p:blipFill>
              <a:blip r:embed="rId21"/>
              <a:stretch>
                <a:fillRect/>
              </a:stretch>
            </p:blipFill>
            <p:spPr>
              <a:xfrm>
                <a:off x="1130760" y="4092452"/>
                <a:ext cx="2518560" cy="211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p14:cNvContentPartPr/>
              <p14:nvPr/>
            </p14:nvContentPartPr>
            <p14:xfrm>
              <a:off x="1827360" y="4108292"/>
              <a:ext cx="95040" cy="2024640"/>
            </p14:xfrm>
          </p:contentPart>
        </mc:Choice>
        <mc:Fallback xmlns="">
          <p:pic>
            <p:nvPicPr>
              <p:cNvPr id="74" name="Ink 73"/>
              <p:cNvPicPr/>
              <p:nvPr/>
            </p:nvPicPr>
            <p:blipFill>
              <a:blip r:embed="rId23"/>
              <a:stretch>
                <a:fillRect/>
              </a:stretch>
            </p:blipFill>
            <p:spPr>
              <a:xfrm>
                <a:off x="1814400" y="4097132"/>
                <a:ext cx="122400" cy="2051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p14:cNvContentPartPr/>
              <p14:nvPr/>
            </p14:nvContentPartPr>
            <p14:xfrm>
              <a:off x="2484360" y="4090652"/>
              <a:ext cx="119160" cy="2010600"/>
            </p14:xfrm>
          </p:contentPart>
        </mc:Choice>
        <mc:Fallback xmlns="">
          <p:pic>
            <p:nvPicPr>
              <p:cNvPr id="75" name="Ink 74"/>
              <p:cNvPicPr/>
              <p:nvPr/>
            </p:nvPicPr>
            <p:blipFill>
              <a:blip r:embed="rId25"/>
              <a:stretch>
                <a:fillRect/>
              </a:stretch>
            </p:blipFill>
            <p:spPr>
              <a:xfrm>
                <a:off x="2471400" y="4079852"/>
                <a:ext cx="147240" cy="2036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p14:cNvContentPartPr/>
              <p14:nvPr/>
            </p14:nvContentPartPr>
            <p14:xfrm>
              <a:off x="3064320" y="4120532"/>
              <a:ext cx="86760" cy="2067120"/>
            </p14:xfrm>
          </p:contentPart>
        </mc:Choice>
        <mc:Fallback xmlns="">
          <p:pic>
            <p:nvPicPr>
              <p:cNvPr id="78" name="Ink 77"/>
              <p:cNvPicPr/>
              <p:nvPr/>
            </p:nvPicPr>
            <p:blipFill>
              <a:blip r:embed="rId27"/>
              <a:stretch>
                <a:fillRect/>
              </a:stretch>
            </p:blipFill>
            <p:spPr>
              <a:xfrm>
                <a:off x="3051000" y="4108652"/>
                <a:ext cx="117000" cy="2095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1" name="Ink 80"/>
              <p14:cNvContentPartPr/>
              <p14:nvPr/>
            </p14:nvContentPartPr>
            <p14:xfrm>
              <a:off x="1129680" y="4534532"/>
              <a:ext cx="2512800" cy="67680"/>
            </p14:xfrm>
          </p:contentPart>
        </mc:Choice>
        <mc:Fallback xmlns="">
          <p:pic>
            <p:nvPicPr>
              <p:cNvPr id="81" name="Ink 80"/>
              <p:cNvPicPr/>
              <p:nvPr/>
            </p:nvPicPr>
            <p:blipFill>
              <a:blip r:embed="rId29"/>
              <a:stretch>
                <a:fillRect/>
              </a:stretch>
            </p:blipFill>
            <p:spPr>
              <a:xfrm>
                <a:off x="1118160" y="4520852"/>
                <a:ext cx="2538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p14:cNvContentPartPr/>
              <p14:nvPr/>
            </p14:nvContentPartPr>
            <p14:xfrm>
              <a:off x="1192320" y="5013332"/>
              <a:ext cx="2404440" cy="72720"/>
            </p14:xfrm>
          </p:contentPart>
        </mc:Choice>
        <mc:Fallback xmlns="">
          <p:pic>
            <p:nvPicPr>
              <p:cNvPr id="82" name="Ink 81"/>
              <p:cNvPicPr/>
              <p:nvPr/>
            </p:nvPicPr>
            <p:blipFill>
              <a:blip r:embed="rId31"/>
              <a:stretch>
                <a:fillRect/>
              </a:stretch>
            </p:blipFill>
            <p:spPr>
              <a:xfrm>
                <a:off x="1187640" y="4998932"/>
                <a:ext cx="24231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3" name="Ink 82"/>
              <p14:cNvContentPartPr/>
              <p14:nvPr/>
            </p14:nvContentPartPr>
            <p14:xfrm>
              <a:off x="1194120" y="5488892"/>
              <a:ext cx="2445840" cy="81360"/>
            </p14:xfrm>
          </p:contentPart>
        </mc:Choice>
        <mc:Fallback xmlns="">
          <p:pic>
            <p:nvPicPr>
              <p:cNvPr id="83" name="Ink 82"/>
              <p:cNvPicPr/>
              <p:nvPr/>
            </p:nvPicPr>
            <p:blipFill>
              <a:blip r:embed="rId33"/>
              <a:stretch>
                <a:fillRect/>
              </a:stretch>
            </p:blipFill>
            <p:spPr>
              <a:xfrm>
                <a:off x="1180440" y="5473412"/>
                <a:ext cx="2473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9" name="Ink 88"/>
              <p14:cNvContentPartPr/>
              <p14:nvPr/>
            </p14:nvContentPartPr>
            <p14:xfrm>
              <a:off x="1942200" y="4132412"/>
              <a:ext cx="453240" cy="252000"/>
            </p14:xfrm>
          </p:contentPart>
        </mc:Choice>
        <mc:Fallback xmlns="">
          <p:pic>
            <p:nvPicPr>
              <p:cNvPr id="89" name="Ink 88"/>
              <p:cNvPicPr/>
              <p:nvPr/>
            </p:nvPicPr>
            <p:blipFill>
              <a:blip r:embed="rId35"/>
              <a:stretch>
                <a:fillRect/>
              </a:stretch>
            </p:blipFill>
            <p:spPr>
              <a:xfrm>
                <a:off x="1929600" y="4118732"/>
                <a:ext cx="4795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 name="Ink 2"/>
              <p14:cNvContentPartPr/>
              <p14:nvPr/>
            </p14:nvContentPartPr>
            <p14:xfrm>
              <a:off x="309600" y="1104480"/>
              <a:ext cx="2695320" cy="4003560"/>
            </p14:xfrm>
          </p:contentPart>
        </mc:Choice>
        <mc:Fallback xmlns="">
          <p:pic>
            <p:nvPicPr>
              <p:cNvPr id="3" name="Ink 2"/>
              <p:cNvPicPr/>
              <p:nvPr/>
            </p:nvPicPr>
            <p:blipFill>
              <a:blip r:embed="rId37"/>
              <a:stretch>
                <a:fillRect/>
              </a:stretch>
            </p:blipFill>
            <p:spPr>
              <a:xfrm>
                <a:off x="300600" y="1101960"/>
                <a:ext cx="2708280" cy="4011480"/>
              </a:xfrm>
              <a:prstGeom prst="rect">
                <a:avLst/>
              </a:prstGeom>
            </p:spPr>
          </p:pic>
        </mc:Fallback>
      </mc:AlternateContent>
    </p:spTree>
    <p:extLst>
      <p:ext uri="{BB962C8B-B14F-4D97-AF65-F5344CB8AC3E}">
        <p14:creationId xmlns:p14="http://schemas.microsoft.com/office/powerpoint/2010/main" val="1052156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55800" y="1445732"/>
              <a:ext cx="2725200" cy="2202120"/>
            </p14:xfrm>
          </p:contentPart>
        </mc:Choice>
        <mc:Fallback xmlns="">
          <p:pic>
            <p:nvPicPr>
              <p:cNvPr id="5" name="Ink 4"/>
              <p:cNvPicPr/>
              <p:nvPr/>
            </p:nvPicPr>
            <p:blipFill>
              <a:blip r:embed="rId3"/>
              <a:stretch>
                <a:fillRect/>
              </a:stretch>
            </p:blipFill>
            <p:spPr>
              <a:xfrm>
                <a:off x="946800" y="1440332"/>
                <a:ext cx="2745000" cy="222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2269800" y="1509452"/>
              <a:ext cx="201960" cy="2131560"/>
            </p14:xfrm>
          </p:contentPart>
        </mc:Choice>
        <mc:Fallback xmlns="">
          <p:pic>
            <p:nvPicPr>
              <p:cNvPr id="12" name="Ink 11"/>
              <p:cNvPicPr/>
              <p:nvPr/>
            </p:nvPicPr>
            <p:blipFill>
              <a:blip r:embed="rId5"/>
              <a:stretch>
                <a:fillRect/>
              </a:stretch>
            </p:blipFill>
            <p:spPr>
              <a:xfrm>
                <a:off x="2261880" y="1501892"/>
                <a:ext cx="223560" cy="215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2805840" y="1513772"/>
              <a:ext cx="160920" cy="2162160"/>
            </p14:xfrm>
          </p:contentPart>
        </mc:Choice>
        <mc:Fallback xmlns="">
          <p:pic>
            <p:nvPicPr>
              <p:cNvPr id="13" name="Ink 12"/>
              <p:cNvPicPr/>
              <p:nvPr/>
            </p:nvPicPr>
            <p:blipFill>
              <a:blip r:embed="rId7"/>
              <a:stretch>
                <a:fillRect/>
              </a:stretch>
            </p:blipFill>
            <p:spPr>
              <a:xfrm>
                <a:off x="2793600" y="1504412"/>
                <a:ext cx="187920" cy="21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999000" y="1960172"/>
              <a:ext cx="2634480" cy="60840"/>
            </p14:xfrm>
          </p:contentPart>
        </mc:Choice>
        <mc:Fallback xmlns="">
          <p:pic>
            <p:nvPicPr>
              <p:cNvPr id="16" name="Ink 15"/>
              <p:cNvPicPr/>
              <p:nvPr/>
            </p:nvPicPr>
            <p:blipFill>
              <a:blip r:embed="rId9"/>
              <a:stretch>
                <a:fillRect/>
              </a:stretch>
            </p:blipFill>
            <p:spPr>
              <a:xfrm>
                <a:off x="991800" y="1948652"/>
                <a:ext cx="2654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p14:cNvContentPartPr/>
              <p14:nvPr/>
            </p14:nvContentPartPr>
            <p14:xfrm>
              <a:off x="955800" y="2588012"/>
              <a:ext cx="2763360" cy="36360"/>
            </p14:xfrm>
          </p:contentPart>
        </mc:Choice>
        <mc:Fallback xmlns="">
          <p:pic>
            <p:nvPicPr>
              <p:cNvPr id="17" name="Ink 16"/>
              <p:cNvPicPr/>
              <p:nvPr/>
            </p:nvPicPr>
            <p:blipFill>
              <a:blip r:embed="rId11"/>
              <a:stretch>
                <a:fillRect/>
              </a:stretch>
            </p:blipFill>
            <p:spPr>
              <a:xfrm>
                <a:off x="950400" y="2581892"/>
                <a:ext cx="27828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p14:cNvContentPartPr/>
              <p14:nvPr/>
            </p14:nvContentPartPr>
            <p14:xfrm>
              <a:off x="1010160" y="3097052"/>
              <a:ext cx="2664000" cy="38520"/>
            </p14:xfrm>
          </p:contentPart>
        </mc:Choice>
        <mc:Fallback xmlns="">
          <p:pic>
            <p:nvPicPr>
              <p:cNvPr id="18" name="Ink 17"/>
              <p:cNvPicPr/>
              <p:nvPr/>
            </p:nvPicPr>
            <p:blipFill>
              <a:blip r:embed="rId13"/>
              <a:stretch>
                <a:fillRect/>
              </a:stretch>
            </p:blipFill>
            <p:spPr>
              <a:xfrm>
                <a:off x="1000080" y="3082652"/>
                <a:ext cx="26863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p14:cNvContentPartPr/>
              <p14:nvPr/>
            </p14:nvContentPartPr>
            <p14:xfrm>
              <a:off x="1175040" y="1530332"/>
              <a:ext cx="2400480" cy="2029680"/>
            </p14:xfrm>
          </p:contentPart>
        </mc:Choice>
        <mc:Fallback xmlns="">
          <p:pic>
            <p:nvPicPr>
              <p:cNvPr id="6" name="Ink 5"/>
              <p:cNvPicPr/>
              <p:nvPr/>
            </p:nvPicPr>
            <p:blipFill>
              <a:blip r:embed="rId15"/>
              <a:stretch>
                <a:fillRect/>
              </a:stretch>
            </p:blipFill>
            <p:spPr>
              <a:xfrm>
                <a:off x="1165320" y="1521332"/>
                <a:ext cx="2423880" cy="20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p14:cNvContentPartPr/>
              <p14:nvPr/>
            </p14:nvContentPartPr>
            <p14:xfrm>
              <a:off x="1606680" y="1496852"/>
              <a:ext cx="194040" cy="2163960"/>
            </p14:xfrm>
          </p:contentPart>
        </mc:Choice>
        <mc:Fallback xmlns="">
          <p:pic>
            <p:nvPicPr>
              <p:cNvPr id="20" name="Ink 19"/>
              <p:cNvPicPr/>
              <p:nvPr/>
            </p:nvPicPr>
            <p:blipFill>
              <a:blip r:embed="rId17"/>
              <a:stretch>
                <a:fillRect/>
              </a:stretch>
            </p:blipFill>
            <p:spPr>
              <a:xfrm>
                <a:off x="1598775" y="1490012"/>
                <a:ext cx="212725" cy="218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p14:cNvContentPartPr/>
              <p14:nvPr/>
            </p14:nvContentPartPr>
            <p14:xfrm>
              <a:off x="4458600" y="1456532"/>
              <a:ext cx="4515840" cy="1784160"/>
            </p14:xfrm>
          </p:contentPart>
        </mc:Choice>
        <mc:Fallback xmlns="">
          <p:pic>
            <p:nvPicPr>
              <p:cNvPr id="21" name="Ink 20"/>
              <p:cNvPicPr/>
              <p:nvPr/>
            </p:nvPicPr>
            <p:blipFill>
              <a:blip r:embed="rId19"/>
              <a:stretch>
                <a:fillRect/>
              </a:stretch>
            </p:blipFill>
            <p:spPr>
              <a:xfrm>
                <a:off x="4452840" y="1447532"/>
                <a:ext cx="4534920" cy="180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8" name="Ink 67"/>
              <p14:cNvContentPartPr/>
              <p14:nvPr/>
            </p14:nvContentPartPr>
            <p14:xfrm>
              <a:off x="1139400" y="4104332"/>
              <a:ext cx="2496960" cy="2088000"/>
            </p14:xfrm>
          </p:contentPart>
        </mc:Choice>
        <mc:Fallback xmlns="">
          <p:pic>
            <p:nvPicPr>
              <p:cNvPr id="68" name="Ink 67"/>
              <p:cNvPicPr/>
              <p:nvPr/>
            </p:nvPicPr>
            <p:blipFill>
              <a:blip r:embed="rId21"/>
              <a:stretch>
                <a:fillRect/>
              </a:stretch>
            </p:blipFill>
            <p:spPr>
              <a:xfrm>
                <a:off x="1130760" y="4092452"/>
                <a:ext cx="2518560" cy="211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p14:cNvContentPartPr/>
              <p14:nvPr/>
            </p14:nvContentPartPr>
            <p14:xfrm>
              <a:off x="1827360" y="4108292"/>
              <a:ext cx="95040" cy="2024640"/>
            </p14:xfrm>
          </p:contentPart>
        </mc:Choice>
        <mc:Fallback xmlns="">
          <p:pic>
            <p:nvPicPr>
              <p:cNvPr id="74" name="Ink 73"/>
              <p:cNvPicPr/>
              <p:nvPr/>
            </p:nvPicPr>
            <p:blipFill>
              <a:blip r:embed="rId23"/>
              <a:stretch>
                <a:fillRect/>
              </a:stretch>
            </p:blipFill>
            <p:spPr>
              <a:xfrm>
                <a:off x="1814400" y="4097132"/>
                <a:ext cx="122400" cy="2051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p14:cNvContentPartPr/>
              <p14:nvPr/>
            </p14:nvContentPartPr>
            <p14:xfrm>
              <a:off x="2484360" y="4090652"/>
              <a:ext cx="119160" cy="2010600"/>
            </p14:xfrm>
          </p:contentPart>
        </mc:Choice>
        <mc:Fallback xmlns="">
          <p:pic>
            <p:nvPicPr>
              <p:cNvPr id="75" name="Ink 74"/>
              <p:cNvPicPr/>
              <p:nvPr/>
            </p:nvPicPr>
            <p:blipFill>
              <a:blip r:embed="rId25"/>
              <a:stretch>
                <a:fillRect/>
              </a:stretch>
            </p:blipFill>
            <p:spPr>
              <a:xfrm>
                <a:off x="2471400" y="4079852"/>
                <a:ext cx="147240" cy="2036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8" name="Ink 77"/>
              <p14:cNvContentPartPr/>
              <p14:nvPr/>
            </p14:nvContentPartPr>
            <p14:xfrm>
              <a:off x="3064320" y="4120532"/>
              <a:ext cx="86760" cy="2067120"/>
            </p14:xfrm>
          </p:contentPart>
        </mc:Choice>
        <mc:Fallback xmlns="">
          <p:pic>
            <p:nvPicPr>
              <p:cNvPr id="78" name="Ink 77"/>
              <p:cNvPicPr/>
              <p:nvPr/>
            </p:nvPicPr>
            <p:blipFill>
              <a:blip r:embed="rId27"/>
              <a:stretch>
                <a:fillRect/>
              </a:stretch>
            </p:blipFill>
            <p:spPr>
              <a:xfrm>
                <a:off x="3051000" y="4108652"/>
                <a:ext cx="117000" cy="2095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1" name="Ink 80"/>
              <p14:cNvContentPartPr/>
              <p14:nvPr/>
            </p14:nvContentPartPr>
            <p14:xfrm>
              <a:off x="1129680" y="4534532"/>
              <a:ext cx="2512800" cy="67680"/>
            </p14:xfrm>
          </p:contentPart>
        </mc:Choice>
        <mc:Fallback xmlns="">
          <p:pic>
            <p:nvPicPr>
              <p:cNvPr id="81" name="Ink 80"/>
              <p:cNvPicPr/>
              <p:nvPr/>
            </p:nvPicPr>
            <p:blipFill>
              <a:blip r:embed="rId29"/>
              <a:stretch>
                <a:fillRect/>
              </a:stretch>
            </p:blipFill>
            <p:spPr>
              <a:xfrm>
                <a:off x="1118160" y="4520852"/>
                <a:ext cx="2538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p14:cNvContentPartPr/>
              <p14:nvPr/>
            </p14:nvContentPartPr>
            <p14:xfrm>
              <a:off x="1192320" y="5013332"/>
              <a:ext cx="2404440" cy="72720"/>
            </p14:xfrm>
          </p:contentPart>
        </mc:Choice>
        <mc:Fallback xmlns="">
          <p:pic>
            <p:nvPicPr>
              <p:cNvPr id="82" name="Ink 81"/>
              <p:cNvPicPr/>
              <p:nvPr/>
            </p:nvPicPr>
            <p:blipFill>
              <a:blip r:embed="rId31"/>
              <a:stretch>
                <a:fillRect/>
              </a:stretch>
            </p:blipFill>
            <p:spPr>
              <a:xfrm>
                <a:off x="1187640" y="4998932"/>
                <a:ext cx="24231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3" name="Ink 82"/>
              <p14:cNvContentPartPr/>
              <p14:nvPr/>
            </p14:nvContentPartPr>
            <p14:xfrm>
              <a:off x="1194120" y="5488892"/>
              <a:ext cx="2445840" cy="81360"/>
            </p14:xfrm>
          </p:contentPart>
        </mc:Choice>
        <mc:Fallback xmlns="">
          <p:pic>
            <p:nvPicPr>
              <p:cNvPr id="83" name="Ink 82"/>
              <p:cNvPicPr/>
              <p:nvPr/>
            </p:nvPicPr>
            <p:blipFill>
              <a:blip r:embed="rId33"/>
              <a:stretch>
                <a:fillRect/>
              </a:stretch>
            </p:blipFill>
            <p:spPr>
              <a:xfrm>
                <a:off x="1180440" y="5473412"/>
                <a:ext cx="2473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9" name="Ink 88"/>
              <p14:cNvContentPartPr/>
              <p14:nvPr/>
            </p14:nvContentPartPr>
            <p14:xfrm>
              <a:off x="1942200" y="4132412"/>
              <a:ext cx="453240" cy="252000"/>
            </p14:xfrm>
          </p:contentPart>
        </mc:Choice>
        <mc:Fallback xmlns="">
          <p:pic>
            <p:nvPicPr>
              <p:cNvPr id="89" name="Ink 88"/>
              <p:cNvPicPr/>
              <p:nvPr/>
            </p:nvPicPr>
            <p:blipFill>
              <a:blip r:embed="rId35"/>
              <a:stretch>
                <a:fillRect/>
              </a:stretch>
            </p:blipFill>
            <p:spPr>
              <a:xfrm>
                <a:off x="1929600" y="4118732"/>
                <a:ext cx="479520" cy="279000"/>
              </a:xfrm>
              <a:prstGeom prst="rect">
                <a:avLst/>
              </a:prstGeom>
            </p:spPr>
          </p:pic>
        </mc:Fallback>
      </mc:AlternateContent>
    </p:spTree>
    <p:extLst>
      <p:ext uri="{BB962C8B-B14F-4D97-AF65-F5344CB8AC3E}">
        <p14:creationId xmlns:p14="http://schemas.microsoft.com/office/powerpoint/2010/main" val="18944842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55800" y="1445732"/>
              <a:ext cx="2763360" cy="2197080"/>
            </p14:xfrm>
          </p:contentPart>
        </mc:Choice>
        <mc:Fallback xmlns="">
          <p:pic>
            <p:nvPicPr>
              <p:cNvPr id="5" name="Ink 4"/>
              <p:cNvPicPr/>
              <p:nvPr/>
            </p:nvPicPr>
            <p:blipFill>
              <a:blip r:embed="rId4"/>
              <a:stretch>
                <a:fillRect/>
              </a:stretch>
            </p:blipFill>
            <p:spPr>
              <a:xfrm>
                <a:off x="946800" y="1440332"/>
                <a:ext cx="2786400" cy="221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p14:cNvContentPartPr/>
              <p14:nvPr/>
            </p14:nvContentPartPr>
            <p14:xfrm>
              <a:off x="2269800" y="1509452"/>
              <a:ext cx="201960" cy="2131560"/>
            </p14:xfrm>
          </p:contentPart>
        </mc:Choice>
        <mc:Fallback xmlns="">
          <p:pic>
            <p:nvPicPr>
              <p:cNvPr id="12" name="Ink 11"/>
              <p:cNvPicPr/>
              <p:nvPr/>
            </p:nvPicPr>
            <p:blipFill>
              <a:blip r:embed="rId6"/>
              <a:stretch>
                <a:fillRect/>
              </a:stretch>
            </p:blipFill>
            <p:spPr>
              <a:xfrm>
                <a:off x="2261880" y="1501892"/>
                <a:ext cx="223560" cy="2153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p14:cNvContentPartPr/>
              <p14:nvPr/>
            </p14:nvContentPartPr>
            <p14:xfrm>
              <a:off x="2805840" y="1513772"/>
              <a:ext cx="160920" cy="2162160"/>
            </p14:xfrm>
          </p:contentPart>
        </mc:Choice>
        <mc:Fallback xmlns="">
          <p:pic>
            <p:nvPicPr>
              <p:cNvPr id="13" name="Ink 12"/>
              <p:cNvPicPr/>
              <p:nvPr/>
            </p:nvPicPr>
            <p:blipFill>
              <a:blip r:embed="rId8"/>
              <a:stretch>
                <a:fillRect/>
              </a:stretch>
            </p:blipFill>
            <p:spPr>
              <a:xfrm>
                <a:off x="2793600" y="1504412"/>
                <a:ext cx="187920" cy="218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p14:cNvContentPartPr/>
              <p14:nvPr/>
            </p14:nvContentPartPr>
            <p14:xfrm>
              <a:off x="999000" y="1960172"/>
              <a:ext cx="2634480" cy="60840"/>
            </p14:xfrm>
          </p:contentPart>
        </mc:Choice>
        <mc:Fallback xmlns="">
          <p:pic>
            <p:nvPicPr>
              <p:cNvPr id="16" name="Ink 15"/>
              <p:cNvPicPr/>
              <p:nvPr/>
            </p:nvPicPr>
            <p:blipFill>
              <a:blip r:embed="rId10"/>
              <a:stretch>
                <a:fillRect/>
              </a:stretch>
            </p:blipFill>
            <p:spPr>
              <a:xfrm>
                <a:off x="991800" y="1948652"/>
                <a:ext cx="2654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1175040" y="1527452"/>
              <a:ext cx="2400480" cy="2032560"/>
            </p14:xfrm>
          </p:contentPart>
        </mc:Choice>
        <mc:Fallback xmlns="">
          <p:pic>
            <p:nvPicPr>
              <p:cNvPr id="6" name="Ink 5"/>
              <p:cNvPicPr/>
              <p:nvPr/>
            </p:nvPicPr>
            <p:blipFill>
              <a:blip r:embed="rId12"/>
              <a:stretch>
                <a:fillRect/>
              </a:stretch>
            </p:blipFill>
            <p:spPr>
              <a:xfrm>
                <a:off x="1165320" y="1515572"/>
                <a:ext cx="2423880" cy="2056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p14:cNvContentPartPr/>
              <p14:nvPr/>
            </p14:nvContentPartPr>
            <p14:xfrm>
              <a:off x="1606680" y="1496852"/>
              <a:ext cx="194040" cy="2163960"/>
            </p14:xfrm>
          </p:contentPart>
        </mc:Choice>
        <mc:Fallback xmlns="">
          <p:pic>
            <p:nvPicPr>
              <p:cNvPr id="20" name="Ink 19"/>
              <p:cNvPicPr/>
              <p:nvPr/>
            </p:nvPicPr>
            <p:blipFill>
              <a:blip r:embed="rId14"/>
              <a:stretch>
                <a:fillRect/>
              </a:stretch>
            </p:blipFill>
            <p:spPr>
              <a:xfrm>
                <a:off x="1598775" y="1490012"/>
                <a:ext cx="212725" cy="2183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p14:cNvContentPartPr/>
              <p14:nvPr/>
            </p14:nvContentPartPr>
            <p14:xfrm>
              <a:off x="5268240" y="1442492"/>
              <a:ext cx="3151080" cy="1111680"/>
            </p14:xfrm>
          </p:contentPart>
        </mc:Choice>
        <mc:Fallback xmlns="">
          <p:pic>
            <p:nvPicPr>
              <p:cNvPr id="21" name="Ink 20"/>
              <p:cNvPicPr/>
              <p:nvPr/>
            </p:nvPicPr>
            <p:blipFill>
              <a:blip r:embed="rId16"/>
              <a:stretch>
                <a:fillRect/>
              </a:stretch>
            </p:blipFill>
            <p:spPr>
              <a:xfrm>
                <a:off x="5254920" y="1428812"/>
                <a:ext cx="3167640" cy="1139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8" name="Ink 67"/>
              <p14:cNvContentPartPr/>
              <p14:nvPr/>
            </p14:nvContentPartPr>
            <p14:xfrm>
              <a:off x="1139400" y="4104332"/>
              <a:ext cx="2496960" cy="2088000"/>
            </p14:xfrm>
          </p:contentPart>
        </mc:Choice>
        <mc:Fallback xmlns="">
          <p:pic>
            <p:nvPicPr>
              <p:cNvPr id="68" name="Ink 67"/>
              <p:cNvPicPr/>
              <p:nvPr/>
            </p:nvPicPr>
            <p:blipFill>
              <a:blip r:embed="rId18"/>
              <a:stretch>
                <a:fillRect/>
              </a:stretch>
            </p:blipFill>
            <p:spPr>
              <a:xfrm>
                <a:off x="1130760" y="4092452"/>
                <a:ext cx="2518560" cy="2116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4" name="Ink 73"/>
              <p14:cNvContentPartPr/>
              <p14:nvPr/>
            </p14:nvContentPartPr>
            <p14:xfrm>
              <a:off x="1827360" y="4108292"/>
              <a:ext cx="95040" cy="2024640"/>
            </p14:xfrm>
          </p:contentPart>
        </mc:Choice>
        <mc:Fallback xmlns="">
          <p:pic>
            <p:nvPicPr>
              <p:cNvPr id="74" name="Ink 73"/>
              <p:cNvPicPr/>
              <p:nvPr/>
            </p:nvPicPr>
            <p:blipFill>
              <a:blip r:embed="rId20"/>
              <a:stretch>
                <a:fillRect/>
              </a:stretch>
            </p:blipFill>
            <p:spPr>
              <a:xfrm>
                <a:off x="1814400" y="4097132"/>
                <a:ext cx="122400" cy="2051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5" name="Ink 74"/>
              <p14:cNvContentPartPr/>
              <p14:nvPr/>
            </p14:nvContentPartPr>
            <p14:xfrm>
              <a:off x="2484360" y="4090652"/>
              <a:ext cx="119160" cy="2010600"/>
            </p14:xfrm>
          </p:contentPart>
        </mc:Choice>
        <mc:Fallback xmlns="">
          <p:pic>
            <p:nvPicPr>
              <p:cNvPr id="75" name="Ink 74"/>
              <p:cNvPicPr/>
              <p:nvPr/>
            </p:nvPicPr>
            <p:blipFill>
              <a:blip r:embed="rId22"/>
              <a:stretch>
                <a:fillRect/>
              </a:stretch>
            </p:blipFill>
            <p:spPr>
              <a:xfrm>
                <a:off x="2471400" y="4079852"/>
                <a:ext cx="147240" cy="203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8" name="Ink 77"/>
              <p14:cNvContentPartPr/>
              <p14:nvPr/>
            </p14:nvContentPartPr>
            <p14:xfrm>
              <a:off x="3064320" y="4120532"/>
              <a:ext cx="86760" cy="2067120"/>
            </p14:xfrm>
          </p:contentPart>
        </mc:Choice>
        <mc:Fallback xmlns="">
          <p:pic>
            <p:nvPicPr>
              <p:cNvPr id="78" name="Ink 77"/>
              <p:cNvPicPr/>
              <p:nvPr/>
            </p:nvPicPr>
            <p:blipFill>
              <a:blip r:embed="rId24"/>
              <a:stretch>
                <a:fillRect/>
              </a:stretch>
            </p:blipFill>
            <p:spPr>
              <a:xfrm>
                <a:off x="3051000" y="4108652"/>
                <a:ext cx="117000" cy="2095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1" name="Ink 80"/>
              <p14:cNvContentPartPr/>
              <p14:nvPr/>
            </p14:nvContentPartPr>
            <p14:xfrm>
              <a:off x="1129680" y="4534532"/>
              <a:ext cx="2512800" cy="67680"/>
            </p14:xfrm>
          </p:contentPart>
        </mc:Choice>
        <mc:Fallback xmlns="">
          <p:pic>
            <p:nvPicPr>
              <p:cNvPr id="81" name="Ink 80"/>
              <p:cNvPicPr/>
              <p:nvPr/>
            </p:nvPicPr>
            <p:blipFill>
              <a:blip r:embed="rId26"/>
              <a:stretch>
                <a:fillRect/>
              </a:stretch>
            </p:blipFill>
            <p:spPr>
              <a:xfrm>
                <a:off x="1118160" y="4520852"/>
                <a:ext cx="2538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2" name="Ink 81"/>
              <p14:cNvContentPartPr/>
              <p14:nvPr/>
            </p14:nvContentPartPr>
            <p14:xfrm>
              <a:off x="1192320" y="5013332"/>
              <a:ext cx="2404440" cy="72720"/>
            </p14:xfrm>
          </p:contentPart>
        </mc:Choice>
        <mc:Fallback xmlns="">
          <p:pic>
            <p:nvPicPr>
              <p:cNvPr id="82" name="Ink 81"/>
              <p:cNvPicPr/>
              <p:nvPr/>
            </p:nvPicPr>
            <p:blipFill>
              <a:blip r:embed="rId28"/>
              <a:stretch>
                <a:fillRect/>
              </a:stretch>
            </p:blipFill>
            <p:spPr>
              <a:xfrm>
                <a:off x="1187640" y="4998932"/>
                <a:ext cx="24231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 name="Ink 82"/>
              <p14:cNvContentPartPr/>
              <p14:nvPr/>
            </p14:nvContentPartPr>
            <p14:xfrm>
              <a:off x="1194120" y="5488892"/>
              <a:ext cx="2445840" cy="81360"/>
            </p14:xfrm>
          </p:contentPart>
        </mc:Choice>
        <mc:Fallback xmlns="">
          <p:pic>
            <p:nvPicPr>
              <p:cNvPr id="83" name="Ink 82"/>
              <p:cNvPicPr/>
              <p:nvPr/>
            </p:nvPicPr>
            <p:blipFill>
              <a:blip r:embed="rId30"/>
              <a:stretch>
                <a:fillRect/>
              </a:stretch>
            </p:blipFill>
            <p:spPr>
              <a:xfrm>
                <a:off x="1180440" y="5473412"/>
                <a:ext cx="2473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9" name="Ink 88"/>
              <p14:cNvContentPartPr/>
              <p14:nvPr/>
            </p14:nvContentPartPr>
            <p14:xfrm>
              <a:off x="1942200" y="4132412"/>
              <a:ext cx="453240" cy="252000"/>
            </p14:xfrm>
          </p:contentPart>
        </mc:Choice>
        <mc:Fallback xmlns="">
          <p:pic>
            <p:nvPicPr>
              <p:cNvPr id="89" name="Ink 88"/>
              <p:cNvPicPr/>
              <p:nvPr/>
            </p:nvPicPr>
            <p:blipFill>
              <a:blip r:embed="rId32"/>
              <a:stretch>
                <a:fillRect/>
              </a:stretch>
            </p:blipFill>
            <p:spPr>
              <a:xfrm>
                <a:off x="1929600" y="4118732"/>
                <a:ext cx="4795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1" name="Ink 100"/>
              <p14:cNvContentPartPr/>
              <p14:nvPr/>
            </p14:nvContentPartPr>
            <p14:xfrm>
              <a:off x="1008720" y="3612212"/>
              <a:ext cx="2639160" cy="39240"/>
            </p14:xfrm>
          </p:contentPart>
        </mc:Choice>
        <mc:Fallback xmlns="">
          <p:pic>
            <p:nvPicPr>
              <p:cNvPr id="101" name="Ink 100"/>
              <p:cNvPicPr/>
              <p:nvPr/>
            </p:nvPicPr>
            <p:blipFill>
              <a:blip r:embed="rId34"/>
              <a:stretch>
                <a:fillRect/>
              </a:stretch>
            </p:blipFill>
            <p:spPr>
              <a:xfrm>
                <a:off x="1004040" y="3600332"/>
                <a:ext cx="2657520" cy="61920"/>
              </a:xfrm>
              <a:prstGeom prst="rect">
                <a:avLst/>
              </a:prstGeom>
            </p:spPr>
          </p:pic>
        </mc:Fallback>
      </mc:AlternateContent>
    </p:spTree>
    <p:extLst>
      <p:ext uri="{BB962C8B-B14F-4D97-AF65-F5344CB8AC3E}">
        <p14:creationId xmlns:p14="http://schemas.microsoft.com/office/powerpoint/2010/main" val="22549412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55800" y="2588012"/>
              <a:ext cx="2763360" cy="547560"/>
            </p14:xfrm>
          </p:contentPart>
        </mc:Choice>
        <mc:Fallback xmlns="">
          <p:pic>
            <p:nvPicPr>
              <p:cNvPr id="5" name="Ink 4"/>
              <p:cNvPicPr/>
              <p:nvPr/>
            </p:nvPicPr>
            <p:blipFill>
              <a:blip r:embed="rId3"/>
              <a:stretch>
                <a:fillRect/>
              </a:stretch>
            </p:blipFill>
            <p:spPr>
              <a:xfrm>
                <a:off x="950400" y="2581892"/>
                <a:ext cx="278280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2269800" y="1509452"/>
              <a:ext cx="201960" cy="2131560"/>
            </p14:xfrm>
          </p:contentPart>
        </mc:Choice>
        <mc:Fallback xmlns="">
          <p:pic>
            <p:nvPicPr>
              <p:cNvPr id="12" name="Ink 11"/>
              <p:cNvPicPr/>
              <p:nvPr/>
            </p:nvPicPr>
            <p:blipFill>
              <a:blip r:embed="rId5"/>
              <a:stretch>
                <a:fillRect/>
              </a:stretch>
            </p:blipFill>
            <p:spPr>
              <a:xfrm>
                <a:off x="2261880" y="1501892"/>
                <a:ext cx="223560" cy="215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2805840" y="1513772"/>
              <a:ext cx="160920" cy="2162160"/>
            </p14:xfrm>
          </p:contentPart>
        </mc:Choice>
        <mc:Fallback xmlns="">
          <p:pic>
            <p:nvPicPr>
              <p:cNvPr id="13" name="Ink 12"/>
              <p:cNvPicPr/>
              <p:nvPr/>
            </p:nvPicPr>
            <p:blipFill>
              <a:blip r:embed="rId7"/>
              <a:stretch>
                <a:fillRect/>
              </a:stretch>
            </p:blipFill>
            <p:spPr>
              <a:xfrm>
                <a:off x="2793600" y="1504412"/>
                <a:ext cx="187920" cy="21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999000" y="1960172"/>
              <a:ext cx="2634480" cy="60840"/>
            </p14:xfrm>
          </p:contentPart>
        </mc:Choice>
        <mc:Fallback xmlns="">
          <p:pic>
            <p:nvPicPr>
              <p:cNvPr id="16" name="Ink 15"/>
              <p:cNvPicPr/>
              <p:nvPr/>
            </p:nvPicPr>
            <p:blipFill>
              <a:blip r:embed="rId9"/>
              <a:stretch>
                <a:fillRect/>
              </a:stretch>
            </p:blipFill>
            <p:spPr>
              <a:xfrm>
                <a:off x="991800" y="1948652"/>
                <a:ext cx="2654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p14:cNvContentPartPr/>
              <p14:nvPr/>
            </p14:nvContentPartPr>
            <p14:xfrm>
              <a:off x="1606680" y="1496852"/>
              <a:ext cx="194040" cy="2163960"/>
            </p14:xfrm>
          </p:contentPart>
        </mc:Choice>
        <mc:Fallback xmlns="">
          <p:pic>
            <p:nvPicPr>
              <p:cNvPr id="20" name="Ink 19"/>
              <p:cNvPicPr/>
              <p:nvPr/>
            </p:nvPicPr>
            <p:blipFill>
              <a:blip r:embed="rId11"/>
              <a:stretch>
                <a:fillRect/>
              </a:stretch>
            </p:blipFill>
            <p:spPr>
              <a:xfrm>
                <a:off x="1598775" y="1490012"/>
                <a:ext cx="212725" cy="218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8" name="Ink 67"/>
              <p14:cNvContentPartPr/>
              <p14:nvPr/>
            </p14:nvContentPartPr>
            <p14:xfrm>
              <a:off x="1139400" y="4104332"/>
              <a:ext cx="2496960" cy="2088000"/>
            </p14:xfrm>
          </p:contentPart>
        </mc:Choice>
        <mc:Fallback xmlns="">
          <p:pic>
            <p:nvPicPr>
              <p:cNvPr id="68" name="Ink 67"/>
              <p:cNvPicPr/>
              <p:nvPr/>
            </p:nvPicPr>
            <p:blipFill>
              <a:blip r:embed="rId13"/>
              <a:stretch>
                <a:fillRect/>
              </a:stretch>
            </p:blipFill>
            <p:spPr>
              <a:xfrm>
                <a:off x="1130760" y="4092452"/>
                <a:ext cx="2518560" cy="2116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4" name="Ink 73"/>
              <p14:cNvContentPartPr/>
              <p14:nvPr/>
            </p14:nvContentPartPr>
            <p14:xfrm>
              <a:off x="1827360" y="4108292"/>
              <a:ext cx="95040" cy="2024640"/>
            </p14:xfrm>
          </p:contentPart>
        </mc:Choice>
        <mc:Fallback xmlns="">
          <p:pic>
            <p:nvPicPr>
              <p:cNvPr id="74" name="Ink 73"/>
              <p:cNvPicPr/>
              <p:nvPr/>
            </p:nvPicPr>
            <p:blipFill>
              <a:blip r:embed="rId15"/>
              <a:stretch>
                <a:fillRect/>
              </a:stretch>
            </p:blipFill>
            <p:spPr>
              <a:xfrm>
                <a:off x="1814400" y="4097132"/>
                <a:ext cx="122400" cy="205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5" name="Ink 74"/>
              <p14:cNvContentPartPr/>
              <p14:nvPr/>
            </p14:nvContentPartPr>
            <p14:xfrm>
              <a:off x="2484360" y="4090652"/>
              <a:ext cx="119160" cy="2010600"/>
            </p14:xfrm>
          </p:contentPart>
        </mc:Choice>
        <mc:Fallback xmlns="">
          <p:pic>
            <p:nvPicPr>
              <p:cNvPr id="75" name="Ink 74"/>
              <p:cNvPicPr/>
              <p:nvPr/>
            </p:nvPicPr>
            <p:blipFill>
              <a:blip r:embed="rId17"/>
              <a:stretch>
                <a:fillRect/>
              </a:stretch>
            </p:blipFill>
            <p:spPr>
              <a:xfrm>
                <a:off x="2471400" y="4079852"/>
                <a:ext cx="147240" cy="203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7"/>
              <p14:cNvContentPartPr/>
              <p14:nvPr/>
            </p14:nvContentPartPr>
            <p14:xfrm>
              <a:off x="3064320" y="4120532"/>
              <a:ext cx="86760" cy="2067120"/>
            </p14:xfrm>
          </p:contentPart>
        </mc:Choice>
        <mc:Fallback xmlns="">
          <p:pic>
            <p:nvPicPr>
              <p:cNvPr id="78" name="Ink 77"/>
              <p:cNvPicPr/>
              <p:nvPr/>
            </p:nvPicPr>
            <p:blipFill>
              <a:blip r:embed="rId19"/>
              <a:stretch>
                <a:fillRect/>
              </a:stretch>
            </p:blipFill>
            <p:spPr>
              <a:xfrm>
                <a:off x="3051000" y="4108652"/>
                <a:ext cx="117000" cy="2095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1" name="Ink 80"/>
              <p14:cNvContentPartPr/>
              <p14:nvPr/>
            </p14:nvContentPartPr>
            <p14:xfrm>
              <a:off x="1129680" y="4534532"/>
              <a:ext cx="2512800" cy="67680"/>
            </p14:xfrm>
          </p:contentPart>
        </mc:Choice>
        <mc:Fallback xmlns="">
          <p:pic>
            <p:nvPicPr>
              <p:cNvPr id="81" name="Ink 80"/>
              <p:cNvPicPr/>
              <p:nvPr/>
            </p:nvPicPr>
            <p:blipFill>
              <a:blip r:embed="rId21"/>
              <a:stretch>
                <a:fillRect/>
              </a:stretch>
            </p:blipFill>
            <p:spPr>
              <a:xfrm>
                <a:off x="1118160" y="4520852"/>
                <a:ext cx="2538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2" name="Ink 81"/>
              <p14:cNvContentPartPr/>
              <p14:nvPr/>
            </p14:nvContentPartPr>
            <p14:xfrm>
              <a:off x="1192320" y="5013332"/>
              <a:ext cx="2404440" cy="72720"/>
            </p14:xfrm>
          </p:contentPart>
        </mc:Choice>
        <mc:Fallback xmlns="">
          <p:pic>
            <p:nvPicPr>
              <p:cNvPr id="82" name="Ink 81"/>
              <p:cNvPicPr/>
              <p:nvPr/>
            </p:nvPicPr>
            <p:blipFill>
              <a:blip r:embed="rId23"/>
              <a:stretch>
                <a:fillRect/>
              </a:stretch>
            </p:blipFill>
            <p:spPr>
              <a:xfrm>
                <a:off x="1187640" y="4998932"/>
                <a:ext cx="24231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3" name="Ink 82"/>
              <p14:cNvContentPartPr/>
              <p14:nvPr/>
            </p14:nvContentPartPr>
            <p14:xfrm>
              <a:off x="1194120" y="5488892"/>
              <a:ext cx="2445840" cy="81360"/>
            </p14:xfrm>
          </p:contentPart>
        </mc:Choice>
        <mc:Fallback xmlns="">
          <p:pic>
            <p:nvPicPr>
              <p:cNvPr id="83" name="Ink 82"/>
              <p:cNvPicPr/>
              <p:nvPr/>
            </p:nvPicPr>
            <p:blipFill>
              <a:blip r:embed="rId25"/>
              <a:stretch>
                <a:fillRect/>
              </a:stretch>
            </p:blipFill>
            <p:spPr>
              <a:xfrm>
                <a:off x="1180440" y="5473412"/>
                <a:ext cx="2473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1" name="Ink 100"/>
              <p14:cNvContentPartPr/>
              <p14:nvPr/>
            </p14:nvContentPartPr>
            <p14:xfrm>
              <a:off x="955800" y="1445732"/>
              <a:ext cx="2725200" cy="2205720"/>
            </p14:xfrm>
          </p:contentPart>
        </mc:Choice>
        <mc:Fallback xmlns="">
          <p:pic>
            <p:nvPicPr>
              <p:cNvPr id="101" name="Ink 100"/>
              <p:cNvPicPr/>
              <p:nvPr/>
            </p:nvPicPr>
            <p:blipFill>
              <a:blip r:embed="rId27"/>
              <a:stretch>
                <a:fillRect/>
              </a:stretch>
            </p:blipFill>
            <p:spPr>
              <a:xfrm>
                <a:off x="946800" y="1440333"/>
                <a:ext cx="2745000" cy="222551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p14:cNvContentPartPr/>
              <p14:nvPr/>
            </p14:nvContentPartPr>
            <p14:xfrm>
              <a:off x="1175040" y="1527452"/>
              <a:ext cx="2400480" cy="2032560"/>
            </p14:xfrm>
          </p:contentPart>
        </mc:Choice>
        <mc:Fallback xmlns="">
          <p:pic>
            <p:nvPicPr>
              <p:cNvPr id="10" name="Ink 9"/>
              <p:cNvPicPr/>
              <p:nvPr/>
            </p:nvPicPr>
            <p:blipFill>
              <a:blip r:embed="rId29"/>
              <a:stretch>
                <a:fillRect/>
              </a:stretch>
            </p:blipFill>
            <p:spPr>
              <a:xfrm>
                <a:off x="1165320" y="1515572"/>
                <a:ext cx="2423880" cy="2056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p14:cNvContentPartPr/>
              <p14:nvPr/>
            </p14:nvContentPartPr>
            <p14:xfrm>
              <a:off x="5013360" y="1442492"/>
              <a:ext cx="3972240" cy="3694680"/>
            </p14:xfrm>
          </p:contentPart>
        </mc:Choice>
        <mc:Fallback xmlns="">
          <p:pic>
            <p:nvPicPr>
              <p:cNvPr id="11" name="Ink 10"/>
              <p:cNvPicPr/>
              <p:nvPr/>
            </p:nvPicPr>
            <p:blipFill>
              <a:blip r:embed="rId31"/>
              <a:stretch>
                <a:fillRect/>
              </a:stretch>
            </p:blipFill>
            <p:spPr>
              <a:xfrm>
                <a:off x="4999680" y="1428812"/>
                <a:ext cx="3999960" cy="3722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6" name="Ink 65"/>
              <p14:cNvContentPartPr/>
              <p14:nvPr/>
            </p14:nvContentPartPr>
            <p14:xfrm>
              <a:off x="1942200" y="4132412"/>
              <a:ext cx="453240" cy="252000"/>
            </p14:xfrm>
          </p:contentPart>
        </mc:Choice>
        <mc:Fallback xmlns="">
          <p:pic>
            <p:nvPicPr>
              <p:cNvPr id="66" name="Ink 65"/>
              <p:cNvPicPr/>
              <p:nvPr/>
            </p:nvPicPr>
            <p:blipFill>
              <a:blip r:embed="rId33"/>
              <a:stretch>
                <a:fillRect/>
              </a:stretch>
            </p:blipFill>
            <p:spPr>
              <a:xfrm>
                <a:off x="1929600" y="4118732"/>
                <a:ext cx="4795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7" name="Ink 66"/>
              <p14:cNvContentPartPr/>
              <p14:nvPr/>
            </p14:nvContentPartPr>
            <p14:xfrm>
              <a:off x="2773080" y="4187492"/>
              <a:ext cx="162360" cy="229680"/>
            </p14:xfrm>
          </p:contentPart>
        </mc:Choice>
        <mc:Fallback xmlns="">
          <p:pic>
            <p:nvPicPr>
              <p:cNvPr id="67" name="Ink 66"/>
              <p:cNvPicPr/>
              <p:nvPr/>
            </p:nvPicPr>
            <p:blipFill>
              <a:blip r:embed="rId35"/>
              <a:stretch>
                <a:fillRect/>
              </a:stretch>
            </p:blipFill>
            <p:spPr>
              <a:xfrm>
                <a:off x="2761560" y="4174532"/>
                <a:ext cx="1864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7" name="Ink 76"/>
              <p14:cNvContentPartPr/>
              <p14:nvPr/>
            </p14:nvContentPartPr>
            <p14:xfrm>
              <a:off x="2845440" y="3791520"/>
              <a:ext cx="168480" cy="244080"/>
            </p14:xfrm>
          </p:contentPart>
        </mc:Choice>
        <mc:Fallback xmlns="">
          <p:pic>
            <p:nvPicPr>
              <p:cNvPr id="77" name="Ink 76"/>
              <p:cNvPicPr/>
              <p:nvPr/>
            </p:nvPicPr>
            <p:blipFill>
              <a:blip r:embed="rId37"/>
              <a:stretch>
                <a:fillRect/>
              </a:stretch>
            </p:blipFill>
            <p:spPr>
              <a:xfrm>
                <a:off x="2839320" y="3786120"/>
                <a:ext cx="180360" cy="256320"/>
              </a:xfrm>
              <a:prstGeom prst="rect">
                <a:avLst/>
              </a:prstGeom>
            </p:spPr>
          </p:pic>
        </mc:Fallback>
      </mc:AlternateContent>
    </p:spTree>
    <p:extLst>
      <p:ext uri="{BB962C8B-B14F-4D97-AF65-F5344CB8AC3E}">
        <p14:creationId xmlns:p14="http://schemas.microsoft.com/office/powerpoint/2010/main" val="18631583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1D Gaussian and its derivatives</a:t>
            </a:r>
            <a:endParaRPr lang="en-US" dirty="0"/>
          </a:p>
        </p:txBody>
      </p:sp>
      <p:pic>
        <p:nvPicPr>
          <p:cNvPr id="3" name="Picture 2" descr="Screen Shot 2015-02-08 at 10.22.14 PM.png"/>
          <p:cNvPicPr>
            <a:picLocks noChangeAspect="1"/>
          </p:cNvPicPr>
          <p:nvPr/>
        </p:nvPicPr>
        <p:blipFill rotWithShape="1">
          <a:blip r:embed="rId2">
            <a:extLst>
              <a:ext uri="{28A0092B-C50C-407E-A947-70E740481C1C}">
                <a14:useLocalDpi xmlns:a14="http://schemas.microsoft.com/office/drawing/2010/main" val="0"/>
              </a:ext>
            </a:extLst>
          </a:blip>
          <a:srcRect l="21347" t="22864" r="-817" b="-1873"/>
          <a:stretch/>
        </p:blipFill>
        <p:spPr>
          <a:xfrm>
            <a:off x="3810000" y="2971800"/>
            <a:ext cx="7266760" cy="2363749"/>
          </a:xfrm>
          <a:prstGeom prst="rect">
            <a:avLst/>
          </a:prstGeom>
        </p:spPr>
      </p:pic>
      <p:pic>
        <p:nvPicPr>
          <p:cNvPr id="4" name="Picture 3" descr="Screen Shot 2015-02-08 at 10.24.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828800"/>
            <a:ext cx="3851290" cy="2824279"/>
          </a:xfrm>
          <a:prstGeom prst="rect">
            <a:avLst/>
          </a:prstGeom>
        </p:spPr>
      </p:pic>
      <p:pic>
        <p:nvPicPr>
          <p:cNvPr id="5" name="Picture 4" descr="Screen Shot 2015-02-08 at 10.23.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791200"/>
            <a:ext cx="8305800" cy="779188"/>
          </a:xfrm>
          <a:prstGeom prst="rect">
            <a:avLst/>
          </a:prstGeom>
        </p:spPr>
      </p:pic>
    </p:spTree>
    <p:extLst>
      <p:ext uri="{BB962C8B-B14F-4D97-AF65-F5344CB8AC3E}">
        <p14:creationId xmlns:p14="http://schemas.microsoft.com/office/powerpoint/2010/main" val="12097540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images</a:t>
            </a:r>
            <a:endParaRPr lang="en-US" dirty="0"/>
          </a:p>
        </p:txBody>
      </p:sp>
      <p:sp>
        <p:nvSpPr>
          <p:cNvPr id="3" name="Content Placeholder 2"/>
          <p:cNvSpPr>
            <a:spLocks noGrp="1"/>
          </p:cNvSpPr>
          <p:nvPr>
            <p:ph idx="1"/>
          </p:nvPr>
        </p:nvSpPr>
        <p:spPr/>
        <p:txBody>
          <a:bodyPr/>
          <a:lstStyle/>
          <a:p>
            <a:r>
              <a:rPr lang="en-US" dirty="0" smtClean="0"/>
              <a:t>Radiance images, where a pixel value corresponds to the radiance from some point in the scene in the direction of the camera.</a:t>
            </a:r>
          </a:p>
          <a:p>
            <a:r>
              <a:rPr lang="en-US" dirty="0" smtClean="0"/>
              <a:t>Other modalities</a:t>
            </a:r>
          </a:p>
          <a:p>
            <a:pPr lvl="1"/>
            <a:r>
              <a:rPr lang="en-US" dirty="0" smtClean="0"/>
              <a:t>X-rays, MRI…</a:t>
            </a:r>
          </a:p>
          <a:p>
            <a:pPr lvl="1"/>
            <a:r>
              <a:rPr lang="en-US" dirty="0" smtClean="0"/>
              <a:t>Light Microscopy, Electron Microscopy…</a:t>
            </a:r>
          </a:p>
          <a:p>
            <a:pPr lvl="1"/>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34" name="Ink 33"/>
              <p14:cNvContentPartPr/>
              <p14:nvPr/>
            </p14:nvContentPartPr>
            <p14:xfrm>
              <a:off x="961311" y="5158495"/>
              <a:ext cx="8079120" cy="516600"/>
            </p14:xfrm>
          </p:contentPart>
        </mc:Choice>
        <mc:Fallback xmlns="">
          <p:pic>
            <p:nvPicPr>
              <p:cNvPr id="34" name="Ink 33"/>
              <p:cNvPicPr/>
              <p:nvPr/>
            </p:nvPicPr>
            <p:blipFill>
              <a:blip r:embed="rId3"/>
              <a:stretch>
                <a:fillRect/>
              </a:stretch>
            </p:blipFill>
            <p:spPr>
              <a:xfrm>
                <a:off x="945831" y="5150575"/>
                <a:ext cx="8099280" cy="540360"/>
              </a:xfrm>
              <a:prstGeom prst="rect">
                <a:avLst/>
              </a:prstGeom>
            </p:spPr>
          </p:pic>
        </mc:Fallback>
      </mc:AlternateContent>
    </p:spTree>
    <p:extLst>
      <p:ext uri="{BB962C8B-B14F-4D97-AF65-F5344CB8AC3E}">
        <p14:creationId xmlns:p14="http://schemas.microsoft.com/office/powerpoint/2010/main" val="3306743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observation</a:t>
            </a:r>
            <a:endParaRPr lang="en-US" dirty="0"/>
          </a:p>
        </p:txBody>
      </p:sp>
      <p:pic>
        <p:nvPicPr>
          <p:cNvPr id="3" name="Picture 2" descr="Screen Shot 2015-02-09 at 9.27.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9800"/>
            <a:ext cx="9144000" cy="2421133"/>
          </a:xfrm>
          <a:prstGeom prst="rect">
            <a:avLst/>
          </a:prstGeom>
        </p:spPr>
      </p:pic>
    </p:spTree>
    <p:extLst>
      <p:ext uri="{BB962C8B-B14F-4D97-AF65-F5344CB8AC3E}">
        <p14:creationId xmlns:p14="http://schemas.microsoft.com/office/powerpoint/2010/main" val="41246059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Edge detection in 1D</a:t>
            </a:r>
            <a:endParaRPr lang="en-US" dirty="0"/>
          </a:p>
        </p:txBody>
      </p:sp>
      <p:pic>
        <p:nvPicPr>
          <p:cNvPr id="3" name="Picture 2" descr="Screen Shot 2015-02-09 at 9.20.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55418"/>
            <a:ext cx="6941832" cy="5573274"/>
          </a:xfrm>
          <a:prstGeom prst="rect">
            <a:avLst/>
          </a:prstGeom>
        </p:spPr>
      </p:pic>
    </p:spTree>
    <p:extLst>
      <p:ext uri="{BB962C8B-B14F-4D97-AF65-F5344CB8AC3E}">
        <p14:creationId xmlns:p14="http://schemas.microsoft.com/office/powerpoint/2010/main" val="37787266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Gaussian</a:t>
            </a:r>
            <a:endParaRPr lang="en-US" dirty="0"/>
          </a:p>
        </p:txBody>
      </p:sp>
      <p:pic>
        <p:nvPicPr>
          <p:cNvPr id="3" name="Picture 2" descr="Screen Shot 2015-02-08 at 10.28.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14600"/>
            <a:ext cx="7035800" cy="1892300"/>
          </a:xfrm>
          <a:prstGeom prst="rect">
            <a:avLst/>
          </a:prstGeom>
        </p:spPr>
      </p:pic>
    </p:spTree>
    <p:extLst>
      <p:ext uri="{BB962C8B-B14F-4D97-AF65-F5344CB8AC3E}">
        <p14:creationId xmlns:p14="http://schemas.microsoft.com/office/powerpoint/2010/main" val="36032949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convolved with 2D Gaussian</a:t>
            </a:r>
            <a:endParaRPr lang="en-US" dirty="0"/>
          </a:p>
        </p:txBody>
      </p:sp>
      <p:pic>
        <p:nvPicPr>
          <p:cNvPr id="3" name="Picture 2" descr="Screen Shot 2015-02-08 at 10.45.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5715000" cy="2881246"/>
          </a:xfrm>
          <a:prstGeom prst="rect">
            <a:avLst/>
          </a:prstGeom>
        </p:spPr>
      </p:pic>
      <p:pic>
        <p:nvPicPr>
          <p:cNvPr id="4" name="Picture 3" descr="Screen Shot 2015-02-08 at 10.4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209800"/>
            <a:ext cx="2895600" cy="2895600"/>
          </a:xfrm>
          <a:prstGeom prst="rect">
            <a:avLst/>
          </a:prstGeom>
        </p:spPr>
      </p:pic>
    </p:spTree>
    <p:extLst>
      <p:ext uri="{BB962C8B-B14F-4D97-AF65-F5344CB8AC3E}">
        <p14:creationId xmlns:p14="http://schemas.microsoft.com/office/powerpoint/2010/main" val="42795829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Oriented Gaussian Derivatives in 2D</a:t>
            </a:r>
            <a:endParaRPr lang="en-US" dirty="0"/>
          </a:p>
        </p:txBody>
      </p:sp>
      <p:pic>
        <p:nvPicPr>
          <p:cNvPr id="3" name="Picture 2" descr="Screen Shot 2015-02-08 at 10.28.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1980"/>
            <a:ext cx="9144000" cy="4385612"/>
          </a:xfrm>
          <a:prstGeom prst="rect">
            <a:avLst/>
          </a:prstGeom>
        </p:spPr>
      </p:pic>
    </p:spTree>
    <p:extLst>
      <p:ext uri="{BB962C8B-B14F-4D97-AF65-F5344CB8AC3E}">
        <p14:creationId xmlns:p14="http://schemas.microsoft.com/office/powerpoint/2010/main" val="27234211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dirty="0" smtClean="0"/>
              <a:t>Oriented Gaussian First and Second Derivatives</a:t>
            </a:r>
            <a:endParaRPr lang="en-US" sz="3600" dirty="0"/>
          </a:p>
        </p:txBody>
      </p:sp>
      <p:pic>
        <p:nvPicPr>
          <p:cNvPr id="3" name="Picture 2" descr="Screen Shot 2015-02-08 at 10.55.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7959"/>
            <a:ext cx="9144000" cy="1220957"/>
          </a:xfrm>
          <a:prstGeom prst="rect">
            <a:avLst/>
          </a:prstGeom>
        </p:spPr>
      </p:pic>
      <p:pic>
        <p:nvPicPr>
          <p:cNvPr id="4" name="Picture 3" descr="Screen Shot 2015-02-08 at 10.54.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30030"/>
            <a:ext cx="9144000" cy="1223862"/>
          </a:xfrm>
          <a:prstGeom prst="rect">
            <a:avLst/>
          </a:prstGeom>
        </p:spPr>
      </p:pic>
    </p:spTree>
    <p:extLst>
      <p:ext uri="{BB962C8B-B14F-4D97-AF65-F5344CB8AC3E}">
        <p14:creationId xmlns:p14="http://schemas.microsoft.com/office/powerpoint/2010/main" val="31371266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52400"/>
            <a:ext cx="8229600" cy="1143000"/>
          </a:xfrm>
        </p:spPr>
        <p:txBody>
          <a:bodyPr/>
          <a:lstStyle/>
          <a:p>
            <a:r>
              <a:rPr lang="en-US" dirty="0" smtClean="0"/>
              <a:t>Computing Orientation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228" y="1073207"/>
            <a:ext cx="2924583" cy="23815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454790"/>
            <a:ext cx="7401959" cy="279121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112440" y="1386332"/>
              <a:ext cx="2659320" cy="1854720"/>
            </p14:xfrm>
          </p:contentPart>
        </mc:Choice>
        <mc:Fallback xmlns="">
          <p:pic>
            <p:nvPicPr>
              <p:cNvPr id="6" name="Ink 5"/>
              <p:cNvPicPr/>
              <p:nvPr/>
            </p:nvPicPr>
            <p:blipFill>
              <a:blip r:embed="rId5"/>
              <a:stretch>
                <a:fillRect/>
              </a:stretch>
            </p:blipFill>
            <p:spPr>
              <a:xfrm>
                <a:off x="6099840" y="1376252"/>
                <a:ext cx="2677320" cy="1879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Ink 47"/>
              <p14:cNvContentPartPr/>
              <p14:nvPr/>
            </p14:nvContentPartPr>
            <p14:xfrm>
              <a:off x="3169800" y="3808052"/>
              <a:ext cx="3240" cy="5760"/>
            </p14:xfrm>
          </p:contentPart>
        </mc:Choice>
        <mc:Fallback xmlns="">
          <p:pic>
            <p:nvPicPr>
              <p:cNvPr id="48" name="Ink 47"/>
              <p:cNvPicPr/>
              <p:nvPr/>
            </p:nvPicPr>
            <p:blipFill>
              <a:blip r:embed="rId7"/>
              <a:stretch>
                <a:fillRect/>
              </a:stretch>
            </p:blipFill>
            <p:spPr>
              <a:xfrm>
                <a:off x="3166560" y="3804812"/>
                <a:ext cx="1188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1" name="Ink 60"/>
              <p14:cNvContentPartPr/>
              <p14:nvPr/>
            </p14:nvContentPartPr>
            <p14:xfrm>
              <a:off x="457200" y="6141447"/>
              <a:ext cx="7986240" cy="612360"/>
            </p14:xfrm>
          </p:contentPart>
        </mc:Choice>
        <mc:Fallback xmlns="">
          <p:pic>
            <p:nvPicPr>
              <p:cNvPr id="61" name="Ink 60"/>
              <p:cNvPicPr/>
              <p:nvPr/>
            </p:nvPicPr>
            <p:blipFill>
              <a:blip r:embed="rId9"/>
              <a:stretch>
                <a:fillRect/>
              </a:stretch>
            </p:blipFill>
            <p:spPr>
              <a:xfrm>
                <a:off x="443160" y="6127047"/>
                <a:ext cx="8007480" cy="641880"/>
              </a:xfrm>
              <a:prstGeom prst="rect">
                <a:avLst/>
              </a:prstGeom>
            </p:spPr>
          </p:pic>
        </mc:Fallback>
      </mc:AlternateContent>
    </p:spTree>
    <p:extLst>
      <p:ext uri="{BB962C8B-B14F-4D97-AF65-F5344CB8AC3E}">
        <p14:creationId xmlns:p14="http://schemas.microsoft.com/office/powerpoint/2010/main" val="3355395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Canonical Image Processing problems</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r>
              <a:rPr lang="en-US" sz="2400" dirty="0" smtClean="0"/>
              <a:t>Image Restoration</a:t>
            </a:r>
          </a:p>
          <a:p>
            <a:pPr lvl="1"/>
            <a:r>
              <a:rPr lang="en-US" sz="2000" dirty="0" err="1"/>
              <a:t>d</a:t>
            </a:r>
            <a:r>
              <a:rPr lang="en-US" sz="2000" dirty="0" err="1" smtClean="0"/>
              <a:t>enoising</a:t>
            </a:r>
            <a:endParaRPr lang="en-US" sz="2000" dirty="0" smtClean="0"/>
          </a:p>
          <a:p>
            <a:pPr lvl="1"/>
            <a:r>
              <a:rPr lang="en-US" sz="2000" dirty="0" err="1" smtClean="0"/>
              <a:t>deblurring</a:t>
            </a:r>
            <a:endParaRPr lang="en-US" sz="2000" dirty="0" smtClean="0"/>
          </a:p>
          <a:p>
            <a:r>
              <a:rPr lang="en-US" sz="2400" dirty="0" smtClean="0"/>
              <a:t>Image Compression</a:t>
            </a:r>
          </a:p>
          <a:p>
            <a:pPr lvl="1"/>
            <a:r>
              <a:rPr lang="en-US" sz="2000" dirty="0" smtClean="0"/>
              <a:t>JPEG, JPEG2000, MPEG..</a:t>
            </a:r>
          </a:p>
          <a:p>
            <a:r>
              <a:rPr lang="en-US" sz="2400" dirty="0" smtClean="0"/>
              <a:t>Computing Field Properties</a:t>
            </a:r>
          </a:p>
          <a:p>
            <a:pPr lvl="1"/>
            <a:r>
              <a:rPr lang="en-US" sz="2000" dirty="0"/>
              <a:t>o</a:t>
            </a:r>
            <a:r>
              <a:rPr lang="en-US" sz="2000" dirty="0" smtClean="0"/>
              <a:t>rientation</a:t>
            </a:r>
          </a:p>
          <a:p>
            <a:pPr lvl="1"/>
            <a:r>
              <a:rPr lang="en-US" sz="2000" dirty="0"/>
              <a:t>o</a:t>
            </a:r>
            <a:r>
              <a:rPr lang="en-US" sz="2000" dirty="0" smtClean="0"/>
              <a:t>ptical flow</a:t>
            </a:r>
          </a:p>
          <a:p>
            <a:pPr lvl="1"/>
            <a:r>
              <a:rPr lang="en-US" sz="2000" dirty="0" smtClean="0"/>
              <a:t>disparity</a:t>
            </a:r>
            <a:endParaRPr lang="en-US" sz="2400" dirty="0" smtClean="0"/>
          </a:p>
          <a:p>
            <a:r>
              <a:rPr lang="en-US" sz="2400" dirty="0" smtClean="0"/>
              <a:t>Locating Structural Features</a:t>
            </a:r>
          </a:p>
          <a:p>
            <a:pPr lvl="1"/>
            <a:r>
              <a:rPr lang="en-US" sz="2000" dirty="0" smtClean="0"/>
              <a:t>corners</a:t>
            </a:r>
          </a:p>
          <a:p>
            <a:pPr lvl="1"/>
            <a:r>
              <a:rPr lang="en-US" sz="2000" dirty="0" smtClean="0"/>
              <a:t>edges</a:t>
            </a:r>
          </a:p>
          <a:p>
            <a:pPr lvl="1"/>
            <a:endParaRPr lang="en-US" sz="2000" dirty="0"/>
          </a:p>
        </p:txBody>
      </p:sp>
    </p:spTree>
    <p:extLst>
      <p:ext uri="{BB962C8B-B14F-4D97-AF65-F5344CB8AC3E}">
        <p14:creationId xmlns:p14="http://schemas.microsoft.com/office/powerpoint/2010/main" val="917322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Restoration</a:t>
            </a:r>
            <a:br>
              <a:rPr lang="en-US" dirty="0" smtClean="0"/>
            </a:br>
            <a:r>
              <a:rPr lang="en-US" sz="3100" dirty="0" smtClean="0"/>
              <a:t>(lookup Wikipedia for more details)</a:t>
            </a:r>
            <a:endParaRPr lang="en-US" sz="3100" dirty="0"/>
          </a:p>
        </p:txBody>
      </p:sp>
      <p:sp>
        <p:nvSpPr>
          <p:cNvPr id="3" name="Content Placeholder 2"/>
          <p:cNvSpPr>
            <a:spLocks noGrp="1"/>
          </p:cNvSpPr>
          <p:nvPr>
            <p:ph idx="1"/>
          </p:nvPr>
        </p:nvSpPr>
        <p:spPr/>
        <p:txBody>
          <a:bodyPr/>
          <a:lstStyle/>
          <a:p>
            <a:r>
              <a:rPr lang="en-US" sz="2400" dirty="0" smtClean="0"/>
              <a:t>Based on priors of what the “true” image should be like. Typically the world consists of opaque piecewise smooth surfaces, and illumination is also piecewise smooth, therefore the resulting radiance images are piecewise smooth.</a:t>
            </a:r>
          </a:p>
          <a:p>
            <a:r>
              <a:rPr lang="en-US" sz="2400" dirty="0" smtClean="0"/>
              <a:t>Some techniques</a:t>
            </a:r>
          </a:p>
          <a:p>
            <a:pPr lvl="1"/>
            <a:r>
              <a:rPr lang="en-US" sz="2000" dirty="0" smtClean="0"/>
              <a:t>Median filtering</a:t>
            </a:r>
          </a:p>
          <a:p>
            <a:pPr lvl="1"/>
            <a:r>
              <a:rPr lang="en-US" sz="2000" dirty="0" smtClean="0"/>
              <a:t>Gaussian smoothing</a:t>
            </a:r>
          </a:p>
          <a:p>
            <a:pPr lvl="1"/>
            <a:r>
              <a:rPr lang="en-US" sz="2000" dirty="0" smtClean="0"/>
              <a:t>Anisotropic diffusion</a:t>
            </a:r>
          </a:p>
          <a:p>
            <a:pPr lvl="1"/>
            <a:r>
              <a:rPr lang="en-US" sz="2000" dirty="0" smtClean="0"/>
              <a:t>Non-Local means</a:t>
            </a:r>
          </a:p>
          <a:p>
            <a:pPr lvl="1"/>
            <a:r>
              <a:rPr lang="en-US" sz="2000" dirty="0" err="1" smtClean="0"/>
              <a:t>Deconvolution</a:t>
            </a:r>
            <a:endParaRPr lang="en-US" sz="2000" dirty="0" smtClean="0"/>
          </a:p>
          <a:p>
            <a:endParaRPr lang="en-US" dirty="0"/>
          </a:p>
        </p:txBody>
      </p:sp>
    </p:spTree>
    <p:extLst>
      <p:ext uri="{BB962C8B-B14F-4D97-AF65-F5344CB8AC3E}">
        <p14:creationId xmlns:p14="http://schemas.microsoft.com/office/powerpoint/2010/main" val="2446165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Compression</a:t>
            </a:r>
            <a:endParaRPr lang="en-US" dirty="0"/>
          </a:p>
        </p:txBody>
      </p:sp>
      <p:sp>
        <p:nvSpPr>
          <p:cNvPr id="3" name="Content Placeholder 2"/>
          <p:cNvSpPr>
            <a:spLocks noGrp="1"/>
          </p:cNvSpPr>
          <p:nvPr>
            <p:ph idx="1"/>
          </p:nvPr>
        </p:nvSpPr>
        <p:spPr/>
        <p:txBody>
          <a:bodyPr/>
          <a:lstStyle/>
          <a:p>
            <a:r>
              <a:rPr lang="en-US" dirty="0" smtClean="0"/>
              <a:t>Based on prior distributions on natural images, as well as properties of the human visual system, which is more sensitive to some error than others</a:t>
            </a:r>
            <a:endParaRPr lang="en-US" dirty="0"/>
          </a:p>
        </p:txBody>
      </p:sp>
    </p:spTree>
    <p:extLst>
      <p:ext uri="{BB962C8B-B14F-4D97-AF65-F5344CB8AC3E}">
        <p14:creationId xmlns:p14="http://schemas.microsoft.com/office/powerpoint/2010/main" val="2464750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field properties</a:t>
            </a:r>
            <a:br>
              <a:rPr lang="en-US" dirty="0" smtClean="0"/>
            </a:br>
            <a:r>
              <a:rPr lang="en-US" sz="3600" dirty="0" smtClean="0">
                <a:solidFill>
                  <a:srgbClr val="FF0000"/>
                </a:solidFill>
              </a:rPr>
              <a:t>these are defined at every pixel (</a:t>
            </a:r>
            <a:r>
              <a:rPr lang="en-US" sz="3600" dirty="0" err="1" smtClean="0">
                <a:solidFill>
                  <a:srgbClr val="FF0000"/>
                </a:solidFill>
              </a:rPr>
              <a:t>x,y</a:t>
            </a:r>
            <a:r>
              <a:rPr lang="en-US" sz="3600" dirty="0" smtClean="0">
                <a:solidFill>
                  <a:srgbClr val="FF0000"/>
                </a:solidFill>
              </a:rPr>
              <a:t>)</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Orientation</a:t>
            </a:r>
          </a:p>
          <a:p>
            <a:pPr lvl="1"/>
            <a:r>
              <a:rPr lang="en-US" dirty="0"/>
              <a:t> </a:t>
            </a:r>
            <a:r>
              <a:rPr lang="en-US" sz="2400" dirty="0" smtClean="0"/>
              <a:t>at every pixel, one can define a local orientation by computing the gradient of the image</a:t>
            </a:r>
          </a:p>
          <a:p>
            <a:r>
              <a:rPr lang="en-US" dirty="0" smtClean="0"/>
              <a:t>Optical Flow</a:t>
            </a:r>
          </a:p>
          <a:p>
            <a:pPr lvl="1"/>
            <a:r>
              <a:rPr lang="en-US" dirty="0"/>
              <a:t> </a:t>
            </a:r>
            <a:r>
              <a:rPr lang="en-US" sz="2400" dirty="0" smtClean="0"/>
              <a:t>at every pixel, a vector corresponding to the movement from one time frame to the next</a:t>
            </a:r>
          </a:p>
          <a:p>
            <a:r>
              <a:rPr lang="en-US" dirty="0" smtClean="0"/>
              <a:t>Binocular Disparity</a:t>
            </a:r>
          </a:p>
          <a:p>
            <a:pPr lvl="1"/>
            <a:r>
              <a:rPr lang="en-US" sz="2400" dirty="0"/>
              <a:t>a</a:t>
            </a:r>
            <a:r>
              <a:rPr lang="en-US" sz="2400" dirty="0" smtClean="0"/>
              <a:t>t every pixel, a vector corresponding to the displacement of the corresponding point from the left to the right image</a:t>
            </a:r>
          </a:p>
        </p:txBody>
      </p:sp>
    </p:spTree>
    <p:extLst>
      <p:ext uri="{BB962C8B-B14F-4D97-AF65-F5344CB8AC3E}">
        <p14:creationId xmlns:p14="http://schemas.microsoft.com/office/powerpoint/2010/main" val="24714104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Locating Structural Features</a:t>
            </a:r>
            <a:endParaRPr lang="en-US" dirty="0"/>
          </a:p>
        </p:txBody>
      </p:sp>
      <p:sp>
        <p:nvSpPr>
          <p:cNvPr id="5" name="Content Placeholder 4"/>
          <p:cNvSpPr>
            <a:spLocks noGrp="1"/>
          </p:cNvSpPr>
          <p:nvPr>
            <p:ph idx="1"/>
          </p:nvPr>
        </p:nvSpPr>
        <p:spPr/>
        <p:txBody>
          <a:bodyPr>
            <a:normAutofit/>
          </a:bodyPr>
          <a:lstStyle/>
          <a:p>
            <a:r>
              <a:rPr lang="en-US" sz="2800" dirty="0" smtClean="0"/>
              <a:t>Edges are curves in the image, across which the brightness changes “a lot”</a:t>
            </a:r>
          </a:p>
          <a:p>
            <a:r>
              <a:rPr lang="en-US" sz="2800" dirty="0" smtClean="0"/>
              <a:t>Corners/Junctions</a:t>
            </a:r>
            <a:endParaRPr lang="en-US"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2743200"/>
            <a:ext cx="4953000" cy="385233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952911" y="3760228"/>
              <a:ext cx="1149480" cy="833400"/>
            </p14:xfrm>
          </p:contentPart>
        </mc:Choice>
        <mc:Fallback xmlns="">
          <p:pic>
            <p:nvPicPr>
              <p:cNvPr id="9" name="Ink 8"/>
              <p:cNvPicPr/>
              <p:nvPr/>
            </p:nvPicPr>
            <p:blipFill>
              <a:blip r:embed="rId4"/>
              <a:stretch>
                <a:fillRect/>
              </a:stretch>
            </p:blipFill>
            <p:spPr>
              <a:xfrm>
                <a:off x="3948951" y="3753388"/>
                <a:ext cx="1165320"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2412471" y="3518308"/>
              <a:ext cx="1874880" cy="843840"/>
            </p14:xfrm>
          </p:contentPart>
        </mc:Choice>
        <mc:Fallback xmlns="">
          <p:pic>
            <p:nvPicPr>
              <p:cNvPr id="15" name="Ink 14"/>
              <p:cNvPicPr/>
              <p:nvPr/>
            </p:nvPicPr>
            <p:blipFill>
              <a:blip r:embed="rId6"/>
              <a:stretch>
                <a:fillRect/>
              </a:stretch>
            </p:blipFill>
            <p:spPr>
              <a:xfrm>
                <a:off x="2401671" y="3506428"/>
                <a:ext cx="1896840" cy="86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7422231" y="2520748"/>
              <a:ext cx="403200" cy="990360"/>
            </p14:xfrm>
          </p:contentPart>
        </mc:Choice>
        <mc:Fallback xmlns="">
          <p:pic>
            <p:nvPicPr>
              <p:cNvPr id="18" name="Ink 17"/>
              <p:cNvPicPr/>
              <p:nvPr/>
            </p:nvPicPr>
            <p:blipFill>
              <a:blip r:embed="rId8"/>
              <a:stretch>
                <a:fillRect/>
              </a:stretch>
            </p:blipFill>
            <p:spPr>
              <a:xfrm>
                <a:off x="7413951" y="2507068"/>
                <a:ext cx="425160" cy="101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p14:cNvContentPartPr/>
              <p14:nvPr/>
            </p14:nvContentPartPr>
            <p14:xfrm>
              <a:off x="7217391" y="2187388"/>
              <a:ext cx="1288800" cy="336240"/>
            </p14:xfrm>
          </p:contentPart>
        </mc:Choice>
        <mc:Fallback xmlns="">
          <p:pic>
            <p:nvPicPr>
              <p:cNvPr id="24" name="Ink 23"/>
              <p:cNvPicPr/>
              <p:nvPr/>
            </p:nvPicPr>
            <p:blipFill>
              <a:blip r:embed="rId10"/>
              <a:stretch>
                <a:fillRect/>
              </a:stretch>
            </p:blipFill>
            <p:spPr>
              <a:xfrm>
                <a:off x="7211271" y="2173348"/>
                <a:ext cx="130968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p14:cNvContentPartPr/>
              <p14:nvPr/>
            </p14:nvContentPartPr>
            <p14:xfrm>
              <a:off x="6458151" y="5251708"/>
              <a:ext cx="1598040" cy="530280"/>
            </p14:xfrm>
          </p:contentPart>
        </mc:Choice>
        <mc:Fallback xmlns="">
          <p:pic>
            <p:nvPicPr>
              <p:cNvPr id="26" name="Ink 25"/>
              <p:cNvPicPr/>
              <p:nvPr/>
            </p:nvPicPr>
            <p:blipFill>
              <a:blip r:embed="rId12"/>
              <a:stretch>
                <a:fillRect/>
              </a:stretch>
            </p:blipFill>
            <p:spPr>
              <a:xfrm>
                <a:off x="6444471" y="5241268"/>
                <a:ext cx="162432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p14:cNvContentPartPr/>
              <p14:nvPr/>
            </p14:nvContentPartPr>
            <p14:xfrm>
              <a:off x="7953951" y="3188908"/>
              <a:ext cx="1034640" cy="722520"/>
            </p14:xfrm>
          </p:contentPart>
        </mc:Choice>
        <mc:Fallback xmlns="">
          <p:pic>
            <p:nvPicPr>
              <p:cNvPr id="31" name="Ink 30"/>
              <p:cNvPicPr/>
              <p:nvPr/>
            </p:nvPicPr>
            <p:blipFill>
              <a:blip r:embed="rId14"/>
              <a:stretch>
                <a:fillRect/>
              </a:stretch>
            </p:blipFill>
            <p:spPr>
              <a:xfrm>
                <a:off x="7947471" y="3178468"/>
                <a:ext cx="104436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p14:cNvContentPartPr/>
              <p14:nvPr/>
            </p14:nvContentPartPr>
            <p14:xfrm>
              <a:off x="7253391" y="2116828"/>
              <a:ext cx="692280" cy="611280"/>
            </p14:xfrm>
          </p:contentPart>
        </mc:Choice>
        <mc:Fallback xmlns="">
          <p:pic>
            <p:nvPicPr>
              <p:cNvPr id="34" name="Ink 33"/>
              <p:cNvPicPr/>
              <p:nvPr/>
            </p:nvPicPr>
            <p:blipFill>
              <a:blip r:embed="rId16"/>
              <a:stretch>
                <a:fillRect/>
              </a:stretch>
            </p:blipFill>
            <p:spPr>
              <a:xfrm>
                <a:off x="7242591" y="2103148"/>
                <a:ext cx="70668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Ink 43"/>
              <p14:cNvContentPartPr/>
              <p14:nvPr/>
            </p14:nvContentPartPr>
            <p14:xfrm>
              <a:off x="7824711" y="5620708"/>
              <a:ext cx="1145160" cy="421200"/>
            </p14:xfrm>
          </p:contentPart>
        </mc:Choice>
        <mc:Fallback xmlns="">
          <p:pic>
            <p:nvPicPr>
              <p:cNvPr id="44" name="Ink 43"/>
              <p:cNvPicPr/>
              <p:nvPr/>
            </p:nvPicPr>
            <p:blipFill>
              <a:blip r:embed="rId18"/>
              <a:stretch>
                <a:fillRect/>
              </a:stretch>
            </p:blipFill>
            <p:spPr>
              <a:xfrm>
                <a:off x="7813911" y="5606308"/>
                <a:ext cx="116964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5" name="Ink 64"/>
              <p14:cNvContentPartPr/>
              <p14:nvPr/>
            </p14:nvContentPartPr>
            <p14:xfrm>
              <a:off x="591231" y="5486788"/>
              <a:ext cx="2130480" cy="1115640"/>
            </p14:xfrm>
          </p:contentPart>
        </mc:Choice>
        <mc:Fallback xmlns="">
          <p:pic>
            <p:nvPicPr>
              <p:cNvPr id="65" name="Ink 64"/>
              <p:cNvPicPr/>
              <p:nvPr/>
            </p:nvPicPr>
            <p:blipFill>
              <a:blip r:embed="rId20"/>
              <a:stretch>
                <a:fillRect/>
              </a:stretch>
            </p:blipFill>
            <p:spPr>
              <a:xfrm>
                <a:off x="576471" y="5473828"/>
                <a:ext cx="2151360" cy="1143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 name="Ink 1"/>
              <p14:cNvContentPartPr/>
              <p14:nvPr/>
            </p14:nvContentPartPr>
            <p14:xfrm>
              <a:off x="6497640" y="3157200"/>
              <a:ext cx="2549160" cy="2697120"/>
            </p14:xfrm>
          </p:contentPart>
        </mc:Choice>
        <mc:Fallback xmlns="">
          <p:pic>
            <p:nvPicPr>
              <p:cNvPr id="2" name="Ink 1"/>
              <p:cNvPicPr/>
              <p:nvPr/>
            </p:nvPicPr>
            <p:blipFill>
              <a:blip r:embed="rId22"/>
              <a:stretch>
                <a:fillRect/>
              </a:stretch>
            </p:blipFill>
            <p:spPr>
              <a:xfrm>
                <a:off x="6492600" y="3154320"/>
                <a:ext cx="2562120" cy="2709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 name="Ink 2"/>
              <p14:cNvContentPartPr/>
              <p14:nvPr/>
            </p14:nvContentPartPr>
            <p14:xfrm>
              <a:off x="7234920" y="2449440"/>
              <a:ext cx="1330200" cy="1063800"/>
            </p14:xfrm>
          </p:contentPart>
        </mc:Choice>
        <mc:Fallback xmlns="">
          <p:pic>
            <p:nvPicPr>
              <p:cNvPr id="3" name="Ink 2"/>
              <p:cNvPicPr/>
              <p:nvPr/>
            </p:nvPicPr>
            <p:blipFill>
              <a:blip r:embed="rId24"/>
              <a:stretch>
                <a:fillRect/>
              </a:stretch>
            </p:blipFill>
            <p:spPr>
              <a:xfrm>
                <a:off x="7230960" y="2446920"/>
                <a:ext cx="1336680" cy="1068840"/>
              </a:xfrm>
              <a:prstGeom prst="rect">
                <a:avLst/>
              </a:prstGeom>
            </p:spPr>
          </p:pic>
        </mc:Fallback>
      </mc:AlternateContent>
    </p:spTree>
    <p:extLst>
      <p:ext uri="{BB962C8B-B14F-4D97-AF65-F5344CB8AC3E}">
        <p14:creationId xmlns:p14="http://schemas.microsoft.com/office/powerpoint/2010/main" val="25739743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Edges detected in an image</a:t>
            </a:r>
            <a:endParaRPr lang="en-US" dirty="0"/>
          </a:p>
        </p:txBody>
      </p:sp>
      <p:pic>
        <p:nvPicPr>
          <p:cNvPr id="3" name="Picture 2" descr="Screen Shot 2015-02-09 at 9.19.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5650"/>
            <a:ext cx="9144000" cy="3294185"/>
          </a:xfrm>
          <a:prstGeom prst="rect">
            <a:avLst/>
          </a:prstGeom>
        </p:spPr>
      </p:pic>
    </p:spTree>
    <p:extLst>
      <p:ext uri="{BB962C8B-B14F-4D97-AF65-F5344CB8AC3E}">
        <p14:creationId xmlns:p14="http://schemas.microsoft.com/office/powerpoint/2010/main" val="24226984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smtClean="0"/>
              <a:t>Edge Detection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066800"/>
            <a:ext cx="7666811" cy="323744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74" y="4024690"/>
            <a:ext cx="3581400" cy="251788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6440040" y="1512332"/>
              <a:ext cx="741600" cy="1296720"/>
            </p14:xfrm>
          </p:contentPart>
        </mc:Choice>
        <mc:Fallback xmlns="">
          <p:pic>
            <p:nvPicPr>
              <p:cNvPr id="10" name="Ink 9"/>
              <p:cNvPicPr/>
              <p:nvPr/>
            </p:nvPicPr>
            <p:blipFill>
              <a:blip r:embed="rId5"/>
              <a:stretch>
                <a:fillRect/>
              </a:stretch>
            </p:blipFill>
            <p:spPr>
              <a:xfrm>
                <a:off x="6428880" y="1507292"/>
                <a:ext cx="758520" cy="131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p14:cNvContentPartPr/>
              <p14:nvPr/>
            </p14:nvContentPartPr>
            <p14:xfrm>
              <a:off x="4735800" y="1302812"/>
              <a:ext cx="4033440" cy="400320"/>
            </p14:xfrm>
          </p:contentPart>
        </mc:Choice>
        <mc:Fallback xmlns="">
          <p:pic>
            <p:nvPicPr>
              <p:cNvPr id="15" name="Ink 14"/>
              <p:cNvPicPr/>
              <p:nvPr/>
            </p:nvPicPr>
            <p:blipFill>
              <a:blip r:embed="rId7"/>
              <a:stretch>
                <a:fillRect/>
              </a:stretch>
            </p:blipFill>
            <p:spPr>
              <a:xfrm>
                <a:off x="4723200" y="1292012"/>
                <a:ext cx="40590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p14:cNvContentPartPr/>
              <p14:nvPr/>
            </p14:nvContentPartPr>
            <p14:xfrm>
              <a:off x="5197680" y="1653092"/>
              <a:ext cx="389160" cy="1020960"/>
            </p14:xfrm>
          </p:contentPart>
        </mc:Choice>
        <mc:Fallback xmlns="">
          <p:pic>
            <p:nvPicPr>
              <p:cNvPr id="27" name="Ink 26"/>
              <p:cNvPicPr/>
              <p:nvPr/>
            </p:nvPicPr>
            <p:blipFill>
              <a:blip r:embed="rId9"/>
              <a:stretch>
                <a:fillRect/>
              </a:stretch>
            </p:blipFill>
            <p:spPr>
              <a:xfrm>
                <a:off x="5190840" y="1639772"/>
                <a:ext cx="409680"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 name="Ink 42"/>
              <p14:cNvContentPartPr/>
              <p14:nvPr/>
            </p14:nvContentPartPr>
            <p14:xfrm>
              <a:off x="923400" y="3394772"/>
              <a:ext cx="299160" cy="580680"/>
            </p14:xfrm>
          </p:contentPart>
        </mc:Choice>
        <mc:Fallback xmlns="">
          <p:pic>
            <p:nvPicPr>
              <p:cNvPr id="43" name="Ink 42"/>
              <p:cNvPicPr/>
              <p:nvPr/>
            </p:nvPicPr>
            <p:blipFill>
              <a:blip r:embed="rId11"/>
              <a:stretch>
                <a:fillRect/>
              </a:stretch>
            </p:blipFill>
            <p:spPr>
              <a:xfrm>
                <a:off x="911160" y="3383612"/>
                <a:ext cx="32400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p14:cNvContentPartPr/>
              <p14:nvPr/>
            </p14:nvContentPartPr>
            <p14:xfrm>
              <a:off x="8145360" y="1590812"/>
              <a:ext cx="691560" cy="268200"/>
            </p14:xfrm>
          </p:contentPart>
        </mc:Choice>
        <mc:Fallback xmlns="">
          <p:pic>
            <p:nvPicPr>
              <p:cNvPr id="48" name="Ink 47"/>
              <p:cNvPicPr/>
              <p:nvPr/>
            </p:nvPicPr>
            <p:blipFill>
              <a:blip r:embed="rId13"/>
              <a:stretch>
                <a:fillRect/>
              </a:stretch>
            </p:blipFill>
            <p:spPr>
              <a:xfrm>
                <a:off x="8134560" y="1581452"/>
                <a:ext cx="715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 name="Ink 48"/>
              <p14:cNvContentPartPr/>
              <p14:nvPr/>
            </p14:nvContentPartPr>
            <p14:xfrm>
              <a:off x="5246280" y="4431212"/>
              <a:ext cx="3640680" cy="903240"/>
            </p14:xfrm>
          </p:contentPart>
        </mc:Choice>
        <mc:Fallback xmlns="">
          <p:pic>
            <p:nvPicPr>
              <p:cNvPr id="49" name="Ink 48"/>
              <p:cNvPicPr/>
              <p:nvPr/>
            </p:nvPicPr>
            <p:blipFill>
              <a:blip r:embed="rId15"/>
              <a:stretch>
                <a:fillRect/>
              </a:stretch>
            </p:blipFill>
            <p:spPr>
              <a:xfrm>
                <a:off x="5236560" y="4416452"/>
                <a:ext cx="3665880" cy="93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0" name="Ink 69"/>
              <p14:cNvContentPartPr/>
              <p14:nvPr/>
            </p14:nvContentPartPr>
            <p14:xfrm>
              <a:off x="413280" y="1648080"/>
              <a:ext cx="7599960" cy="4152960"/>
            </p14:xfrm>
          </p:contentPart>
        </mc:Choice>
        <mc:Fallback xmlns="">
          <p:pic>
            <p:nvPicPr>
              <p:cNvPr id="70" name="Ink 69"/>
              <p:cNvPicPr/>
              <p:nvPr/>
            </p:nvPicPr>
            <p:blipFill>
              <a:blip r:embed="rId17"/>
              <a:stretch>
                <a:fillRect/>
              </a:stretch>
            </p:blipFill>
            <p:spPr>
              <a:xfrm>
                <a:off x="406440" y="1642680"/>
                <a:ext cx="7610400" cy="4166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 name="Ink 2"/>
              <p14:cNvContentPartPr/>
              <p14:nvPr/>
            </p14:nvContentPartPr>
            <p14:xfrm>
              <a:off x="5246280" y="5379840"/>
              <a:ext cx="3281040" cy="799200"/>
            </p14:xfrm>
          </p:contentPart>
        </mc:Choice>
        <mc:Fallback xmlns="">
          <p:pic>
            <p:nvPicPr>
              <p:cNvPr id="3" name="Ink 2"/>
              <p:cNvPicPr/>
              <p:nvPr/>
            </p:nvPicPr>
            <p:blipFill>
              <a:blip r:embed="rId19"/>
              <a:stretch>
                <a:fillRect/>
              </a:stretch>
            </p:blipFill>
            <p:spPr>
              <a:xfrm>
                <a:off x="5240160" y="5371200"/>
                <a:ext cx="3297960" cy="817200"/>
              </a:xfrm>
              <a:prstGeom prst="rect">
                <a:avLst/>
              </a:prstGeom>
            </p:spPr>
          </p:pic>
        </mc:Fallback>
      </mc:AlternateContent>
    </p:spTree>
    <p:extLst>
      <p:ext uri="{BB962C8B-B14F-4D97-AF65-F5344CB8AC3E}">
        <p14:creationId xmlns:p14="http://schemas.microsoft.com/office/powerpoint/2010/main" val="2827681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377</Words>
  <Application>Microsoft Macintosh PowerPoint</Application>
  <PresentationFormat>On-screen Show (4:3)</PresentationFormat>
  <Paragraphs>67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Image Processing</vt:lpstr>
      <vt:lpstr>Different kinds of images</vt:lpstr>
      <vt:lpstr>Canonical Image Processing problems</vt:lpstr>
      <vt:lpstr>Image Restoration (lookup Wikipedia for more details)</vt:lpstr>
      <vt:lpstr>Image Compression</vt:lpstr>
      <vt:lpstr>Computing field properties these are defined at every pixel (x,y)</vt:lpstr>
      <vt:lpstr>Locating Structural Features</vt:lpstr>
      <vt:lpstr>Edges detected in an image</vt:lpstr>
      <vt:lpstr>Edge Detection</vt:lpstr>
      <vt:lpstr>However…</vt:lpstr>
      <vt:lpstr>Edge detection in 1D</vt:lpstr>
      <vt:lpstr>Convolution</vt:lpstr>
      <vt:lpstr>Implementation Details</vt:lpstr>
      <vt:lpstr>An example</vt:lpstr>
      <vt:lpstr>An example</vt:lpstr>
      <vt:lpstr>An example</vt:lpstr>
      <vt:lpstr>An example</vt:lpstr>
      <vt:lpstr>An example</vt:lpstr>
      <vt:lpstr>The 1D Gaussian and its derivatives</vt:lpstr>
      <vt:lpstr>An important observation</vt:lpstr>
      <vt:lpstr>Edge detection in 1D</vt:lpstr>
      <vt:lpstr>Two Dimensional Gaussian</vt:lpstr>
      <vt:lpstr>Image convolved with 2D Gaussian</vt:lpstr>
      <vt:lpstr>Oriented Gaussian Derivatives in 2D</vt:lpstr>
      <vt:lpstr>Oriented Gaussian First and Second Derivatives</vt:lpstr>
      <vt:lpstr>Computing Orientation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malik</dc:creator>
  <cp:lastModifiedBy>Jitendra Malik</cp:lastModifiedBy>
  <cp:revision>54</cp:revision>
  <dcterms:created xsi:type="dcterms:W3CDTF">2012-02-07T18:44:42Z</dcterms:created>
  <dcterms:modified xsi:type="dcterms:W3CDTF">2015-02-09T21:50:23Z</dcterms:modified>
</cp:coreProperties>
</file>