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3" r:id="rId7"/>
    <p:sldId id="264" r:id="rId8"/>
    <p:sldId id="262" r:id="rId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23D15-0780-4A78-807D-7F496020733E}" v="13" dt="2022-05-02T10:22:54.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5226" autoAdjust="0"/>
  </p:normalViewPr>
  <p:slideViewPr>
    <p:cSldViewPr snapToGrid="0">
      <p:cViewPr varScale="1">
        <p:scale>
          <a:sx n="121" d="100"/>
          <a:sy n="121" d="100"/>
        </p:scale>
        <p:origin x="461"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erick Read" userId="8c20ca08efcf2aae" providerId="LiveId" clId="{87F23D15-0780-4A78-807D-7F496020733E}"/>
    <pc:docChg chg="undo custSel addSld delSld modSld sldOrd">
      <pc:chgData name="Roderick Read" userId="8c20ca08efcf2aae" providerId="LiveId" clId="{87F23D15-0780-4A78-807D-7F496020733E}" dt="2022-05-02T10:23:57.116" v="2061" actId="2696"/>
      <pc:docMkLst>
        <pc:docMk/>
      </pc:docMkLst>
      <pc:sldChg chg="addSp delSp modSp mod">
        <pc:chgData name="Roderick Read" userId="8c20ca08efcf2aae" providerId="LiveId" clId="{87F23D15-0780-4A78-807D-7F496020733E}" dt="2022-05-02T10:23:51.756" v="2060" actId="1076"/>
        <pc:sldMkLst>
          <pc:docMk/>
          <pc:sldMk cId="3072013332" sldId="256"/>
        </pc:sldMkLst>
        <pc:spChg chg="mod">
          <ac:chgData name="Roderick Read" userId="8c20ca08efcf2aae" providerId="LiveId" clId="{87F23D15-0780-4A78-807D-7F496020733E}" dt="2022-05-02T10:22:52.156" v="2053" actId="14100"/>
          <ac:spMkLst>
            <pc:docMk/>
            <pc:sldMk cId="3072013332" sldId="256"/>
            <ac:spMk id="2" creationId="{00000000-0000-0000-0000-000000000000}"/>
          </ac:spMkLst>
        </pc:spChg>
        <pc:spChg chg="del">
          <ac:chgData name="Roderick Read" userId="8c20ca08efcf2aae" providerId="LiveId" clId="{87F23D15-0780-4A78-807D-7F496020733E}" dt="2022-05-02T09:40:18.274" v="10" actId="478"/>
          <ac:spMkLst>
            <pc:docMk/>
            <pc:sldMk cId="3072013332" sldId="256"/>
            <ac:spMk id="3" creationId="{00000000-0000-0000-0000-000000000000}"/>
          </ac:spMkLst>
        </pc:spChg>
        <pc:spChg chg="mod">
          <ac:chgData name="Roderick Read" userId="8c20ca08efcf2aae" providerId="LiveId" clId="{87F23D15-0780-4A78-807D-7F496020733E}" dt="2022-05-02T10:23:51.756" v="2060" actId="1076"/>
          <ac:spMkLst>
            <pc:docMk/>
            <pc:sldMk cId="3072013332" sldId="256"/>
            <ac:spMk id="5" creationId="{DF0DF785-B362-46F5-AE17-9AC488C97B81}"/>
          </ac:spMkLst>
        </pc:spChg>
        <pc:spChg chg="mod">
          <ac:chgData name="Roderick Read" userId="8c20ca08efcf2aae" providerId="LiveId" clId="{87F23D15-0780-4A78-807D-7F496020733E}" dt="2022-05-02T10:23:51.756" v="2060" actId="1076"/>
          <ac:spMkLst>
            <pc:docMk/>
            <pc:sldMk cId="3072013332" sldId="256"/>
            <ac:spMk id="6" creationId="{69B8ED89-442D-4503-9BD7-1F00FA1A27B5}"/>
          </ac:spMkLst>
        </pc:spChg>
        <pc:spChg chg="mod">
          <ac:chgData name="Roderick Read" userId="8c20ca08efcf2aae" providerId="LiveId" clId="{87F23D15-0780-4A78-807D-7F496020733E}" dt="2022-05-02T10:23:51.756" v="2060" actId="1076"/>
          <ac:spMkLst>
            <pc:docMk/>
            <pc:sldMk cId="3072013332" sldId="256"/>
            <ac:spMk id="7" creationId="{68F493CB-970C-42E3-8CD1-FC65B4D2FC82}"/>
          </ac:spMkLst>
        </pc:spChg>
        <pc:spChg chg="mod">
          <ac:chgData name="Roderick Read" userId="8c20ca08efcf2aae" providerId="LiveId" clId="{87F23D15-0780-4A78-807D-7F496020733E}" dt="2022-05-02T10:23:51.756" v="2060" actId="1076"/>
          <ac:spMkLst>
            <pc:docMk/>
            <pc:sldMk cId="3072013332" sldId="256"/>
            <ac:spMk id="8" creationId="{9EE0F289-1F00-4320-8A95-C0C80CF21379}"/>
          </ac:spMkLst>
        </pc:spChg>
        <pc:spChg chg="mod">
          <ac:chgData name="Roderick Read" userId="8c20ca08efcf2aae" providerId="LiveId" clId="{87F23D15-0780-4A78-807D-7F496020733E}" dt="2022-05-02T10:23:51.756" v="2060" actId="1076"/>
          <ac:spMkLst>
            <pc:docMk/>
            <pc:sldMk cId="3072013332" sldId="256"/>
            <ac:spMk id="9" creationId="{E6010333-2A70-4FF9-841F-C5FAAAB98D08}"/>
          </ac:spMkLst>
        </pc:spChg>
        <pc:spChg chg="mod">
          <ac:chgData name="Roderick Read" userId="8c20ca08efcf2aae" providerId="LiveId" clId="{87F23D15-0780-4A78-807D-7F496020733E}" dt="2022-05-02T10:23:51.756" v="2060" actId="1076"/>
          <ac:spMkLst>
            <pc:docMk/>
            <pc:sldMk cId="3072013332" sldId="256"/>
            <ac:spMk id="10" creationId="{A44FD6B5-5B05-4F03-9B72-A5654B6B813C}"/>
          </ac:spMkLst>
        </pc:spChg>
        <pc:spChg chg="add del mod">
          <ac:chgData name="Roderick Read" userId="8c20ca08efcf2aae" providerId="LiveId" clId="{87F23D15-0780-4A78-807D-7F496020733E}" dt="2022-05-02T09:40:20.486" v="11" actId="478"/>
          <ac:spMkLst>
            <pc:docMk/>
            <pc:sldMk cId="3072013332" sldId="256"/>
            <ac:spMk id="12" creationId="{221F1BA8-3D1B-4FE1-B6FC-CD845A978274}"/>
          </ac:spMkLst>
        </pc:spChg>
        <pc:spChg chg="del">
          <ac:chgData name="Roderick Read" userId="8c20ca08efcf2aae" providerId="LiveId" clId="{87F23D15-0780-4A78-807D-7F496020733E}" dt="2022-05-02T09:40:29.424" v="12" actId="478"/>
          <ac:spMkLst>
            <pc:docMk/>
            <pc:sldMk cId="3072013332" sldId="256"/>
            <ac:spMk id="13" creationId="{14D056F9-0D09-483C-BD28-75BF3837079B}"/>
          </ac:spMkLst>
        </pc:spChg>
        <pc:spChg chg="add mod">
          <ac:chgData name="Roderick Read" userId="8c20ca08efcf2aae" providerId="LiveId" clId="{87F23D15-0780-4A78-807D-7F496020733E}" dt="2022-05-02T10:23:25.036" v="2059" actId="1076"/>
          <ac:spMkLst>
            <pc:docMk/>
            <pc:sldMk cId="3072013332" sldId="256"/>
            <ac:spMk id="15" creationId="{5A5637C0-2578-4675-BAA4-28605CA5408D}"/>
          </ac:spMkLst>
        </pc:spChg>
        <pc:picChg chg="mod">
          <ac:chgData name="Roderick Read" userId="8c20ca08efcf2aae" providerId="LiveId" clId="{87F23D15-0780-4A78-807D-7F496020733E}" dt="2022-05-02T10:23:51.756" v="2060" actId="1076"/>
          <ac:picMkLst>
            <pc:docMk/>
            <pc:sldMk cId="3072013332" sldId="256"/>
            <ac:picMk id="4" creationId="{B57E6040-BDB1-447A-9A51-B9655DFB8730}"/>
          </ac:picMkLst>
        </pc:picChg>
      </pc:sldChg>
      <pc:sldChg chg="delSp modSp mod">
        <pc:chgData name="Roderick Read" userId="8c20ca08efcf2aae" providerId="LiveId" clId="{87F23D15-0780-4A78-807D-7F496020733E}" dt="2022-05-02T09:52:49.205" v="358" actId="1076"/>
        <pc:sldMkLst>
          <pc:docMk/>
          <pc:sldMk cId="2709854513" sldId="257"/>
        </pc:sldMkLst>
        <pc:spChg chg="mod">
          <ac:chgData name="Roderick Read" userId="8c20ca08efcf2aae" providerId="LiveId" clId="{87F23D15-0780-4A78-807D-7F496020733E}" dt="2022-05-02T09:52:49.205" v="358" actId="1076"/>
          <ac:spMkLst>
            <pc:docMk/>
            <pc:sldMk cId="2709854513" sldId="257"/>
            <ac:spMk id="12" creationId="{8D679127-A59F-47FC-85A6-683B60D0F699}"/>
          </ac:spMkLst>
        </pc:spChg>
        <pc:spChg chg="del mod">
          <ac:chgData name="Roderick Read" userId="8c20ca08efcf2aae" providerId="LiveId" clId="{87F23D15-0780-4A78-807D-7F496020733E}" dt="2022-05-02T09:40:58.401" v="17" actId="478"/>
          <ac:spMkLst>
            <pc:docMk/>
            <pc:sldMk cId="2709854513" sldId="257"/>
            <ac:spMk id="14" creationId="{A1921FAD-1084-447A-8593-95E9CC94272F}"/>
          </ac:spMkLst>
        </pc:spChg>
        <pc:spChg chg="del">
          <ac:chgData name="Roderick Read" userId="8c20ca08efcf2aae" providerId="LiveId" clId="{87F23D15-0780-4A78-807D-7F496020733E}" dt="2022-05-02T09:40:49.399" v="15" actId="478"/>
          <ac:spMkLst>
            <pc:docMk/>
            <pc:sldMk cId="2709854513" sldId="257"/>
            <ac:spMk id="17" creationId="{19A23DDF-88B1-4254-82F4-FA1732381515}"/>
          </ac:spMkLst>
        </pc:spChg>
      </pc:sldChg>
      <pc:sldChg chg="addSp delSp modSp mod">
        <pc:chgData name="Roderick Read" userId="8c20ca08efcf2aae" providerId="LiveId" clId="{87F23D15-0780-4A78-807D-7F496020733E}" dt="2022-05-02T10:14:37.947" v="1545" actId="20577"/>
        <pc:sldMkLst>
          <pc:docMk/>
          <pc:sldMk cId="3939736524" sldId="259"/>
        </pc:sldMkLst>
        <pc:spChg chg="mod">
          <ac:chgData name="Roderick Read" userId="8c20ca08efcf2aae" providerId="LiveId" clId="{87F23D15-0780-4A78-807D-7F496020733E}" dt="2022-05-02T09:50:44.324" v="349"/>
          <ac:spMkLst>
            <pc:docMk/>
            <pc:sldMk cId="3939736524" sldId="259"/>
            <ac:spMk id="2" creationId="{5AB8CA3F-1174-4F58-AF4E-269A4F2812AF}"/>
          </ac:spMkLst>
        </pc:spChg>
        <pc:spChg chg="mod">
          <ac:chgData name="Roderick Read" userId="8c20ca08efcf2aae" providerId="LiveId" clId="{87F23D15-0780-4A78-807D-7F496020733E}" dt="2022-05-02T09:46:31.364" v="252" actId="27636"/>
          <ac:spMkLst>
            <pc:docMk/>
            <pc:sldMk cId="3939736524" sldId="259"/>
            <ac:spMk id="3" creationId="{7B4F3CE1-2E90-4010-B6B9-85E696C7B194}"/>
          </ac:spMkLst>
        </pc:spChg>
        <pc:spChg chg="add mod">
          <ac:chgData name="Roderick Read" userId="8c20ca08efcf2aae" providerId="LiveId" clId="{87F23D15-0780-4A78-807D-7F496020733E}" dt="2022-05-02T09:55:33.543" v="497"/>
          <ac:spMkLst>
            <pc:docMk/>
            <pc:sldMk cId="3939736524" sldId="259"/>
            <ac:spMk id="20" creationId="{7247761E-AE26-40A1-A8B7-DEE0D561BC1B}"/>
          </ac:spMkLst>
        </pc:spChg>
        <pc:spChg chg="mod">
          <ac:chgData name="Roderick Read" userId="8c20ca08efcf2aae" providerId="LiveId" clId="{87F23D15-0780-4A78-807D-7F496020733E}" dt="2022-05-02T10:14:37.947" v="1545" actId="20577"/>
          <ac:spMkLst>
            <pc:docMk/>
            <pc:sldMk cId="3939736524" sldId="259"/>
            <ac:spMk id="21" creationId="{C9B09DD5-56CB-4656-AF43-585F7A6589DC}"/>
          </ac:spMkLst>
        </pc:spChg>
        <pc:spChg chg="del">
          <ac:chgData name="Roderick Read" userId="8c20ca08efcf2aae" providerId="LiveId" clId="{87F23D15-0780-4A78-807D-7F496020733E}" dt="2022-05-02T09:46:21.752" v="250" actId="478"/>
          <ac:spMkLst>
            <pc:docMk/>
            <pc:sldMk cId="3939736524" sldId="259"/>
            <ac:spMk id="24" creationId="{3E812B59-C663-4104-98B9-A1679AFEEA7A}"/>
          </ac:spMkLst>
        </pc:spChg>
      </pc:sldChg>
      <pc:sldChg chg="addSp delSp modSp mod">
        <pc:chgData name="Roderick Read" userId="8c20ca08efcf2aae" providerId="LiveId" clId="{87F23D15-0780-4A78-807D-7F496020733E}" dt="2022-05-02T09:55:31.145" v="496"/>
        <pc:sldMkLst>
          <pc:docMk/>
          <pc:sldMk cId="2478405485" sldId="260"/>
        </pc:sldMkLst>
        <pc:spChg chg="mod">
          <ac:chgData name="Roderick Read" userId="8c20ca08efcf2aae" providerId="LiveId" clId="{87F23D15-0780-4A78-807D-7F496020733E}" dt="2022-05-02T09:48:40.295" v="340" actId="20577"/>
          <ac:spMkLst>
            <pc:docMk/>
            <pc:sldMk cId="2478405485" sldId="260"/>
            <ac:spMk id="5" creationId="{6C2E84EB-7988-41D1-9982-3520A7917A90}"/>
          </ac:spMkLst>
        </pc:spChg>
        <pc:spChg chg="mod">
          <ac:chgData name="Roderick Read" userId="8c20ca08efcf2aae" providerId="LiveId" clId="{87F23D15-0780-4A78-807D-7F496020733E}" dt="2022-05-02T09:51:52.459" v="355" actId="6549"/>
          <ac:spMkLst>
            <pc:docMk/>
            <pc:sldMk cId="2478405485" sldId="260"/>
            <ac:spMk id="11" creationId="{F5D988A2-D90A-40B1-A4C6-32B58054CC43}"/>
          </ac:spMkLst>
        </pc:spChg>
        <pc:spChg chg="mod">
          <ac:chgData name="Roderick Read" userId="8c20ca08efcf2aae" providerId="LiveId" clId="{87F23D15-0780-4A78-807D-7F496020733E}" dt="2022-05-02T09:50:53.712" v="350"/>
          <ac:spMkLst>
            <pc:docMk/>
            <pc:sldMk cId="2478405485" sldId="260"/>
            <ac:spMk id="22" creationId="{7318212E-E780-4AA5-AF6C-BE8A336932E0}"/>
          </ac:spMkLst>
        </pc:spChg>
        <pc:spChg chg="del">
          <ac:chgData name="Roderick Read" userId="8c20ca08efcf2aae" providerId="LiveId" clId="{87F23D15-0780-4A78-807D-7F496020733E}" dt="2022-05-02T09:48:44.151" v="341" actId="478"/>
          <ac:spMkLst>
            <pc:docMk/>
            <pc:sldMk cId="2478405485" sldId="260"/>
            <ac:spMk id="24" creationId="{E31D082C-BEE0-42C2-B6E2-1270C00FCA7D}"/>
          </ac:spMkLst>
        </pc:spChg>
        <pc:spChg chg="add mod">
          <ac:chgData name="Roderick Read" userId="8c20ca08efcf2aae" providerId="LiveId" clId="{87F23D15-0780-4A78-807D-7F496020733E}" dt="2022-05-02T09:55:31.145" v="496"/>
          <ac:spMkLst>
            <pc:docMk/>
            <pc:sldMk cId="2478405485" sldId="260"/>
            <ac:spMk id="25" creationId="{36C8BDF1-4EF5-4DBA-99DB-A08D1CA7C556}"/>
          </ac:spMkLst>
        </pc:spChg>
      </pc:sldChg>
      <pc:sldChg chg="addSp delSp modSp mod">
        <pc:chgData name="Roderick Read" userId="8c20ca08efcf2aae" providerId="LiveId" clId="{87F23D15-0780-4A78-807D-7F496020733E}" dt="2022-05-02T10:03:31.520" v="1117" actId="20577"/>
        <pc:sldMkLst>
          <pc:docMk/>
          <pc:sldMk cId="2854233773" sldId="261"/>
        </pc:sldMkLst>
        <pc:spChg chg="del mod">
          <ac:chgData name="Roderick Read" userId="8c20ca08efcf2aae" providerId="LiveId" clId="{87F23D15-0780-4A78-807D-7F496020733E}" dt="2022-05-02T09:49:14.025" v="343" actId="478"/>
          <ac:spMkLst>
            <pc:docMk/>
            <pc:sldMk cId="2854233773" sldId="261"/>
            <ac:spMk id="5" creationId="{B1FF8A5A-36B2-4372-877E-FEEFDF89EEDF}"/>
          </ac:spMkLst>
        </pc:spChg>
        <pc:spChg chg="mod">
          <ac:chgData name="Roderick Read" userId="8c20ca08efcf2aae" providerId="LiveId" clId="{87F23D15-0780-4A78-807D-7F496020733E}" dt="2022-05-02T10:03:31.520" v="1117" actId="20577"/>
          <ac:spMkLst>
            <pc:docMk/>
            <pc:sldMk cId="2854233773" sldId="261"/>
            <ac:spMk id="6" creationId="{00C42318-7021-40F8-A4B7-130D1272058B}"/>
          </ac:spMkLst>
        </pc:spChg>
        <pc:spChg chg="add mod">
          <ac:chgData name="Roderick Read" userId="8c20ca08efcf2aae" providerId="LiveId" clId="{87F23D15-0780-4A78-807D-7F496020733E}" dt="2022-05-02T09:55:28.969" v="495"/>
          <ac:spMkLst>
            <pc:docMk/>
            <pc:sldMk cId="2854233773" sldId="261"/>
            <ac:spMk id="15" creationId="{B0772285-180A-4F38-AEC0-084AD0521C09}"/>
          </ac:spMkLst>
        </pc:spChg>
        <pc:spChg chg="mod">
          <ac:chgData name="Roderick Read" userId="8c20ca08efcf2aae" providerId="LiveId" clId="{87F23D15-0780-4A78-807D-7F496020733E}" dt="2022-05-02T09:51:05.316" v="351"/>
          <ac:spMkLst>
            <pc:docMk/>
            <pc:sldMk cId="2854233773" sldId="261"/>
            <ac:spMk id="16" creationId="{1AD00689-9AD8-4F2B-B53E-95FE872F21F3}"/>
          </ac:spMkLst>
        </pc:spChg>
        <pc:spChg chg="del">
          <ac:chgData name="Roderick Read" userId="8c20ca08efcf2aae" providerId="LiveId" clId="{87F23D15-0780-4A78-807D-7F496020733E}" dt="2022-05-02T09:49:17.064" v="344" actId="478"/>
          <ac:spMkLst>
            <pc:docMk/>
            <pc:sldMk cId="2854233773" sldId="261"/>
            <ac:spMk id="27" creationId="{A624D682-0E0C-42CF-82D8-3221084CDE6F}"/>
          </ac:spMkLst>
        </pc:spChg>
      </pc:sldChg>
      <pc:sldChg chg="addSp delSp modSp mod">
        <pc:chgData name="Roderick Read" userId="8c20ca08efcf2aae" providerId="LiveId" clId="{87F23D15-0780-4A78-807D-7F496020733E}" dt="2022-05-02T10:20:36.318" v="1925" actId="20577"/>
        <pc:sldMkLst>
          <pc:docMk/>
          <pc:sldMk cId="1971474638" sldId="262"/>
        </pc:sldMkLst>
        <pc:spChg chg="mod">
          <ac:chgData name="Roderick Read" userId="8c20ca08efcf2aae" providerId="LiveId" clId="{87F23D15-0780-4A78-807D-7F496020733E}" dt="2022-05-02T10:20:36.318" v="1925" actId="20577"/>
          <ac:spMkLst>
            <pc:docMk/>
            <pc:sldMk cId="1971474638" sldId="262"/>
            <ac:spMk id="11" creationId="{8287E69A-6E50-4A00-BFA1-78C2E03A312E}"/>
          </ac:spMkLst>
        </pc:spChg>
        <pc:spChg chg="mod">
          <ac:chgData name="Roderick Read" userId="8c20ca08efcf2aae" providerId="LiveId" clId="{87F23D15-0780-4A78-807D-7F496020733E}" dt="2022-05-02T09:51:35.527" v="354"/>
          <ac:spMkLst>
            <pc:docMk/>
            <pc:sldMk cId="1971474638" sldId="262"/>
            <ac:spMk id="22" creationId="{D2F6559C-0BD6-4918-B817-8724D3E2873A}"/>
          </ac:spMkLst>
        </pc:spChg>
        <pc:spChg chg="del">
          <ac:chgData name="Roderick Read" userId="8c20ca08efcf2aae" providerId="LiveId" clId="{87F23D15-0780-4A78-807D-7F496020733E}" dt="2022-05-02T09:55:46.320" v="498" actId="478"/>
          <ac:spMkLst>
            <pc:docMk/>
            <pc:sldMk cId="1971474638" sldId="262"/>
            <ac:spMk id="24" creationId="{6714847B-5252-4931-9BD7-39A3DEB94913}"/>
          </ac:spMkLst>
        </pc:spChg>
        <pc:spChg chg="del mod">
          <ac:chgData name="Roderick Read" userId="8c20ca08efcf2aae" providerId="LiveId" clId="{87F23D15-0780-4A78-807D-7F496020733E}" dt="2022-05-02T10:19:03.907" v="1787" actId="478"/>
          <ac:spMkLst>
            <pc:docMk/>
            <pc:sldMk cId="1971474638" sldId="262"/>
            <ac:spMk id="25" creationId="{E5931D9D-DCB1-449D-966E-A442A3BADC4A}"/>
          </ac:spMkLst>
        </pc:spChg>
        <pc:spChg chg="add mod">
          <ac:chgData name="Roderick Read" userId="8c20ca08efcf2aae" providerId="LiveId" clId="{87F23D15-0780-4A78-807D-7F496020733E}" dt="2022-05-02T09:55:47.673" v="499"/>
          <ac:spMkLst>
            <pc:docMk/>
            <pc:sldMk cId="1971474638" sldId="262"/>
            <ac:spMk id="26" creationId="{209EA5D3-2504-4E30-91D8-E98DBB83DA16}"/>
          </ac:spMkLst>
        </pc:spChg>
      </pc:sldChg>
      <pc:sldChg chg="addSp delSp modSp mod">
        <pc:chgData name="Roderick Read" userId="8c20ca08efcf2aae" providerId="LiveId" clId="{87F23D15-0780-4A78-807D-7F496020733E}" dt="2022-05-02T10:08:47.519" v="1334" actId="20577"/>
        <pc:sldMkLst>
          <pc:docMk/>
          <pc:sldMk cId="4220980335" sldId="263"/>
        </pc:sldMkLst>
        <pc:spChg chg="del mod">
          <ac:chgData name="Roderick Read" userId="8c20ca08efcf2aae" providerId="LiveId" clId="{87F23D15-0780-4A78-807D-7F496020733E}" dt="2022-05-02T09:55:23.717" v="493" actId="478"/>
          <ac:spMkLst>
            <pc:docMk/>
            <pc:sldMk cId="4220980335" sldId="263"/>
            <ac:spMk id="10" creationId="{B507DC8B-0398-40F5-B104-CD3D533C75E2}"/>
          </ac:spMkLst>
        </pc:spChg>
        <pc:spChg chg="mod">
          <ac:chgData name="Roderick Read" userId="8c20ca08efcf2aae" providerId="LiveId" clId="{87F23D15-0780-4A78-807D-7F496020733E}" dt="2022-05-02T10:07:47.303" v="1242" actId="14100"/>
          <ac:spMkLst>
            <pc:docMk/>
            <pc:sldMk cId="4220980335" sldId="263"/>
            <ac:spMk id="11" creationId="{8287E69A-6E50-4A00-BFA1-78C2E03A312E}"/>
          </ac:spMkLst>
        </pc:spChg>
        <pc:spChg chg="add mod">
          <ac:chgData name="Roderick Read" userId="8c20ca08efcf2aae" providerId="LiveId" clId="{87F23D15-0780-4A78-807D-7F496020733E}" dt="2022-05-02T09:55:25.103" v="494"/>
          <ac:spMkLst>
            <pc:docMk/>
            <pc:sldMk cId="4220980335" sldId="263"/>
            <ac:spMk id="23" creationId="{C572B11F-57E0-40AB-BDE7-A626D71E949C}"/>
          </ac:spMkLst>
        </pc:spChg>
        <pc:spChg chg="mod">
          <ac:chgData name="Roderick Read" userId="8c20ca08efcf2aae" providerId="LiveId" clId="{87F23D15-0780-4A78-807D-7F496020733E}" dt="2022-05-02T09:51:14.570" v="352"/>
          <ac:spMkLst>
            <pc:docMk/>
            <pc:sldMk cId="4220980335" sldId="263"/>
            <ac:spMk id="24" creationId="{0F82710F-C0DE-4C2D-B0B8-FE5E46C7D316}"/>
          </ac:spMkLst>
        </pc:spChg>
        <pc:spChg chg="mod">
          <ac:chgData name="Roderick Read" userId="8c20ca08efcf2aae" providerId="LiveId" clId="{87F23D15-0780-4A78-807D-7F496020733E}" dt="2022-05-02T10:08:47.519" v="1334" actId="20577"/>
          <ac:spMkLst>
            <pc:docMk/>
            <pc:sldMk cId="4220980335" sldId="263"/>
            <ac:spMk id="25" creationId="{E2F4966E-4CFC-4CB7-BE92-1D6163912BFC}"/>
          </ac:spMkLst>
        </pc:spChg>
      </pc:sldChg>
      <pc:sldChg chg="modSp mod">
        <pc:chgData name="Roderick Read" userId="8c20ca08efcf2aae" providerId="LiveId" clId="{87F23D15-0780-4A78-807D-7F496020733E}" dt="2022-05-02T10:14:11.055" v="1543" actId="20577"/>
        <pc:sldMkLst>
          <pc:docMk/>
          <pc:sldMk cId="1712833023" sldId="264"/>
        </pc:sldMkLst>
        <pc:spChg chg="mod">
          <ac:chgData name="Roderick Read" userId="8c20ca08efcf2aae" providerId="LiveId" clId="{87F23D15-0780-4A78-807D-7F496020733E}" dt="2022-05-02T09:55:03.624" v="491" actId="20577"/>
          <ac:spMkLst>
            <pc:docMk/>
            <pc:sldMk cId="1712833023" sldId="264"/>
            <ac:spMk id="10" creationId="{7E38BC51-445B-4B28-84DF-17E12E6D861A}"/>
          </ac:spMkLst>
        </pc:spChg>
        <pc:spChg chg="mod">
          <ac:chgData name="Roderick Read" userId="8c20ca08efcf2aae" providerId="LiveId" clId="{87F23D15-0780-4A78-807D-7F496020733E}" dt="2022-05-02T10:12:56.978" v="1496" actId="20577"/>
          <ac:spMkLst>
            <pc:docMk/>
            <pc:sldMk cId="1712833023" sldId="264"/>
            <ac:spMk id="11" creationId="{8287E69A-6E50-4A00-BFA1-78C2E03A312E}"/>
          </ac:spMkLst>
        </pc:spChg>
        <pc:spChg chg="mod">
          <ac:chgData name="Roderick Read" userId="8c20ca08efcf2aae" providerId="LiveId" clId="{87F23D15-0780-4A78-807D-7F496020733E}" dt="2022-05-02T09:51:24.352" v="353"/>
          <ac:spMkLst>
            <pc:docMk/>
            <pc:sldMk cId="1712833023" sldId="264"/>
            <ac:spMk id="22" creationId="{B091CFC9-0D07-43B8-98D4-72A34D6DCBF3}"/>
          </ac:spMkLst>
        </pc:spChg>
        <pc:spChg chg="mod">
          <ac:chgData name="Roderick Read" userId="8c20ca08efcf2aae" providerId="LiveId" clId="{87F23D15-0780-4A78-807D-7F496020733E}" dt="2022-05-02T10:14:11.055" v="1543" actId="20577"/>
          <ac:spMkLst>
            <pc:docMk/>
            <pc:sldMk cId="1712833023" sldId="264"/>
            <ac:spMk id="23" creationId="{6F4BB09B-FCE6-4304-AB3C-189B8553698B}"/>
          </ac:spMkLst>
        </pc:spChg>
      </pc:sldChg>
      <pc:sldChg chg="del">
        <pc:chgData name="Roderick Read" userId="8c20ca08efcf2aae" providerId="LiveId" clId="{87F23D15-0780-4A78-807D-7F496020733E}" dt="2022-05-02T09:40:38.219" v="13" actId="47"/>
        <pc:sldMkLst>
          <pc:docMk/>
          <pc:sldMk cId="159058701" sldId="265"/>
        </pc:sldMkLst>
      </pc:sldChg>
      <pc:sldChg chg="delSp del mod">
        <pc:chgData name="Roderick Read" userId="8c20ca08efcf2aae" providerId="LiveId" clId="{87F23D15-0780-4A78-807D-7F496020733E}" dt="2022-05-02T10:20:59.579" v="1927" actId="47"/>
        <pc:sldMkLst>
          <pc:docMk/>
          <pc:sldMk cId="764298089" sldId="266"/>
        </pc:sldMkLst>
        <pc:spChg chg="del">
          <ac:chgData name="Roderick Read" userId="8c20ca08efcf2aae" providerId="LiveId" clId="{87F23D15-0780-4A78-807D-7F496020733E}" dt="2022-05-02T09:55:54.752" v="500" actId="478"/>
          <ac:spMkLst>
            <pc:docMk/>
            <pc:sldMk cId="764298089" sldId="266"/>
            <ac:spMk id="14" creationId="{B10C9B5D-EC6D-48D1-BEDE-503C50B4E2A9}"/>
          </ac:spMkLst>
        </pc:spChg>
      </pc:sldChg>
      <pc:sldChg chg="addSp delSp modSp del mod">
        <pc:chgData name="Roderick Read" userId="8c20ca08efcf2aae" providerId="LiveId" clId="{87F23D15-0780-4A78-807D-7F496020733E}" dt="2022-05-02T10:20:56.903" v="1926" actId="47"/>
        <pc:sldMkLst>
          <pc:docMk/>
          <pc:sldMk cId="1085155009" sldId="267"/>
        </pc:sldMkLst>
        <pc:spChg chg="add mod">
          <ac:chgData name="Roderick Read" userId="8c20ca08efcf2aae" providerId="LiveId" clId="{87F23D15-0780-4A78-807D-7F496020733E}" dt="2022-05-02T09:55:59.711" v="502"/>
          <ac:spMkLst>
            <pc:docMk/>
            <pc:sldMk cId="1085155009" sldId="267"/>
            <ac:spMk id="19" creationId="{3D256B38-FD87-456F-8AEC-822595EB3363}"/>
          </ac:spMkLst>
        </pc:spChg>
        <pc:spChg chg="del">
          <ac:chgData name="Roderick Read" userId="8c20ca08efcf2aae" providerId="LiveId" clId="{87F23D15-0780-4A78-807D-7F496020733E}" dt="2022-05-02T09:55:58.299" v="501" actId="478"/>
          <ac:spMkLst>
            <pc:docMk/>
            <pc:sldMk cId="1085155009" sldId="267"/>
            <ac:spMk id="21" creationId="{F7F157D0-EA8E-40F4-980D-222DBB14B703}"/>
          </ac:spMkLst>
        </pc:spChg>
      </pc:sldChg>
      <pc:sldChg chg="addSp delSp modSp del mod">
        <pc:chgData name="Roderick Read" userId="8c20ca08efcf2aae" providerId="LiveId" clId="{87F23D15-0780-4A78-807D-7F496020733E}" dt="2022-05-02T10:20:56.903" v="1926" actId="47"/>
        <pc:sldMkLst>
          <pc:docMk/>
          <pc:sldMk cId="2480103058" sldId="268"/>
        </pc:sldMkLst>
        <pc:spChg chg="add mod">
          <ac:chgData name="Roderick Read" userId="8c20ca08efcf2aae" providerId="LiveId" clId="{87F23D15-0780-4A78-807D-7F496020733E}" dt="2022-05-02T09:56:06.570" v="504"/>
          <ac:spMkLst>
            <pc:docMk/>
            <pc:sldMk cId="2480103058" sldId="268"/>
            <ac:spMk id="18" creationId="{6F636DC7-2EB3-4770-9C3B-C16B49EAFFCC}"/>
          </ac:spMkLst>
        </pc:spChg>
        <pc:spChg chg="del">
          <ac:chgData name="Roderick Read" userId="8c20ca08efcf2aae" providerId="LiveId" clId="{87F23D15-0780-4A78-807D-7F496020733E}" dt="2022-05-02T09:56:05.232" v="503" actId="478"/>
          <ac:spMkLst>
            <pc:docMk/>
            <pc:sldMk cId="2480103058" sldId="268"/>
            <ac:spMk id="20" creationId="{9CA27590-027D-496B-90DF-BAA1DF7C9ABD}"/>
          </ac:spMkLst>
        </pc:spChg>
      </pc:sldChg>
      <pc:sldChg chg="addSp delSp modSp del mod">
        <pc:chgData name="Roderick Read" userId="8c20ca08efcf2aae" providerId="LiveId" clId="{87F23D15-0780-4A78-807D-7F496020733E}" dt="2022-05-02T10:20:56.903" v="1926" actId="47"/>
        <pc:sldMkLst>
          <pc:docMk/>
          <pc:sldMk cId="1512018769" sldId="269"/>
        </pc:sldMkLst>
        <pc:spChg chg="add mod">
          <ac:chgData name="Roderick Read" userId="8c20ca08efcf2aae" providerId="LiveId" clId="{87F23D15-0780-4A78-807D-7F496020733E}" dt="2022-05-02T09:56:14.398" v="506"/>
          <ac:spMkLst>
            <pc:docMk/>
            <pc:sldMk cId="1512018769" sldId="269"/>
            <ac:spMk id="18" creationId="{D5AB4E97-0919-4A9F-9431-778A34BA0201}"/>
          </ac:spMkLst>
        </pc:spChg>
        <pc:spChg chg="del">
          <ac:chgData name="Roderick Read" userId="8c20ca08efcf2aae" providerId="LiveId" clId="{87F23D15-0780-4A78-807D-7F496020733E}" dt="2022-05-02T09:56:13.052" v="505" actId="478"/>
          <ac:spMkLst>
            <pc:docMk/>
            <pc:sldMk cId="1512018769" sldId="269"/>
            <ac:spMk id="23" creationId="{C9569430-B9AC-4B8B-AE2B-842CDAEE59D9}"/>
          </ac:spMkLst>
        </pc:spChg>
      </pc:sldChg>
      <pc:sldChg chg="addSp delSp modSp del mod">
        <pc:chgData name="Roderick Read" userId="8c20ca08efcf2aae" providerId="LiveId" clId="{87F23D15-0780-4A78-807D-7F496020733E}" dt="2022-05-02T10:20:56.903" v="1926" actId="47"/>
        <pc:sldMkLst>
          <pc:docMk/>
          <pc:sldMk cId="1018684504" sldId="270"/>
        </pc:sldMkLst>
        <pc:spChg chg="add mod">
          <ac:chgData name="Roderick Read" userId="8c20ca08efcf2aae" providerId="LiveId" clId="{87F23D15-0780-4A78-807D-7F496020733E}" dt="2022-05-02T09:56:20.825" v="508"/>
          <ac:spMkLst>
            <pc:docMk/>
            <pc:sldMk cId="1018684504" sldId="270"/>
            <ac:spMk id="17" creationId="{465E8EAA-BD0F-426F-AEAC-CD34178234AD}"/>
          </ac:spMkLst>
        </pc:spChg>
        <pc:spChg chg="del">
          <ac:chgData name="Roderick Read" userId="8c20ca08efcf2aae" providerId="LiveId" clId="{87F23D15-0780-4A78-807D-7F496020733E}" dt="2022-05-02T09:56:19.530" v="507" actId="478"/>
          <ac:spMkLst>
            <pc:docMk/>
            <pc:sldMk cId="1018684504" sldId="270"/>
            <ac:spMk id="19" creationId="{5387E928-EE80-4198-8FB3-11F09E5991FA}"/>
          </ac:spMkLst>
        </pc:spChg>
      </pc:sldChg>
      <pc:sldChg chg="addSp delSp modSp del mod">
        <pc:chgData name="Roderick Read" userId="8c20ca08efcf2aae" providerId="LiveId" clId="{87F23D15-0780-4A78-807D-7F496020733E}" dt="2022-05-02T10:20:56.903" v="1926" actId="47"/>
        <pc:sldMkLst>
          <pc:docMk/>
          <pc:sldMk cId="3714773928" sldId="271"/>
        </pc:sldMkLst>
        <pc:spChg chg="add mod">
          <ac:chgData name="Roderick Read" userId="8c20ca08efcf2aae" providerId="LiveId" clId="{87F23D15-0780-4A78-807D-7F496020733E}" dt="2022-05-02T09:56:35.984" v="512"/>
          <ac:spMkLst>
            <pc:docMk/>
            <pc:sldMk cId="3714773928" sldId="271"/>
            <ac:spMk id="18" creationId="{AB3EC318-31CE-4FC5-8684-E1120AC5D0BD}"/>
          </ac:spMkLst>
        </pc:spChg>
        <pc:spChg chg="del">
          <ac:chgData name="Roderick Read" userId="8c20ca08efcf2aae" providerId="LiveId" clId="{87F23D15-0780-4A78-807D-7F496020733E}" dt="2022-05-02T09:56:34.699" v="511" actId="478"/>
          <ac:spMkLst>
            <pc:docMk/>
            <pc:sldMk cId="3714773928" sldId="271"/>
            <ac:spMk id="20" creationId="{4DC41B57-7758-4794-8240-7CCBD5754429}"/>
          </ac:spMkLst>
        </pc:spChg>
      </pc:sldChg>
      <pc:sldChg chg="addSp delSp modSp del mod">
        <pc:chgData name="Roderick Read" userId="8c20ca08efcf2aae" providerId="LiveId" clId="{87F23D15-0780-4A78-807D-7F496020733E}" dt="2022-05-02T10:20:56.903" v="1926" actId="47"/>
        <pc:sldMkLst>
          <pc:docMk/>
          <pc:sldMk cId="1804977661" sldId="272"/>
        </pc:sldMkLst>
        <pc:spChg chg="add mod">
          <ac:chgData name="Roderick Read" userId="8c20ca08efcf2aae" providerId="LiveId" clId="{87F23D15-0780-4A78-807D-7F496020733E}" dt="2022-05-02T09:56:29.943" v="510"/>
          <ac:spMkLst>
            <pc:docMk/>
            <pc:sldMk cId="1804977661" sldId="272"/>
            <ac:spMk id="17" creationId="{78F413F6-94D1-48AD-A1DC-AEDC69A2B8B8}"/>
          </ac:spMkLst>
        </pc:spChg>
        <pc:spChg chg="del">
          <ac:chgData name="Roderick Read" userId="8c20ca08efcf2aae" providerId="LiveId" clId="{87F23D15-0780-4A78-807D-7F496020733E}" dt="2022-05-02T09:56:28.588" v="509" actId="478"/>
          <ac:spMkLst>
            <pc:docMk/>
            <pc:sldMk cId="1804977661" sldId="272"/>
            <ac:spMk id="19" creationId="{5877D8D9-07C6-421C-AF7B-F93ECAFC6286}"/>
          </ac:spMkLst>
        </pc:spChg>
      </pc:sldChg>
      <pc:sldChg chg="delSp modSp new del mod ord">
        <pc:chgData name="Roderick Read" userId="8c20ca08efcf2aae" providerId="LiveId" clId="{87F23D15-0780-4A78-807D-7F496020733E}" dt="2022-05-02T10:23:57.116" v="2061" actId="2696"/>
        <pc:sldMkLst>
          <pc:docMk/>
          <pc:sldMk cId="980241007" sldId="273"/>
        </pc:sldMkLst>
        <pc:spChg chg="del mod">
          <ac:chgData name="Roderick Read" userId="8c20ca08efcf2aae" providerId="LiveId" clId="{87F23D15-0780-4A78-807D-7F496020733E}" dt="2022-05-02T09:56:52.307" v="513" actId="478"/>
          <ac:spMkLst>
            <pc:docMk/>
            <pc:sldMk cId="980241007" sldId="273"/>
            <ac:spMk id="2" creationId="{36A1B625-C1BD-4264-8F09-9454C0DEE248}"/>
          </ac:spMkLst>
        </pc:spChg>
        <pc:spChg chg="mod">
          <ac:chgData name="Roderick Read" userId="8c20ca08efcf2aae" providerId="LiveId" clId="{87F23D15-0780-4A78-807D-7F496020733E}" dt="2022-05-02T10:22:24.199" v="2052" actId="20577"/>
          <ac:spMkLst>
            <pc:docMk/>
            <pc:sldMk cId="980241007" sldId="273"/>
            <ac:spMk id="3" creationId="{1FACCD77-3CFC-46C6-90CB-5CEFE2F36FA0}"/>
          </ac:spMkLst>
        </pc:spChg>
        <pc:spChg chg="del">
          <ac:chgData name="Roderick Read" userId="8c20ca08efcf2aae" providerId="LiveId" clId="{87F23D15-0780-4A78-807D-7F496020733E}" dt="2022-05-02T09:54:37.784" v="467" actId="478"/>
          <ac:spMkLst>
            <pc:docMk/>
            <pc:sldMk cId="980241007" sldId="273"/>
            <ac:spMk id="4" creationId="{DBC55ED9-B02C-441C-A9B4-19D1C72B8E48}"/>
          </ac:spMkLst>
        </pc:spChg>
      </pc:sldChg>
      <pc:sldChg chg="del">
        <pc:chgData name="Roderick Read" userId="8c20ca08efcf2aae" providerId="LiveId" clId="{87F23D15-0780-4A78-807D-7F496020733E}" dt="2022-05-02T09:49:48.342" v="345" actId="47"/>
        <pc:sldMkLst>
          <pc:docMk/>
          <pc:sldMk cId="3637902179" sldId="273"/>
        </pc:sldMkLst>
      </pc:sldChg>
      <pc:sldChg chg="del">
        <pc:chgData name="Roderick Read" userId="8c20ca08efcf2aae" providerId="LiveId" clId="{87F23D15-0780-4A78-807D-7F496020733E}" dt="2022-05-02T09:49:48.342" v="345" actId="47"/>
        <pc:sldMkLst>
          <pc:docMk/>
          <pc:sldMk cId="3372638855" sldId="274"/>
        </pc:sldMkLst>
      </pc:sldChg>
      <pc:sldChg chg="del">
        <pc:chgData name="Roderick Read" userId="8c20ca08efcf2aae" providerId="LiveId" clId="{87F23D15-0780-4A78-807D-7F496020733E}" dt="2022-05-02T09:49:48.342" v="345" actId="47"/>
        <pc:sldMkLst>
          <pc:docMk/>
          <pc:sldMk cId="582543805" sldId="275"/>
        </pc:sldMkLst>
      </pc:sldChg>
      <pc:sldChg chg="del">
        <pc:chgData name="Roderick Read" userId="8c20ca08efcf2aae" providerId="LiveId" clId="{87F23D15-0780-4A78-807D-7F496020733E}" dt="2022-05-02T09:49:48.342" v="345" actId="47"/>
        <pc:sldMkLst>
          <pc:docMk/>
          <pc:sldMk cId="541745507" sldId="276"/>
        </pc:sldMkLst>
      </pc:sldChg>
      <pc:sldChg chg="del">
        <pc:chgData name="Roderick Read" userId="8c20ca08efcf2aae" providerId="LiveId" clId="{87F23D15-0780-4A78-807D-7F496020733E}" dt="2022-05-02T09:49:48.342" v="345" actId="47"/>
        <pc:sldMkLst>
          <pc:docMk/>
          <pc:sldMk cId="3053724409" sldId="277"/>
        </pc:sldMkLst>
      </pc:sldChg>
      <pc:sldChg chg="del">
        <pc:chgData name="Roderick Read" userId="8c20ca08efcf2aae" providerId="LiveId" clId="{87F23D15-0780-4A78-807D-7F496020733E}" dt="2022-05-02T09:49:48.342" v="345" actId="47"/>
        <pc:sldMkLst>
          <pc:docMk/>
          <pc:sldMk cId="1003382898" sldId="278"/>
        </pc:sldMkLst>
      </pc:sldChg>
      <pc:sldChg chg="del">
        <pc:chgData name="Roderick Read" userId="8c20ca08efcf2aae" providerId="LiveId" clId="{87F23D15-0780-4A78-807D-7F496020733E}" dt="2022-05-02T09:49:48.342" v="345" actId="47"/>
        <pc:sldMkLst>
          <pc:docMk/>
          <pc:sldMk cId="962381351" sldId="279"/>
        </pc:sldMkLst>
      </pc:sldChg>
      <pc:sldChg chg="del">
        <pc:chgData name="Roderick Read" userId="8c20ca08efcf2aae" providerId="LiveId" clId="{87F23D15-0780-4A78-807D-7F496020733E}" dt="2022-05-02T09:40:40.741" v="14" actId="47"/>
        <pc:sldMkLst>
          <pc:docMk/>
          <pc:sldMk cId="708022562" sldId="280"/>
        </pc:sldMkLst>
      </pc:sldChg>
      <pc:sldChg chg="del">
        <pc:chgData name="Roderick Read" userId="8c20ca08efcf2aae" providerId="LiveId" clId="{87F23D15-0780-4A78-807D-7F496020733E}" dt="2022-05-02T09:49:59.095" v="346" actId="47"/>
        <pc:sldMkLst>
          <pc:docMk/>
          <pc:sldMk cId="106399535" sldId="281"/>
        </pc:sldMkLst>
      </pc:sldChg>
      <pc:sldChg chg="del">
        <pc:chgData name="Roderick Read" userId="8c20ca08efcf2aae" providerId="LiveId" clId="{87F23D15-0780-4A78-807D-7F496020733E}" dt="2022-05-02T09:49:59.095" v="346" actId="47"/>
        <pc:sldMkLst>
          <pc:docMk/>
          <pc:sldMk cId="2205779775"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76489BD-817D-46E0-931B-7B8A03E22497}" type="datetimeFigureOut">
              <a:rPr lang="en-GB" smtClean="0"/>
              <a:t>02/05/2022</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F5EC52F-FB06-4080-BCFC-2CF9BEF8E2CA}" type="slidenum">
              <a:rPr lang="en-GB" smtClean="0"/>
              <a:t>‹#›</a:t>
            </a:fld>
            <a:endParaRPr lang="en-GB"/>
          </a:p>
        </p:txBody>
      </p:sp>
    </p:spTree>
    <p:extLst>
      <p:ext uri="{BB962C8B-B14F-4D97-AF65-F5344CB8AC3E}">
        <p14:creationId xmlns:p14="http://schemas.microsoft.com/office/powerpoint/2010/main" val="144714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9568070" y="6351657"/>
            <a:ext cx="1404730" cy="365125"/>
          </a:xfrm>
        </p:spPr>
        <p:txBody>
          <a:bodyPr/>
          <a:lstStyle/>
          <a:p>
            <a:r>
              <a:rPr lang="en-GB"/>
              <a:t>Windswept &amp; Interesting Ltd, 2 Lovers loan, Lerwick, Shetland ZE1 0BA Registered Limited Company SC439249  </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521285" y="6356350"/>
            <a:ext cx="1423805" cy="365125"/>
          </a:xfrm>
        </p:spPr>
        <p:txBody>
          <a:bodyPr/>
          <a:lstStyle>
            <a:lvl1pPr>
              <a:defRPr sz="800"/>
            </a:lvl1pPr>
          </a:lstStyle>
          <a:p>
            <a:r>
              <a:rPr lang="en-GB"/>
              <a:t>Windswept &amp; Interesting Ltd, 2 Lovers loan, Lerwick, Shetland ZE1 0BA Registered Limited Company SC439249  </a:t>
            </a:r>
            <a:endParaRPr lang="en-US" dirty="0"/>
          </a:p>
        </p:txBody>
      </p:sp>
      <p:sp>
        <p:nvSpPr>
          <p:cNvPr id="6" name="Slide Number Placeholder 5"/>
          <p:cNvSpPr>
            <a:spLocks noGrp="1"/>
          </p:cNvSpPr>
          <p:nvPr>
            <p:ph type="sldNum" sz="quarter" idx="12"/>
          </p:nvPr>
        </p:nvSpPr>
        <p:spPr>
          <a:xfrm>
            <a:off x="10945090" y="6356350"/>
            <a:ext cx="408709" cy="365125"/>
          </a:xfrm>
          <a:noFill/>
        </p:spPr>
        <p:txBody>
          <a:bodyPr/>
          <a:lstStyle/>
          <a:p>
            <a:fld id="{9B618960-8005-486C-9A75-10CB2AAC16F9}" type="slidenum">
              <a:rPr lang="en-US" smtClean="0"/>
              <a:t>‹#›</a:t>
            </a:fld>
            <a:endParaRPr lang="en-US" dirty="0"/>
          </a:p>
        </p:txBody>
      </p:sp>
    </p:spTree>
    <p:extLst>
      <p:ext uri="{BB962C8B-B14F-4D97-AF65-F5344CB8AC3E}">
        <p14:creationId xmlns:p14="http://schemas.microsoft.com/office/powerpoint/2010/main" val="140206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568070" y="6356350"/>
            <a:ext cx="140473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GB"/>
              <a:t>Windswept &amp; Interesting Ltd, 2 Lovers loan, Lerwick, Shetland ZE1 0BA Registered Limited Company SC439249  </a:t>
            </a:r>
            <a:endParaRPr lang="en-US" dirty="0"/>
          </a:p>
        </p:txBody>
      </p:sp>
      <p:sp>
        <p:nvSpPr>
          <p:cNvPr id="6" name="Slide Number Placeholder 5"/>
          <p:cNvSpPr>
            <a:spLocks noGrp="1"/>
          </p:cNvSpPr>
          <p:nvPr>
            <p:ph type="sldNum" sz="quarter" idx="4"/>
          </p:nvPr>
        </p:nvSpPr>
        <p:spPr>
          <a:xfrm>
            <a:off x="10972800" y="6356350"/>
            <a:ext cx="381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
        <p:nvSpPr>
          <p:cNvPr id="7" name="Content Placeholder 11">
            <a:extLst>
              <a:ext uri="{FF2B5EF4-FFF2-40B4-BE49-F238E27FC236}">
                <a16:creationId xmlns:a16="http://schemas.microsoft.com/office/drawing/2014/main" id="{E19869DB-3561-45B3-936A-D2AEABF81B04}"/>
              </a:ext>
            </a:extLst>
          </p:cNvPr>
          <p:cNvSpPr txBox="1">
            <a:spLocks/>
          </p:cNvSpPr>
          <p:nvPr userDrawn="1"/>
        </p:nvSpPr>
        <p:spPr>
          <a:xfrm>
            <a:off x="11446886" y="6304031"/>
            <a:ext cx="506412" cy="469762"/>
          </a:xfrm>
          <a:prstGeom prst="rect">
            <a:avLst/>
          </a:prstGeom>
          <a:blipFill dpi="0" rotWithShape="1">
            <a:blip r:embed="rId4">
              <a:alphaModFix amt="36000"/>
            </a:blip>
            <a:srcRect/>
            <a:stretch>
              <a:fillRect/>
            </a:stretch>
          </a:blip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57E6040-BDB1-447A-9A51-B9655DFB87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46" r="10087"/>
          <a:stretch/>
        </p:blipFill>
        <p:spPr>
          <a:xfrm>
            <a:off x="6578434" y="2844660"/>
            <a:ext cx="4137704" cy="2971502"/>
          </a:xfrm>
          <a:prstGeom prst="rect">
            <a:avLst/>
          </a:prstGeom>
        </p:spPr>
      </p:pic>
      <p:sp>
        <p:nvSpPr>
          <p:cNvPr id="5" name="TextBox 4">
            <a:extLst>
              <a:ext uri="{FF2B5EF4-FFF2-40B4-BE49-F238E27FC236}">
                <a16:creationId xmlns:a16="http://schemas.microsoft.com/office/drawing/2014/main" id="{DF0DF785-B362-46F5-AE17-9AC488C97B81}"/>
              </a:ext>
            </a:extLst>
          </p:cNvPr>
          <p:cNvSpPr txBox="1"/>
          <p:nvPr/>
        </p:nvSpPr>
        <p:spPr>
          <a:xfrm>
            <a:off x="10268149" y="3094414"/>
            <a:ext cx="447989" cy="184105"/>
          </a:xfrm>
          <a:prstGeom prst="rect">
            <a:avLst/>
          </a:prstGeom>
          <a:noFill/>
        </p:spPr>
        <p:txBody>
          <a:bodyPr wrap="none" rtlCol="0">
            <a:spAutoFit/>
          </a:bodyPr>
          <a:lstStyle/>
          <a:p>
            <a:r>
              <a:rPr lang="en-GB" dirty="0"/>
              <a:t>Lift Kite</a:t>
            </a:r>
          </a:p>
        </p:txBody>
      </p:sp>
      <p:sp>
        <p:nvSpPr>
          <p:cNvPr id="6" name="TextBox 5">
            <a:extLst>
              <a:ext uri="{FF2B5EF4-FFF2-40B4-BE49-F238E27FC236}">
                <a16:creationId xmlns:a16="http://schemas.microsoft.com/office/drawing/2014/main" id="{69B8ED89-442D-4503-9BD7-1F00FA1A27B5}"/>
              </a:ext>
            </a:extLst>
          </p:cNvPr>
          <p:cNvSpPr txBox="1"/>
          <p:nvPr/>
        </p:nvSpPr>
        <p:spPr>
          <a:xfrm>
            <a:off x="9295541" y="5128891"/>
            <a:ext cx="923881" cy="184105"/>
          </a:xfrm>
          <a:prstGeom prst="rect">
            <a:avLst/>
          </a:prstGeom>
          <a:noFill/>
        </p:spPr>
        <p:txBody>
          <a:bodyPr wrap="none" rtlCol="0">
            <a:spAutoFit/>
          </a:bodyPr>
          <a:lstStyle/>
          <a:p>
            <a:r>
              <a:rPr lang="en-GB" dirty="0"/>
              <a:t>Backline Handling</a:t>
            </a:r>
          </a:p>
        </p:txBody>
      </p:sp>
      <p:sp>
        <p:nvSpPr>
          <p:cNvPr id="7" name="TextBox 6">
            <a:extLst>
              <a:ext uri="{FF2B5EF4-FFF2-40B4-BE49-F238E27FC236}">
                <a16:creationId xmlns:a16="http://schemas.microsoft.com/office/drawing/2014/main" id="{68F493CB-970C-42E3-8CD1-FC65B4D2FC82}"/>
              </a:ext>
            </a:extLst>
          </p:cNvPr>
          <p:cNvSpPr txBox="1"/>
          <p:nvPr/>
        </p:nvSpPr>
        <p:spPr>
          <a:xfrm>
            <a:off x="9206017" y="3839993"/>
            <a:ext cx="718584" cy="184105"/>
          </a:xfrm>
          <a:prstGeom prst="rect">
            <a:avLst/>
          </a:prstGeom>
          <a:noFill/>
        </p:spPr>
        <p:txBody>
          <a:bodyPr wrap="none" rtlCol="0">
            <a:spAutoFit/>
          </a:bodyPr>
          <a:lstStyle/>
          <a:p>
            <a:r>
              <a:rPr lang="en-GB" dirty="0"/>
              <a:t>Turbine Head</a:t>
            </a:r>
          </a:p>
        </p:txBody>
      </p:sp>
      <p:sp>
        <p:nvSpPr>
          <p:cNvPr id="8" name="TextBox 7">
            <a:extLst>
              <a:ext uri="{FF2B5EF4-FFF2-40B4-BE49-F238E27FC236}">
                <a16:creationId xmlns:a16="http://schemas.microsoft.com/office/drawing/2014/main" id="{9EE0F289-1F00-4320-8A95-C0C80CF21379}"/>
              </a:ext>
            </a:extLst>
          </p:cNvPr>
          <p:cNvSpPr txBox="1"/>
          <p:nvPr/>
        </p:nvSpPr>
        <p:spPr>
          <a:xfrm>
            <a:off x="7091914" y="5502962"/>
            <a:ext cx="802103" cy="184105"/>
          </a:xfrm>
          <a:prstGeom prst="rect">
            <a:avLst/>
          </a:prstGeom>
          <a:noFill/>
        </p:spPr>
        <p:txBody>
          <a:bodyPr wrap="none" rtlCol="0">
            <a:spAutoFit/>
          </a:bodyPr>
          <a:lstStyle/>
          <a:p>
            <a:r>
              <a:rPr lang="en-GB" dirty="0"/>
              <a:t>Ground Station</a:t>
            </a:r>
          </a:p>
        </p:txBody>
      </p:sp>
      <p:sp>
        <p:nvSpPr>
          <p:cNvPr id="9" name="TextBox 8">
            <a:extLst>
              <a:ext uri="{FF2B5EF4-FFF2-40B4-BE49-F238E27FC236}">
                <a16:creationId xmlns:a16="http://schemas.microsoft.com/office/drawing/2014/main" id="{E6010333-2A70-4FF9-841F-C5FAAAB98D08}"/>
              </a:ext>
            </a:extLst>
          </p:cNvPr>
          <p:cNvSpPr txBox="1"/>
          <p:nvPr/>
        </p:nvSpPr>
        <p:spPr>
          <a:xfrm>
            <a:off x="7683854" y="4031305"/>
            <a:ext cx="446902" cy="184105"/>
          </a:xfrm>
          <a:prstGeom prst="rect">
            <a:avLst/>
          </a:prstGeom>
          <a:noFill/>
        </p:spPr>
        <p:txBody>
          <a:bodyPr wrap="none" rtlCol="0">
            <a:spAutoFit/>
          </a:bodyPr>
          <a:lstStyle/>
          <a:p>
            <a:r>
              <a:rPr lang="en-GB" dirty="0"/>
              <a:t>Turbine</a:t>
            </a:r>
          </a:p>
        </p:txBody>
      </p:sp>
      <p:sp>
        <p:nvSpPr>
          <p:cNvPr id="10" name="TextBox 9">
            <a:extLst>
              <a:ext uri="{FF2B5EF4-FFF2-40B4-BE49-F238E27FC236}">
                <a16:creationId xmlns:a16="http://schemas.microsoft.com/office/drawing/2014/main" id="{A44FD6B5-5B05-4F03-9B72-A5654B6B813C}"/>
              </a:ext>
            </a:extLst>
          </p:cNvPr>
          <p:cNvSpPr txBox="1"/>
          <p:nvPr/>
        </p:nvSpPr>
        <p:spPr>
          <a:xfrm>
            <a:off x="6453496" y="4772942"/>
            <a:ext cx="694645" cy="184105"/>
          </a:xfrm>
          <a:prstGeom prst="rect">
            <a:avLst/>
          </a:prstGeom>
          <a:noFill/>
        </p:spPr>
        <p:txBody>
          <a:bodyPr wrap="none" rtlCol="0">
            <a:spAutoFit/>
          </a:bodyPr>
          <a:lstStyle/>
          <a:p>
            <a:r>
              <a:rPr lang="en-GB" dirty="0"/>
              <a:t>Transmission</a:t>
            </a:r>
          </a:p>
        </p:txBody>
      </p:sp>
      <p:sp>
        <p:nvSpPr>
          <p:cNvPr id="2" name="Title 1"/>
          <p:cNvSpPr>
            <a:spLocks noGrp="1"/>
          </p:cNvSpPr>
          <p:nvPr>
            <p:ph type="ctrTitle"/>
          </p:nvPr>
        </p:nvSpPr>
        <p:spPr>
          <a:xfrm>
            <a:off x="0" y="532714"/>
            <a:ext cx="9144000" cy="1024919"/>
          </a:xfrm>
        </p:spPr>
        <p:txBody>
          <a:bodyPr/>
          <a:lstStyle/>
          <a:p>
            <a:r>
              <a:rPr lang="en-US" dirty="0"/>
              <a:t>Sub 1kW Kite Turbine Parts</a:t>
            </a:r>
          </a:p>
        </p:txBody>
      </p:sp>
      <p:sp>
        <p:nvSpPr>
          <p:cNvPr id="14" name="Slide Number Placeholder 13">
            <a:extLst>
              <a:ext uri="{FF2B5EF4-FFF2-40B4-BE49-F238E27FC236}">
                <a16:creationId xmlns:a16="http://schemas.microsoft.com/office/drawing/2014/main" id="{A3B91E16-68E2-41FB-B0E0-6F82D95D8D1A}"/>
              </a:ext>
            </a:extLst>
          </p:cNvPr>
          <p:cNvSpPr>
            <a:spLocks noGrp="1"/>
          </p:cNvSpPr>
          <p:nvPr>
            <p:ph type="sldNum" sz="quarter" idx="12"/>
          </p:nvPr>
        </p:nvSpPr>
        <p:spPr/>
        <p:txBody>
          <a:bodyPr/>
          <a:lstStyle/>
          <a:p>
            <a:fld id="{9B618960-8005-486C-9A75-10CB2AAC16F9}" type="slidenum">
              <a:rPr lang="en-US" smtClean="0"/>
              <a:t>1</a:t>
            </a:fld>
            <a:endParaRPr lang="en-US"/>
          </a:p>
        </p:txBody>
      </p:sp>
      <p:sp>
        <p:nvSpPr>
          <p:cNvPr id="15" name="Content Placeholder 2">
            <a:extLst>
              <a:ext uri="{FF2B5EF4-FFF2-40B4-BE49-F238E27FC236}">
                <a16:creationId xmlns:a16="http://schemas.microsoft.com/office/drawing/2014/main" id="{5A5637C0-2578-4675-BAA4-28605CA5408D}"/>
              </a:ext>
            </a:extLst>
          </p:cNvPr>
          <p:cNvSpPr txBox="1">
            <a:spLocks/>
          </p:cNvSpPr>
          <p:nvPr/>
        </p:nvSpPr>
        <p:spPr>
          <a:xfrm>
            <a:off x="480706" y="1731032"/>
            <a:ext cx="52578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The following parts descriptions are relevant to the &lt;1kW mechanically autonomous Kite Turbines developed at Windswept and Interesting Ltd.</a:t>
            </a:r>
          </a:p>
          <a:p>
            <a:pPr algn="l"/>
            <a:r>
              <a:rPr lang="en-GB" dirty="0"/>
              <a:t>These details are released CC-BY-SA-4.0</a:t>
            </a:r>
          </a:p>
          <a:p>
            <a:pPr algn="l"/>
            <a:r>
              <a:rPr lang="en-GB" dirty="0"/>
              <a:t>TRL ratings are given in the context of a fully autonomous product safe enough to release to the general public as a product.</a:t>
            </a:r>
          </a:p>
          <a:p>
            <a:pPr algn="l"/>
            <a:r>
              <a:rPr lang="en-GB" dirty="0"/>
              <a:t>This turbine design - is not a safe product. You would only replicate this assuming all risk and responsibility</a:t>
            </a:r>
          </a:p>
          <a:p>
            <a:endParaRPr lang="en-GB" dirty="0"/>
          </a:p>
        </p:txBody>
      </p:sp>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B3733F9-9592-47AC-A5D1-185BE9B33D83}"/>
              </a:ext>
            </a:extLst>
          </p:cNvPr>
          <p:cNvPicPr>
            <a:picLocks noChangeAspect="1"/>
          </p:cNvPicPr>
          <p:nvPr/>
        </p:nvPicPr>
        <p:blipFill rotWithShape="1">
          <a:blip r:embed="rId2">
            <a:extLst>
              <a:ext uri="{28A0092B-C50C-407E-A947-70E740481C1C}">
                <a14:useLocalDpi xmlns:a14="http://schemas.microsoft.com/office/drawing/2010/main" val="0"/>
              </a:ext>
            </a:extLst>
          </a:blip>
          <a:srcRect l="13246" r="10087"/>
          <a:stretch/>
        </p:blipFill>
        <p:spPr>
          <a:xfrm>
            <a:off x="2166150" y="630557"/>
            <a:ext cx="8300623" cy="5961113"/>
          </a:xfrm>
          <a:prstGeom prst="rect">
            <a:avLst/>
          </a:prstGeom>
        </p:spPr>
      </p:pic>
      <p:sp>
        <p:nvSpPr>
          <p:cNvPr id="6" name="TextBox 5">
            <a:extLst>
              <a:ext uri="{FF2B5EF4-FFF2-40B4-BE49-F238E27FC236}">
                <a16:creationId xmlns:a16="http://schemas.microsoft.com/office/drawing/2014/main" id="{6EBD8F74-397C-45E9-B4A9-6E5E49B57D59}"/>
              </a:ext>
            </a:extLst>
          </p:cNvPr>
          <p:cNvSpPr txBox="1"/>
          <p:nvPr/>
        </p:nvSpPr>
        <p:spPr>
          <a:xfrm>
            <a:off x="9818703" y="1304109"/>
            <a:ext cx="898708" cy="369332"/>
          </a:xfrm>
          <a:prstGeom prst="rect">
            <a:avLst/>
          </a:prstGeom>
          <a:noFill/>
        </p:spPr>
        <p:txBody>
          <a:bodyPr wrap="none" rtlCol="0">
            <a:spAutoFit/>
          </a:bodyPr>
          <a:lstStyle/>
          <a:p>
            <a:r>
              <a:rPr lang="en-GB" dirty="0"/>
              <a:t>Lift Kite</a:t>
            </a:r>
          </a:p>
        </p:txBody>
      </p:sp>
      <p:sp>
        <p:nvSpPr>
          <p:cNvPr id="7" name="TextBox 6">
            <a:extLst>
              <a:ext uri="{FF2B5EF4-FFF2-40B4-BE49-F238E27FC236}">
                <a16:creationId xmlns:a16="http://schemas.microsoft.com/office/drawing/2014/main" id="{6E58D6EC-B5EB-4514-9B9F-7AD2A3B52891}"/>
              </a:ext>
            </a:extLst>
          </p:cNvPr>
          <p:cNvSpPr txBox="1"/>
          <p:nvPr/>
        </p:nvSpPr>
        <p:spPr>
          <a:xfrm>
            <a:off x="7680664" y="5362684"/>
            <a:ext cx="1853392" cy="369332"/>
          </a:xfrm>
          <a:prstGeom prst="rect">
            <a:avLst/>
          </a:prstGeom>
          <a:noFill/>
        </p:spPr>
        <p:txBody>
          <a:bodyPr wrap="none" rtlCol="0">
            <a:spAutoFit/>
          </a:bodyPr>
          <a:lstStyle/>
          <a:p>
            <a:r>
              <a:rPr lang="en-GB" dirty="0"/>
              <a:t>Backline Handling</a:t>
            </a:r>
          </a:p>
        </p:txBody>
      </p:sp>
      <p:sp>
        <p:nvSpPr>
          <p:cNvPr id="8" name="TextBox 7">
            <a:extLst>
              <a:ext uri="{FF2B5EF4-FFF2-40B4-BE49-F238E27FC236}">
                <a16:creationId xmlns:a16="http://schemas.microsoft.com/office/drawing/2014/main" id="{3FC6D0C1-7B12-4C0F-8388-03683BC3A2DB}"/>
              </a:ext>
            </a:extLst>
          </p:cNvPr>
          <p:cNvSpPr txBox="1"/>
          <p:nvPr/>
        </p:nvSpPr>
        <p:spPr>
          <a:xfrm>
            <a:off x="7680664" y="2811955"/>
            <a:ext cx="1441548" cy="369332"/>
          </a:xfrm>
          <a:prstGeom prst="rect">
            <a:avLst/>
          </a:prstGeom>
          <a:noFill/>
        </p:spPr>
        <p:txBody>
          <a:bodyPr wrap="none" rtlCol="0">
            <a:spAutoFit/>
          </a:bodyPr>
          <a:lstStyle/>
          <a:p>
            <a:r>
              <a:rPr lang="en-GB" dirty="0"/>
              <a:t>Turbine Head</a:t>
            </a:r>
          </a:p>
        </p:txBody>
      </p:sp>
      <p:sp>
        <p:nvSpPr>
          <p:cNvPr id="9" name="TextBox 8">
            <a:extLst>
              <a:ext uri="{FF2B5EF4-FFF2-40B4-BE49-F238E27FC236}">
                <a16:creationId xmlns:a16="http://schemas.microsoft.com/office/drawing/2014/main" id="{21AACF82-C8FE-4D0D-A390-AEBCF22DEA4A}"/>
              </a:ext>
            </a:extLst>
          </p:cNvPr>
          <p:cNvSpPr txBox="1"/>
          <p:nvPr/>
        </p:nvSpPr>
        <p:spPr>
          <a:xfrm>
            <a:off x="3579180" y="5966366"/>
            <a:ext cx="1609095" cy="369332"/>
          </a:xfrm>
          <a:prstGeom prst="rect">
            <a:avLst/>
          </a:prstGeom>
          <a:noFill/>
        </p:spPr>
        <p:txBody>
          <a:bodyPr wrap="none" rtlCol="0">
            <a:spAutoFit/>
          </a:bodyPr>
          <a:lstStyle/>
          <a:p>
            <a:r>
              <a:rPr lang="en-GB" dirty="0"/>
              <a:t>Ground Station</a:t>
            </a:r>
          </a:p>
        </p:txBody>
      </p:sp>
      <p:sp>
        <p:nvSpPr>
          <p:cNvPr id="10" name="TextBox 9">
            <a:extLst>
              <a:ext uri="{FF2B5EF4-FFF2-40B4-BE49-F238E27FC236}">
                <a16:creationId xmlns:a16="http://schemas.microsoft.com/office/drawing/2014/main" id="{C7A3794B-8034-4A10-904F-4AD0CE7A970A}"/>
              </a:ext>
            </a:extLst>
          </p:cNvPr>
          <p:cNvSpPr txBox="1"/>
          <p:nvPr/>
        </p:nvSpPr>
        <p:spPr>
          <a:xfrm>
            <a:off x="4823534" y="3219879"/>
            <a:ext cx="896527" cy="369332"/>
          </a:xfrm>
          <a:prstGeom prst="rect">
            <a:avLst/>
          </a:prstGeom>
          <a:noFill/>
        </p:spPr>
        <p:txBody>
          <a:bodyPr wrap="none" rtlCol="0">
            <a:spAutoFit/>
          </a:bodyPr>
          <a:lstStyle/>
          <a:p>
            <a:r>
              <a:rPr lang="en-GB" dirty="0"/>
              <a:t>Turbine</a:t>
            </a:r>
          </a:p>
        </p:txBody>
      </p:sp>
      <p:sp>
        <p:nvSpPr>
          <p:cNvPr id="11" name="TextBox 10">
            <a:extLst>
              <a:ext uri="{FF2B5EF4-FFF2-40B4-BE49-F238E27FC236}">
                <a16:creationId xmlns:a16="http://schemas.microsoft.com/office/drawing/2014/main" id="{09943982-E8B4-499B-AE6E-A9AD02C9E9F4}"/>
              </a:ext>
            </a:extLst>
          </p:cNvPr>
          <p:cNvSpPr txBox="1"/>
          <p:nvPr/>
        </p:nvSpPr>
        <p:spPr>
          <a:xfrm>
            <a:off x="2910302" y="4721685"/>
            <a:ext cx="1393523" cy="369332"/>
          </a:xfrm>
          <a:prstGeom prst="rect">
            <a:avLst/>
          </a:prstGeom>
          <a:noFill/>
        </p:spPr>
        <p:txBody>
          <a:bodyPr wrap="none" rtlCol="0">
            <a:spAutoFit/>
          </a:bodyPr>
          <a:lstStyle/>
          <a:p>
            <a:r>
              <a:rPr lang="en-GB" dirty="0"/>
              <a:t>Transmission</a:t>
            </a:r>
          </a:p>
        </p:txBody>
      </p:sp>
      <p:sp>
        <p:nvSpPr>
          <p:cNvPr id="13" name="Slide Number Placeholder 12">
            <a:extLst>
              <a:ext uri="{FF2B5EF4-FFF2-40B4-BE49-F238E27FC236}">
                <a16:creationId xmlns:a16="http://schemas.microsoft.com/office/drawing/2014/main" id="{06D56A9B-8025-4CAF-AEDE-6B0C8F568891}"/>
              </a:ext>
            </a:extLst>
          </p:cNvPr>
          <p:cNvSpPr>
            <a:spLocks noGrp="1"/>
          </p:cNvSpPr>
          <p:nvPr>
            <p:ph type="sldNum" sz="quarter" idx="12"/>
          </p:nvPr>
        </p:nvSpPr>
        <p:spPr/>
        <p:txBody>
          <a:bodyPr/>
          <a:lstStyle/>
          <a:p>
            <a:fld id="{9B618960-8005-486C-9A75-10CB2AAC16F9}" type="slidenum">
              <a:rPr lang="en-US" smtClean="0"/>
              <a:t>2</a:t>
            </a:fld>
            <a:endParaRPr lang="en-US" dirty="0"/>
          </a:p>
        </p:txBody>
      </p:sp>
      <p:sp>
        <p:nvSpPr>
          <p:cNvPr id="12" name="Title 11">
            <a:extLst>
              <a:ext uri="{FF2B5EF4-FFF2-40B4-BE49-F238E27FC236}">
                <a16:creationId xmlns:a16="http://schemas.microsoft.com/office/drawing/2014/main" id="{8D679127-A59F-47FC-85A6-683B60D0F699}"/>
              </a:ext>
            </a:extLst>
          </p:cNvPr>
          <p:cNvSpPr>
            <a:spLocks noGrp="1"/>
          </p:cNvSpPr>
          <p:nvPr>
            <p:ph type="title"/>
          </p:nvPr>
        </p:nvSpPr>
        <p:spPr>
          <a:xfrm>
            <a:off x="777827" y="599655"/>
            <a:ext cx="10515600" cy="1325563"/>
          </a:xfrm>
        </p:spPr>
        <p:txBody>
          <a:bodyPr/>
          <a:lstStyle/>
          <a:p>
            <a:r>
              <a:rPr lang="en-GB" dirty="0"/>
              <a:t>Kite Turbine sub-systems</a:t>
            </a:r>
            <a:br>
              <a:rPr lang="en-GB" dirty="0"/>
            </a:br>
            <a:endParaRPr lang="en-GB" dirty="0"/>
          </a:p>
        </p:txBody>
      </p:sp>
    </p:spTree>
    <p:extLst>
      <p:ext uri="{BB962C8B-B14F-4D97-AF65-F5344CB8AC3E}">
        <p14:creationId xmlns:p14="http://schemas.microsoft.com/office/powerpoint/2010/main" val="270985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8ADECE3-81A3-49CD-A3CB-0642224E6496}"/>
              </a:ext>
            </a:extLst>
          </p:cNvPr>
          <p:cNvGrpSpPr/>
          <p:nvPr/>
        </p:nvGrpSpPr>
        <p:grpSpPr>
          <a:xfrm>
            <a:off x="6997117" y="630557"/>
            <a:ext cx="4274612" cy="2798443"/>
            <a:chOff x="2166150" y="630557"/>
            <a:chExt cx="9105579" cy="5961113"/>
          </a:xfrm>
        </p:grpSpPr>
        <p:pic>
          <p:nvPicPr>
            <p:cNvPr id="13" name="Picture 12" descr="Diagram&#10;&#10;Description automatically generated">
              <a:extLst>
                <a:ext uri="{FF2B5EF4-FFF2-40B4-BE49-F238E27FC236}">
                  <a16:creationId xmlns:a16="http://schemas.microsoft.com/office/drawing/2014/main" id="{DCBD6DA7-EC94-46EB-8E99-852BB3545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46" r="10087"/>
            <a:stretch/>
          </p:blipFill>
          <p:spPr>
            <a:xfrm>
              <a:off x="2166150" y="630557"/>
              <a:ext cx="8300623" cy="5961113"/>
            </a:xfrm>
            <a:prstGeom prst="rect">
              <a:avLst/>
            </a:prstGeom>
          </p:spPr>
        </p:pic>
        <p:sp>
          <p:nvSpPr>
            <p:cNvPr id="14" name="TextBox 13">
              <a:extLst>
                <a:ext uri="{FF2B5EF4-FFF2-40B4-BE49-F238E27FC236}">
                  <a16:creationId xmlns:a16="http://schemas.microsoft.com/office/drawing/2014/main" id="{F839C2D0-74CA-4429-ABB6-BC49063792E9}"/>
                </a:ext>
              </a:extLst>
            </p:cNvPr>
            <p:cNvSpPr txBox="1"/>
            <p:nvPr/>
          </p:nvSpPr>
          <p:spPr>
            <a:xfrm>
              <a:off x="9818703" y="1304109"/>
              <a:ext cx="1453026" cy="584775"/>
            </a:xfrm>
            <a:prstGeom prst="rect">
              <a:avLst/>
            </a:prstGeom>
            <a:noFill/>
          </p:spPr>
          <p:txBody>
            <a:bodyPr wrap="none" rtlCol="0">
              <a:spAutoFit/>
            </a:bodyPr>
            <a:lstStyle/>
            <a:p>
              <a:r>
                <a:rPr lang="en-GB" sz="3200" dirty="0">
                  <a:highlight>
                    <a:srgbClr val="FFFF00"/>
                  </a:highlight>
                </a:rPr>
                <a:t>Lift Kite</a:t>
              </a:r>
            </a:p>
          </p:txBody>
        </p:sp>
        <p:sp>
          <p:nvSpPr>
            <p:cNvPr id="15" name="TextBox 14">
              <a:extLst>
                <a:ext uri="{FF2B5EF4-FFF2-40B4-BE49-F238E27FC236}">
                  <a16:creationId xmlns:a16="http://schemas.microsoft.com/office/drawing/2014/main" id="{98AF758E-3B71-4181-BAC2-49E8C0708E2C}"/>
                </a:ext>
              </a:extLst>
            </p:cNvPr>
            <p:cNvSpPr txBox="1"/>
            <p:nvPr/>
          </p:nvSpPr>
          <p:spPr>
            <a:xfrm>
              <a:off x="7680664" y="5362684"/>
              <a:ext cx="1853392" cy="369332"/>
            </a:xfrm>
            <a:prstGeom prst="rect">
              <a:avLst/>
            </a:prstGeom>
            <a:noFill/>
          </p:spPr>
          <p:txBody>
            <a:bodyPr wrap="none" rtlCol="0">
              <a:spAutoFit/>
            </a:bodyPr>
            <a:lstStyle/>
            <a:p>
              <a:r>
                <a:rPr lang="en-GB" dirty="0">
                  <a:solidFill>
                    <a:schemeClr val="bg1">
                      <a:lumMod val="85000"/>
                    </a:schemeClr>
                  </a:solidFill>
                </a:rPr>
                <a:t>Backline Handling</a:t>
              </a:r>
            </a:p>
          </p:txBody>
        </p:sp>
        <p:sp>
          <p:nvSpPr>
            <p:cNvPr id="16" name="TextBox 15">
              <a:extLst>
                <a:ext uri="{FF2B5EF4-FFF2-40B4-BE49-F238E27FC236}">
                  <a16:creationId xmlns:a16="http://schemas.microsoft.com/office/drawing/2014/main" id="{738CFDE3-034E-4077-8A5F-5B8A1BD61CA4}"/>
                </a:ext>
              </a:extLst>
            </p:cNvPr>
            <p:cNvSpPr txBox="1"/>
            <p:nvPr/>
          </p:nvSpPr>
          <p:spPr>
            <a:xfrm>
              <a:off x="7680664" y="2811955"/>
              <a:ext cx="1441548" cy="369332"/>
            </a:xfrm>
            <a:prstGeom prst="rect">
              <a:avLst/>
            </a:prstGeom>
            <a:noFill/>
          </p:spPr>
          <p:txBody>
            <a:bodyPr wrap="none" rtlCol="0">
              <a:spAutoFit/>
            </a:bodyPr>
            <a:lstStyle/>
            <a:p>
              <a:r>
                <a:rPr lang="en-GB" dirty="0">
                  <a:solidFill>
                    <a:schemeClr val="bg1">
                      <a:lumMod val="85000"/>
                    </a:schemeClr>
                  </a:solidFill>
                </a:rPr>
                <a:t>Turbine Head</a:t>
              </a:r>
            </a:p>
          </p:txBody>
        </p:sp>
        <p:sp>
          <p:nvSpPr>
            <p:cNvPr id="17" name="TextBox 16">
              <a:extLst>
                <a:ext uri="{FF2B5EF4-FFF2-40B4-BE49-F238E27FC236}">
                  <a16:creationId xmlns:a16="http://schemas.microsoft.com/office/drawing/2014/main" id="{0BD9A7C5-E43C-41D4-B3F3-1DE212B1C39D}"/>
                </a:ext>
              </a:extLst>
            </p:cNvPr>
            <p:cNvSpPr txBox="1"/>
            <p:nvPr/>
          </p:nvSpPr>
          <p:spPr>
            <a:xfrm>
              <a:off x="3579180" y="5966366"/>
              <a:ext cx="1609095" cy="369332"/>
            </a:xfrm>
            <a:prstGeom prst="rect">
              <a:avLst/>
            </a:prstGeom>
            <a:noFill/>
          </p:spPr>
          <p:txBody>
            <a:bodyPr wrap="none" rtlCol="0">
              <a:spAutoFit/>
            </a:bodyPr>
            <a:lstStyle/>
            <a:p>
              <a:r>
                <a:rPr lang="en-GB" dirty="0">
                  <a:solidFill>
                    <a:schemeClr val="bg1">
                      <a:lumMod val="85000"/>
                    </a:schemeClr>
                  </a:solidFill>
                </a:rPr>
                <a:t>Ground Station</a:t>
              </a:r>
            </a:p>
          </p:txBody>
        </p:sp>
        <p:sp>
          <p:nvSpPr>
            <p:cNvPr id="18" name="TextBox 17">
              <a:extLst>
                <a:ext uri="{FF2B5EF4-FFF2-40B4-BE49-F238E27FC236}">
                  <a16:creationId xmlns:a16="http://schemas.microsoft.com/office/drawing/2014/main" id="{64636229-5F82-4313-B2F6-84784D7231E7}"/>
                </a:ext>
              </a:extLst>
            </p:cNvPr>
            <p:cNvSpPr txBox="1"/>
            <p:nvPr/>
          </p:nvSpPr>
          <p:spPr>
            <a:xfrm>
              <a:off x="5950780" y="4472490"/>
              <a:ext cx="896527" cy="369332"/>
            </a:xfrm>
            <a:prstGeom prst="rect">
              <a:avLst/>
            </a:prstGeom>
            <a:noFill/>
          </p:spPr>
          <p:txBody>
            <a:bodyPr wrap="none" rtlCol="0">
              <a:spAutoFit/>
            </a:bodyPr>
            <a:lstStyle/>
            <a:p>
              <a:r>
                <a:rPr lang="en-GB" dirty="0">
                  <a:solidFill>
                    <a:schemeClr val="bg2"/>
                  </a:solidFill>
                </a:rPr>
                <a:t>Turbine</a:t>
              </a:r>
            </a:p>
          </p:txBody>
        </p:sp>
        <p:sp>
          <p:nvSpPr>
            <p:cNvPr id="19" name="TextBox 18">
              <a:extLst>
                <a:ext uri="{FF2B5EF4-FFF2-40B4-BE49-F238E27FC236}">
                  <a16:creationId xmlns:a16="http://schemas.microsoft.com/office/drawing/2014/main" id="{ECC033D2-C523-49DB-B4F2-B37D5575A658}"/>
                </a:ext>
              </a:extLst>
            </p:cNvPr>
            <p:cNvSpPr txBox="1"/>
            <p:nvPr/>
          </p:nvSpPr>
          <p:spPr>
            <a:xfrm>
              <a:off x="4250612" y="5264082"/>
              <a:ext cx="1393523" cy="369332"/>
            </a:xfrm>
            <a:prstGeom prst="rect">
              <a:avLst/>
            </a:prstGeom>
            <a:noFill/>
          </p:spPr>
          <p:txBody>
            <a:bodyPr wrap="none" rtlCol="0">
              <a:spAutoFit/>
            </a:bodyPr>
            <a:lstStyle/>
            <a:p>
              <a:r>
                <a:rPr lang="en-GB" dirty="0">
                  <a:solidFill>
                    <a:schemeClr val="bg2"/>
                  </a:solidFill>
                </a:rPr>
                <a:t>Transmission</a:t>
              </a:r>
            </a:p>
          </p:txBody>
        </p:sp>
      </p:grpSp>
      <p:sp>
        <p:nvSpPr>
          <p:cNvPr id="2" name="Title 1">
            <a:extLst>
              <a:ext uri="{FF2B5EF4-FFF2-40B4-BE49-F238E27FC236}">
                <a16:creationId xmlns:a16="http://schemas.microsoft.com/office/drawing/2014/main" id="{5AB8CA3F-1174-4F58-AF4E-269A4F2812AF}"/>
              </a:ext>
            </a:extLst>
          </p:cNvPr>
          <p:cNvSpPr>
            <a:spLocks noGrp="1"/>
          </p:cNvSpPr>
          <p:nvPr>
            <p:ph type="title"/>
          </p:nvPr>
        </p:nvSpPr>
        <p:spPr/>
        <p:txBody>
          <a:bodyPr>
            <a:normAutofit/>
          </a:bodyPr>
          <a:lstStyle/>
          <a:p>
            <a:r>
              <a:rPr lang="en-GB" sz="3600" dirty="0"/>
              <a:t>Lift Kite</a:t>
            </a:r>
          </a:p>
        </p:txBody>
      </p:sp>
      <p:sp>
        <p:nvSpPr>
          <p:cNvPr id="3" name="Content Placeholder 2">
            <a:extLst>
              <a:ext uri="{FF2B5EF4-FFF2-40B4-BE49-F238E27FC236}">
                <a16:creationId xmlns:a16="http://schemas.microsoft.com/office/drawing/2014/main" id="{7B4F3CE1-2E90-4010-B6B9-85E696C7B194}"/>
              </a:ext>
            </a:extLst>
          </p:cNvPr>
          <p:cNvSpPr>
            <a:spLocks noGrp="1"/>
          </p:cNvSpPr>
          <p:nvPr>
            <p:ph idx="1"/>
          </p:nvPr>
        </p:nvSpPr>
        <p:spPr>
          <a:xfrm>
            <a:off x="838201" y="3732245"/>
            <a:ext cx="10515598" cy="2444718"/>
          </a:xfrm>
        </p:spPr>
        <p:txBody>
          <a:bodyPr>
            <a:normAutofit lnSpcReduction="10000"/>
          </a:bodyPr>
          <a:lstStyle/>
          <a:p>
            <a:pPr marL="0" indent="0">
              <a:buNone/>
            </a:pPr>
            <a:r>
              <a:rPr lang="en-GB" sz="1400" dirty="0"/>
              <a:t>The Lift Kite was always hand launched and landed.  -  Automating this functionality may help your project. </a:t>
            </a:r>
          </a:p>
          <a:p>
            <a:pPr marL="0" indent="0">
              <a:buNone/>
            </a:pPr>
            <a:r>
              <a:rPr lang="en-GB" sz="1400" dirty="0"/>
              <a:t>The Lift kite was mostly a mechanically autonomous HQ KAP lift foil. -  Automating this may help your project. </a:t>
            </a:r>
          </a:p>
          <a:p>
            <a:pPr marL="0" indent="0">
              <a:buNone/>
            </a:pPr>
            <a:r>
              <a:rPr lang="en-GB" sz="1400" dirty="0"/>
              <a:t>Short tests of battery powered RC servo bridle winding steering systems had run successfully.</a:t>
            </a:r>
          </a:p>
          <a:p>
            <a:pPr marL="0" indent="0">
              <a:buNone/>
            </a:pPr>
            <a:r>
              <a:rPr lang="en-GB" sz="1400" dirty="0"/>
              <a:t> You might consider a flight controller, onboard charging, communications, </a:t>
            </a:r>
            <a:r>
              <a:rPr lang="en-GB" sz="1400" dirty="0" err="1"/>
              <a:t>rtk</a:t>
            </a:r>
            <a:r>
              <a:rPr lang="en-GB" sz="1400" dirty="0"/>
              <a:t> GPS and novel steering.</a:t>
            </a:r>
          </a:p>
          <a:p>
            <a:pPr marL="0" indent="0">
              <a:buNone/>
            </a:pPr>
            <a:r>
              <a:rPr lang="en-GB" sz="1400" dirty="0"/>
              <a:t>Steering has run on basic IMU sensing with </a:t>
            </a:r>
            <a:r>
              <a:rPr lang="en-GB" sz="1400" dirty="0" err="1"/>
              <a:t>bluetooth</a:t>
            </a:r>
            <a:r>
              <a:rPr lang="en-GB" sz="1400" dirty="0"/>
              <a:t> control  -  You will want to update steering algorithms, Add field </a:t>
            </a:r>
            <a:r>
              <a:rPr lang="en-GB" sz="1400" dirty="0" err="1"/>
              <a:t>wifi</a:t>
            </a:r>
            <a:r>
              <a:rPr lang="en-GB" sz="1400" dirty="0"/>
              <a:t> and operational mode awareness for reliability and safety.</a:t>
            </a:r>
          </a:p>
          <a:p>
            <a:pPr marL="0" indent="0">
              <a:buNone/>
            </a:pPr>
            <a:r>
              <a:rPr lang="en-GB" sz="1400" dirty="0"/>
              <a:t>Lift Kite position was occasionally limited within the prevailing wind with two additional lightweight steering anchor lines tied to steering bridles  -  You may want to address methods of full azimuth operation and bank angle control to enable operation throughout the wind window and in changing wind conditions. </a:t>
            </a:r>
          </a:p>
          <a:p>
            <a:pPr marL="0" indent="0">
              <a:buNone/>
            </a:pPr>
            <a:endParaRPr lang="en-GB" sz="1400" dirty="0"/>
          </a:p>
        </p:txBody>
      </p:sp>
      <p:sp>
        <p:nvSpPr>
          <p:cNvPr id="21" name="TextBox 20">
            <a:extLst>
              <a:ext uri="{FF2B5EF4-FFF2-40B4-BE49-F238E27FC236}">
                <a16:creationId xmlns:a16="http://schemas.microsoft.com/office/drawing/2014/main" id="{C9B09DD5-56CB-4656-AF43-585F7A6589DC}"/>
              </a:ext>
            </a:extLst>
          </p:cNvPr>
          <p:cNvSpPr txBox="1"/>
          <p:nvPr/>
        </p:nvSpPr>
        <p:spPr>
          <a:xfrm>
            <a:off x="838200" y="1590169"/>
            <a:ext cx="6097554" cy="553998"/>
          </a:xfrm>
          <a:prstGeom prst="rect">
            <a:avLst/>
          </a:prstGeom>
          <a:noFill/>
        </p:spPr>
        <p:txBody>
          <a:bodyPr wrap="square">
            <a:spAutoFit/>
          </a:bodyPr>
          <a:lstStyle/>
          <a:p>
            <a:r>
              <a:rPr lang="en-GB" sz="1800" dirty="0"/>
              <a:t>State TRL 3 </a:t>
            </a:r>
            <a:r>
              <a:rPr lang="en-GB" sz="1200" dirty="0"/>
              <a:t>Some basic concept prototypes and models have had an initial field trial Others are still only conceptual. Analogous products exist elsewhere in AWES.</a:t>
            </a:r>
          </a:p>
        </p:txBody>
      </p:sp>
      <p:sp>
        <p:nvSpPr>
          <p:cNvPr id="23" name="Slide Number Placeholder 22">
            <a:extLst>
              <a:ext uri="{FF2B5EF4-FFF2-40B4-BE49-F238E27FC236}">
                <a16:creationId xmlns:a16="http://schemas.microsoft.com/office/drawing/2014/main" id="{AD7F9DC5-9D3A-462E-8AE8-26889FBFF4FB}"/>
              </a:ext>
            </a:extLst>
          </p:cNvPr>
          <p:cNvSpPr>
            <a:spLocks noGrp="1"/>
          </p:cNvSpPr>
          <p:nvPr>
            <p:ph type="sldNum" sz="quarter" idx="12"/>
          </p:nvPr>
        </p:nvSpPr>
        <p:spPr/>
        <p:txBody>
          <a:bodyPr/>
          <a:lstStyle/>
          <a:p>
            <a:fld id="{9B618960-8005-486C-9A75-10CB2AAC16F9}" type="slidenum">
              <a:rPr lang="en-US" smtClean="0"/>
              <a:t>3</a:t>
            </a:fld>
            <a:endParaRPr lang="en-US" dirty="0"/>
          </a:p>
        </p:txBody>
      </p:sp>
      <p:sp>
        <p:nvSpPr>
          <p:cNvPr id="20" name="Footer Placeholder 9">
            <a:extLst>
              <a:ext uri="{FF2B5EF4-FFF2-40B4-BE49-F238E27FC236}">
                <a16:creationId xmlns:a16="http://schemas.microsoft.com/office/drawing/2014/main" id="{7247761E-AE26-40A1-A8B7-DEE0D561BC1B}"/>
              </a:ext>
            </a:extLst>
          </p:cNvPr>
          <p:cNvSpPr>
            <a:spLocks noGrp="1"/>
          </p:cNvSpPr>
          <p:nvPr>
            <p:ph type="ftr" sz="quarter" idx="11"/>
          </p:nvPr>
        </p:nvSpPr>
        <p:spPr>
          <a:xfrm>
            <a:off x="9521285" y="6356350"/>
            <a:ext cx="1423805" cy="365125"/>
          </a:xfrm>
        </p:spPr>
        <p:txBody>
          <a:bodyPr/>
          <a:lstStyle/>
          <a:p>
            <a:r>
              <a:rPr lang="en-GB" dirty="0"/>
              <a:t>Windswept &amp; Interesting Ltd, Emsket, Nesbister, Shetland ZE2 9LJ Registered Limited Company SC439249  </a:t>
            </a:r>
            <a:endParaRPr lang="en-US" dirty="0"/>
          </a:p>
        </p:txBody>
      </p:sp>
    </p:spTree>
    <p:extLst>
      <p:ext uri="{BB962C8B-B14F-4D97-AF65-F5344CB8AC3E}">
        <p14:creationId xmlns:p14="http://schemas.microsoft.com/office/powerpoint/2010/main" val="393973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B1D9F11-F6C8-4718-941C-1C3CE5DD156B}"/>
              </a:ext>
            </a:extLst>
          </p:cNvPr>
          <p:cNvGrpSpPr/>
          <p:nvPr/>
        </p:nvGrpSpPr>
        <p:grpSpPr>
          <a:xfrm>
            <a:off x="6910490" y="630558"/>
            <a:ext cx="3806921" cy="2653818"/>
            <a:chOff x="2166150" y="630557"/>
            <a:chExt cx="8551261" cy="5961113"/>
          </a:xfrm>
        </p:grpSpPr>
        <p:pic>
          <p:nvPicPr>
            <p:cNvPr id="15" name="Picture 14" descr="Diagram&#10;&#10;Description automatically generated">
              <a:extLst>
                <a:ext uri="{FF2B5EF4-FFF2-40B4-BE49-F238E27FC236}">
                  <a16:creationId xmlns:a16="http://schemas.microsoft.com/office/drawing/2014/main" id="{E03922A1-A1C0-494E-A71C-BEEE323D0C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46" r="10087"/>
            <a:stretch/>
          </p:blipFill>
          <p:spPr>
            <a:xfrm>
              <a:off x="2166150" y="630557"/>
              <a:ext cx="8300623" cy="5961113"/>
            </a:xfrm>
            <a:prstGeom prst="rect">
              <a:avLst/>
            </a:prstGeom>
          </p:spPr>
        </p:pic>
        <p:sp>
          <p:nvSpPr>
            <p:cNvPr id="16" name="TextBox 15">
              <a:extLst>
                <a:ext uri="{FF2B5EF4-FFF2-40B4-BE49-F238E27FC236}">
                  <a16:creationId xmlns:a16="http://schemas.microsoft.com/office/drawing/2014/main" id="{9DF99902-A1C4-4C27-BE5C-5F91DDB091C4}"/>
                </a:ext>
              </a:extLst>
            </p:cNvPr>
            <p:cNvSpPr txBox="1"/>
            <p:nvPr/>
          </p:nvSpPr>
          <p:spPr>
            <a:xfrm>
              <a:off x="9818703" y="1304109"/>
              <a:ext cx="898708" cy="369332"/>
            </a:xfrm>
            <a:prstGeom prst="rect">
              <a:avLst/>
            </a:prstGeom>
            <a:noFill/>
          </p:spPr>
          <p:txBody>
            <a:bodyPr wrap="none" rtlCol="0">
              <a:spAutoFit/>
            </a:bodyPr>
            <a:lstStyle/>
            <a:p>
              <a:r>
                <a:rPr lang="en-GB" dirty="0">
                  <a:solidFill>
                    <a:schemeClr val="bg1">
                      <a:lumMod val="85000"/>
                    </a:schemeClr>
                  </a:solidFill>
                </a:rPr>
                <a:t>Lift Kite</a:t>
              </a:r>
            </a:p>
          </p:txBody>
        </p:sp>
        <p:sp>
          <p:nvSpPr>
            <p:cNvPr id="17" name="TextBox 16">
              <a:extLst>
                <a:ext uri="{FF2B5EF4-FFF2-40B4-BE49-F238E27FC236}">
                  <a16:creationId xmlns:a16="http://schemas.microsoft.com/office/drawing/2014/main" id="{C1D6DF84-755E-4F62-A852-875E3D4FC78A}"/>
                </a:ext>
              </a:extLst>
            </p:cNvPr>
            <p:cNvSpPr txBox="1"/>
            <p:nvPr/>
          </p:nvSpPr>
          <p:spPr>
            <a:xfrm>
              <a:off x="7680664" y="5362684"/>
              <a:ext cx="1853392" cy="369332"/>
            </a:xfrm>
            <a:prstGeom prst="rect">
              <a:avLst/>
            </a:prstGeom>
            <a:noFill/>
          </p:spPr>
          <p:txBody>
            <a:bodyPr wrap="none" rtlCol="0">
              <a:spAutoFit/>
            </a:bodyPr>
            <a:lstStyle/>
            <a:p>
              <a:r>
                <a:rPr lang="en-GB" dirty="0">
                  <a:solidFill>
                    <a:schemeClr val="bg1">
                      <a:lumMod val="85000"/>
                    </a:schemeClr>
                  </a:solidFill>
                </a:rPr>
                <a:t>Backline Handling</a:t>
              </a:r>
            </a:p>
          </p:txBody>
        </p:sp>
        <p:sp>
          <p:nvSpPr>
            <p:cNvPr id="18" name="TextBox 17">
              <a:extLst>
                <a:ext uri="{FF2B5EF4-FFF2-40B4-BE49-F238E27FC236}">
                  <a16:creationId xmlns:a16="http://schemas.microsoft.com/office/drawing/2014/main" id="{C76808D5-C184-4F03-A1C6-8DF9E37A7BA1}"/>
                </a:ext>
              </a:extLst>
            </p:cNvPr>
            <p:cNvSpPr txBox="1"/>
            <p:nvPr/>
          </p:nvSpPr>
          <p:spPr>
            <a:xfrm>
              <a:off x="7680664" y="2811955"/>
              <a:ext cx="2416239" cy="584775"/>
            </a:xfrm>
            <a:prstGeom prst="rect">
              <a:avLst/>
            </a:prstGeom>
            <a:noFill/>
          </p:spPr>
          <p:txBody>
            <a:bodyPr wrap="none" rtlCol="0">
              <a:spAutoFit/>
            </a:bodyPr>
            <a:lstStyle/>
            <a:p>
              <a:r>
                <a:rPr lang="en-GB" sz="3200" dirty="0">
                  <a:highlight>
                    <a:srgbClr val="FFFF00"/>
                  </a:highlight>
                </a:rPr>
                <a:t>Turbine Head</a:t>
              </a:r>
            </a:p>
          </p:txBody>
        </p:sp>
        <p:sp>
          <p:nvSpPr>
            <p:cNvPr id="19" name="TextBox 18">
              <a:extLst>
                <a:ext uri="{FF2B5EF4-FFF2-40B4-BE49-F238E27FC236}">
                  <a16:creationId xmlns:a16="http://schemas.microsoft.com/office/drawing/2014/main" id="{6F3DA225-CCF0-4540-A6A7-88A219D27244}"/>
                </a:ext>
              </a:extLst>
            </p:cNvPr>
            <p:cNvSpPr txBox="1"/>
            <p:nvPr/>
          </p:nvSpPr>
          <p:spPr>
            <a:xfrm>
              <a:off x="3579180" y="5966366"/>
              <a:ext cx="1609095" cy="369332"/>
            </a:xfrm>
            <a:prstGeom prst="rect">
              <a:avLst/>
            </a:prstGeom>
            <a:noFill/>
          </p:spPr>
          <p:txBody>
            <a:bodyPr wrap="none" rtlCol="0">
              <a:spAutoFit/>
            </a:bodyPr>
            <a:lstStyle/>
            <a:p>
              <a:r>
                <a:rPr lang="en-GB" dirty="0">
                  <a:solidFill>
                    <a:schemeClr val="bg1">
                      <a:lumMod val="85000"/>
                    </a:schemeClr>
                  </a:solidFill>
                </a:rPr>
                <a:t>Ground Station</a:t>
              </a:r>
            </a:p>
          </p:txBody>
        </p:sp>
        <p:sp>
          <p:nvSpPr>
            <p:cNvPr id="20" name="TextBox 19">
              <a:extLst>
                <a:ext uri="{FF2B5EF4-FFF2-40B4-BE49-F238E27FC236}">
                  <a16:creationId xmlns:a16="http://schemas.microsoft.com/office/drawing/2014/main" id="{B7FCAF84-64B5-478C-A506-CBAB759C9BED}"/>
                </a:ext>
              </a:extLst>
            </p:cNvPr>
            <p:cNvSpPr txBox="1"/>
            <p:nvPr/>
          </p:nvSpPr>
          <p:spPr>
            <a:xfrm>
              <a:off x="5950780" y="4472490"/>
              <a:ext cx="896527" cy="369332"/>
            </a:xfrm>
            <a:prstGeom prst="rect">
              <a:avLst/>
            </a:prstGeom>
            <a:noFill/>
          </p:spPr>
          <p:txBody>
            <a:bodyPr wrap="none" rtlCol="0">
              <a:spAutoFit/>
            </a:bodyPr>
            <a:lstStyle/>
            <a:p>
              <a:r>
                <a:rPr lang="en-GB" dirty="0">
                  <a:solidFill>
                    <a:schemeClr val="bg2"/>
                  </a:solidFill>
                </a:rPr>
                <a:t>Turbine</a:t>
              </a:r>
            </a:p>
          </p:txBody>
        </p:sp>
        <p:sp>
          <p:nvSpPr>
            <p:cNvPr id="21" name="TextBox 20">
              <a:extLst>
                <a:ext uri="{FF2B5EF4-FFF2-40B4-BE49-F238E27FC236}">
                  <a16:creationId xmlns:a16="http://schemas.microsoft.com/office/drawing/2014/main" id="{00C35DA5-FF5B-4E71-83BD-0A0F1700363A}"/>
                </a:ext>
              </a:extLst>
            </p:cNvPr>
            <p:cNvSpPr txBox="1"/>
            <p:nvPr/>
          </p:nvSpPr>
          <p:spPr>
            <a:xfrm>
              <a:off x="4250612" y="5264082"/>
              <a:ext cx="1393523" cy="369332"/>
            </a:xfrm>
            <a:prstGeom prst="rect">
              <a:avLst/>
            </a:prstGeom>
            <a:noFill/>
          </p:spPr>
          <p:txBody>
            <a:bodyPr wrap="none" rtlCol="0">
              <a:spAutoFit/>
            </a:bodyPr>
            <a:lstStyle/>
            <a:p>
              <a:r>
                <a:rPr lang="en-GB" dirty="0">
                  <a:solidFill>
                    <a:schemeClr val="bg2"/>
                  </a:solidFill>
                </a:rPr>
                <a:t>Transmission</a:t>
              </a:r>
            </a:p>
          </p:txBody>
        </p:sp>
      </p:grpSp>
      <p:sp>
        <p:nvSpPr>
          <p:cNvPr id="11" name="Content Placeholder 2">
            <a:extLst>
              <a:ext uri="{FF2B5EF4-FFF2-40B4-BE49-F238E27FC236}">
                <a16:creationId xmlns:a16="http://schemas.microsoft.com/office/drawing/2014/main" id="{F5D988A2-D90A-40B1-A4C6-32B58054CC43}"/>
              </a:ext>
            </a:extLst>
          </p:cNvPr>
          <p:cNvSpPr>
            <a:spLocks noGrp="1"/>
          </p:cNvSpPr>
          <p:nvPr>
            <p:ph idx="1"/>
          </p:nvPr>
        </p:nvSpPr>
        <p:spPr>
          <a:xfrm>
            <a:off x="838200" y="1825625"/>
            <a:ext cx="6252298" cy="2027918"/>
          </a:xfrm>
        </p:spPr>
        <p:txBody>
          <a:bodyPr>
            <a:normAutofit lnSpcReduction="10000"/>
          </a:bodyPr>
          <a:lstStyle/>
          <a:p>
            <a:pPr marL="0" indent="0">
              <a:buNone/>
            </a:pPr>
            <a:r>
              <a:rPr lang="en-GB" sz="1900" dirty="0"/>
              <a:t>State TRL 3</a:t>
            </a:r>
          </a:p>
          <a:p>
            <a:pPr marL="0" indent="0">
              <a:buNone/>
            </a:pPr>
            <a:r>
              <a:rPr lang="en-GB" sz="1400" dirty="0"/>
              <a:t>The turbine head has been constructed from adapted skate wheel and axle configurations. No smarts included.</a:t>
            </a:r>
          </a:p>
          <a:p>
            <a:pPr marL="0" indent="0">
              <a:buNone/>
            </a:pPr>
            <a:r>
              <a:rPr lang="en-GB" sz="1400" dirty="0"/>
              <a:t>The system has run both ways - with simple through axles holding the turbine tip whilst the rim held the top lift line steady and with the turbine on the rim and the axle steadied by the lift and backline. This second configuration is preferred.</a:t>
            </a:r>
          </a:p>
          <a:p>
            <a:pPr marL="0" indent="0">
              <a:buNone/>
            </a:pPr>
            <a:r>
              <a:rPr lang="en-GB" sz="1400" dirty="0"/>
              <a:t>No attitude, speed, power, monitoring, communications, control or autonomous connection has yet been functionally implemented</a:t>
            </a:r>
          </a:p>
          <a:p>
            <a:pPr marL="0" indent="0">
              <a:buNone/>
            </a:pPr>
            <a:endParaRPr lang="en-GB" sz="1400" dirty="0"/>
          </a:p>
        </p:txBody>
      </p:sp>
      <p:sp>
        <p:nvSpPr>
          <p:cNvPr id="23" name="Slide Number Placeholder 22">
            <a:extLst>
              <a:ext uri="{FF2B5EF4-FFF2-40B4-BE49-F238E27FC236}">
                <a16:creationId xmlns:a16="http://schemas.microsoft.com/office/drawing/2014/main" id="{3D1E60A4-90E7-4C38-B309-AC134107B712}"/>
              </a:ext>
            </a:extLst>
          </p:cNvPr>
          <p:cNvSpPr>
            <a:spLocks noGrp="1"/>
          </p:cNvSpPr>
          <p:nvPr>
            <p:ph type="sldNum" sz="quarter" idx="12"/>
          </p:nvPr>
        </p:nvSpPr>
        <p:spPr/>
        <p:txBody>
          <a:bodyPr/>
          <a:lstStyle/>
          <a:p>
            <a:fld id="{9B618960-8005-486C-9A75-10CB2AAC16F9}" type="slidenum">
              <a:rPr lang="en-US" smtClean="0"/>
              <a:t>4</a:t>
            </a:fld>
            <a:endParaRPr lang="en-US" dirty="0"/>
          </a:p>
        </p:txBody>
      </p:sp>
      <p:sp>
        <p:nvSpPr>
          <p:cNvPr id="22" name="Title 1">
            <a:extLst>
              <a:ext uri="{FF2B5EF4-FFF2-40B4-BE49-F238E27FC236}">
                <a16:creationId xmlns:a16="http://schemas.microsoft.com/office/drawing/2014/main" id="{7318212E-E780-4AA5-AF6C-BE8A336932E0}"/>
              </a:ext>
            </a:extLst>
          </p:cNvPr>
          <p:cNvSpPr>
            <a:spLocks noGrp="1"/>
          </p:cNvSpPr>
          <p:nvPr>
            <p:ph type="title"/>
          </p:nvPr>
        </p:nvSpPr>
        <p:spPr>
          <a:xfrm>
            <a:off x="838200" y="365125"/>
            <a:ext cx="10515600" cy="1325563"/>
          </a:xfrm>
        </p:spPr>
        <p:txBody>
          <a:bodyPr>
            <a:normAutofit/>
          </a:bodyPr>
          <a:lstStyle/>
          <a:p>
            <a:r>
              <a:rPr lang="en-GB" sz="3600" dirty="0"/>
              <a:t>Turbine Head</a:t>
            </a:r>
          </a:p>
        </p:txBody>
      </p:sp>
      <p:sp>
        <p:nvSpPr>
          <p:cNvPr id="5" name="TextBox 4">
            <a:extLst>
              <a:ext uri="{FF2B5EF4-FFF2-40B4-BE49-F238E27FC236}">
                <a16:creationId xmlns:a16="http://schemas.microsoft.com/office/drawing/2014/main" id="{6C2E84EB-7988-41D1-9982-3520A7917A90}"/>
              </a:ext>
            </a:extLst>
          </p:cNvPr>
          <p:cNvSpPr txBox="1"/>
          <p:nvPr/>
        </p:nvSpPr>
        <p:spPr>
          <a:xfrm>
            <a:off x="838200" y="3853543"/>
            <a:ext cx="10515599" cy="800219"/>
          </a:xfrm>
          <a:prstGeom prst="rect">
            <a:avLst/>
          </a:prstGeom>
          <a:noFill/>
        </p:spPr>
        <p:txBody>
          <a:bodyPr wrap="square" rtlCol="0">
            <a:spAutoFit/>
          </a:bodyPr>
          <a:lstStyle/>
          <a:p>
            <a:endParaRPr lang="en-GB" dirty="0"/>
          </a:p>
          <a:p>
            <a:r>
              <a:rPr lang="en-GB" sz="1400" dirty="0"/>
              <a:t>You may want to augment a turbine head to be capable of communicating </a:t>
            </a:r>
            <a:r>
              <a:rPr lang="en-GB" sz="1400" dirty="0" err="1"/>
              <a:t>rtk</a:t>
            </a:r>
            <a:r>
              <a:rPr lang="en-GB" sz="1400" dirty="0"/>
              <a:t> </a:t>
            </a:r>
            <a:r>
              <a:rPr lang="en-GB" sz="1400" dirty="0" err="1"/>
              <a:t>gps</a:t>
            </a:r>
            <a:r>
              <a:rPr lang="en-GB" sz="1400" dirty="0"/>
              <a:t> position and line tension data to aid ground station alignment and backline handling.  The turbine head is attached and detached from the lift-line/ back-line whilst in the launch and land stages. </a:t>
            </a:r>
          </a:p>
        </p:txBody>
      </p:sp>
      <p:sp>
        <p:nvSpPr>
          <p:cNvPr id="25" name="Footer Placeholder 9">
            <a:extLst>
              <a:ext uri="{FF2B5EF4-FFF2-40B4-BE49-F238E27FC236}">
                <a16:creationId xmlns:a16="http://schemas.microsoft.com/office/drawing/2014/main" id="{36C8BDF1-4EF5-4DBA-99DB-A08D1CA7C556}"/>
              </a:ext>
            </a:extLst>
          </p:cNvPr>
          <p:cNvSpPr>
            <a:spLocks noGrp="1"/>
          </p:cNvSpPr>
          <p:nvPr>
            <p:ph type="ftr" sz="quarter" idx="11"/>
          </p:nvPr>
        </p:nvSpPr>
        <p:spPr>
          <a:xfrm>
            <a:off x="9521285" y="6356350"/>
            <a:ext cx="1423805" cy="365125"/>
          </a:xfrm>
        </p:spPr>
        <p:txBody>
          <a:bodyPr/>
          <a:lstStyle/>
          <a:p>
            <a:r>
              <a:rPr lang="en-GB" dirty="0"/>
              <a:t>Windswept &amp; Interesting Ltd, Emsket, Nesbister, Shetland ZE2 9LJ Registered Limited Company SC439249  </a:t>
            </a:r>
            <a:endParaRPr lang="en-US" dirty="0"/>
          </a:p>
        </p:txBody>
      </p:sp>
    </p:spTree>
    <p:extLst>
      <p:ext uri="{BB962C8B-B14F-4D97-AF65-F5344CB8AC3E}">
        <p14:creationId xmlns:p14="http://schemas.microsoft.com/office/powerpoint/2010/main" val="247840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B5966DA-D850-4F3A-9153-ED69B8E1031F}"/>
              </a:ext>
            </a:extLst>
          </p:cNvPr>
          <p:cNvGrpSpPr/>
          <p:nvPr/>
        </p:nvGrpSpPr>
        <p:grpSpPr>
          <a:xfrm>
            <a:off x="6764078" y="630557"/>
            <a:ext cx="4014387" cy="2798443"/>
            <a:chOff x="6764078" y="630557"/>
            <a:chExt cx="4014387" cy="2798443"/>
          </a:xfrm>
        </p:grpSpPr>
        <p:pic>
          <p:nvPicPr>
            <p:cNvPr id="18" name="Picture 17" descr="Diagram&#10;&#10;Description automatically generated">
              <a:extLst>
                <a:ext uri="{FF2B5EF4-FFF2-40B4-BE49-F238E27FC236}">
                  <a16:creationId xmlns:a16="http://schemas.microsoft.com/office/drawing/2014/main" id="{A509DAE9-6909-4DB4-BDFA-518396FDB9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46" r="10087"/>
            <a:stretch/>
          </p:blipFill>
          <p:spPr>
            <a:xfrm>
              <a:off x="6764078" y="630557"/>
              <a:ext cx="3896726" cy="2798443"/>
            </a:xfrm>
            <a:prstGeom prst="rect">
              <a:avLst/>
            </a:prstGeom>
          </p:spPr>
        </p:pic>
        <p:sp>
          <p:nvSpPr>
            <p:cNvPr id="19" name="TextBox 18">
              <a:extLst>
                <a:ext uri="{FF2B5EF4-FFF2-40B4-BE49-F238E27FC236}">
                  <a16:creationId xmlns:a16="http://schemas.microsoft.com/office/drawing/2014/main" id="{6B4105B5-AD15-4F1D-9236-474F94646CC3}"/>
                </a:ext>
              </a:extLst>
            </p:cNvPr>
            <p:cNvSpPr txBox="1"/>
            <p:nvPr/>
          </p:nvSpPr>
          <p:spPr>
            <a:xfrm>
              <a:off x="10356567" y="946756"/>
              <a:ext cx="421898" cy="173383"/>
            </a:xfrm>
            <a:prstGeom prst="rect">
              <a:avLst/>
            </a:prstGeom>
            <a:noFill/>
          </p:spPr>
          <p:txBody>
            <a:bodyPr wrap="none" rtlCol="0">
              <a:spAutoFit/>
            </a:bodyPr>
            <a:lstStyle/>
            <a:p>
              <a:r>
                <a:rPr lang="en-GB" dirty="0">
                  <a:solidFill>
                    <a:schemeClr val="bg1">
                      <a:lumMod val="85000"/>
                    </a:schemeClr>
                  </a:solidFill>
                </a:rPr>
                <a:t>Lift Kite</a:t>
              </a:r>
            </a:p>
          </p:txBody>
        </p:sp>
        <p:sp>
          <p:nvSpPr>
            <p:cNvPr id="20" name="TextBox 19">
              <a:extLst>
                <a:ext uri="{FF2B5EF4-FFF2-40B4-BE49-F238E27FC236}">
                  <a16:creationId xmlns:a16="http://schemas.microsoft.com/office/drawing/2014/main" id="{FF176060-1C2E-4ECB-ACDC-48E2B05AEA63}"/>
                </a:ext>
              </a:extLst>
            </p:cNvPr>
            <p:cNvSpPr txBox="1"/>
            <p:nvPr/>
          </p:nvSpPr>
          <p:spPr>
            <a:xfrm>
              <a:off x="9087892" y="3016016"/>
              <a:ext cx="1479624" cy="274522"/>
            </a:xfrm>
            <a:prstGeom prst="rect">
              <a:avLst/>
            </a:prstGeom>
            <a:noFill/>
          </p:spPr>
          <p:txBody>
            <a:bodyPr wrap="none" rtlCol="0">
              <a:spAutoFit/>
            </a:bodyPr>
            <a:lstStyle/>
            <a:p>
              <a:r>
                <a:rPr lang="en-GB" sz="3200" dirty="0">
                  <a:highlight>
                    <a:srgbClr val="FFFF00"/>
                  </a:highlight>
                </a:rPr>
                <a:t>Backline Handling</a:t>
              </a:r>
            </a:p>
          </p:txBody>
        </p:sp>
        <p:sp>
          <p:nvSpPr>
            <p:cNvPr id="21" name="TextBox 20">
              <a:extLst>
                <a:ext uri="{FF2B5EF4-FFF2-40B4-BE49-F238E27FC236}">
                  <a16:creationId xmlns:a16="http://schemas.microsoft.com/office/drawing/2014/main" id="{05A39AA2-5E4C-473E-A2FB-39B8A0D5835A}"/>
                </a:ext>
              </a:extLst>
            </p:cNvPr>
            <p:cNvSpPr txBox="1"/>
            <p:nvPr/>
          </p:nvSpPr>
          <p:spPr>
            <a:xfrm>
              <a:off x="9352865" y="1654614"/>
              <a:ext cx="676734" cy="173383"/>
            </a:xfrm>
            <a:prstGeom prst="rect">
              <a:avLst/>
            </a:prstGeom>
            <a:noFill/>
          </p:spPr>
          <p:txBody>
            <a:bodyPr wrap="none" rtlCol="0">
              <a:spAutoFit/>
            </a:bodyPr>
            <a:lstStyle/>
            <a:p>
              <a:r>
                <a:rPr lang="en-GB" dirty="0">
                  <a:solidFill>
                    <a:schemeClr val="bg2"/>
                  </a:solidFill>
                </a:rPr>
                <a:t>Turbine Head</a:t>
              </a:r>
            </a:p>
          </p:txBody>
        </p:sp>
        <p:sp>
          <p:nvSpPr>
            <p:cNvPr id="22" name="TextBox 21">
              <a:extLst>
                <a:ext uri="{FF2B5EF4-FFF2-40B4-BE49-F238E27FC236}">
                  <a16:creationId xmlns:a16="http://schemas.microsoft.com/office/drawing/2014/main" id="{2B5524C9-D8A9-4877-8F64-34D868AF4A3F}"/>
                </a:ext>
              </a:extLst>
            </p:cNvPr>
            <p:cNvSpPr txBox="1"/>
            <p:nvPr/>
          </p:nvSpPr>
          <p:spPr>
            <a:xfrm>
              <a:off x="7427425" y="3135451"/>
              <a:ext cx="755389" cy="173383"/>
            </a:xfrm>
            <a:prstGeom prst="rect">
              <a:avLst/>
            </a:prstGeom>
            <a:noFill/>
          </p:spPr>
          <p:txBody>
            <a:bodyPr wrap="none" rtlCol="0">
              <a:spAutoFit/>
            </a:bodyPr>
            <a:lstStyle/>
            <a:p>
              <a:r>
                <a:rPr lang="en-GB" dirty="0">
                  <a:solidFill>
                    <a:schemeClr val="bg1">
                      <a:lumMod val="85000"/>
                    </a:schemeClr>
                  </a:solidFill>
                </a:rPr>
                <a:t>Ground Station</a:t>
              </a:r>
            </a:p>
          </p:txBody>
        </p:sp>
        <p:sp>
          <p:nvSpPr>
            <p:cNvPr id="23" name="TextBox 22">
              <a:extLst>
                <a:ext uri="{FF2B5EF4-FFF2-40B4-BE49-F238E27FC236}">
                  <a16:creationId xmlns:a16="http://schemas.microsoft.com/office/drawing/2014/main" id="{51CE4357-CB23-472E-9AC2-13AE6BA8D7A2}"/>
                </a:ext>
              </a:extLst>
            </p:cNvPr>
            <p:cNvSpPr txBox="1"/>
            <p:nvPr/>
          </p:nvSpPr>
          <p:spPr>
            <a:xfrm>
              <a:off x="8540772" y="2434151"/>
              <a:ext cx="420874" cy="173383"/>
            </a:xfrm>
            <a:prstGeom prst="rect">
              <a:avLst/>
            </a:prstGeom>
            <a:noFill/>
          </p:spPr>
          <p:txBody>
            <a:bodyPr wrap="none" rtlCol="0">
              <a:spAutoFit/>
            </a:bodyPr>
            <a:lstStyle/>
            <a:p>
              <a:r>
                <a:rPr lang="en-GB" dirty="0">
                  <a:solidFill>
                    <a:schemeClr val="bg2"/>
                  </a:solidFill>
                </a:rPr>
                <a:t>Turbine</a:t>
              </a:r>
            </a:p>
          </p:txBody>
        </p:sp>
        <p:sp>
          <p:nvSpPr>
            <p:cNvPr id="24" name="TextBox 23">
              <a:extLst>
                <a:ext uri="{FF2B5EF4-FFF2-40B4-BE49-F238E27FC236}">
                  <a16:creationId xmlns:a16="http://schemas.microsoft.com/office/drawing/2014/main" id="{2A325E47-88A9-4AEF-949A-472466CFA296}"/>
                </a:ext>
              </a:extLst>
            </p:cNvPr>
            <p:cNvSpPr txBox="1"/>
            <p:nvPr/>
          </p:nvSpPr>
          <p:spPr>
            <a:xfrm>
              <a:off x="7742628" y="2805764"/>
              <a:ext cx="654189" cy="173383"/>
            </a:xfrm>
            <a:prstGeom prst="rect">
              <a:avLst/>
            </a:prstGeom>
            <a:noFill/>
          </p:spPr>
          <p:txBody>
            <a:bodyPr wrap="none" rtlCol="0">
              <a:spAutoFit/>
            </a:bodyPr>
            <a:lstStyle/>
            <a:p>
              <a:r>
                <a:rPr lang="en-GB" dirty="0">
                  <a:solidFill>
                    <a:schemeClr val="bg2"/>
                  </a:solidFill>
                </a:rPr>
                <a:t>Transmission</a:t>
              </a:r>
            </a:p>
          </p:txBody>
        </p:sp>
      </p:grpSp>
      <p:sp>
        <p:nvSpPr>
          <p:cNvPr id="26" name="Slide Number Placeholder 25">
            <a:extLst>
              <a:ext uri="{FF2B5EF4-FFF2-40B4-BE49-F238E27FC236}">
                <a16:creationId xmlns:a16="http://schemas.microsoft.com/office/drawing/2014/main" id="{867FF53F-68CA-4D4F-B91F-79B8C61318B8}"/>
              </a:ext>
            </a:extLst>
          </p:cNvPr>
          <p:cNvSpPr>
            <a:spLocks noGrp="1"/>
          </p:cNvSpPr>
          <p:nvPr>
            <p:ph type="sldNum" sz="quarter" idx="12"/>
          </p:nvPr>
        </p:nvSpPr>
        <p:spPr/>
        <p:txBody>
          <a:bodyPr/>
          <a:lstStyle/>
          <a:p>
            <a:fld id="{9B618960-8005-486C-9A75-10CB2AAC16F9}" type="slidenum">
              <a:rPr lang="en-US" smtClean="0"/>
              <a:t>5</a:t>
            </a:fld>
            <a:endParaRPr lang="en-US" dirty="0"/>
          </a:p>
        </p:txBody>
      </p:sp>
      <p:sp>
        <p:nvSpPr>
          <p:cNvPr id="16" name="Title 1">
            <a:extLst>
              <a:ext uri="{FF2B5EF4-FFF2-40B4-BE49-F238E27FC236}">
                <a16:creationId xmlns:a16="http://schemas.microsoft.com/office/drawing/2014/main" id="{1AD00689-9AD8-4F2B-B53E-95FE872F21F3}"/>
              </a:ext>
            </a:extLst>
          </p:cNvPr>
          <p:cNvSpPr>
            <a:spLocks noGrp="1"/>
          </p:cNvSpPr>
          <p:nvPr>
            <p:ph type="title"/>
          </p:nvPr>
        </p:nvSpPr>
        <p:spPr>
          <a:xfrm>
            <a:off x="838200" y="365125"/>
            <a:ext cx="10515600" cy="1325563"/>
          </a:xfrm>
        </p:spPr>
        <p:txBody>
          <a:bodyPr>
            <a:normAutofit/>
          </a:bodyPr>
          <a:lstStyle/>
          <a:p>
            <a:r>
              <a:rPr lang="en-GB" sz="3600" dirty="0"/>
              <a:t>Backline Handling</a:t>
            </a:r>
          </a:p>
        </p:txBody>
      </p:sp>
      <p:sp>
        <p:nvSpPr>
          <p:cNvPr id="6" name="TextBox 5">
            <a:extLst>
              <a:ext uri="{FF2B5EF4-FFF2-40B4-BE49-F238E27FC236}">
                <a16:creationId xmlns:a16="http://schemas.microsoft.com/office/drawing/2014/main" id="{00C42318-7021-40F8-A4B7-130D1272058B}"/>
              </a:ext>
            </a:extLst>
          </p:cNvPr>
          <p:cNvSpPr txBox="1"/>
          <p:nvPr/>
        </p:nvSpPr>
        <p:spPr>
          <a:xfrm>
            <a:off x="855673" y="1601551"/>
            <a:ext cx="5985941" cy="4247317"/>
          </a:xfrm>
          <a:prstGeom prst="rect">
            <a:avLst/>
          </a:prstGeom>
          <a:noFill/>
        </p:spPr>
        <p:txBody>
          <a:bodyPr wrap="square" rtlCol="0">
            <a:spAutoFit/>
          </a:bodyPr>
          <a:lstStyle/>
          <a:p>
            <a:pPr marL="0" indent="0">
              <a:buNone/>
            </a:pPr>
            <a:r>
              <a:rPr lang="en-GB" dirty="0"/>
              <a:t>State TRL 3</a:t>
            </a:r>
          </a:p>
          <a:p>
            <a:pPr marL="0" indent="0">
              <a:buNone/>
            </a:pPr>
            <a:r>
              <a:rPr lang="en-GB" sz="1400" dirty="0"/>
              <a:t>The Backline Handling has been limited to manual handling operations to date.</a:t>
            </a:r>
          </a:p>
          <a:p>
            <a:pPr marL="0" indent="0">
              <a:buNone/>
            </a:pPr>
            <a:endParaRPr lang="en-GB" sz="1400" dirty="0"/>
          </a:p>
          <a:p>
            <a:pPr marL="0" indent="0">
              <a:buNone/>
            </a:pPr>
            <a:r>
              <a:rPr lang="en-GB" sz="1400" dirty="0"/>
              <a:t>The backline has been a partially bungeed line, anchored to hold the turbine head lower and downwind.</a:t>
            </a:r>
          </a:p>
          <a:p>
            <a:pPr marL="0" indent="0">
              <a:buNone/>
            </a:pPr>
            <a:endParaRPr lang="en-GB" sz="1400" dirty="0"/>
          </a:p>
          <a:p>
            <a:pPr marL="0" indent="0">
              <a:buNone/>
            </a:pPr>
            <a:r>
              <a:rPr lang="en-GB" sz="1400" dirty="0"/>
              <a:t>On occasion we used spread twin lines from the ground to the turbine head &amp; lift line connection point - to limit azimuth drift under an unsteady lifter.</a:t>
            </a:r>
          </a:p>
          <a:p>
            <a:pPr marL="0" indent="0">
              <a:buNone/>
            </a:pPr>
            <a:endParaRPr lang="en-GB" sz="1400" dirty="0"/>
          </a:p>
          <a:p>
            <a:pPr marL="0" indent="0">
              <a:buNone/>
            </a:pPr>
            <a:r>
              <a:rPr lang="en-GB" sz="1400" dirty="0"/>
              <a:t>A straight line ground “</a:t>
            </a:r>
            <a:r>
              <a:rPr lang="en-GB" sz="1400" dirty="0" err="1"/>
              <a:t>horsetrack</a:t>
            </a:r>
            <a:r>
              <a:rPr lang="en-GB" sz="1400" dirty="0"/>
              <a:t>” backline anchor system has been trialled to allow azimuth tracking whilst keeping backline tension.</a:t>
            </a:r>
          </a:p>
          <a:p>
            <a:pPr marL="0" indent="0">
              <a:buNone/>
            </a:pPr>
            <a:endParaRPr lang="en-GB" sz="1400" dirty="0"/>
          </a:p>
          <a:p>
            <a:pPr marL="0" indent="0">
              <a:buNone/>
            </a:pPr>
            <a:r>
              <a:rPr lang="en-GB" sz="1400" dirty="0"/>
              <a:t>The backline has been tested with bungee to remove the potential for slack to wrap around in the case of torque transfer to the lift line.</a:t>
            </a:r>
          </a:p>
          <a:p>
            <a:pPr marL="0" indent="0">
              <a:buNone/>
            </a:pPr>
            <a:endParaRPr lang="en-GB" sz="1400" dirty="0"/>
          </a:p>
          <a:p>
            <a:pPr marL="0" indent="0">
              <a:buNone/>
            </a:pPr>
            <a:r>
              <a:rPr lang="en-GB" sz="1400" dirty="0"/>
              <a:t>The backline has been manually tested for turbine stalling. In turbine stalling the backline is pulled around the field to pull the turbine head to a position 90 </a:t>
            </a:r>
            <a:r>
              <a:rPr lang="en-GB" sz="1400" dirty="0" err="1"/>
              <a:t>deg</a:t>
            </a:r>
            <a:r>
              <a:rPr lang="en-GB" sz="1400" dirty="0"/>
              <a:t> to the inflow of wind… Thus stalling the turbine.</a:t>
            </a:r>
          </a:p>
          <a:p>
            <a:endParaRPr lang="en-GB" sz="1400" dirty="0"/>
          </a:p>
        </p:txBody>
      </p:sp>
      <p:sp>
        <p:nvSpPr>
          <p:cNvPr id="15" name="Footer Placeholder 9">
            <a:extLst>
              <a:ext uri="{FF2B5EF4-FFF2-40B4-BE49-F238E27FC236}">
                <a16:creationId xmlns:a16="http://schemas.microsoft.com/office/drawing/2014/main" id="{B0772285-180A-4F38-AEC0-084AD0521C09}"/>
              </a:ext>
            </a:extLst>
          </p:cNvPr>
          <p:cNvSpPr>
            <a:spLocks noGrp="1"/>
          </p:cNvSpPr>
          <p:nvPr>
            <p:ph type="ftr" sz="quarter" idx="11"/>
          </p:nvPr>
        </p:nvSpPr>
        <p:spPr>
          <a:xfrm>
            <a:off x="9521285" y="6356350"/>
            <a:ext cx="1423805" cy="365125"/>
          </a:xfrm>
        </p:spPr>
        <p:txBody>
          <a:bodyPr/>
          <a:lstStyle/>
          <a:p>
            <a:r>
              <a:rPr lang="en-GB" dirty="0"/>
              <a:t>Windswept &amp; Interesting Ltd, Emsket, Nesbister, Shetland ZE2 9LJ Registered Limited Company SC439249  </a:t>
            </a:r>
            <a:endParaRPr lang="en-US" dirty="0"/>
          </a:p>
        </p:txBody>
      </p:sp>
    </p:spTree>
    <p:extLst>
      <p:ext uri="{BB962C8B-B14F-4D97-AF65-F5344CB8AC3E}">
        <p14:creationId xmlns:p14="http://schemas.microsoft.com/office/powerpoint/2010/main" val="285423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B3F4396-1041-4EAB-8731-E15F7428F53F}"/>
              </a:ext>
            </a:extLst>
          </p:cNvPr>
          <p:cNvGrpSpPr/>
          <p:nvPr/>
        </p:nvGrpSpPr>
        <p:grpSpPr>
          <a:xfrm>
            <a:off x="7165910" y="630557"/>
            <a:ext cx="3551501" cy="2475763"/>
            <a:chOff x="7165910" y="630557"/>
            <a:chExt cx="3551501" cy="2475763"/>
          </a:xfrm>
        </p:grpSpPr>
        <p:pic>
          <p:nvPicPr>
            <p:cNvPr id="16" name="Picture 15" descr="Diagram&#10;&#10;Description automatically generated">
              <a:extLst>
                <a:ext uri="{FF2B5EF4-FFF2-40B4-BE49-F238E27FC236}">
                  <a16:creationId xmlns:a16="http://schemas.microsoft.com/office/drawing/2014/main" id="{89501AF6-884D-4037-98B6-9DBB7589DE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46" r="10087"/>
            <a:stretch/>
          </p:blipFill>
          <p:spPr>
            <a:xfrm>
              <a:off x="7165910" y="630557"/>
              <a:ext cx="3447406" cy="2475763"/>
            </a:xfrm>
            <a:prstGeom prst="rect">
              <a:avLst/>
            </a:prstGeom>
          </p:spPr>
        </p:pic>
        <p:sp>
          <p:nvSpPr>
            <p:cNvPr id="17" name="TextBox 16">
              <a:extLst>
                <a:ext uri="{FF2B5EF4-FFF2-40B4-BE49-F238E27FC236}">
                  <a16:creationId xmlns:a16="http://schemas.microsoft.com/office/drawing/2014/main" id="{212A6A87-7D42-432E-8D12-7243F5A0C993}"/>
                </a:ext>
              </a:extLst>
            </p:cNvPr>
            <p:cNvSpPr txBox="1"/>
            <p:nvPr/>
          </p:nvSpPr>
          <p:spPr>
            <a:xfrm>
              <a:off x="10344161" y="910296"/>
              <a:ext cx="373250" cy="153391"/>
            </a:xfrm>
            <a:prstGeom prst="rect">
              <a:avLst/>
            </a:prstGeom>
            <a:noFill/>
          </p:spPr>
          <p:txBody>
            <a:bodyPr wrap="none" rtlCol="0">
              <a:spAutoFit/>
            </a:bodyPr>
            <a:lstStyle/>
            <a:p>
              <a:r>
                <a:rPr lang="en-GB" dirty="0">
                  <a:solidFill>
                    <a:schemeClr val="bg1">
                      <a:lumMod val="85000"/>
                    </a:schemeClr>
                  </a:solidFill>
                </a:rPr>
                <a:t>Lift Kite</a:t>
              </a:r>
            </a:p>
          </p:txBody>
        </p:sp>
        <p:sp>
          <p:nvSpPr>
            <p:cNvPr id="18" name="TextBox 17">
              <a:extLst>
                <a:ext uri="{FF2B5EF4-FFF2-40B4-BE49-F238E27FC236}">
                  <a16:creationId xmlns:a16="http://schemas.microsoft.com/office/drawing/2014/main" id="{32A15F20-CBD6-4B5C-BE4C-C8BCED940521}"/>
                </a:ext>
              </a:extLst>
            </p:cNvPr>
            <p:cNvSpPr txBox="1"/>
            <p:nvPr/>
          </p:nvSpPr>
          <p:spPr>
            <a:xfrm>
              <a:off x="9456192" y="2595899"/>
              <a:ext cx="769749" cy="153391"/>
            </a:xfrm>
            <a:prstGeom prst="rect">
              <a:avLst/>
            </a:prstGeom>
            <a:noFill/>
          </p:spPr>
          <p:txBody>
            <a:bodyPr wrap="none" rtlCol="0">
              <a:spAutoFit/>
            </a:bodyPr>
            <a:lstStyle/>
            <a:p>
              <a:r>
                <a:rPr lang="en-GB" dirty="0">
                  <a:solidFill>
                    <a:schemeClr val="bg2"/>
                  </a:solidFill>
                </a:rPr>
                <a:t>Backline Handling</a:t>
              </a:r>
            </a:p>
          </p:txBody>
        </p:sp>
        <p:sp>
          <p:nvSpPr>
            <p:cNvPr id="19" name="TextBox 18">
              <a:extLst>
                <a:ext uri="{FF2B5EF4-FFF2-40B4-BE49-F238E27FC236}">
                  <a16:creationId xmlns:a16="http://schemas.microsoft.com/office/drawing/2014/main" id="{0DF3F337-1960-4AE5-8B1D-D08877804631}"/>
                </a:ext>
              </a:extLst>
            </p:cNvPr>
            <p:cNvSpPr txBox="1"/>
            <p:nvPr/>
          </p:nvSpPr>
          <p:spPr>
            <a:xfrm>
              <a:off x="9456192" y="1536533"/>
              <a:ext cx="598702" cy="153391"/>
            </a:xfrm>
            <a:prstGeom prst="rect">
              <a:avLst/>
            </a:prstGeom>
            <a:noFill/>
          </p:spPr>
          <p:txBody>
            <a:bodyPr wrap="none" rtlCol="0">
              <a:spAutoFit/>
            </a:bodyPr>
            <a:lstStyle/>
            <a:p>
              <a:r>
                <a:rPr lang="en-GB" dirty="0">
                  <a:solidFill>
                    <a:schemeClr val="bg2"/>
                  </a:solidFill>
                </a:rPr>
                <a:t>Turbine Head</a:t>
              </a:r>
            </a:p>
          </p:txBody>
        </p:sp>
        <p:sp>
          <p:nvSpPr>
            <p:cNvPr id="20" name="TextBox 19">
              <a:extLst>
                <a:ext uri="{FF2B5EF4-FFF2-40B4-BE49-F238E27FC236}">
                  <a16:creationId xmlns:a16="http://schemas.microsoft.com/office/drawing/2014/main" id="{2451E692-D471-426B-9022-82237715DE18}"/>
                </a:ext>
              </a:extLst>
            </p:cNvPr>
            <p:cNvSpPr txBox="1"/>
            <p:nvPr/>
          </p:nvSpPr>
          <p:spPr>
            <a:xfrm>
              <a:off x="7752768" y="2846619"/>
              <a:ext cx="668288" cy="153391"/>
            </a:xfrm>
            <a:prstGeom prst="rect">
              <a:avLst/>
            </a:prstGeom>
            <a:noFill/>
          </p:spPr>
          <p:txBody>
            <a:bodyPr wrap="none" rtlCol="0">
              <a:spAutoFit/>
            </a:bodyPr>
            <a:lstStyle/>
            <a:p>
              <a:r>
                <a:rPr lang="en-GB" dirty="0">
                  <a:solidFill>
                    <a:schemeClr val="bg2"/>
                  </a:solidFill>
                </a:rPr>
                <a:t>Ground Station</a:t>
              </a:r>
            </a:p>
          </p:txBody>
        </p:sp>
        <p:sp>
          <p:nvSpPr>
            <p:cNvPr id="21" name="TextBox 20">
              <a:extLst>
                <a:ext uri="{FF2B5EF4-FFF2-40B4-BE49-F238E27FC236}">
                  <a16:creationId xmlns:a16="http://schemas.microsoft.com/office/drawing/2014/main" id="{0BD9116F-3234-43FA-9197-3BFEF40C6193}"/>
                </a:ext>
              </a:extLst>
            </p:cNvPr>
            <p:cNvSpPr txBox="1"/>
            <p:nvPr/>
          </p:nvSpPr>
          <p:spPr>
            <a:xfrm>
              <a:off x="8854134" y="1996001"/>
              <a:ext cx="602058" cy="242868"/>
            </a:xfrm>
            <a:prstGeom prst="rect">
              <a:avLst/>
            </a:prstGeom>
            <a:noFill/>
          </p:spPr>
          <p:txBody>
            <a:bodyPr wrap="none" rtlCol="0">
              <a:spAutoFit/>
            </a:bodyPr>
            <a:lstStyle/>
            <a:p>
              <a:r>
                <a:rPr lang="en-GB" sz="3200" dirty="0">
                  <a:highlight>
                    <a:srgbClr val="FFFF00"/>
                  </a:highlight>
                </a:rPr>
                <a:t>Turbine</a:t>
              </a:r>
            </a:p>
          </p:txBody>
        </p:sp>
        <p:sp>
          <p:nvSpPr>
            <p:cNvPr id="22" name="TextBox 21">
              <a:extLst>
                <a:ext uri="{FF2B5EF4-FFF2-40B4-BE49-F238E27FC236}">
                  <a16:creationId xmlns:a16="http://schemas.microsoft.com/office/drawing/2014/main" id="{EA9EAD78-2B77-4ED9-88D3-8E895AC64999}"/>
                </a:ext>
              </a:extLst>
            </p:cNvPr>
            <p:cNvSpPr txBox="1"/>
            <p:nvPr/>
          </p:nvSpPr>
          <p:spPr>
            <a:xfrm>
              <a:off x="8031627" y="2554948"/>
              <a:ext cx="578757" cy="153391"/>
            </a:xfrm>
            <a:prstGeom prst="rect">
              <a:avLst/>
            </a:prstGeom>
            <a:noFill/>
          </p:spPr>
          <p:txBody>
            <a:bodyPr wrap="none" rtlCol="0">
              <a:spAutoFit/>
            </a:bodyPr>
            <a:lstStyle/>
            <a:p>
              <a:r>
                <a:rPr lang="en-GB" dirty="0">
                  <a:solidFill>
                    <a:schemeClr val="bg2"/>
                  </a:solidFill>
                </a:rPr>
                <a:t>Transmission</a:t>
              </a:r>
            </a:p>
          </p:txBody>
        </p:sp>
      </p:grpSp>
      <p:sp>
        <p:nvSpPr>
          <p:cNvPr id="11" name="Content Placeholder 2">
            <a:extLst>
              <a:ext uri="{FF2B5EF4-FFF2-40B4-BE49-F238E27FC236}">
                <a16:creationId xmlns:a16="http://schemas.microsoft.com/office/drawing/2014/main" id="{8287E69A-6E50-4A00-BFA1-78C2E03A312E}"/>
              </a:ext>
            </a:extLst>
          </p:cNvPr>
          <p:cNvSpPr>
            <a:spLocks noGrp="1"/>
          </p:cNvSpPr>
          <p:nvPr>
            <p:ph idx="1"/>
          </p:nvPr>
        </p:nvSpPr>
        <p:spPr>
          <a:xfrm>
            <a:off x="838200" y="1502944"/>
            <a:ext cx="6452943" cy="3239324"/>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State TRL 4</a:t>
            </a:r>
          </a:p>
          <a:p>
            <a:pPr marL="0" indent="0">
              <a:buNone/>
            </a:pPr>
            <a:r>
              <a:rPr lang="en-GB" sz="1400" dirty="0"/>
              <a:t>Several “blade” kites set around a rigidised ring form a turbine rotor.</a:t>
            </a:r>
          </a:p>
          <a:p>
            <a:pPr marL="0" indent="0">
              <a:buNone/>
            </a:pPr>
            <a:r>
              <a:rPr lang="en-GB" sz="1400" dirty="0"/>
              <a:t>Our early turbines mostly exploited the cheap and easy fix nature of ram air kites attached to varied forms of ring support system. </a:t>
            </a:r>
          </a:p>
          <a:p>
            <a:pPr marL="0" indent="0">
              <a:buNone/>
            </a:pPr>
            <a:r>
              <a:rPr lang="en-GB" sz="1400" dirty="0"/>
              <a:t>A shift in design to rigidised foam profile wings resulted in the best AWES Power/Weight test efficiency to date. </a:t>
            </a:r>
          </a:p>
          <a:p>
            <a:pPr marL="0" indent="0">
              <a:buNone/>
            </a:pPr>
            <a:r>
              <a:rPr lang="en-GB" sz="1400" dirty="0"/>
              <a:t>A first description of the turbine system performance was achieved through a PhD  collaboration with University of Strathclyde. </a:t>
            </a:r>
          </a:p>
          <a:p>
            <a:pPr marL="0" indent="0">
              <a:buNone/>
            </a:pPr>
            <a:endParaRPr lang="en-GB" sz="1400" dirty="0"/>
          </a:p>
          <a:p>
            <a:pPr marL="0" indent="0">
              <a:buNone/>
            </a:pPr>
            <a:endParaRPr lang="en-GB" sz="1400" dirty="0"/>
          </a:p>
          <a:p>
            <a:pPr marL="0" indent="0">
              <a:buNone/>
            </a:pPr>
            <a:endParaRPr lang="en-GB" sz="1400" dirty="0"/>
          </a:p>
        </p:txBody>
      </p:sp>
      <p:sp>
        <p:nvSpPr>
          <p:cNvPr id="5" name="Slide Number Placeholder 4">
            <a:extLst>
              <a:ext uri="{FF2B5EF4-FFF2-40B4-BE49-F238E27FC236}">
                <a16:creationId xmlns:a16="http://schemas.microsoft.com/office/drawing/2014/main" id="{723E1D57-323C-4F28-AFA7-89EF1B05F175}"/>
              </a:ext>
            </a:extLst>
          </p:cNvPr>
          <p:cNvSpPr>
            <a:spLocks noGrp="1"/>
          </p:cNvSpPr>
          <p:nvPr>
            <p:ph type="sldNum" sz="quarter" idx="12"/>
          </p:nvPr>
        </p:nvSpPr>
        <p:spPr/>
        <p:txBody>
          <a:bodyPr/>
          <a:lstStyle/>
          <a:p>
            <a:fld id="{9B618960-8005-486C-9A75-10CB2AAC16F9}" type="slidenum">
              <a:rPr lang="en-US" smtClean="0"/>
              <a:t>6</a:t>
            </a:fld>
            <a:endParaRPr lang="en-US" dirty="0"/>
          </a:p>
        </p:txBody>
      </p:sp>
      <p:sp>
        <p:nvSpPr>
          <p:cNvPr id="24" name="Title 1">
            <a:extLst>
              <a:ext uri="{FF2B5EF4-FFF2-40B4-BE49-F238E27FC236}">
                <a16:creationId xmlns:a16="http://schemas.microsoft.com/office/drawing/2014/main" id="{0F82710F-C0DE-4C2D-B0B8-FE5E46C7D316}"/>
              </a:ext>
            </a:extLst>
          </p:cNvPr>
          <p:cNvSpPr>
            <a:spLocks noGrp="1"/>
          </p:cNvSpPr>
          <p:nvPr>
            <p:ph type="title"/>
          </p:nvPr>
        </p:nvSpPr>
        <p:spPr>
          <a:xfrm>
            <a:off x="838200" y="365125"/>
            <a:ext cx="10515600" cy="1325563"/>
          </a:xfrm>
        </p:spPr>
        <p:txBody>
          <a:bodyPr>
            <a:normAutofit/>
          </a:bodyPr>
          <a:lstStyle/>
          <a:p>
            <a:r>
              <a:rPr lang="en-GB" sz="3600" dirty="0"/>
              <a:t>Turbine</a:t>
            </a:r>
          </a:p>
        </p:txBody>
      </p:sp>
      <p:sp>
        <p:nvSpPr>
          <p:cNvPr id="25" name="TextBox 24">
            <a:extLst>
              <a:ext uri="{FF2B5EF4-FFF2-40B4-BE49-F238E27FC236}">
                <a16:creationId xmlns:a16="http://schemas.microsoft.com/office/drawing/2014/main" id="{E2F4966E-4CFC-4CB7-BE92-1D6163912BFC}"/>
              </a:ext>
            </a:extLst>
          </p:cNvPr>
          <p:cNvSpPr txBox="1"/>
          <p:nvPr/>
        </p:nvSpPr>
        <p:spPr>
          <a:xfrm>
            <a:off x="838200" y="4798247"/>
            <a:ext cx="10515599" cy="738664"/>
          </a:xfrm>
          <a:prstGeom prst="rect">
            <a:avLst/>
          </a:prstGeom>
          <a:noFill/>
        </p:spPr>
        <p:txBody>
          <a:bodyPr wrap="square" rtlCol="0">
            <a:spAutoFit/>
          </a:bodyPr>
          <a:lstStyle/>
          <a:p>
            <a:r>
              <a:rPr lang="en-GB" sz="1400" dirty="0"/>
              <a:t>Turbine can be modularly constructed to be able to be flown alone or stacked together.</a:t>
            </a:r>
          </a:p>
          <a:p>
            <a:r>
              <a:rPr lang="en-GB" sz="1400" dirty="0"/>
              <a:t>A turbine rotor can connect to another lower turbine rotor, or to the transmission. </a:t>
            </a:r>
          </a:p>
          <a:p>
            <a:endParaRPr lang="en-GB" sz="1400" dirty="0"/>
          </a:p>
        </p:txBody>
      </p:sp>
      <p:sp>
        <p:nvSpPr>
          <p:cNvPr id="23" name="Footer Placeholder 9">
            <a:extLst>
              <a:ext uri="{FF2B5EF4-FFF2-40B4-BE49-F238E27FC236}">
                <a16:creationId xmlns:a16="http://schemas.microsoft.com/office/drawing/2014/main" id="{C572B11F-57E0-40AB-BDE7-A626D71E949C}"/>
              </a:ext>
            </a:extLst>
          </p:cNvPr>
          <p:cNvSpPr>
            <a:spLocks noGrp="1"/>
          </p:cNvSpPr>
          <p:nvPr>
            <p:ph type="ftr" sz="quarter" idx="11"/>
          </p:nvPr>
        </p:nvSpPr>
        <p:spPr>
          <a:xfrm>
            <a:off x="9521285" y="6356350"/>
            <a:ext cx="1423805" cy="365125"/>
          </a:xfrm>
        </p:spPr>
        <p:txBody>
          <a:bodyPr/>
          <a:lstStyle/>
          <a:p>
            <a:r>
              <a:rPr lang="en-GB" dirty="0"/>
              <a:t>Windswept &amp; Interesting Ltd, Emsket, Nesbister, Shetland ZE2 9LJ Registered Limited Company SC439249  </a:t>
            </a:r>
            <a:endParaRPr lang="en-US" dirty="0"/>
          </a:p>
        </p:txBody>
      </p:sp>
    </p:spTree>
    <p:extLst>
      <p:ext uri="{BB962C8B-B14F-4D97-AF65-F5344CB8AC3E}">
        <p14:creationId xmlns:p14="http://schemas.microsoft.com/office/powerpoint/2010/main" val="422098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20B2C01-ADC7-4FE1-AC9B-2ED1F6BC7C86}"/>
              </a:ext>
            </a:extLst>
          </p:cNvPr>
          <p:cNvGrpSpPr/>
          <p:nvPr/>
        </p:nvGrpSpPr>
        <p:grpSpPr>
          <a:xfrm>
            <a:off x="6602637" y="630557"/>
            <a:ext cx="4114774" cy="2868423"/>
            <a:chOff x="2166150" y="630557"/>
            <a:chExt cx="8551261" cy="5961113"/>
          </a:xfrm>
        </p:grpSpPr>
        <p:pic>
          <p:nvPicPr>
            <p:cNvPr id="15" name="Picture 14" descr="Diagram&#10;&#10;Description automatically generated">
              <a:extLst>
                <a:ext uri="{FF2B5EF4-FFF2-40B4-BE49-F238E27FC236}">
                  <a16:creationId xmlns:a16="http://schemas.microsoft.com/office/drawing/2014/main" id="{E00400D0-CAD0-4F85-843C-131F75D358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46" r="10087"/>
            <a:stretch/>
          </p:blipFill>
          <p:spPr>
            <a:xfrm>
              <a:off x="2166150" y="630557"/>
              <a:ext cx="8300623" cy="5961113"/>
            </a:xfrm>
            <a:prstGeom prst="rect">
              <a:avLst/>
            </a:prstGeom>
          </p:spPr>
        </p:pic>
        <p:sp>
          <p:nvSpPr>
            <p:cNvPr id="16" name="TextBox 15">
              <a:extLst>
                <a:ext uri="{FF2B5EF4-FFF2-40B4-BE49-F238E27FC236}">
                  <a16:creationId xmlns:a16="http://schemas.microsoft.com/office/drawing/2014/main" id="{BC1BB9F0-3335-4E4A-90BA-8B54701DBC4E}"/>
                </a:ext>
              </a:extLst>
            </p:cNvPr>
            <p:cNvSpPr txBox="1"/>
            <p:nvPr/>
          </p:nvSpPr>
          <p:spPr>
            <a:xfrm>
              <a:off x="9818703" y="1304109"/>
              <a:ext cx="898708" cy="369332"/>
            </a:xfrm>
            <a:prstGeom prst="rect">
              <a:avLst/>
            </a:prstGeom>
            <a:noFill/>
          </p:spPr>
          <p:txBody>
            <a:bodyPr wrap="none" rtlCol="0">
              <a:spAutoFit/>
            </a:bodyPr>
            <a:lstStyle/>
            <a:p>
              <a:r>
                <a:rPr lang="en-GB" dirty="0">
                  <a:solidFill>
                    <a:schemeClr val="bg1">
                      <a:lumMod val="85000"/>
                    </a:schemeClr>
                  </a:solidFill>
                </a:rPr>
                <a:t>Lift Kite</a:t>
              </a:r>
            </a:p>
          </p:txBody>
        </p:sp>
        <p:sp>
          <p:nvSpPr>
            <p:cNvPr id="17" name="TextBox 16">
              <a:extLst>
                <a:ext uri="{FF2B5EF4-FFF2-40B4-BE49-F238E27FC236}">
                  <a16:creationId xmlns:a16="http://schemas.microsoft.com/office/drawing/2014/main" id="{CDE29F19-F6D2-4F40-BFBF-B9B36B89BEC1}"/>
                </a:ext>
              </a:extLst>
            </p:cNvPr>
            <p:cNvSpPr txBox="1"/>
            <p:nvPr/>
          </p:nvSpPr>
          <p:spPr>
            <a:xfrm>
              <a:off x="7474740" y="5928835"/>
              <a:ext cx="1853392" cy="369333"/>
            </a:xfrm>
            <a:prstGeom prst="rect">
              <a:avLst/>
            </a:prstGeom>
            <a:noFill/>
          </p:spPr>
          <p:txBody>
            <a:bodyPr wrap="none" rtlCol="0">
              <a:spAutoFit/>
            </a:bodyPr>
            <a:lstStyle/>
            <a:p>
              <a:r>
                <a:rPr lang="en-GB" dirty="0">
                  <a:solidFill>
                    <a:schemeClr val="bg2"/>
                  </a:solidFill>
                </a:rPr>
                <a:t>Backline Handling</a:t>
              </a:r>
            </a:p>
          </p:txBody>
        </p:sp>
        <p:sp>
          <p:nvSpPr>
            <p:cNvPr id="18" name="TextBox 17">
              <a:extLst>
                <a:ext uri="{FF2B5EF4-FFF2-40B4-BE49-F238E27FC236}">
                  <a16:creationId xmlns:a16="http://schemas.microsoft.com/office/drawing/2014/main" id="{BC45DDB9-107F-4F7B-9F17-1145EABFBA2F}"/>
                </a:ext>
              </a:extLst>
            </p:cNvPr>
            <p:cNvSpPr txBox="1"/>
            <p:nvPr/>
          </p:nvSpPr>
          <p:spPr>
            <a:xfrm>
              <a:off x="7680664" y="2811955"/>
              <a:ext cx="1441548" cy="369332"/>
            </a:xfrm>
            <a:prstGeom prst="rect">
              <a:avLst/>
            </a:prstGeom>
            <a:noFill/>
          </p:spPr>
          <p:txBody>
            <a:bodyPr wrap="none" rtlCol="0">
              <a:spAutoFit/>
            </a:bodyPr>
            <a:lstStyle/>
            <a:p>
              <a:r>
                <a:rPr lang="en-GB" dirty="0">
                  <a:solidFill>
                    <a:schemeClr val="bg2"/>
                  </a:solidFill>
                </a:rPr>
                <a:t>Turbine Head</a:t>
              </a:r>
            </a:p>
          </p:txBody>
        </p:sp>
        <p:sp>
          <p:nvSpPr>
            <p:cNvPr id="19" name="TextBox 18">
              <a:extLst>
                <a:ext uri="{FF2B5EF4-FFF2-40B4-BE49-F238E27FC236}">
                  <a16:creationId xmlns:a16="http://schemas.microsoft.com/office/drawing/2014/main" id="{13DE668B-D94F-4AD7-9208-F126FD52EC04}"/>
                </a:ext>
              </a:extLst>
            </p:cNvPr>
            <p:cNvSpPr txBox="1"/>
            <p:nvPr/>
          </p:nvSpPr>
          <p:spPr>
            <a:xfrm>
              <a:off x="3579180" y="5966366"/>
              <a:ext cx="1609095" cy="369332"/>
            </a:xfrm>
            <a:prstGeom prst="rect">
              <a:avLst/>
            </a:prstGeom>
            <a:noFill/>
          </p:spPr>
          <p:txBody>
            <a:bodyPr wrap="none" rtlCol="0">
              <a:spAutoFit/>
            </a:bodyPr>
            <a:lstStyle/>
            <a:p>
              <a:r>
                <a:rPr lang="en-GB" dirty="0">
                  <a:solidFill>
                    <a:schemeClr val="bg2"/>
                  </a:solidFill>
                </a:rPr>
                <a:t>Ground Station</a:t>
              </a:r>
            </a:p>
          </p:txBody>
        </p:sp>
        <p:sp>
          <p:nvSpPr>
            <p:cNvPr id="20" name="TextBox 19">
              <a:extLst>
                <a:ext uri="{FF2B5EF4-FFF2-40B4-BE49-F238E27FC236}">
                  <a16:creationId xmlns:a16="http://schemas.microsoft.com/office/drawing/2014/main" id="{42136604-305F-4FB9-BE5B-5FFB03AB274B}"/>
                </a:ext>
              </a:extLst>
            </p:cNvPr>
            <p:cNvSpPr txBox="1"/>
            <p:nvPr/>
          </p:nvSpPr>
          <p:spPr>
            <a:xfrm>
              <a:off x="5950780" y="4472490"/>
              <a:ext cx="896527" cy="369332"/>
            </a:xfrm>
            <a:prstGeom prst="rect">
              <a:avLst/>
            </a:prstGeom>
            <a:noFill/>
          </p:spPr>
          <p:txBody>
            <a:bodyPr wrap="none" rtlCol="0">
              <a:spAutoFit/>
            </a:bodyPr>
            <a:lstStyle/>
            <a:p>
              <a:r>
                <a:rPr lang="en-GB" dirty="0">
                  <a:solidFill>
                    <a:schemeClr val="bg2"/>
                  </a:solidFill>
                </a:rPr>
                <a:t>Turbine</a:t>
              </a:r>
            </a:p>
          </p:txBody>
        </p:sp>
        <p:sp>
          <p:nvSpPr>
            <p:cNvPr id="21" name="TextBox 20">
              <a:extLst>
                <a:ext uri="{FF2B5EF4-FFF2-40B4-BE49-F238E27FC236}">
                  <a16:creationId xmlns:a16="http://schemas.microsoft.com/office/drawing/2014/main" id="{A54FF591-60DD-4BB8-9B0B-5A4D84154693}"/>
                </a:ext>
              </a:extLst>
            </p:cNvPr>
            <p:cNvSpPr txBox="1"/>
            <p:nvPr/>
          </p:nvSpPr>
          <p:spPr>
            <a:xfrm>
              <a:off x="3977552" y="4962575"/>
              <a:ext cx="2338910" cy="584774"/>
            </a:xfrm>
            <a:prstGeom prst="rect">
              <a:avLst/>
            </a:prstGeom>
            <a:noFill/>
          </p:spPr>
          <p:txBody>
            <a:bodyPr wrap="none" rtlCol="0">
              <a:spAutoFit/>
            </a:bodyPr>
            <a:lstStyle/>
            <a:p>
              <a:r>
                <a:rPr lang="en-GB" sz="3200" dirty="0">
                  <a:highlight>
                    <a:srgbClr val="FFFF00"/>
                  </a:highlight>
                </a:rPr>
                <a:t>Transmission</a:t>
              </a:r>
            </a:p>
          </p:txBody>
        </p:sp>
      </p:grpSp>
      <p:sp>
        <p:nvSpPr>
          <p:cNvPr id="11" name="Content Placeholder 2">
            <a:extLst>
              <a:ext uri="{FF2B5EF4-FFF2-40B4-BE49-F238E27FC236}">
                <a16:creationId xmlns:a16="http://schemas.microsoft.com/office/drawing/2014/main" id="{8287E69A-6E50-4A00-BFA1-78C2E03A312E}"/>
              </a:ext>
            </a:extLst>
          </p:cNvPr>
          <p:cNvSpPr>
            <a:spLocks noGrp="1"/>
          </p:cNvSpPr>
          <p:nvPr>
            <p:ph idx="1"/>
          </p:nvPr>
        </p:nvSpPr>
        <p:spPr>
          <a:xfrm>
            <a:off x="838200" y="1680222"/>
            <a:ext cx="5989075" cy="2238897"/>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State TRL 4</a:t>
            </a:r>
          </a:p>
          <a:p>
            <a:pPr marL="0" indent="0">
              <a:buNone/>
            </a:pPr>
            <a:r>
              <a:rPr lang="en-GB" sz="1400" dirty="0"/>
              <a:t>The unique dynamic  properties of Tensile Rotary Power Transmission (TRPT) were described in Oliver Tulloch’s PhD.</a:t>
            </a:r>
          </a:p>
          <a:p>
            <a:pPr marL="0" indent="0">
              <a:buNone/>
            </a:pPr>
            <a:r>
              <a:rPr lang="en-GB" sz="1400" dirty="0"/>
              <a:t>TRPT is a new class of Airborne Wind Energy power transmission.</a:t>
            </a:r>
          </a:p>
          <a:p>
            <a:pPr marL="0" indent="0">
              <a:buNone/>
            </a:pPr>
            <a:r>
              <a:rPr lang="en-GB" sz="1400" dirty="0"/>
              <a:t>Several variations of transmission have been tested and characterised at W&amp;I. </a:t>
            </a:r>
          </a:p>
          <a:p>
            <a:pPr marL="0" indent="0">
              <a:buNone/>
            </a:pPr>
            <a:r>
              <a:rPr lang="en-GB" sz="1400" dirty="0"/>
              <a:t>W&amp;I prefer the more dynamic polygon to polygon TRPT in preference to rod to crossed rod style TRPT (see </a:t>
            </a:r>
            <a:r>
              <a:rPr lang="en-GB" sz="1400" dirty="0" err="1"/>
              <a:t>tuddel</a:t>
            </a:r>
            <a:r>
              <a:rPr lang="en-GB" sz="1400" dirty="0"/>
              <a:t> power someawe.org) due to handling and efficiency benefits</a:t>
            </a:r>
          </a:p>
          <a:p>
            <a:pPr marL="0" indent="0">
              <a:buNone/>
            </a:pPr>
            <a:endParaRPr lang="en-GB" sz="1400" dirty="0"/>
          </a:p>
          <a:p>
            <a:pPr marL="0" indent="0">
              <a:buNone/>
            </a:pPr>
            <a:endParaRPr lang="en-GB" sz="1400" dirty="0"/>
          </a:p>
        </p:txBody>
      </p:sp>
      <p:sp>
        <p:nvSpPr>
          <p:cNvPr id="5" name="Slide Number Placeholder 4">
            <a:extLst>
              <a:ext uri="{FF2B5EF4-FFF2-40B4-BE49-F238E27FC236}">
                <a16:creationId xmlns:a16="http://schemas.microsoft.com/office/drawing/2014/main" id="{5ADB6F9A-6B98-4A40-8D9B-E9E29B14FCA7}"/>
              </a:ext>
            </a:extLst>
          </p:cNvPr>
          <p:cNvSpPr>
            <a:spLocks noGrp="1"/>
          </p:cNvSpPr>
          <p:nvPr>
            <p:ph type="sldNum" sz="quarter" idx="12"/>
          </p:nvPr>
        </p:nvSpPr>
        <p:spPr/>
        <p:txBody>
          <a:bodyPr/>
          <a:lstStyle/>
          <a:p>
            <a:fld id="{9B618960-8005-486C-9A75-10CB2AAC16F9}" type="slidenum">
              <a:rPr lang="en-US" smtClean="0"/>
              <a:t>7</a:t>
            </a:fld>
            <a:endParaRPr lang="en-US" dirty="0"/>
          </a:p>
        </p:txBody>
      </p:sp>
      <p:sp>
        <p:nvSpPr>
          <p:cNvPr id="10" name="Footer Placeholder 9">
            <a:extLst>
              <a:ext uri="{FF2B5EF4-FFF2-40B4-BE49-F238E27FC236}">
                <a16:creationId xmlns:a16="http://schemas.microsoft.com/office/drawing/2014/main" id="{7E38BC51-445B-4B28-84DF-17E12E6D861A}"/>
              </a:ext>
            </a:extLst>
          </p:cNvPr>
          <p:cNvSpPr>
            <a:spLocks noGrp="1"/>
          </p:cNvSpPr>
          <p:nvPr>
            <p:ph type="ftr" sz="quarter" idx="11"/>
          </p:nvPr>
        </p:nvSpPr>
        <p:spPr/>
        <p:txBody>
          <a:bodyPr/>
          <a:lstStyle/>
          <a:p>
            <a:r>
              <a:rPr lang="en-GB" dirty="0"/>
              <a:t>Windswept &amp; Interesting Ltd, Emsket, Nesbister, Shetland ZE2 9LJ Registered Limited Company SC439249  </a:t>
            </a:r>
            <a:endParaRPr lang="en-US" dirty="0"/>
          </a:p>
        </p:txBody>
      </p:sp>
      <p:sp>
        <p:nvSpPr>
          <p:cNvPr id="22" name="Title 1">
            <a:extLst>
              <a:ext uri="{FF2B5EF4-FFF2-40B4-BE49-F238E27FC236}">
                <a16:creationId xmlns:a16="http://schemas.microsoft.com/office/drawing/2014/main" id="{B091CFC9-0D07-43B8-98D4-72A34D6DCBF3}"/>
              </a:ext>
            </a:extLst>
          </p:cNvPr>
          <p:cNvSpPr>
            <a:spLocks noGrp="1"/>
          </p:cNvSpPr>
          <p:nvPr>
            <p:ph type="title"/>
          </p:nvPr>
        </p:nvSpPr>
        <p:spPr>
          <a:xfrm>
            <a:off x="838200" y="365125"/>
            <a:ext cx="10515600" cy="1325563"/>
          </a:xfrm>
        </p:spPr>
        <p:txBody>
          <a:bodyPr>
            <a:normAutofit/>
          </a:bodyPr>
          <a:lstStyle/>
          <a:p>
            <a:r>
              <a:rPr lang="en-GB" sz="3600" dirty="0"/>
              <a:t>Transmission</a:t>
            </a:r>
          </a:p>
        </p:txBody>
      </p:sp>
      <p:sp>
        <p:nvSpPr>
          <p:cNvPr id="23" name="TextBox 22">
            <a:extLst>
              <a:ext uri="{FF2B5EF4-FFF2-40B4-BE49-F238E27FC236}">
                <a16:creationId xmlns:a16="http://schemas.microsoft.com/office/drawing/2014/main" id="{6F4BB09B-FCE6-4304-AB3C-189B8553698B}"/>
              </a:ext>
            </a:extLst>
          </p:cNvPr>
          <p:cNvSpPr txBox="1"/>
          <p:nvPr/>
        </p:nvSpPr>
        <p:spPr>
          <a:xfrm>
            <a:off x="838200" y="3919119"/>
            <a:ext cx="10515599" cy="523220"/>
          </a:xfrm>
          <a:prstGeom prst="rect">
            <a:avLst/>
          </a:prstGeom>
          <a:noFill/>
        </p:spPr>
        <p:txBody>
          <a:bodyPr wrap="square" rtlCol="0">
            <a:spAutoFit/>
          </a:bodyPr>
          <a:lstStyle/>
          <a:p>
            <a:r>
              <a:rPr lang="en-GB" sz="1400" dirty="0"/>
              <a:t>TRPT can be modularly constructed. </a:t>
            </a:r>
          </a:p>
          <a:p>
            <a:r>
              <a:rPr lang="en-GB" sz="1400" dirty="0"/>
              <a:t>Transmission line tabs attach transmission lines to the polygon nodes.</a:t>
            </a:r>
          </a:p>
        </p:txBody>
      </p:sp>
    </p:spTree>
    <p:extLst>
      <p:ext uri="{BB962C8B-B14F-4D97-AF65-F5344CB8AC3E}">
        <p14:creationId xmlns:p14="http://schemas.microsoft.com/office/powerpoint/2010/main" val="171283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D71241A-8D48-45E4-97FC-11FF6AC254C8}"/>
              </a:ext>
            </a:extLst>
          </p:cNvPr>
          <p:cNvGrpSpPr/>
          <p:nvPr/>
        </p:nvGrpSpPr>
        <p:grpSpPr>
          <a:xfrm>
            <a:off x="7004183" y="630558"/>
            <a:ext cx="3713228" cy="2588504"/>
            <a:chOff x="2166150" y="630557"/>
            <a:chExt cx="8551261" cy="5961113"/>
          </a:xfrm>
        </p:grpSpPr>
        <p:pic>
          <p:nvPicPr>
            <p:cNvPr id="15" name="Picture 14" descr="Diagram&#10;&#10;Description automatically generated">
              <a:extLst>
                <a:ext uri="{FF2B5EF4-FFF2-40B4-BE49-F238E27FC236}">
                  <a16:creationId xmlns:a16="http://schemas.microsoft.com/office/drawing/2014/main" id="{D38836D7-CCE4-4921-8AAA-2BC358CA98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46" r="10087"/>
            <a:stretch/>
          </p:blipFill>
          <p:spPr>
            <a:xfrm>
              <a:off x="2166150" y="630557"/>
              <a:ext cx="8300623" cy="5961113"/>
            </a:xfrm>
            <a:prstGeom prst="rect">
              <a:avLst/>
            </a:prstGeom>
          </p:spPr>
        </p:pic>
        <p:sp>
          <p:nvSpPr>
            <p:cNvPr id="16" name="TextBox 15">
              <a:extLst>
                <a:ext uri="{FF2B5EF4-FFF2-40B4-BE49-F238E27FC236}">
                  <a16:creationId xmlns:a16="http://schemas.microsoft.com/office/drawing/2014/main" id="{C8029504-7863-40FA-8F08-F61ABD59A279}"/>
                </a:ext>
              </a:extLst>
            </p:cNvPr>
            <p:cNvSpPr txBox="1"/>
            <p:nvPr/>
          </p:nvSpPr>
          <p:spPr>
            <a:xfrm>
              <a:off x="9818703" y="1304109"/>
              <a:ext cx="898708" cy="369332"/>
            </a:xfrm>
            <a:prstGeom prst="rect">
              <a:avLst/>
            </a:prstGeom>
            <a:noFill/>
          </p:spPr>
          <p:txBody>
            <a:bodyPr wrap="none" rtlCol="0">
              <a:spAutoFit/>
            </a:bodyPr>
            <a:lstStyle/>
            <a:p>
              <a:r>
                <a:rPr lang="en-GB" dirty="0">
                  <a:solidFill>
                    <a:schemeClr val="bg1">
                      <a:lumMod val="85000"/>
                    </a:schemeClr>
                  </a:solidFill>
                </a:rPr>
                <a:t>Lift Kite</a:t>
              </a:r>
            </a:p>
          </p:txBody>
        </p:sp>
        <p:sp>
          <p:nvSpPr>
            <p:cNvPr id="17" name="TextBox 16">
              <a:extLst>
                <a:ext uri="{FF2B5EF4-FFF2-40B4-BE49-F238E27FC236}">
                  <a16:creationId xmlns:a16="http://schemas.microsoft.com/office/drawing/2014/main" id="{D51C85CD-C659-4DD0-88DE-111FF178282F}"/>
                </a:ext>
              </a:extLst>
            </p:cNvPr>
            <p:cNvSpPr txBox="1"/>
            <p:nvPr/>
          </p:nvSpPr>
          <p:spPr>
            <a:xfrm>
              <a:off x="7680664" y="5362684"/>
              <a:ext cx="1853392" cy="369332"/>
            </a:xfrm>
            <a:prstGeom prst="rect">
              <a:avLst/>
            </a:prstGeom>
            <a:noFill/>
          </p:spPr>
          <p:txBody>
            <a:bodyPr wrap="none" rtlCol="0">
              <a:spAutoFit/>
            </a:bodyPr>
            <a:lstStyle/>
            <a:p>
              <a:r>
                <a:rPr lang="en-GB" dirty="0">
                  <a:solidFill>
                    <a:schemeClr val="bg2"/>
                  </a:solidFill>
                </a:rPr>
                <a:t>Backline Handling</a:t>
              </a:r>
            </a:p>
          </p:txBody>
        </p:sp>
        <p:sp>
          <p:nvSpPr>
            <p:cNvPr id="18" name="TextBox 17">
              <a:extLst>
                <a:ext uri="{FF2B5EF4-FFF2-40B4-BE49-F238E27FC236}">
                  <a16:creationId xmlns:a16="http://schemas.microsoft.com/office/drawing/2014/main" id="{460DECA5-41BE-4BE8-9B3F-7A5192856D65}"/>
                </a:ext>
              </a:extLst>
            </p:cNvPr>
            <p:cNvSpPr txBox="1"/>
            <p:nvPr/>
          </p:nvSpPr>
          <p:spPr>
            <a:xfrm>
              <a:off x="7680664" y="2811955"/>
              <a:ext cx="1441548" cy="369332"/>
            </a:xfrm>
            <a:prstGeom prst="rect">
              <a:avLst/>
            </a:prstGeom>
            <a:noFill/>
          </p:spPr>
          <p:txBody>
            <a:bodyPr wrap="none" rtlCol="0">
              <a:spAutoFit/>
            </a:bodyPr>
            <a:lstStyle/>
            <a:p>
              <a:r>
                <a:rPr lang="en-GB" dirty="0">
                  <a:solidFill>
                    <a:schemeClr val="bg2"/>
                  </a:solidFill>
                </a:rPr>
                <a:t>Turbine Head</a:t>
              </a:r>
            </a:p>
          </p:txBody>
        </p:sp>
        <p:sp>
          <p:nvSpPr>
            <p:cNvPr id="19" name="TextBox 18">
              <a:extLst>
                <a:ext uri="{FF2B5EF4-FFF2-40B4-BE49-F238E27FC236}">
                  <a16:creationId xmlns:a16="http://schemas.microsoft.com/office/drawing/2014/main" id="{6E056B80-2F7D-41E3-9A2C-1ECCB7B375FF}"/>
                </a:ext>
              </a:extLst>
            </p:cNvPr>
            <p:cNvSpPr txBox="1"/>
            <p:nvPr/>
          </p:nvSpPr>
          <p:spPr>
            <a:xfrm>
              <a:off x="3579180" y="5966366"/>
              <a:ext cx="2719655" cy="584775"/>
            </a:xfrm>
            <a:prstGeom prst="rect">
              <a:avLst/>
            </a:prstGeom>
            <a:noFill/>
          </p:spPr>
          <p:txBody>
            <a:bodyPr wrap="none" rtlCol="0">
              <a:spAutoFit/>
            </a:bodyPr>
            <a:lstStyle/>
            <a:p>
              <a:r>
                <a:rPr lang="en-GB" sz="3200" dirty="0">
                  <a:highlight>
                    <a:srgbClr val="FFFF00"/>
                  </a:highlight>
                </a:rPr>
                <a:t>Ground Station</a:t>
              </a:r>
            </a:p>
          </p:txBody>
        </p:sp>
        <p:sp>
          <p:nvSpPr>
            <p:cNvPr id="20" name="TextBox 19">
              <a:extLst>
                <a:ext uri="{FF2B5EF4-FFF2-40B4-BE49-F238E27FC236}">
                  <a16:creationId xmlns:a16="http://schemas.microsoft.com/office/drawing/2014/main" id="{81C90FB7-503B-44B9-A7DB-E0AA4FAFFE55}"/>
                </a:ext>
              </a:extLst>
            </p:cNvPr>
            <p:cNvSpPr txBox="1"/>
            <p:nvPr/>
          </p:nvSpPr>
          <p:spPr>
            <a:xfrm>
              <a:off x="5950780" y="4472490"/>
              <a:ext cx="896527" cy="369332"/>
            </a:xfrm>
            <a:prstGeom prst="rect">
              <a:avLst/>
            </a:prstGeom>
            <a:noFill/>
          </p:spPr>
          <p:txBody>
            <a:bodyPr wrap="none" rtlCol="0">
              <a:spAutoFit/>
            </a:bodyPr>
            <a:lstStyle/>
            <a:p>
              <a:r>
                <a:rPr lang="en-GB" dirty="0">
                  <a:solidFill>
                    <a:schemeClr val="bg2"/>
                  </a:solidFill>
                </a:rPr>
                <a:t>Turbine</a:t>
              </a:r>
            </a:p>
          </p:txBody>
        </p:sp>
        <p:sp>
          <p:nvSpPr>
            <p:cNvPr id="21" name="TextBox 20">
              <a:extLst>
                <a:ext uri="{FF2B5EF4-FFF2-40B4-BE49-F238E27FC236}">
                  <a16:creationId xmlns:a16="http://schemas.microsoft.com/office/drawing/2014/main" id="{D262210A-9034-4198-95A9-4056CC2B8BD3}"/>
                </a:ext>
              </a:extLst>
            </p:cNvPr>
            <p:cNvSpPr txBox="1"/>
            <p:nvPr/>
          </p:nvSpPr>
          <p:spPr>
            <a:xfrm>
              <a:off x="4250612" y="5264082"/>
              <a:ext cx="1393523" cy="369332"/>
            </a:xfrm>
            <a:prstGeom prst="rect">
              <a:avLst/>
            </a:prstGeom>
            <a:noFill/>
          </p:spPr>
          <p:txBody>
            <a:bodyPr wrap="none" rtlCol="0">
              <a:spAutoFit/>
            </a:bodyPr>
            <a:lstStyle/>
            <a:p>
              <a:r>
                <a:rPr lang="en-GB" dirty="0">
                  <a:solidFill>
                    <a:schemeClr val="bg2"/>
                  </a:solidFill>
                </a:rPr>
                <a:t>Transmission</a:t>
              </a:r>
            </a:p>
          </p:txBody>
        </p:sp>
      </p:grpSp>
      <p:sp>
        <p:nvSpPr>
          <p:cNvPr id="11" name="Content Placeholder 2">
            <a:extLst>
              <a:ext uri="{FF2B5EF4-FFF2-40B4-BE49-F238E27FC236}">
                <a16:creationId xmlns:a16="http://schemas.microsoft.com/office/drawing/2014/main" id="{8287E69A-6E50-4A00-BFA1-78C2E03A312E}"/>
              </a:ext>
            </a:extLst>
          </p:cNvPr>
          <p:cNvSpPr>
            <a:spLocks noGrp="1"/>
          </p:cNvSpPr>
          <p:nvPr>
            <p:ph idx="1"/>
          </p:nvPr>
        </p:nvSpPr>
        <p:spPr>
          <a:xfrm>
            <a:off x="838200" y="1825624"/>
            <a:ext cx="6477000" cy="3950862"/>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State TRL 3</a:t>
            </a:r>
          </a:p>
          <a:p>
            <a:pPr marL="0" indent="0">
              <a:buNone/>
            </a:pPr>
            <a:r>
              <a:rPr lang="en-GB" sz="1400" dirty="0"/>
              <a:t>The Ground Stations had passive azimuth alignment with elevation tracking predominantly being set pre-flight, manually. It is best to set this firmly before launch as the dynamic interaction of generation can easily impact axial alignment. This assumes you will hold the turbine head in a relatively fixed position.</a:t>
            </a:r>
          </a:p>
          <a:p>
            <a:pPr marL="0" indent="0">
              <a:buNone/>
            </a:pPr>
            <a:r>
              <a:rPr lang="en-GB" sz="1400" dirty="0"/>
              <a:t>The generation system used a VESC for torque control using FOC on a 500W rated BLDC motor. Regen went into 2 x e-bike batteries</a:t>
            </a:r>
          </a:p>
          <a:p>
            <a:pPr marL="0" indent="0">
              <a:buNone/>
            </a:pPr>
            <a:r>
              <a:rPr lang="en-GB" sz="1400" dirty="0"/>
              <a:t>Control commands came from a basic human interface combined in an algorithm with data from anemometer, onboard tension sensing and the speed controller.</a:t>
            </a:r>
          </a:p>
          <a:p>
            <a:pPr marL="0" indent="0">
              <a:buNone/>
            </a:pPr>
            <a:r>
              <a:rPr lang="en-GB" sz="1400" dirty="0"/>
              <a:t>Make sure your ground station is securely fixed to a very oversized anchor system.</a:t>
            </a:r>
          </a:p>
          <a:p>
            <a:pPr marL="0" indent="0">
              <a:buNone/>
            </a:pPr>
            <a:endParaRPr lang="en-GB" sz="1400" dirty="0"/>
          </a:p>
          <a:p>
            <a:pPr marL="0" indent="0">
              <a:buNone/>
            </a:pPr>
            <a:endParaRPr lang="en-GB" sz="1400" dirty="0"/>
          </a:p>
          <a:p>
            <a:pPr marL="0" indent="0">
              <a:buNone/>
            </a:pPr>
            <a:endParaRPr lang="en-GB" sz="1400" dirty="0"/>
          </a:p>
        </p:txBody>
      </p:sp>
      <p:sp>
        <p:nvSpPr>
          <p:cNvPr id="23" name="Slide Number Placeholder 22">
            <a:extLst>
              <a:ext uri="{FF2B5EF4-FFF2-40B4-BE49-F238E27FC236}">
                <a16:creationId xmlns:a16="http://schemas.microsoft.com/office/drawing/2014/main" id="{AD0A9A5E-0C5F-497A-BF14-CE62A46A6A95}"/>
              </a:ext>
            </a:extLst>
          </p:cNvPr>
          <p:cNvSpPr>
            <a:spLocks noGrp="1"/>
          </p:cNvSpPr>
          <p:nvPr>
            <p:ph type="sldNum" sz="quarter" idx="12"/>
          </p:nvPr>
        </p:nvSpPr>
        <p:spPr/>
        <p:txBody>
          <a:bodyPr/>
          <a:lstStyle/>
          <a:p>
            <a:fld id="{9B618960-8005-486C-9A75-10CB2AAC16F9}" type="slidenum">
              <a:rPr lang="en-US" smtClean="0"/>
              <a:t>8</a:t>
            </a:fld>
            <a:endParaRPr lang="en-US" dirty="0"/>
          </a:p>
        </p:txBody>
      </p:sp>
      <p:sp>
        <p:nvSpPr>
          <p:cNvPr id="22" name="Title 1">
            <a:extLst>
              <a:ext uri="{FF2B5EF4-FFF2-40B4-BE49-F238E27FC236}">
                <a16:creationId xmlns:a16="http://schemas.microsoft.com/office/drawing/2014/main" id="{D2F6559C-0BD6-4918-B817-8724D3E2873A}"/>
              </a:ext>
            </a:extLst>
          </p:cNvPr>
          <p:cNvSpPr>
            <a:spLocks noGrp="1"/>
          </p:cNvSpPr>
          <p:nvPr>
            <p:ph type="title"/>
          </p:nvPr>
        </p:nvSpPr>
        <p:spPr>
          <a:xfrm>
            <a:off x="838200" y="365125"/>
            <a:ext cx="10515600" cy="1325563"/>
          </a:xfrm>
        </p:spPr>
        <p:txBody>
          <a:bodyPr>
            <a:normAutofit/>
          </a:bodyPr>
          <a:lstStyle/>
          <a:p>
            <a:r>
              <a:rPr lang="en-GB" sz="3600" dirty="0"/>
              <a:t>Ground Station</a:t>
            </a:r>
          </a:p>
        </p:txBody>
      </p:sp>
      <p:sp>
        <p:nvSpPr>
          <p:cNvPr id="26" name="Footer Placeholder 9">
            <a:extLst>
              <a:ext uri="{FF2B5EF4-FFF2-40B4-BE49-F238E27FC236}">
                <a16:creationId xmlns:a16="http://schemas.microsoft.com/office/drawing/2014/main" id="{209EA5D3-2504-4E30-91D8-E98DBB83DA16}"/>
              </a:ext>
            </a:extLst>
          </p:cNvPr>
          <p:cNvSpPr>
            <a:spLocks noGrp="1"/>
          </p:cNvSpPr>
          <p:nvPr>
            <p:ph type="ftr" sz="quarter" idx="11"/>
          </p:nvPr>
        </p:nvSpPr>
        <p:spPr>
          <a:xfrm>
            <a:off x="9521285" y="6356350"/>
            <a:ext cx="1423805" cy="365125"/>
          </a:xfrm>
        </p:spPr>
        <p:txBody>
          <a:bodyPr/>
          <a:lstStyle/>
          <a:p>
            <a:r>
              <a:rPr lang="en-GB" dirty="0"/>
              <a:t>Windswept &amp; Interesting Ltd, Emsket, Nesbister, Shetland ZE2 9LJ Registered Limited Company SC439249  </a:t>
            </a:r>
            <a:endParaRPr lang="en-US" dirty="0"/>
          </a:p>
        </p:txBody>
      </p:sp>
    </p:spTree>
    <p:extLst>
      <p:ext uri="{BB962C8B-B14F-4D97-AF65-F5344CB8AC3E}">
        <p14:creationId xmlns:p14="http://schemas.microsoft.com/office/powerpoint/2010/main" val="197147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13674</TotalTime>
  <Words>1080</Words>
  <Application>Microsoft Office PowerPoint</Application>
  <PresentationFormat>Widescreen</PresentationFormat>
  <Paragraphs>120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Sub 1kW Kite Turbine Parts</vt:lpstr>
      <vt:lpstr>Kite Turbine sub-systems </vt:lpstr>
      <vt:lpstr>Lift Kite</vt:lpstr>
      <vt:lpstr>Turbine Head</vt:lpstr>
      <vt:lpstr>Backline Handling</vt:lpstr>
      <vt:lpstr>Turbine</vt:lpstr>
      <vt:lpstr>Transmission</vt:lpstr>
      <vt:lpstr>Ground Station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Roderick Read</dc:creator>
  <cp:lastModifiedBy>Roderick Read</cp:lastModifiedBy>
  <cp:revision>3</cp:revision>
  <cp:lastPrinted>2021-07-20T12:42:12Z</cp:lastPrinted>
  <dcterms:created xsi:type="dcterms:W3CDTF">2021-06-15T09:17:47Z</dcterms:created>
  <dcterms:modified xsi:type="dcterms:W3CDTF">2022-05-02T10:24:01Z</dcterms:modified>
</cp:coreProperties>
</file>