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6" r:id="rId2"/>
    <p:sldId id="263" r:id="rId3"/>
    <p:sldId id="270" r:id="rId4"/>
    <p:sldId id="271" r:id="rId5"/>
  </p:sldIdLst>
  <p:sldSz cx="6858000" cy="9144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59">
          <p15:clr>
            <a:srgbClr val="A4A3A4"/>
          </p15:clr>
        </p15:guide>
        <p15:guide id="2" pos="3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7861B"/>
    <a:srgbClr val="FF45D3"/>
    <a:srgbClr val="EC6DFF"/>
    <a:srgbClr val="5AF330"/>
    <a:srgbClr val="60FF33"/>
    <a:srgbClr val="D4AF37"/>
    <a:srgbClr val="FFFF66"/>
    <a:srgbClr val="5EEABC"/>
    <a:srgbClr val="66FFCC"/>
    <a:srgbClr val="FF2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9" autoAdjust="0"/>
    <p:restoredTop sz="98532" autoAdjust="0"/>
  </p:normalViewPr>
  <p:slideViewPr>
    <p:cSldViewPr snapToGrid="0" snapToObjects="1">
      <p:cViewPr>
        <p:scale>
          <a:sx n="63" d="100"/>
          <a:sy n="63" d="100"/>
        </p:scale>
        <p:origin x="3000" y="592"/>
      </p:cViewPr>
      <p:guideLst>
        <p:guide orient="horz" pos="5759"/>
        <p:guide pos="37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1469-21EB-2149-91F7-8DAFD9055952}" type="datetimeFigureOut">
              <a:rPr lang="es-ES_tradnl" smtClean="0"/>
              <a:t>11/2/19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5582-B8D4-144C-9C70-4CFD9CFB0E3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476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79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30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42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63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37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57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33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7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32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A56D-4959-ED4C-8050-0EC7210F4415}" type="datetimeFigureOut">
              <a:rPr lang="es-ES" smtClean="0"/>
              <a:t>11/2/19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84E3-24AF-3F4D-9782-E06E1DE094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22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165464" y="2158561"/>
            <a:ext cx="4300032" cy="1735953"/>
            <a:chOff x="329235" y="4415697"/>
            <a:chExt cx="4300032" cy="1735953"/>
          </a:xfrm>
        </p:grpSpPr>
        <p:sp>
          <p:nvSpPr>
            <p:cNvPr id="16" name="102 Elipse"/>
            <p:cNvSpPr/>
            <p:nvPr/>
          </p:nvSpPr>
          <p:spPr>
            <a:xfrm>
              <a:off x="973085" y="4463398"/>
              <a:ext cx="876566" cy="1073797"/>
            </a:xfrm>
            <a:prstGeom prst="ellipse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103 Rectángulo redondeado"/>
            <p:cNvSpPr/>
            <p:nvPr/>
          </p:nvSpPr>
          <p:spPr>
            <a:xfrm>
              <a:off x="847921" y="4476402"/>
              <a:ext cx="3357606" cy="16723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F7F7F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104 Rectángulo redondeado"/>
            <p:cNvSpPr/>
            <p:nvPr/>
          </p:nvSpPr>
          <p:spPr>
            <a:xfrm>
              <a:off x="919986" y="4499778"/>
              <a:ext cx="3255097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9" name="Imagen 18" descr="u2126660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45"/>
            <a:stretch/>
          </p:blipFill>
          <p:spPr>
            <a:xfrm>
              <a:off x="329235" y="4415697"/>
              <a:ext cx="1039003" cy="1694111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108 CuadroTexto"/>
            <p:cNvSpPr txBox="1"/>
            <p:nvPr/>
          </p:nvSpPr>
          <p:spPr>
            <a:xfrm>
              <a:off x="3174584" y="5856226"/>
              <a:ext cx="857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MX"/>
              </a:defPPr>
              <a:lvl1pPr>
                <a:defRPr sz="1200">
                  <a:latin typeface="Century Gothic" pitchFamily="34" charset="0"/>
                </a:defRPr>
              </a:lvl1pPr>
            </a:lstStyle>
            <a:p>
              <a:r>
                <a:rPr lang="es-MX" sz="1100" dirty="0"/>
                <a:t>Grupo: </a:t>
              </a:r>
              <a:r>
                <a:rPr lang="es-MX" b="1" dirty="0" smtClean="0">
                  <a:latin typeface="Pooh" pitchFamily="2" charset="0"/>
                </a:rPr>
                <a:t>19</a:t>
              </a:r>
              <a:endParaRPr lang="es-MX" b="1" dirty="0">
                <a:effectLst/>
                <a:latin typeface="Pooh" pitchFamily="2" charset="0"/>
              </a:endParaRPr>
            </a:p>
          </p:txBody>
        </p:sp>
        <p:sp>
          <p:nvSpPr>
            <p:cNvPr id="21" name="109 CuadroTexto"/>
            <p:cNvSpPr txBox="1"/>
            <p:nvPr/>
          </p:nvSpPr>
          <p:spPr>
            <a:xfrm>
              <a:off x="2002860" y="5813096"/>
              <a:ext cx="868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100" dirty="0">
                  <a:latin typeface="Century Gothic" pitchFamily="34" charset="0"/>
                </a:rPr>
                <a:t>Grado:</a:t>
              </a:r>
              <a:r>
                <a:rPr lang="es-MX" sz="1600" dirty="0" smtClean="0"/>
                <a:t> </a:t>
              </a:r>
              <a:r>
                <a:rPr lang="it-IT" sz="1200" b="1" dirty="0" smtClean="0">
                  <a:latin typeface="Pooh" pitchFamily="2" charset="0"/>
                </a:rPr>
                <a:t>6°</a:t>
              </a:r>
              <a:endParaRPr lang="es-MX" sz="1600" b="1" dirty="0">
                <a:effectLst/>
                <a:latin typeface="Pooh" pitchFamily="2" charset="0"/>
              </a:endParaRPr>
            </a:p>
          </p:txBody>
        </p:sp>
        <p:sp>
          <p:nvSpPr>
            <p:cNvPr id="22" name="110 CuadroTexto"/>
            <p:cNvSpPr txBox="1"/>
            <p:nvPr/>
          </p:nvSpPr>
          <p:spPr>
            <a:xfrm>
              <a:off x="1452703" y="5321725"/>
              <a:ext cx="2735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latin typeface="Century Gothic" pitchFamily="34" charset="0"/>
                </a:rPr>
                <a:t>Materia:</a:t>
              </a:r>
              <a:endParaRPr lang="es-MX" sz="1200" b="1" dirty="0">
                <a:latin typeface="Century Gothic" pitchFamily="34" charset="0"/>
              </a:endParaRPr>
            </a:p>
          </p:txBody>
        </p:sp>
        <p:sp>
          <p:nvSpPr>
            <p:cNvPr id="23" name="111 CuadroTexto"/>
            <p:cNvSpPr txBox="1"/>
            <p:nvPr/>
          </p:nvSpPr>
          <p:spPr>
            <a:xfrm>
              <a:off x="1381764" y="4505587"/>
              <a:ext cx="3140784" cy="26161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 smtClean="0">
                  <a:latin typeface="Century Gothic" pitchFamily="34" charset="0"/>
                </a:rPr>
                <a:t>Escuela Primaria “Leona Vicario”</a:t>
              </a:r>
              <a:endParaRPr lang="es-MX" sz="1100" dirty="0">
                <a:latin typeface="Century Gothic" pitchFamily="34" charset="0"/>
              </a:endParaRPr>
            </a:p>
          </p:txBody>
        </p:sp>
        <p:sp>
          <p:nvSpPr>
            <p:cNvPr id="24" name="107 Rectángulo"/>
            <p:cNvSpPr/>
            <p:nvPr/>
          </p:nvSpPr>
          <p:spPr>
            <a:xfrm>
              <a:off x="1452703" y="5485964"/>
              <a:ext cx="26900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 smtClean="0">
                  <a:solidFill>
                    <a:srgbClr val="FFE90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oh" pitchFamily="2" charset="0"/>
                </a:rPr>
                <a:t>Matemáticas</a:t>
              </a:r>
              <a:endParaRPr lang="es-MX" b="1" dirty="0">
                <a:solidFill>
                  <a:srgbClr val="FFE9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979271" y="5092274"/>
              <a:ext cx="364999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50" b="1" dirty="0">
                  <a:latin typeface="Century Gothic" pitchFamily="34" charset="0"/>
                </a:rPr>
                <a:t>Profra</a:t>
              </a:r>
              <a:r>
                <a:rPr lang="es-MX" sz="1050" dirty="0">
                  <a:latin typeface="Century Gothic" pitchFamily="34" charset="0"/>
                </a:rPr>
                <a:t>.: </a:t>
              </a:r>
              <a:r>
                <a:rPr lang="es-MX" sz="1050" dirty="0" smtClean="0">
                  <a:latin typeface="Century Gothic" pitchFamily="34" charset="0"/>
                </a:rPr>
                <a:t>Angélica María Colunga Castilleja</a:t>
              </a:r>
              <a:endParaRPr lang="es-MX" sz="1050" dirty="0">
                <a:latin typeface="Century Gothic" pitchFamily="34" charset="0"/>
              </a:endParaRPr>
            </a:p>
          </p:txBody>
        </p:sp>
        <p:sp>
          <p:nvSpPr>
            <p:cNvPr id="26" name="106 Rectángulo"/>
            <p:cNvSpPr/>
            <p:nvPr/>
          </p:nvSpPr>
          <p:spPr>
            <a:xfrm>
              <a:off x="648882" y="4757199"/>
              <a:ext cx="35103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oh" pitchFamily="2" charset="0"/>
                </a:rPr>
                <a:t>Mariana </a:t>
              </a:r>
              <a:r>
                <a:rPr lang="es-MX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oh" pitchFamily="2" charset="0"/>
                </a:rPr>
                <a:t>Lizzette Rodríguez Butrón </a:t>
              </a:r>
              <a:endParaRPr lang="es-MX" sz="1100" dirty="0" smtClean="0">
                <a:effectLst/>
                <a:latin typeface="Pooh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spañol_port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8" y="258037"/>
            <a:ext cx="3048000" cy="4064000"/>
          </a:xfrm>
          <a:prstGeom prst="rect">
            <a:avLst/>
          </a:prstGeom>
        </p:spPr>
      </p:pic>
      <p:pic>
        <p:nvPicPr>
          <p:cNvPr id="5" name="Imagen 4" descr="map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7" y="258037"/>
            <a:ext cx="6572469" cy="40885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Imagen 10" descr="tabla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14" y="4392734"/>
            <a:ext cx="4707569" cy="47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1" y="142576"/>
            <a:ext cx="6143973" cy="44067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991" t="3003" r="2610" b="3300"/>
          <a:stretch/>
        </p:blipFill>
        <p:spPr>
          <a:xfrm>
            <a:off x="262026" y="4555617"/>
            <a:ext cx="6308912" cy="45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1" y="175085"/>
            <a:ext cx="6092957" cy="40983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8" y="4441582"/>
            <a:ext cx="6072800" cy="455936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446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10087</TotalTime>
  <Words>26</Words>
  <Application>Microsoft Macintosh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Pooh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Humberto Rodríguez Chávez</dc:creator>
  <cp:lastModifiedBy>Rodriguez Chavez Mario Humberto</cp:lastModifiedBy>
  <cp:revision>177</cp:revision>
  <cp:lastPrinted>2018-08-11T23:25:26Z</cp:lastPrinted>
  <dcterms:created xsi:type="dcterms:W3CDTF">2014-08-17T01:31:32Z</dcterms:created>
  <dcterms:modified xsi:type="dcterms:W3CDTF">2019-02-11T18:15:37Z</dcterms:modified>
</cp:coreProperties>
</file>