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3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3810" autoAdjust="0"/>
  </p:normalViewPr>
  <p:slideViewPr>
    <p:cSldViewPr snapToGrid="0">
      <p:cViewPr varScale="1">
        <p:scale>
          <a:sx n="120" d="100"/>
          <a:sy n="12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IMXpp3roh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Package-man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Matthew </a:t>
            </a:r>
            <a:r>
              <a:rPr lang="en-US" dirty="0" err="1"/>
              <a:t>brinza</a:t>
            </a:r>
            <a:r>
              <a:rPr lang="en-US" dirty="0"/>
              <a:t>, angel </a:t>
            </a:r>
            <a:r>
              <a:rPr lang="en-US" dirty="0" err="1"/>
              <a:t>rodriguez</a:t>
            </a:r>
            <a:r>
              <a:rPr lang="en-US" dirty="0"/>
              <a:t>, </a:t>
            </a:r>
            <a:r>
              <a:rPr lang="en-US" dirty="0" err="1"/>
              <a:t>sarah</a:t>
            </a:r>
            <a:r>
              <a:rPr lang="en-US" dirty="0"/>
              <a:t> </a:t>
            </a:r>
            <a:r>
              <a:rPr lang="en-US" dirty="0" err="1"/>
              <a:t>zhang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3270D4-4A80-0B82-46F0-623B81BA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3980-89B6-D2C9-6ECB-BF0C7235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5C36-2075-E3EC-FB74-70A70309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Pac-Man, but not</a:t>
            </a:r>
          </a:p>
          <a:p>
            <a:r>
              <a:rPr lang="en-US" dirty="0"/>
              <a:t>Premise: A local delivery person living with sickle cell disease does their best to get all their packages to a neighborhood while managing their symptoms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F51BB-546F-6F9D-F097-82619FDA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3347719"/>
            <a:ext cx="365761" cy="365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7F939-123C-7185-F9A2-CEA72334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079" y="4323079"/>
            <a:ext cx="365761" cy="365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F3599E-B9DB-B0EF-40A7-7B5A8361D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9" y="3713480"/>
            <a:ext cx="365761" cy="365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2E408-AC38-1148-18E2-8251A609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318" y="4323079"/>
            <a:ext cx="365761" cy="365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33176A-FE0B-CE2E-3F7F-122D9303C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359" y="3347718"/>
            <a:ext cx="365761" cy="365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18CBD-835C-5F6B-8322-988738A75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359" y="3708398"/>
            <a:ext cx="365761" cy="3657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0438B9-B770-764A-4332-91ACBC6E8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680" y="4820920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37395A-8BDA-2AD3-815E-3A81F0181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280" y="403859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E161A1-7035-D74F-805F-97A2E8137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3920" y="5670550"/>
            <a:ext cx="304800" cy="304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3AC87A-1B3A-0683-C5A4-E783E1442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679" y="551815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EA1114-E6DC-85C1-BDDC-3C6DACD29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0403" y="482092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1D1592-E686-74C5-45B7-0696935B4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163" y="3378198"/>
            <a:ext cx="3048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079C8B-EB9F-2FED-B82F-32CADEDA13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8240" y="3921759"/>
            <a:ext cx="304800" cy="304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58A00B-31FB-356C-DB44-10B85BD8B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8407" y="5817870"/>
            <a:ext cx="304800" cy="30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2228F2-FE55-4CFF-4ACE-AA9F3D33A3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4399" y="3403598"/>
            <a:ext cx="304800" cy="304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423EC5-9760-A907-8CEB-B4586650C0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788" y="4668520"/>
            <a:ext cx="304800" cy="304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855B60E-F118-A9AB-3910-ED5C107EF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4856" y="5655309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C9AEA-1718-DA4C-ACE0-52AC73BA8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8480" y="4973318"/>
            <a:ext cx="304800" cy="304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359F7E-920D-E9E4-83CC-47F4E8D445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38" y="4140202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DC2D6F6-A23F-74FE-9F61-493396FD1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8403" y="3779517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0A6BEB-E418-8389-EFA2-F4872807E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4559" y="5807709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F1199F3-FD33-207E-32E5-17F527DB1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5600" y="4066132"/>
            <a:ext cx="304800" cy="304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7F62E8-3C50-B8BC-FA70-F41F3791C7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5680" y="1878075"/>
            <a:ext cx="304800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759ED7-B347-B880-734F-29EAB9045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3534" y="3124199"/>
            <a:ext cx="304800" cy="304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A5A257-DB00-A264-0E9D-20E9F780B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656" y="1136643"/>
            <a:ext cx="304800" cy="304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991014-BA99-9420-2485-68ABB957D1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3908" y="6059577"/>
            <a:ext cx="365761" cy="3657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50862CD-FB32-519B-42C0-E6F72B7C3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907" y="5691274"/>
            <a:ext cx="365761" cy="3657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794ED30-E0F1-0025-FB08-1606BA578E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6216" y="4759957"/>
            <a:ext cx="365761" cy="3657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E05129-80CA-CFB1-E710-C39D947A2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0935" y="4759956"/>
            <a:ext cx="365761" cy="3657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28ACC0-51DB-CEC7-A069-832AD57C91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8173" y="5095237"/>
            <a:ext cx="365761" cy="3657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9478380-02FD-DFE4-FCFB-281098D83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454" y="5095236"/>
            <a:ext cx="365761" cy="3657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5739896-C853-32FE-B155-686540B42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6723" y="1296516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2C897-041B-CC22-8709-605BADA600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79" y="37388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325 -0.00162 C 0.00274 -0.00023 0.00885 0.00255 0.01497 0.00278 C 0.02201 0.00301 0.02891 0.00046 0.03581 -0.00023 C 0.0431 -0.00092 0.05026 -0.00116 0.05755 -0.00162 C 0.06302 -0.00116 0.06862 -0.00023 0.07422 -0.00023 C 0.09323 -0.00023 0.06432 -0.00463 0.0875 -0.00023 C 0.09245 -0.00069 0.09753 -0.00255 0.10247 -0.00162 C 0.10677 -0.00092 0.10443 0.00741 0.10417 0.01019 C 0.10104 0.05185 0.10612 -0.00509 0.10169 0.04283 C 0.10156 0.04676 0.10039 0.08195 0.1 0.08727 C 0.09961 0.09375 0.09896 0.1 0.09831 0.10648 C 0.09805 0.11389 0.09792 0.1213 0.09753 0.1287 C 0.09701 0.13866 0.09583 0.15833 0.09583 0.15833 C 0.09609 0.17176 0.09544 0.18519 0.09662 0.19838 C 0.09688 0.20093 0.09857 0.20255 0.1 0.20278 C 0.10169 0.20324 0.10339 0.20093 0.10495 0.19977 C 0.10885 0.20046 0.11276 0.20139 0.11667 0.20139 C 0.11914 0.20139 0.12162 0.20023 0.12422 0.19977 C 0.12969 0.19908 0.13529 0.19884 0.14089 0.19838 C 0.14635 0.19884 0.15195 0.19977 0.15755 0.19977 C 0.15925 0.19977 0.16081 0.19838 0.1625 0.19838 C 0.16589 0.19838 0.16914 0.19954 0.17253 0.19977 C 0.20469 0.20232 0.225 0.20301 0.25586 0.2044 C 0.26146 0.20093 0.25456 0.2044 0.26328 0.2044 C 0.2681 0.2044 0.27279 0.20324 0.27747 0.20278 L 0.29922 0.20139 C 0.30195 0.20093 0.30469 0.20046 0.30755 0.19977 C 0.31927 0.19722 0.30443 0.19931 0.32005 0.19699 C 0.32383 0.1963 0.32774 0.19583 0.33164 0.19537 C 0.33307 0.20741 0.33268 0.2 0.33164 0.2162 C 0.33021 0.24005 0.33151 0.22199 0.32995 0.24283 C 0.3319 0.26296 0.32995 0.2382 0.32995 0.26806 C 0.32995 0.2706 0.3306 0.27292 0.33086 0.27546 C 0.33112 0.27894 0.33034 0.28333 0.33164 0.28588 C 0.33307 0.2882 0.33555 0.28681 0.3375 0.28727 C 0.34141 0.28681 0.34531 0.28588 0.34922 0.28588 C 0.35313 0.28588 0.3569 0.28681 0.36081 0.28727 L 0.37669 0.28889 L 0.47578 0.28727 C 0.49635 0.28681 0.50339 0.2838 0.52578 0.28287 C 0.54362 0.28195 0.55925 0.28171 0.57669 0.27986 C 0.58034 0.27963 0.58385 0.27894 0.5875 0.27847 C 0.58828 0.27685 0.58984 0.27616 0.58997 0.27384 C 0.5905 0.26505 0.58932 0.25625 0.58919 0.24722 C 0.5888 0.23148 0.58854 0.21574 0.58828 0.19977 C 0.5901 0.17408 0.58958 0.18495 0.58997 0.14051 C 0.59037 0.09676 0.5905 0.05278 0.59089 0.0088 C 0.59714 0.01019 0.60469 0.01204 0.61081 0.01158 C 0.6168 0.01134 0.62643 0.00695 0.63255 0.00579 C 0.64948 0.00255 0.65951 0.00255 0.67669 0.00139 C 0.72995 0.0044 0.70912 0.0037 0.79753 0.00139 C 0.80078 0.00116 0.80417 0.00023 0.80755 -0.00023 C 0.80807 0.00139 0.80885 0.00255 0.80912 0.00417 C 0.81081 0.0132 0.81107 0.02176 0.81159 0.03102 C 0.81133 0.05116 0.81133 0.07153 0.81081 0.09167 C 0.81068 0.09514 0.81003 0.09861 0.81003 0.10208 C 0.81003 0.16412 0.80899 0.16968 0.81159 0.14653 " pathEditMode="relative" ptsTypes="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1244-B3AB-2C30-80ED-8D49BBE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5AA5-509B-B820-C866-A9CE68AD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deliver a package, walk in front of a house while carrying at least 1 package</a:t>
            </a:r>
          </a:p>
          <a:p>
            <a:r>
              <a:rPr lang="en-US" dirty="0"/>
              <a:t>Return home to get more packages (max 5)</a:t>
            </a:r>
          </a:p>
          <a:p>
            <a:r>
              <a:rPr lang="en-US" dirty="0"/>
              <a:t>Visit a convenience store to rehydrate and decrease your stress level</a:t>
            </a:r>
          </a:p>
          <a:p>
            <a:r>
              <a:rPr lang="en-US" dirty="0"/>
              <a:t>Speed scales inversely with stress level: the closer you are to a pain crisis, the more slowly you travel</a:t>
            </a:r>
          </a:p>
          <a:p>
            <a:r>
              <a:rPr lang="en-US" dirty="0"/>
              <a:t>When a pain crisis starts, you drop all the packages you’re carrying and are stuck at minimum speed until recovery begins</a:t>
            </a:r>
          </a:p>
          <a:p>
            <a:r>
              <a:rPr lang="en-US" dirty="0"/>
              <a:t>Visit the hospital during a pain crisis to immediately start recovery, or start recovery automatically when the crisis timer reaches zero</a:t>
            </a:r>
          </a:p>
          <a:p>
            <a:r>
              <a:rPr lang="en-US" dirty="0"/>
              <a:t>Deliver a package to every house in the neighborhood to win</a:t>
            </a:r>
          </a:p>
        </p:txBody>
      </p:sp>
    </p:spTree>
    <p:extLst>
      <p:ext uri="{BB962C8B-B14F-4D97-AF65-F5344CB8AC3E}">
        <p14:creationId xmlns:p14="http://schemas.microsoft.com/office/powerpoint/2010/main" val="16237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EB3-1B46-28A0-C56D-14A0E08A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9BA2-8D2F-4498-AD99-6999EA35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 err="1"/>
              <a:t>Krita</a:t>
            </a:r>
            <a:endParaRPr lang="en-US" dirty="0"/>
          </a:p>
          <a:p>
            <a:r>
              <a:rPr lang="en-US" dirty="0"/>
              <a:t>Photoshop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this tutorial as a base: </a:t>
            </a:r>
            <a:r>
              <a:rPr lang="en-US" dirty="0">
                <a:hlinkClick r:id="rId2"/>
              </a:rPr>
              <a:t>Pacman Game Tutorial with JavaScript and HTML5 Canvas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DD22-A54A-33A5-597C-1FDA9657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29B51-6202-72BF-61B4-683061DE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7A35-DC24-2B43-BF61-1C6242C0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200E-3D74-39A7-8A00-7541E0A8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2716"/>
            <a:ext cx="11029615" cy="39126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Fix directional control bug</a:t>
            </a:r>
          </a:p>
          <a:p>
            <a:r>
              <a:rPr lang="en-US" dirty="0"/>
              <a:t>Better graphics and formatting</a:t>
            </a:r>
          </a:p>
          <a:p>
            <a:r>
              <a:rPr lang="en-US" dirty="0"/>
              <a:t>More thorough/accurate topic coverage </a:t>
            </a:r>
          </a:p>
          <a:p>
            <a:pPr lvl="1"/>
            <a:r>
              <a:rPr lang="en-US" dirty="0"/>
              <a:t>Genetics of sickle cell phenotypes</a:t>
            </a:r>
          </a:p>
          <a:p>
            <a:pPr lvl="1"/>
            <a:r>
              <a:rPr lang="en-US" dirty="0"/>
              <a:t>Malaria resistance</a:t>
            </a:r>
          </a:p>
          <a:p>
            <a:pPr lvl="1"/>
            <a:r>
              <a:rPr lang="en-US" dirty="0"/>
              <a:t>More resource options for daily life with sickle cell disease besides water and hospital visits</a:t>
            </a:r>
          </a:p>
          <a:p>
            <a:r>
              <a:rPr lang="en-US" dirty="0"/>
              <a:t>Different difficulty levels to represent different severities of sickle cell disease</a:t>
            </a:r>
          </a:p>
          <a:p>
            <a:r>
              <a:rPr lang="en-US" dirty="0"/>
              <a:t>Random map generation</a:t>
            </a:r>
          </a:p>
          <a:p>
            <a:r>
              <a:rPr lang="en-US" dirty="0"/>
              <a:t>Customizable player sprites</a:t>
            </a:r>
          </a:p>
          <a:p>
            <a:r>
              <a:rPr lang="en-US" dirty="0"/>
              <a:t>Accessibility features</a:t>
            </a:r>
          </a:p>
          <a:p>
            <a:r>
              <a:rPr lang="en-US" dirty="0"/>
              <a:t>Obstacles and life events that would lead to increased stress</a:t>
            </a:r>
          </a:p>
          <a:p>
            <a:r>
              <a:rPr lang="en-US" dirty="0"/>
              <a:t>Add a clean intro/ending game screen</a:t>
            </a:r>
          </a:p>
        </p:txBody>
      </p:sp>
    </p:spTree>
    <p:extLst>
      <p:ext uri="{BB962C8B-B14F-4D97-AF65-F5344CB8AC3E}">
        <p14:creationId xmlns:p14="http://schemas.microsoft.com/office/powerpoint/2010/main" val="42528449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{23DFCD86-30BA-4F07-A53C-8CC185B72505}tf33552983_win32</Template>
  <TotalTime>1070</TotalTime>
  <Words>259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Package-man</vt:lpstr>
      <vt:lpstr>Who we are</vt:lpstr>
      <vt:lpstr>What did we make?</vt:lpstr>
      <vt:lpstr>Rules</vt:lpstr>
      <vt:lpstr>Technologies used</vt:lpstr>
      <vt:lpstr>demo</vt:lpstr>
      <vt:lpstr>Stretch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TBD</dc:title>
  <dc:creator>Sarah Zhang</dc:creator>
  <cp:lastModifiedBy>RODRIGUEZ, ANGEL</cp:lastModifiedBy>
  <cp:revision>15</cp:revision>
  <dcterms:created xsi:type="dcterms:W3CDTF">2022-10-20T23:03:12Z</dcterms:created>
  <dcterms:modified xsi:type="dcterms:W3CDTF">2022-10-21T18:20:42Z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