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1.gif" ContentType="image/gif"/>
  <Override PartName="/ppt/media/image19.gif" ContentType="image/gif"/>
  <Override PartName="/ppt/media/image20.gif" ContentType="image/gif"/>
  <Override PartName="/ppt/media/image18.gif" ContentType="image/gif"/>
  <Override PartName="/ppt/media/image17.gif" ContentType="image/gif"/>
  <Override PartName="/ppt/media/image6.png" ContentType="image/png"/>
  <Override PartName="/ppt/media/image26.gif" ContentType="image/gif"/>
  <Override PartName="/ppt/media/image31.png" ContentType="image/png"/>
  <Override PartName="/ppt/media/image29.png" ContentType="image/png"/>
  <Override PartName="/ppt/media/image1.jpeg" ContentType="image/jpeg"/>
  <Override PartName="/ppt/media/image7.png" ContentType="image/png"/>
  <Override PartName="/ppt/media/image8.gif" ContentType="image/gif"/>
  <Override PartName="/ppt/media/image33.gif" ContentType="image/gif"/>
  <Override PartName="/ppt/media/image13.gif" ContentType="image/gif"/>
  <Override PartName="/ppt/media/image9.gif" ContentType="image/gif"/>
  <Override PartName="/ppt/media/image10.gif" ContentType="image/gif"/>
  <Override PartName="/ppt/media/image11.gif" ContentType="image/gif"/>
  <Override PartName="/ppt/media/image12.gif" ContentType="image/gif"/>
  <Override PartName="/ppt/media/image30.png" ContentType="image/png"/>
  <Override PartName="/ppt/media/image5.png" ContentType="image/png"/>
  <Override PartName="/ppt/media/image25.gif" ContentType="image/gif"/>
  <Override PartName="/ppt/media/image28.png" ContentType="image/png"/>
  <Override PartName="/ppt/media/image4.png" ContentType="image/png"/>
  <Override PartName="/ppt/media/image24.gif" ContentType="image/gif"/>
  <Override PartName="/ppt/media/image34.gif" ContentType="image/gif"/>
  <Override PartName="/ppt/media/image27.png" ContentType="image/png"/>
  <Override PartName="/ppt/media/image3.png" ContentType="image/png"/>
  <Override PartName="/ppt/media/image23.gif" ContentType="image/gif"/>
  <Override PartName="/ppt/media/image32.png" ContentType="image/png"/>
  <Override PartName="/ppt/media/image2.png" ContentType="image/png"/>
  <Override PartName="/ppt/media/image22.gif" ContentType="image/gif"/>
  <Override PartName="/ppt/media/image14.gif" ContentType="image/gif"/>
  <Override PartName="/ppt/media/image15.gif" ContentType="image/gif"/>
  <Override PartName="/ppt/media/image16.gif" ContentType="image/gi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7A0B5-3706-4179-9CF9-2C8169820B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6B0FC-28C4-49DA-A264-477A8AE23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BD9EA-DBB3-49D2-97FF-8E61FE4463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629CB-5ECC-4409-AAC6-BE09DA1610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F6FECA-DF05-4622-958A-26B529B146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321360-73A2-48FA-BF05-43112AA505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00F1D9-19E8-4FE8-894A-C37FF699E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3FA064-B631-4C76-B4EF-A1F1F9B46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5BBBE0-3C6A-4B95-B998-0ED14ECB6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6CAF98-F28C-4110-B7D0-29934B993C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46437D-8B92-42B2-882F-E62F91F09B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1478BA-C2A6-4C57-9BDA-ED34FEF5EE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DCB004-A0FB-4872-B908-453A80B9E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6F88B7-B3CA-4888-A587-A89D7D01E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A6C0F6-754E-4EB8-887B-2465E1FE9E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37F91B-3A10-44B1-89A8-B31EBB8D1A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5E0FDC-6C23-4369-B0B9-35766DD28C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E1AE1-61BB-4158-9774-81E995DF3E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6880E-9A22-40C8-9EA4-34B5B6B72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5E7BF4-6736-4352-9C96-A9265A8863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2B9D64-7865-4E33-81AF-6827BA0580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98203C-0F7C-4F52-9277-6D215FFE0E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5A571-F149-4D3C-95FF-B41E62191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AAB03-8D4E-465E-B320-A4C662376F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1BD51-1D17-4C64-94C9-FD541C9293C6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6DA33-5B6C-4B2D-9925-FC5589802422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Relationship Id="rId10" Type="http://schemas.openxmlformats.org/officeDocument/2006/relationships/image" Target="../media/image11.gif"/><Relationship Id="rId11" Type="http://schemas.openxmlformats.org/officeDocument/2006/relationships/image" Target="../media/image12.gif"/><Relationship Id="rId12" Type="http://schemas.openxmlformats.org/officeDocument/2006/relationships/image" Target="../media/image13.gif"/><Relationship Id="rId13" Type="http://schemas.openxmlformats.org/officeDocument/2006/relationships/image" Target="../media/image14.gif"/><Relationship Id="rId14" Type="http://schemas.openxmlformats.org/officeDocument/2006/relationships/image" Target="../media/image15.gif"/><Relationship Id="rId15" Type="http://schemas.openxmlformats.org/officeDocument/2006/relationships/image" Target="../media/image16.gif"/><Relationship Id="rId16" Type="http://schemas.openxmlformats.org/officeDocument/2006/relationships/image" Target="../media/image17.gif"/><Relationship Id="rId17" Type="http://schemas.openxmlformats.org/officeDocument/2006/relationships/image" Target="../media/image18.gif"/><Relationship Id="rId18" Type="http://schemas.openxmlformats.org/officeDocument/2006/relationships/image" Target="../media/image19.gif"/><Relationship Id="rId19" Type="http://schemas.openxmlformats.org/officeDocument/2006/relationships/image" Target="../media/image20.gif"/><Relationship Id="rId20" Type="http://schemas.openxmlformats.org/officeDocument/2006/relationships/image" Target="../media/image21.gif"/><Relationship Id="rId21" Type="http://schemas.openxmlformats.org/officeDocument/2006/relationships/image" Target="../media/image22.gif"/><Relationship Id="rId22" Type="http://schemas.openxmlformats.org/officeDocument/2006/relationships/image" Target="../media/image23.gif"/><Relationship Id="rId23" Type="http://schemas.openxmlformats.org/officeDocument/2006/relationships/image" Target="../media/image24.gif"/><Relationship Id="rId24" Type="http://schemas.openxmlformats.org/officeDocument/2006/relationships/image" Target="../media/image25.gif"/><Relationship Id="rId25" Type="http://schemas.openxmlformats.org/officeDocument/2006/relationships/image" Target="../media/image26.gif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gif"/><Relationship Id="rId33" Type="http://schemas.openxmlformats.org/officeDocument/2006/relationships/image" Target="../media/image34.gif"/><Relationship Id="rId3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5IMXpp3rohQ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Package-man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93320" cy="46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 cap="all">
                <a:solidFill>
                  <a:srgbClr val="1cade4"/>
                </a:solidFill>
                <a:latin typeface="Franklin Gothic Book"/>
              </a:rPr>
              <a:t>Matthew brinza, angel rodriguez, sarah zhang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Rectangle 19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Rectangle 2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Rectangle 23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5" name="Picture 5" descr="abstract image"/>
          <p:cNvPicPr/>
          <p:nvPr/>
        </p:nvPicPr>
        <p:blipFill>
          <a:blip r:embed="rId1"/>
          <a:stretch/>
        </p:blipFill>
        <p:spPr>
          <a:xfrm>
            <a:off x="448560" y="3081960"/>
            <a:ext cx="11260440" cy="33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What did we make?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Pac-Man, but not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Premise: A local delivery person living with sickle cell disease does their best to get all their packages to a neighborhood while managing their symptoms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965160" y="334764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8" descr=""/>
          <p:cNvPicPr/>
          <p:nvPr/>
        </p:nvPicPr>
        <p:blipFill>
          <a:blip r:embed="rId2"/>
          <a:stretch/>
        </p:blipFill>
        <p:spPr>
          <a:xfrm>
            <a:off x="8514000" y="432324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0" descr=""/>
          <p:cNvPicPr/>
          <p:nvPr/>
        </p:nvPicPr>
        <p:blipFill>
          <a:blip r:embed="rId3"/>
          <a:stretch/>
        </p:blipFill>
        <p:spPr>
          <a:xfrm>
            <a:off x="965160" y="371340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2" descr=""/>
          <p:cNvPicPr/>
          <p:nvPr/>
        </p:nvPicPr>
        <p:blipFill>
          <a:blip r:embed="rId4"/>
          <a:stretch/>
        </p:blipFill>
        <p:spPr>
          <a:xfrm>
            <a:off x="8148240" y="432324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14" descr=""/>
          <p:cNvPicPr/>
          <p:nvPr/>
        </p:nvPicPr>
        <p:blipFill>
          <a:blip r:embed="rId5"/>
          <a:stretch/>
        </p:blipFill>
        <p:spPr>
          <a:xfrm>
            <a:off x="2245320" y="334764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6" descr=""/>
          <p:cNvPicPr/>
          <p:nvPr/>
        </p:nvPicPr>
        <p:blipFill>
          <a:blip r:embed="rId6"/>
          <a:stretch/>
        </p:blipFill>
        <p:spPr>
          <a:xfrm>
            <a:off x="2245320" y="370836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8" descr=""/>
          <p:cNvPicPr/>
          <p:nvPr/>
        </p:nvPicPr>
        <p:blipFill>
          <a:blip r:embed="rId7"/>
          <a:stretch/>
        </p:blipFill>
        <p:spPr>
          <a:xfrm>
            <a:off x="3789720" y="482076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9" descr=""/>
          <p:cNvPicPr/>
          <p:nvPr/>
        </p:nvPicPr>
        <p:blipFill>
          <a:blip r:embed="rId8"/>
          <a:stretch/>
        </p:blipFill>
        <p:spPr>
          <a:xfrm>
            <a:off x="4653360" y="403848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20" descr=""/>
          <p:cNvPicPr/>
          <p:nvPr/>
        </p:nvPicPr>
        <p:blipFill>
          <a:blip r:embed="rId9"/>
          <a:stretch/>
        </p:blipFill>
        <p:spPr>
          <a:xfrm>
            <a:off x="7233840" y="567072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21" descr=""/>
          <p:cNvPicPr/>
          <p:nvPr/>
        </p:nvPicPr>
        <p:blipFill>
          <a:blip r:embed="rId10"/>
          <a:stretch/>
        </p:blipFill>
        <p:spPr>
          <a:xfrm>
            <a:off x="995760" y="551808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22" descr=""/>
          <p:cNvPicPr/>
          <p:nvPr/>
        </p:nvPicPr>
        <p:blipFill>
          <a:blip r:embed="rId11"/>
          <a:stretch/>
        </p:blipFill>
        <p:spPr>
          <a:xfrm>
            <a:off x="7710480" y="482076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3" descr=""/>
          <p:cNvPicPr/>
          <p:nvPr/>
        </p:nvPicPr>
        <p:blipFill>
          <a:blip r:embed="rId12"/>
          <a:stretch/>
        </p:blipFill>
        <p:spPr>
          <a:xfrm>
            <a:off x="6806160" y="337824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24" descr=""/>
          <p:cNvPicPr/>
          <p:nvPr/>
        </p:nvPicPr>
        <p:blipFill>
          <a:blip r:embed="rId13"/>
          <a:stretch/>
        </p:blipFill>
        <p:spPr>
          <a:xfrm>
            <a:off x="10048320" y="392184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25" descr=""/>
          <p:cNvPicPr/>
          <p:nvPr/>
        </p:nvPicPr>
        <p:blipFill>
          <a:blip r:embed="rId14"/>
          <a:stretch/>
        </p:blipFill>
        <p:spPr>
          <a:xfrm>
            <a:off x="11458440" y="581796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26" descr=""/>
          <p:cNvPicPr/>
          <p:nvPr/>
        </p:nvPicPr>
        <p:blipFill>
          <a:blip r:embed="rId15"/>
          <a:stretch/>
        </p:blipFill>
        <p:spPr>
          <a:xfrm>
            <a:off x="3454560" y="340344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7" descr=""/>
          <p:cNvPicPr/>
          <p:nvPr/>
        </p:nvPicPr>
        <p:blipFill>
          <a:blip r:embed="rId16"/>
          <a:stretch/>
        </p:blipFill>
        <p:spPr>
          <a:xfrm>
            <a:off x="1393920" y="466848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28" descr=""/>
          <p:cNvPicPr/>
          <p:nvPr/>
        </p:nvPicPr>
        <p:blipFill>
          <a:blip r:embed="rId17"/>
          <a:stretch/>
        </p:blipFill>
        <p:spPr>
          <a:xfrm>
            <a:off x="2854800" y="565524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29" descr=""/>
          <p:cNvPicPr/>
          <p:nvPr/>
        </p:nvPicPr>
        <p:blipFill>
          <a:blip r:embed="rId18"/>
          <a:stretch/>
        </p:blipFill>
        <p:spPr>
          <a:xfrm>
            <a:off x="4348440" y="497340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30" descr=""/>
          <p:cNvPicPr/>
          <p:nvPr/>
        </p:nvPicPr>
        <p:blipFill>
          <a:blip r:embed="rId19"/>
          <a:stretch/>
        </p:blipFill>
        <p:spPr>
          <a:xfrm>
            <a:off x="599400" y="414036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31" descr=""/>
          <p:cNvPicPr/>
          <p:nvPr/>
        </p:nvPicPr>
        <p:blipFill>
          <a:blip r:embed="rId20"/>
          <a:stretch/>
        </p:blipFill>
        <p:spPr>
          <a:xfrm>
            <a:off x="5678280" y="377964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32" descr=""/>
          <p:cNvPicPr/>
          <p:nvPr/>
        </p:nvPicPr>
        <p:blipFill>
          <a:blip r:embed="rId21"/>
          <a:stretch/>
        </p:blipFill>
        <p:spPr>
          <a:xfrm>
            <a:off x="8544600" y="580788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33" descr=""/>
          <p:cNvPicPr/>
          <p:nvPr/>
        </p:nvPicPr>
        <p:blipFill>
          <a:blip r:embed="rId22"/>
          <a:stretch/>
        </p:blipFill>
        <p:spPr>
          <a:xfrm>
            <a:off x="7975440" y="406620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34" descr=""/>
          <p:cNvPicPr/>
          <p:nvPr/>
        </p:nvPicPr>
        <p:blipFill>
          <a:blip r:embed="rId23"/>
          <a:stretch/>
        </p:blipFill>
        <p:spPr>
          <a:xfrm>
            <a:off x="4805640" y="187812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5" descr=""/>
          <p:cNvPicPr/>
          <p:nvPr/>
        </p:nvPicPr>
        <p:blipFill>
          <a:blip r:embed="rId24"/>
          <a:stretch/>
        </p:blipFill>
        <p:spPr>
          <a:xfrm>
            <a:off x="9373680" y="312408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36" descr=""/>
          <p:cNvPicPr/>
          <p:nvPr/>
        </p:nvPicPr>
        <p:blipFill>
          <a:blip r:embed="rId25"/>
          <a:stretch/>
        </p:blipFill>
        <p:spPr>
          <a:xfrm>
            <a:off x="3159720" y="113652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38" descr=""/>
          <p:cNvPicPr/>
          <p:nvPr/>
        </p:nvPicPr>
        <p:blipFill>
          <a:blip r:embed="rId26"/>
          <a:stretch/>
        </p:blipFill>
        <p:spPr>
          <a:xfrm>
            <a:off x="5014080" y="605952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39" descr=""/>
          <p:cNvPicPr/>
          <p:nvPr/>
        </p:nvPicPr>
        <p:blipFill>
          <a:blip r:embed="rId27"/>
          <a:stretch/>
        </p:blipFill>
        <p:spPr>
          <a:xfrm>
            <a:off x="5014080" y="569124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41" descr=""/>
          <p:cNvPicPr/>
          <p:nvPr/>
        </p:nvPicPr>
        <p:blipFill>
          <a:blip r:embed="rId28"/>
          <a:stretch/>
        </p:blipFill>
        <p:spPr>
          <a:xfrm>
            <a:off x="11196360" y="475992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42" descr=""/>
          <p:cNvPicPr/>
          <p:nvPr/>
        </p:nvPicPr>
        <p:blipFill>
          <a:blip r:embed="rId29"/>
          <a:stretch/>
        </p:blipFill>
        <p:spPr>
          <a:xfrm>
            <a:off x="10860840" y="475992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4" descr=""/>
          <p:cNvPicPr/>
          <p:nvPr/>
        </p:nvPicPr>
        <p:blipFill>
          <a:blip r:embed="rId30"/>
          <a:stretch/>
        </p:blipFill>
        <p:spPr>
          <a:xfrm>
            <a:off x="1818000" y="509508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45" descr=""/>
          <p:cNvPicPr/>
          <p:nvPr/>
        </p:nvPicPr>
        <p:blipFill>
          <a:blip r:embed="rId31"/>
          <a:stretch/>
        </p:blipFill>
        <p:spPr>
          <a:xfrm>
            <a:off x="2153520" y="509508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6" descr=""/>
          <p:cNvPicPr/>
          <p:nvPr/>
        </p:nvPicPr>
        <p:blipFill>
          <a:blip r:embed="rId32"/>
          <a:stretch/>
        </p:blipFill>
        <p:spPr>
          <a:xfrm>
            <a:off x="10016640" y="1296360"/>
            <a:ext cx="304560" cy="30456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33"/>
          <a:stretch/>
        </p:blipFill>
        <p:spPr>
          <a:xfrm>
            <a:off x="995760" y="3738960"/>
            <a:ext cx="304560" cy="3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path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325 -0.00162 C 0.00274 -0.00023 0.00885 0.00255 0.01497 0.00278 C 0.02201 0.00301 0.02891 0.00046 0.03581 -0.00023 C 0.0431 -0.00092 0.05026 -0.00116 0.05755 -0.00162 C 0.06302 -0.00116 0.06862 -0.00023 0.07422 -0.00023 C 0.09323 -0.00023 0.06432 -0.00463 0.0875 -0.00023 C 0.09245 -0.00069 0.09753 -0.00255 0.10247 -0.00162 C 0.10677 -0.00092 0.10443 0.00741 0.10417 0.01019 C 0.10104 0.05185 0.10612 -0.00509 0.10169 0.04283 C 0.10156 0.04676 0.10039 0.08195 0.1 0.08727 C 0.09961 0.09375 0.09896 0.1 0.09831 0.10648 C 0.09805 0.11389 0.09792 0.1213 0.09753 0.1287 C 0.09701 0.13866 0.09583 0.15833 0.09583 0.15833 C 0.09609 0.17176 0.09544 0.18519 0.09662 0.19838 C 0.09688 0.20093 0.09857 0.20255 0.1 0.20278 C 0.10169 0.20324 0.10339 0.20093 0.10495 0.19977 C 0.10885 0.20046 0.11276 0.20139 0.11667 0.20139 C 0.11914 0.20139 0.12162 0.20023 0.12422 0.19977 C 0.12969 0.19908 0.13529 0.19884 0.14089 0.19838 C 0.14635 0.19884 0.15195 0.19977 0.15755 0.19977 C 0.15925 0.19977 0.16081 0.19838 0.1625 0.19838 C 0.16589 0.19838 0.16914 0.19954 0.17253 0.19977 C 0.20469 0.20232 0.225 0.20301 0.25586 0.2044 C 0.26146 0.20093 0.25456 0.2044 0.26328 0.2044 C 0.2681 0.2044 0.27279 0.20324 0.27747 0.20278 L 0.29922 0.20139 C 0.30195 0.20093 0.30469 0.20046 0.30755 0.19977 C 0.31927 0.19722 0.30443 0.19931 0.32005 0.19699 C 0.32383 0.1963 0.32774 0.19583 0.33164 0.19537 C 0.33307 0.20741 0.33268 0.2 0.33164 0.2162 C 0.33021 0.24005 0.33151 0.22199 0.32995 0.24283 C 0.3319 0.26296 0.32995 0.2382 0.32995 0.26806 C 0.32995 0.2706 0.3306 0.27292 0.33086 0.27546 C 0.33112 0.27894 0.33034 0.28333 0.33164 0.28588 C 0.33307 0.2882 0.33555 0.28681 0.3375 0.28727 C 0.34141 0.28681 0.34531 0.28588 0.34922 0.28588 C 0.35313 0.28588 0.3569 0.28681 0.36081 0.28727 L 0.37669 0.28889 L 0.47578 0.28727 C 0.49635 0.28681 0.50339 0.2838 0.52578 0.28287 C 0.54362 0.28195 0.55925 0.28171 0.57669 0.27986 C 0.58034 0.27963 0.58385 0.27894 0.5875 0.27847 C 0.58828 0.27685 0.58984 0.27616 0.58997 0.27384 C 0.5905 0.26505 0.58932 0.25625 0.58919 0.24722 C 0.5888 0.23148 0.58854 0.21574 0.58828 0.19977 C 0.5901 0.17408 0.58958 0.18495 0.58997 0.14051 C 0.59037 0.09676 0.5905 0.05278 0.59089 0.0088 C 0.59714 0.01019 0.60469 0.01204 0.61081 0.01158 C 0.6168 0.01134 0.62643 0.00695 0.63255 0.00579 C 0.64948 0.00255 0.65951 0.00255 0.67669 0.00139 C 0.72995 0.0044 0.70912 0.0037 0.79753 0.00139 C 0.80078 0.00116 0.80417 0.00023 0.80755 -0.00023 C 0.80807 0.00139 0.80885 0.00255 0.80912 0.00417 C 0.81081 0.0132 0.81107 0.02176 0.81159 0.03102 C 0.81133 0.05116 0.81133 0.07153 0.81081 0.09167 C 0.81068 0.09514 0.81003 0.09861 0.81003 0.10208 C 0.81003 0.16412 0.80899 0.16968 0.81159 0.14653 E">
                                      <p:cBhvr>
                                        <p:cTn id="6" dur="1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Rules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To deliver a package, walk in front of a house while carrying at least 1 package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Return home to get more packages (max 5)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Visit a convenience store to rehydrate and decrease your stress level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Speed scales inversely with stress level: the closer you are to a pain crisis, the more slowly you travel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When a pain crisis starts, you drop all the packages you’re carrying and are stuck at minimum speed until recovery begins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Visit the hospital during a pain crisis to immediately start recovery, or start recovery automatically when the crisis timer reaches zero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Deliver a package to every house in the neighborhood to win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Technologies used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HTML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JavaScript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Krita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Photoshop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Used this tutorial as a base: </a:t>
            </a:r>
            <a:r>
              <a:rPr b="0" lang="en-US" sz="1700" spc="-1" strike="noStrike" u="sng">
                <a:solidFill>
                  <a:srgbClr val="96de37"/>
                </a:solidFill>
                <a:uFillTx/>
                <a:latin typeface="Franklin Gothic Book"/>
                <a:hlinkClick r:id="rId1"/>
              </a:rPr>
              <a:t>Pacman Game Tutorial with JavaScript and HTML5 Canvas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demo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Stretch goals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81040" y="2062800"/>
            <a:ext cx="11029320" cy="391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4000"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Fix directional control bug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Better graphics and formatting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More thorough/accurate topic coverage 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Genetics of sickle cell phenotypes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Malaria resistance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More resource options for daily life with sickle cell disease besides water and hospital visits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Different difficulty levels to represent different severities of sickle cell disease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Random map generation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Customizable player sprites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Accessibility features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Obstacles and life events that would lead to increased stress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Add a clean intro/ending game screen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{23DFCD86-30BA-4F07-A53C-8CC185B72505}tf33552983_win32</Template>
  <TotalTime>1070</TotalTime>
  <Application>LibreOffice/7.3.6.2$Linux_X86_64 LibreOffice_project/30$Build-2</Application>
  <AppVersion>15.0000</AppVersion>
  <Words>259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2022-10-20T23:03:12Z</dcterms:created>
  <dc:creator>Sarah Zhang</dc:creator>
  <dc:description/>
  <dc:language>en-US</dc:language>
  <cp:lastModifiedBy/>
  <dcterms:modified xsi:type="dcterms:W3CDTF">2022-10-22T09:57:57Z</dcterms:modified>
  <cp:revision>16</cp:revision>
  <dc:subject/>
  <dc:title>TBD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