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z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52" y="-84"/>
      </p:cViewPr>
      <p:guideLst>
        <p:guide orient="horz" pos="2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gs" Target="tags/tag1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57500" y="1981200"/>
            <a:ext cx="3441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43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3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43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905000" y="3136900"/>
            <a:ext cx="5372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thoughts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390900" y="3441700"/>
            <a:ext cx="238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decade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975100" y="6184900"/>
            <a:ext cx="1294130" cy="276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dirty="0" smtClean="0">
                <a:cs typeface="+mn-lt"/>
              </a:rPr>
              <a:t> March 20</a:t>
            </a:r>
            <a:r>
              <a:rPr lang="en-US" altLang="zh-CN" sz="2000" dirty="0" smtClean="0">
                <a:solidFill>
                  <a:srgbClr val="000000"/>
                </a:solidFill>
                <a:cs typeface="+mn-lt"/>
              </a:rPr>
              <a:t>23</a:t>
            </a:r>
            <a:endParaRPr lang="en-US" altLang="zh-CN" sz="2000" dirty="0" smtClean="0">
              <a:solidFill>
                <a:srgbClr val="000000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007363" y="2877311"/>
            <a:ext cx="1080515" cy="245364"/>
          </a:xfrm>
          <a:custGeom>
            <a:avLst/>
            <a:gdLst>
              <a:gd name="connsiteX0" fmla="*/ 0 w 1080515"/>
              <a:gd name="connsiteY0" fmla="*/ 245364 h 245364"/>
              <a:gd name="connsiteX1" fmla="*/ 1080515 w 1080515"/>
              <a:gd name="connsiteY1" fmla="*/ 245364 h 245364"/>
              <a:gd name="connsiteX2" fmla="*/ 1080515 w 1080515"/>
              <a:gd name="connsiteY2" fmla="*/ 0 h 245364"/>
              <a:gd name="connsiteX3" fmla="*/ 0 w 1080515"/>
              <a:gd name="connsiteY3" fmla="*/ 0 h 245364"/>
              <a:gd name="connsiteX4" fmla="*/ 0 w 1080515"/>
              <a:gd name="connsiteY4" fmla="*/ 245364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515" h="245364">
                <a:moveTo>
                  <a:pt x="0" y="245364"/>
                </a:moveTo>
                <a:lnTo>
                  <a:pt x="1080515" y="245364"/>
                </a:lnTo>
                <a:lnTo>
                  <a:pt x="1080515" y="0"/>
                </a:lnTo>
                <a:lnTo>
                  <a:pt x="0" y="0"/>
                </a:lnTo>
                <a:lnTo>
                  <a:pt x="0" y="245364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401823" y="2877311"/>
            <a:ext cx="973835" cy="245364"/>
          </a:xfrm>
          <a:custGeom>
            <a:avLst/>
            <a:gdLst>
              <a:gd name="connsiteX0" fmla="*/ 0 w 973835"/>
              <a:gd name="connsiteY0" fmla="*/ 245364 h 245364"/>
              <a:gd name="connsiteX1" fmla="*/ 973835 w 973835"/>
              <a:gd name="connsiteY1" fmla="*/ 245364 h 245364"/>
              <a:gd name="connsiteX2" fmla="*/ 973835 w 973835"/>
              <a:gd name="connsiteY2" fmla="*/ 0 h 245364"/>
              <a:gd name="connsiteX3" fmla="*/ 0 w 973835"/>
              <a:gd name="connsiteY3" fmla="*/ 0 h 245364"/>
              <a:gd name="connsiteX4" fmla="*/ 0 w 973835"/>
              <a:gd name="connsiteY4" fmla="*/ 245364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73835" h="245364">
                <a:moveTo>
                  <a:pt x="0" y="245364"/>
                </a:moveTo>
                <a:lnTo>
                  <a:pt x="973835" y="245364"/>
                </a:lnTo>
                <a:lnTo>
                  <a:pt x="973835" y="0"/>
                </a:lnTo>
                <a:lnTo>
                  <a:pt x="0" y="0"/>
                </a:lnTo>
                <a:lnTo>
                  <a:pt x="0" y="245364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90971" y="2830067"/>
            <a:ext cx="975360" cy="246888"/>
          </a:xfrm>
          <a:custGeom>
            <a:avLst/>
            <a:gdLst>
              <a:gd name="connsiteX0" fmla="*/ 0 w 975360"/>
              <a:gd name="connsiteY0" fmla="*/ 246888 h 246888"/>
              <a:gd name="connsiteX1" fmla="*/ 975360 w 975360"/>
              <a:gd name="connsiteY1" fmla="*/ 246888 h 246888"/>
              <a:gd name="connsiteX2" fmla="*/ 975360 w 975360"/>
              <a:gd name="connsiteY2" fmla="*/ 0 h 246888"/>
              <a:gd name="connsiteX3" fmla="*/ 0 w 975360"/>
              <a:gd name="connsiteY3" fmla="*/ 0 h 246888"/>
              <a:gd name="connsiteX4" fmla="*/ 0 w 975360"/>
              <a:gd name="connsiteY4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75360" h="246888">
                <a:moveTo>
                  <a:pt x="0" y="246888"/>
                </a:moveTo>
                <a:lnTo>
                  <a:pt x="975360" y="246888"/>
                </a:lnTo>
                <a:lnTo>
                  <a:pt x="975360" y="0"/>
                </a:lnTo>
                <a:lnTo>
                  <a:pt x="0" y="0"/>
                </a:lnTo>
                <a:lnTo>
                  <a:pt x="0" y="246888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64508" y="4989576"/>
            <a:ext cx="1188720" cy="245364"/>
          </a:xfrm>
          <a:custGeom>
            <a:avLst/>
            <a:gdLst>
              <a:gd name="connsiteX0" fmla="*/ 0 w 1188720"/>
              <a:gd name="connsiteY0" fmla="*/ 245364 h 245364"/>
              <a:gd name="connsiteX1" fmla="*/ 1188720 w 1188720"/>
              <a:gd name="connsiteY1" fmla="*/ 245364 h 245364"/>
              <a:gd name="connsiteX2" fmla="*/ 1188720 w 1188720"/>
              <a:gd name="connsiteY2" fmla="*/ 0 h 245364"/>
              <a:gd name="connsiteX3" fmla="*/ 0 w 1188720"/>
              <a:gd name="connsiteY3" fmla="*/ 0 h 245364"/>
              <a:gd name="connsiteX4" fmla="*/ 0 w 1188720"/>
              <a:gd name="connsiteY4" fmla="*/ 245364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720" h="245364">
                <a:moveTo>
                  <a:pt x="0" y="245364"/>
                </a:moveTo>
                <a:lnTo>
                  <a:pt x="1188720" y="245364"/>
                </a:lnTo>
                <a:lnTo>
                  <a:pt x="1188720" y="0"/>
                </a:lnTo>
                <a:lnTo>
                  <a:pt x="0" y="0"/>
                </a:lnTo>
                <a:lnTo>
                  <a:pt x="0" y="245364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24755" y="5775959"/>
            <a:ext cx="972311" cy="245364"/>
          </a:xfrm>
          <a:custGeom>
            <a:avLst/>
            <a:gdLst>
              <a:gd name="connsiteX0" fmla="*/ 0 w 972311"/>
              <a:gd name="connsiteY0" fmla="*/ 245364 h 245364"/>
              <a:gd name="connsiteX1" fmla="*/ 972311 w 972311"/>
              <a:gd name="connsiteY1" fmla="*/ 245364 h 245364"/>
              <a:gd name="connsiteX2" fmla="*/ 972311 w 972311"/>
              <a:gd name="connsiteY2" fmla="*/ 0 h 245364"/>
              <a:gd name="connsiteX3" fmla="*/ 0 w 972311"/>
              <a:gd name="connsiteY3" fmla="*/ 0 h 245364"/>
              <a:gd name="connsiteX4" fmla="*/ 0 w 972311"/>
              <a:gd name="connsiteY4" fmla="*/ 245364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72311" h="245364">
                <a:moveTo>
                  <a:pt x="0" y="245364"/>
                </a:moveTo>
                <a:lnTo>
                  <a:pt x="972311" y="245364"/>
                </a:lnTo>
                <a:lnTo>
                  <a:pt x="972311" y="0"/>
                </a:lnTo>
                <a:lnTo>
                  <a:pt x="0" y="0"/>
                </a:lnTo>
                <a:lnTo>
                  <a:pt x="0" y="245364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321051" y="5405628"/>
            <a:ext cx="1078992" cy="246888"/>
          </a:xfrm>
          <a:custGeom>
            <a:avLst/>
            <a:gdLst>
              <a:gd name="connsiteX0" fmla="*/ 0 w 1078992"/>
              <a:gd name="connsiteY0" fmla="*/ 246887 h 246888"/>
              <a:gd name="connsiteX1" fmla="*/ 1078992 w 1078992"/>
              <a:gd name="connsiteY1" fmla="*/ 246887 h 246888"/>
              <a:gd name="connsiteX2" fmla="*/ 1078992 w 1078992"/>
              <a:gd name="connsiteY2" fmla="*/ 0 h 246888"/>
              <a:gd name="connsiteX3" fmla="*/ 0 w 1078992"/>
              <a:gd name="connsiteY3" fmla="*/ 0 h 246888"/>
              <a:gd name="connsiteX4" fmla="*/ 0 w 1078992"/>
              <a:gd name="connsiteY4" fmla="*/ 246887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8992" h="246888">
                <a:moveTo>
                  <a:pt x="0" y="246887"/>
                </a:moveTo>
                <a:lnTo>
                  <a:pt x="1078992" y="246887"/>
                </a:lnTo>
                <a:lnTo>
                  <a:pt x="1078992" y="0"/>
                </a:lnTo>
                <a:lnTo>
                  <a:pt x="0" y="0"/>
                </a:lnTo>
                <a:lnTo>
                  <a:pt x="0" y="246887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9400" y="2933700"/>
            <a:ext cx="7073900" cy="1117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0" y="5181600"/>
            <a:ext cx="2032000" cy="622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1200" y="406400"/>
            <a:ext cx="72517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286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multiple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900"/>
              </a:lnSpc>
              <a:tabLst>
                <a:tab pos="228600" algn="l"/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popular.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Combination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easily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understood.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Straightforward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estimation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series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regression.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92200" y="2946400"/>
            <a:ext cx="86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489200" y="2946400"/>
            <a:ext cx="685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Risk-free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575300" y="2895600"/>
            <a:ext cx="723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11200" y="4089400"/>
            <a:ext cx="81280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Nonlinear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Nonlinear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(e.g.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neural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network)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and/or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complicated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understand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and/or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implications.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neural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network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	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vector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1689100" algn="l"/>
                <a:tab pos="3441700" algn="l"/>
                <a:tab pos="3898900" algn="l"/>
                <a:tab pos="79883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72000" y="1182624"/>
            <a:ext cx="1391411" cy="245363"/>
          </a:xfrm>
          <a:custGeom>
            <a:avLst/>
            <a:gdLst>
              <a:gd name="connsiteX0" fmla="*/ 0 w 1391411"/>
              <a:gd name="connsiteY0" fmla="*/ 245363 h 245363"/>
              <a:gd name="connsiteX1" fmla="*/ 1391411 w 1391411"/>
              <a:gd name="connsiteY1" fmla="*/ 245363 h 245363"/>
              <a:gd name="connsiteX2" fmla="*/ 1391411 w 1391411"/>
              <a:gd name="connsiteY2" fmla="*/ 0 h 245363"/>
              <a:gd name="connsiteX3" fmla="*/ 0 w 1391411"/>
              <a:gd name="connsiteY3" fmla="*/ 0 h 245363"/>
              <a:gd name="connsiteX4" fmla="*/ 0 w 1391411"/>
              <a:gd name="connsiteY4" fmla="*/ 245363 h 245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1411" h="245363">
                <a:moveTo>
                  <a:pt x="0" y="245363"/>
                </a:moveTo>
                <a:lnTo>
                  <a:pt x="1391411" y="245363"/>
                </a:lnTo>
                <a:lnTo>
                  <a:pt x="1391411" y="0"/>
                </a:lnTo>
                <a:lnTo>
                  <a:pt x="0" y="0"/>
                </a:lnTo>
                <a:lnTo>
                  <a:pt x="0" y="245363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72000" y="5553455"/>
            <a:ext cx="2193035" cy="245364"/>
          </a:xfrm>
          <a:custGeom>
            <a:avLst/>
            <a:gdLst>
              <a:gd name="connsiteX0" fmla="*/ 0 w 2193035"/>
              <a:gd name="connsiteY0" fmla="*/ 245364 h 245364"/>
              <a:gd name="connsiteX1" fmla="*/ 2193035 w 2193035"/>
              <a:gd name="connsiteY1" fmla="*/ 245364 h 245364"/>
              <a:gd name="connsiteX2" fmla="*/ 2193035 w 2193035"/>
              <a:gd name="connsiteY2" fmla="*/ 0 h 245364"/>
              <a:gd name="connsiteX3" fmla="*/ 0 w 2193035"/>
              <a:gd name="connsiteY3" fmla="*/ 0 h 245364"/>
              <a:gd name="connsiteX4" fmla="*/ 0 w 2193035"/>
              <a:gd name="connsiteY4" fmla="*/ 245364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3035" h="245364">
                <a:moveTo>
                  <a:pt x="0" y="245364"/>
                </a:moveTo>
                <a:lnTo>
                  <a:pt x="2193035" y="245364"/>
                </a:lnTo>
                <a:lnTo>
                  <a:pt x="2193035" y="0"/>
                </a:lnTo>
                <a:lnTo>
                  <a:pt x="0" y="0"/>
                </a:lnTo>
                <a:lnTo>
                  <a:pt x="0" y="245364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00" y="1397000"/>
            <a:ext cx="3898900" cy="1409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4038600"/>
            <a:ext cx="7048500" cy="15367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711200" y="355600"/>
            <a:ext cx="636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classical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1117600"/>
            <a:ext cx="176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(1-factor):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737100" y="1244600"/>
            <a:ext cx="1041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3111500"/>
            <a:ext cx="81280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4089400" algn="l"/>
                <a:tab pos="7988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Fama/French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(FF3):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40894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SMB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Big: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40894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HML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57200" algn="l"/>
                <a:tab pos="40894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Market,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40894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522342" y="2416682"/>
            <a:ext cx="63119" cy="188722"/>
          </a:xfrm>
          <a:custGeom>
            <a:avLst/>
            <a:gdLst>
              <a:gd name="connsiteX0" fmla="*/ 0 w 63119"/>
              <a:gd name="connsiteY0" fmla="*/ 0 h 188722"/>
              <a:gd name="connsiteX1" fmla="*/ 2540 w 63119"/>
              <a:gd name="connsiteY1" fmla="*/ 0 h 188722"/>
              <a:gd name="connsiteX2" fmla="*/ 37338 w 63119"/>
              <a:gd name="connsiteY2" fmla="*/ 10668 h 188722"/>
              <a:gd name="connsiteX3" fmla="*/ 48895 w 63119"/>
              <a:gd name="connsiteY3" fmla="*/ 41529 h 188722"/>
              <a:gd name="connsiteX4" fmla="*/ 46482 w 63119"/>
              <a:gd name="connsiteY4" fmla="*/ 60198 h 188722"/>
              <a:gd name="connsiteX5" fmla="*/ 44196 w 63119"/>
              <a:gd name="connsiteY5" fmla="*/ 74168 h 188722"/>
              <a:gd name="connsiteX6" fmla="*/ 48895 w 63119"/>
              <a:gd name="connsiteY6" fmla="*/ 85344 h 188722"/>
              <a:gd name="connsiteX7" fmla="*/ 63119 w 63119"/>
              <a:gd name="connsiteY7" fmla="*/ 89916 h 188722"/>
              <a:gd name="connsiteX8" fmla="*/ 63119 w 63119"/>
              <a:gd name="connsiteY8" fmla="*/ 98044 h 188722"/>
              <a:gd name="connsiteX9" fmla="*/ 48895 w 63119"/>
              <a:gd name="connsiteY9" fmla="*/ 102743 h 188722"/>
              <a:gd name="connsiteX10" fmla="*/ 44196 w 63119"/>
              <a:gd name="connsiteY10" fmla="*/ 113792 h 188722"/>
              <a:gd name="connsiteX11" fmla="*/ 46482 w 63119"/>
              <a:gd name="connsiteY11" fmla="*/ 127889 h 188722"/>
              <a:gd name="connsiteX12" fmla="*/ 48895 w 63119"/>
              <a:gd name="connsiteY12" fmla="*/ 146558 h 188722"/>
              <a:gd name="connsiteX13" fmla="*/ 37338 w 63119"/>
              <a:gd name="connsiteY13" fmla="*/ 178054 h 188722"/>
              <a:gd name="connsiteX14" fmla="*/ 2540 w 63119"/>
              <a:gd name="connsiteY14" fmla="*/ 188722 h 188722"/>
              <a:gd name="connsiteX15" fmla="*/ 0 w 63119"/>
              <a:gd name="connsiteY15" fmla="*/ 188722 h 188722"/>
              <a:gd name="connsiteX16" fmla="*/ 0 w 63119"/>
              <a:gd name="connsiteY16" fmla="*/ 181229 h 188722"/>
              <a:gd name="connsiteX17" fmla="*/ 1397 w 63119"/>
              <a:gd name="connsiteY17" fmla="*/ 181229 h 188722"/>
              <a:gd name="connsiteX18" fmla="*/ 23876 w 63119"/>
              <a:gd name="connsiteY18" fmla="*/ 173736 h 188722"/>
              <a:gd name="connsiteX19" fmla="*/ 32003 w 63119"/>
              <a:gd name="connsiteY19" fmla="*/ 148336 h 188722"/>
              <a:gd name="connsiteX20" fmla="*/ 30098 w 63119"/>
              <a:gd name="connsiteY20" fmla="*/ 131191 h 188722"/>
              <a:gd name="connsiteX21" fmla="*/ 28066 w 63119"/>
              <a:gd name="connsiteY21" fmla="*/ 116713 h 188722"/>
              <a:gd name="connsiteX22" fmla="*/ 33020 w 63119"/>
              <a:gd name="connsiteY22" fmla="*/ 102870 h 188722"/>
              <a:gd name="connsiteX23" fmla="*/ 44830 w 63119"/>
              <a:gd name="connsiteY23" fmla="*/ 94869 h 188722"/>
              <a:gd name="connsiteX24" fmla="*/ 44830 w 63119"/>
              <a:gd name="connsiteY24" fmla="*/ 93091 h 188722"/>
              <a:gd name="connsiteX25" fmla="*/ 33020 w 63119"/>
              <a:gd name="connsiteY25" fmla="*/ 85217 h 188722"/>
              <a:gd name="connsiteX26" fmla="*/ 28066 w 63119"/>
              <a:gd name="connsiteY26" fmla="*/ 71374 h 188722"/>
              <a:gd name="connsiteX27" fmla="*/ 30098 w 63119"/>
              <a:gd name="connsiteY27" fmla="*/ 56769 h 188722"/>
              <a:gd name="connsiteX28" fmla="*/ 32003 w 63119"/>
              <a:gd name="connsiteY28" fmla="*/ 39624 h 188722"/>
              <a:gd name="connsiteX29" fmla="*/ 23876 w 63119"/>
              <a:gd name="connsiteY29" fmla="*/ 14986 h 188722"/>
              <a:gd name="connsiteX30" fmla="*/ 1397 w 63119"/>
              <a:gd name="connsiteY30" fmla="*/ 7493 h 188722"/>
              <a:gd name="connsiteX31" fmla="*/ 0 w 63119"/>
              <a:gd name="connsiteY31" fmla="*/ 7493 h 188722"/>
              <a:gd name="connsiteX32" fmla="*/ 0 w 63119"/>
              <a:gd name="connsiteY32" fmla="*/ 0 h 188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63119" h="188722">
                <a:moveTo>
                  <a:pt x="0" y="0"/>
                </a:moveTo>
                <a:lnTo>
                  <a:pt x="2540" y="0"/>
                </a:lnTo>
                <a:cubicBezTo>
                  <a:pt x="18034" y="254"/>
                  <a:pt x="29591" y="3810"/>
                  <a:pt x="37338" y="10668"/>
                </a:cubicBezTo>
                <a:cubicBezTo>
                  <a:pt x="44958" y="17526"/>
                  <a:pt x="48895" y="27686"/>
                  <a:pt x="48895" y="41529"/>
                </a:cubicBezTo>
                <a:cubicBezTo>
                  <a:pt x="48895" y="46990"/>
                  <a:pt x="48133" y="53213"/>
                  <a:pt x="46482" y="60198"/>
                </a:cubicBezTo>
                <a:cubicBezTo>
                  <a:pt x="44958" y="67183"/>
                  <a:pt x="44196" y="71882"/>
                  <a:pt x="44196" y="74168"/>
                </a:cubicBezTo>
                <a:cubicBezTo>
                  <a:pt x="44196" y="78740"/>
                  <a:pt x="45720" y="82550"/>
                  <a:pt x="48895" y="85344"/>
                </a:cubicBezTo>
                <a:cubicBezTo>
                  <a:pt x="52070" y="88265"/>
                  <a:pt x="56769" y="89789"/>
                  <a:pt x="63119" y="89916"/>
                </a:cubicBezTo>
                <a:lnTo>
                  <a:pt x="63119" y="98044"/>
                </a:lnTo>
                <a:cubicBezTo>
                  <a:pt x="56769" y="98298"/>
                  <a:pt x="52070" y="99822"/>
                  <a:pt x="48895" y="102743"/>
                </a:cubicBezTo>
                <a:cubicBezTo>
                  <a:pt x="45720" y="105537"/>
                  <a:pt x="44196" y="109220"/>
                  <a:pt x="44196" y="113792"/>
                </a:cubicBezTo>
                <a:cubicBezTo>
                  <a:pt x="44196" y="116205"/>
                  <a:pt x="44958" y="120904"/>
                  <a:pt x="46482" y="127889"/>
                </a:cubicBezTo>
                <a:cubicBezTo>
                  <a:pt x="48133" y="134874"/>
                  <a:pt x="48895" y="141097"/>
                  <a:pt x="48895" y="146558"/>
                </a:cubicBezTo>
                <a:cubicBezTo>
                  <a:pt x="48895" y="160782"/>
                  <a:pt x="44958" y="171323"/>
                  <a:pt x="37338" y="178054"/>
                </a:cubicBezTo>
                <a:cubicBezTo>
                  <a:pt x="29591" y="184912"/>
                  <a:pt x="18034" y="188468"/>
                  <a:pt x="2540" y="188722"/>
                </a:cubicBezTo>
                <a:lnTo>
                  <a:pt x="0" y="188722"/>
                </a:lnTo>
                <a:lnTo>
                  <a:pt x="0" y="181229"/>
                </a:lnTo>
                <a:lnTo>
                  <a:pt x="1397" y="181229"/>
                </a:lnTo>
                <a:cubicBezTo>
                  <a:pt x="11048" y="181229"/>
                  <a:pt x="18541" y="178689"/>
                  <a:pt x="23876" y="173736"/>
                </a:cubicBezTo>
                <a:cubicBezTo>
                  <a:pt x="29336" y="168783"/>
                  <a:pt x="32003" y="160274"/>
                  <a:pt x="32003" y="148336"/>
                </a:cubicBezTo>
                <a:cubicBezTo>
                  <a:pt x="32003" y="143764"/>
                  <a:pt x="31369" y="138049"/>
                  <a:pt x="30098" y="131191"/>
                </a:cubicBezTo>
                <a:cubicBezTo>
                  <a:pt x="28702" y="124460"/>
                  <a:pt x="28066" y="119634"/>
                  <a:pt x="28066" y="116713"/>
                </a:cubicBezTo>
                <a:cubicBezTo>
                  <a:pt x="28066" y="111125"/>
                  <a:pt x="29717" y="106426"/>
                  <a:pt x="33020" y="102870"/>
                </a:cubicBezTo>
                <a:cubicBezTo>
                  <a:pt x="36322" y="99314"/>
                  <a:pt x="40259" y="96647"/>
                  <a:pt x="44830" y="94869"/>
                </a:cubicBezTo>
                <a:lnTo>
                  <a:pt x="44830" y="93091"/>
                </a:lnTo>
                <a:cubicBezTo>
                  <a:pt x="40259" y="91440"/>
                  <a:pt x="36322" y="88773"/>
                  <a:pt x="33020" y="85217"/>
                </a:cubicBezTo>
                <a:cubicBezTo>
                  <a:pt x="29717" y="81534"/>
                  <a:pt x="28066" y="76962"/>
                  <a:pt x="28066" y="71374"/>
                </a:cubicBezTo>
                <a:cubicBezTo>
                  <a:pt x="28066" y="68452"/>
                  <a:pt x="28702" y="63627"/>
                  <a:pt x="30098" y="56769"/>
                </a:cubicBezTo>
                <a:cubicBezTo>
                  <a:pt x="31369" y="50038"/>
                  <a:pt x="32003" y="44323"/>
                  <a:pt x="32003" y="39624"/>
                </a:cubicBezTo>
                <a:cubicBezTo>
                  <a:pt x="32003" y="28194"/>
                  <a:pt x="29336" y="19939"/>
                  <a:pt x="23876" y="14986"/>
                </a:cubicBezTo>
                <a:cubicBezTo>
                  <a:pt x="18541" y="10033"/>
                  <a:pt x="11048" y="7493"/>
                  <a:pt x="1397" y="7493"/>
                </a:cubicBezTo>
                <a:lnTo>
                  <a:pt x="0" y="7493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27323" y="2416682"/>
            <a:ext cx="63119" cy="188722"/>
          </a:xfrm>
          <a:custGeom>
            <a:avLst/>
            <a:gdLst>
              <a:gd name="connsiteX0" fmla="*/ 60579 w 63119"/>
              <a:gd name="connsiteY0" fmla="*/ 0 h 188722"/>
              <a:gd name="connsiteX1" fmla="*/ 63119 w 63119"/>
              <a:gd name="connsiteY1" fmla="*/ 0 h 188722"/>
              <a:gd name="connsiteX2" fmla="*/ 63119 w 63119"/>
              <a:gd name="connsiteY2" fmla="*/ 7493 h 188722"/>
              <a:gd name="connsiteX3" fmla="*/ 61722 w 63119"/>
              <a:gd name="connsiteY3" fmla="*/ 7493 h 188722"/>
              <a:gd name="connsiteX4" fmla="*/ 39242 w 63119"/>
              <a:gd name="connsiteY4" fmla="*/ 14986 h 188722"/>
              <a:gd name="connsiteX5" fmla="*/ 31115 w 63119"/>
              <a:gd name="connsiteY5" fmla="*/ 39624 h 188722"/>
              <a:gd name="connsiteX6" fmla="*/ 33020 w 63119"/>
              <a:gd name="connsiteY6" fmla="*/ 56769 h 188722"/>
              <a:gd name="connsiteX7" fmla="*/ 35052 w 63119"/>
              <a:gd name="connsiteY7" fmla="*/ 71247 h 188722"/>
              <a:gd name="connsiteX8" fmla="*/ 30098 w 63119"/>
              <a:gd name="connsiteY8" fmla="*/ 85090 h 188722"/>
              <a:gd name="connsiteX9" fmla="*/ 18288 w 63119"/>
              <a:gd name="connsiteY9" fmla="*/ 93091 h 188722"/>
              <a:gd name="connsiteX10" fmla="*/ 18288 w 63119"/>
              <a:gd name="connsiteY10" fmla="*/ 94869 h 188722"/>
              <a:gd name="connsiteX11" fmla="*/ 30098 w 63119"/>
              <a:gd name="connsiteY11" fmla="*/ 102743 h 188722"/>
              <a:gd name="connsiteX12" fmla="*/ 35052 w 63119"/>
              <a:gd name="connsiteY12" fmla="*/ 116586 h 188722"/>
              <a:gd name="connsiteX13" fmla="*/ 33020 w 63119"/>
              <a:gd name="connsiteY13" fmla="*/ 131191 h 188722"/>
              <a:gd name="connsiteX14" fmla="*/ 31115 w 63119"/>
              <a:gd name="connsiteY14" fmla="*/ 148209 h 188722"/>
              <a:gd name="connsiteX15" fmla="*/ 39242 w 63119"/>
              <a:gd name="connsiteY15" fmla="*/ 173736 h 188722"/>
              <a:gd name="connsiteX16" fmla="*/ 61722 w 63119"/>
              <a:gd name="connsiteY16" fmla="*/ 181229 h 188722"/>
              <a:gd name="connsiteX17" fmla="*/ 63119 w 63119"/>
              <a:gd name="connsiteY17" fmla="*/ 181229 h 188722"/>
              <a:gd name="connsiteX18" fmla="*/ 63119 w 63119"/>
              <a:gd name="connsiteY18" fmla="*/ 188722 h 188722"/>
              <a:gd name="connsiteX19" fmla="*/ 60579 w 63119"/>
              <a:gd name="connsiteY19" fmla="*/ 188722 h 188722"/>
              <a:gd name="connsiteX20" fmla="*/ 25780 w 63119"/>
              <a:gd name="connsiteY20" fmla="*/ 178054 h 188722"/>
              <a:gd name="connsiteX21" fmla="*/ 14224 w 63119"/>
              <a:gd name="connsiteY21" fmla="*/ 146431 h 188722"/>
              <a:gd name="connsiteX22" fmla="*/ 16636 w 63119"/>
              <a:gd name="connsiteY22" fmla="*/ 127762 h 188722"/>
              <a:gd name="connsiteX23" fmla="*/ 18923 w 63119"/>
              <a:gd name="connsiteY23" fmla="*/ 113665 h 188722"/>
              <a:gd name="connsiteX24" fmla="*/ 14224 w 63119"/>
              <a:gd name="connsiteY24" fmla="*/ 102616 h 188722"/>
              <a:gd name="connsiteX25" fmla="*/ 0 w 63119"/>
              <a:gd name="connsiteY25" fmla="*/ 97917 h 188722"/>
              <a:gd name="connsiteX26" fmla="*/ 0 w 63119"/>
              <a:gd name="connsiteY26" fmla="*/ 89916 h 188722"/>
              <a:gd name="connsiteX27" fmla="*/ 14224 w 63119"/>
              <a:gd name="connsiteY27" fmla="*/ 85217 h 188722"/>
              <a:gd name="connsiteX28" fmla="*/ 18923 w 63119"/>
              <a:gd name="connsiteY28" fmla="*/ 74168 h 188722"/>
              <a:gd name="connsiteX29" fmla="*/ 16636 w 63119"/>
              <a:gd name="connsiteY29" fmla="*/ 60071 h 188722"/>
              <a:gd name="connsiteX30" fmla="*/ 14224 w 63119"/>
              <a:gd name="connsiteY30" fmla="*/ 41402 h 188722"/>
              <a:gd name="connsiteX31" fmla="*/ 25780 w 63119"/>
              <a:gd name="connsiteY31" fmla="*/ 10668 h 188722"/>
              <a:gd name="connsiteX32" fmla="*/ 60579 w 63119"/>
              <a:gd name="connsiteY32" fmla="*/ 0 h 188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63119" h="188722">
                <a:moveTo>
                  <a:pt x="60579" y="0"/>
                </a:moveTo>
                <a:lnTo>
                  <a:pt x="63119" y="0"/>
                </a:lnTo>
                <a:lnTo>
                  <a:pt x="63119" y="7493"/>
                </a:lnTo>
                <a:lnTo>
                  <a:pt x="61722" y="7493"/>
                </a:lnTo>
                <a:cubicBezTo>
                  <a:pt x="52070" y="7493"/>
                  <a:pt x="44577" y="10033"/>
                  <a:pt x="39242" y="14986"/>
                </a:cubicBezTo>
                <a:cubicBezTo>
                  <a:pt x="33782" y="19939"/>
                  <a:pt x="31115" y="28194"/>
                  <a:pt x="31115" y="39624"/>
                </a:cubicBezTo>
                <a:cubicBezTo>
                  <a:pt x="31115" y="44196"/>
                  <a:pt x="31750" y="49911"/>
                  <a:pt x="33020" y="56769"/>
                </a:cubicBezTo>
                <a:cubicBezTo>
                  <a:pt x="34416" y="63500"/>
                  <a:pt x="35052" y="68326"/>
                  <a:pt x="35052" y="71247"/>
                </a:cubicBezTo>
                <a:cubicBezTo>
                  <a:pt x="35052" y="76835"/>
                  <a:pt x="33401" y="81407"/>
                  <a:pt x="30098" y="85090"/>
                </a:cubicBezTo>
                <a:cubicBezTo>
                  <a:pt x="26797" y="88646"/>
                  <a:pt x="22860" y="91313"/>
                  <a:pt x="18288" y="93091"/>
                </a:cubicBezTo>
                <a:lnTo>
                  <a:pt x="18288" y="94869"/>
                </a:lnTo>
                <a:cubicBezTo>
                  <a:pt x="22860" y="96520"/>
                  <a:pt x="26797" y="99187"/>
                  <a:pt x="30098" y="102743"/>
                </a:cubicBezTo>
                <a:cubicBezTo>
                  <a:pt x="33401" y="106426"/>
                  <a:pt x="35052" y="110998"/>
                  <a:pt x="35052" y="116586"/>
                </a:cubicBezTo>
                <a:cubicBezTo>
                  <a:pt x="35052" y="119507"/>
                  <a:pt x="34416" y="124333"/>
                  <a:pt x="33020" y="131191"/>
                </a:cubicBezTo>
                <a:cubicBezTo>
                  <a:pt x="31750" y="137922"/>
                  <a:pt x="31115" y="143637"/>
                  <a:pt x="31115" y="148209"/>
                </a:cubicBezTo>
                <a:cubicBezTo>
                  <a:pt x="31115" y="160274"/>
                  <a:pt x="33782" y="168783"/>
                  <a:pt x="39242" y="173736"/>
                </a:cubicBezTo>
                <a:cubicBezTo>
                  <a:pt x="44577" y="178689"/>
                  <a:pt x="52070" y="181229"/>
                  <a:pt x="61722" y="181229"/>
                </a:cubicBezTo>
                <a:lnTo>
                  <a:pt x="63119" y="181229"/>
                </a:lnTo>
                <a:lnTo>
                  <a:pt x="63119" y="188722"/>
                </a:lnTo>
                <a:lnTo>
                  <a:pt x="60579" y="188722"/>
                </a:lnTo>
                <a:cubicBezTo>
                  <a:pt x="45085" y="188468"/>
                  <a:pt x="33528" y="184912"/>
                  <a:pt x="25780" y="178054"/>
                </a:cubicBezTo>
                <a:cubicBezTo>
                  <a:pt x="18161" y="171323"/>
                  <a:pt x="14224" y="160782"/>
                  <a:pt x="14224" y="146431"/>
                </a:cubicBezTo>
                <a:cubicBezTo>
                  <a:pt x="14224" y="140970"/>
                  <a:pt x="14986" y="134747"/>
                  <a:pt x="16636" y="127762"/>
                </a:cubicBezTo>
                <a:cubicBezTo>
                  <a:pt x="18161" y="120777"/>
                  <a:pt x="18923" y="116077"/>
                  <a:pt x="18923" y="113665"/>
                </a:cubicBezTo>
                <a:cubicBezTo>
                  <a:pt x="18923" y="109220"/>
                  <a:pt x="17399" y="105410"/>
                  <a:pt x="14224" y="102616"/>
                </a:cubicBezTo>
                <a:cubicBezTo>
                  <a:pt x="11049" y="99695"/>
                  <a:pt x="6350" y="98171"/>
                  <a:pt x="0" y="97917"/>
                </a:cubicBezTo>
                <a:lnTo>
                  <a:pt x="0" y="89916"/>
                </a:lnTo>
                <a:cubicBezTo>
                  <a:pt x="6350" y="89662"/>
                  <a:pt x="11049" y="88138"/>
                  <a:pt x="14224" y="85217"/>
                </a:cubicBezTo>
                <a:cubicBezTo>
                  <a:pt x="17399" y="82423"/>
                  <a:pt x="18923" y="78740"/>
                  <a:pt x="18923" y="74168"/>
                </a:cubicBezTo>
                <a:cubicBezTo>
                  <a:pt x="18923" y="71755"/>
                  <a:pt x="18161" y="67056"/>
                  <a:pt x="16636" y="60071"/>
                </a:cubicBezTo>
                <a:cubicBezTo>
                  <a:pt x="14986" y="53086"/>
                  <a:pt x="14224" y="46863"/>
                  <a:pt x="14224" y="41402"/>
                </a:cubicBezTo>
                <a:cubicBezTo>
                  <a:pt x="14224" y="27686"/>
                  <a:pt x="18161" y="17526"/>
                  <a:pt x="25780" y="10668"/>
                </a:cubicBezTo>
                <a:cubicBezTo>
                  <a:pt x="33528" y="3810"/>
                  <a:pt x="45085" y="254"/>
                  <a:pt x="60579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582791" y="2698623"/>
            <a:ext cx="63118" cy="188722"/>
          </a:xfrm>
          <a:custGeom>
            <a:avLst/>
            <a:gdLst>
              <a:gd name="connsiteX0" fmla="*/ 0 w 63118"/>
              <a:gd name="connsiteY0" fmla="*/ 0 h 188722"/>
              <a:gd name="connsiteX1" fmla="*/ 2540 w 63118"/>
              <a:gd name="connsiteY1" fmla="*/ 0 h 188722"/>
              <a:gd name="connsiteX2" fmla="*/ 37338 w 63118"/>
              <a:gd name="connsiteY2" fmla="*/ 10667 h 188722"/>
              <a:gd name="connsiteX3" fmla="*/ 48894 w 63118"/>
              <a:gd name="connsiteY3" fmla="*/ 41528 h 188722"/>
              <a:gd name="connsiteX4" fmla="*/ 46481 w 63118"/>
              <a:gd name="connsiteY4" fmla="*/ 60197 h 188722"/>
              <a:gd name="connsiteX5" fmla="*/ 44195 w 63118"/>
              <a:gd name="connsiteY5" fmla="*/ 74167 h 188722"/>
              <a:gd name="connsiteX6" fmla="*/ 48894 w 63118"/>
              <a:gd name="connsiteY6" fmla="*/ 85344 h 188722"/>
              <a:gd name="connsiteX7" fmla="*/ 63118 w 63118"/>
              <a:gd name="connsiteY7" fmla="*/ 89916 h 188722"/>
              <a:gd name="connsiteX8" fmla="*/ 63118 w 63118"/>
              <a:gd name="connsiteY8" fmla="*/ 98044 h 188722"/>
              <a:gd name="connsiteX9" fmla="*/ 48894 w 63118"/>
              <a:gd name="connsiteY9" fmla="*/ 102742 h 188722"/>
              <a:gd name="connsiteX10" fmla="*/ 44195 w 63118"/>
              <a:gd name="connsiteY10" fmla="*/ 113791 h 188722"/>
              <a:gd name="connsiteX11" fmla="*/ 46481 w 63118"/>
              <a:gd name="connsiteY11" fmla="*/ 127888 h 188722"/>
              <a:gd name="connsiteX12" fmla="*/ 48894 w 63118"/>
              <a:gd name="connsiteY12" fmla="*/ 146557 h 188722"/>
              <a:gd name="connsiteX13" fmla="*/ 37338 w 63118"/>
              <a:gd name="connsiteY13" fmla="*/ 178053 h 188722"/>
              <a:gd name="connsiteX14" fmla="*/ 2540 w 63118"/>
              <a:gd name="connsiteY14" fmla="*/ 188722 h 188722"/>
              <a:gd name="connsiteX15" fmla="*/ 0 w 63118"/>
              <a:gd name="connsiteY15" fmla="*/ 188722 h 188722"/>
              <a:gd name="connsiteX16" fmla="*/ 0 w 63118"/>
              <a:gd name="connsiteY16" fmla="*/ 181228 h 188722"/>
              <a:gd name="connsiteX17" fmla="*/ 1396 w 63118"/>
              <a:gd name="connsiteY17" fmla="*/ 181228 h 188722"/>
              <a:gd name="connsiteX18" fmla="*/ 23876 w 63118"/>
              <a:gd name="connsiteY18" fmla="*/ 173735 h 188722"/>
              <a:gd name="connsiteX19" fmla="*/ 32003 w 63118"/>
              <a:gd name="connsiteY19" fmla="*/ 148335 h 188722"/>
              <a:gd name="connsiteX20" fmla="*/ 30098 w 63118"/>
              <a:gd name="connsiteY20" fmla="*/ 131191 h 188722"/>
              <a:gd name="connsiteX21" fmla="*/ 28066 w 63118"/>
              <a:gd name="connsiteY21" fmla="*/ 116712 h 188722"/>
              <a:gd name="connsiteX22" fmla="*/ 33019 w 63118"/>
              <a:gd name="connsiteY22" fmla="*/ 102869 h 188722"/>
              <a:gd name="connsiteX23" fmla="*/ 44830 w 63118"/>
              <a:gd name="connsiteY23" fmla="*/ 94869 h 188722"/>
              <a:gd name="connsiteX24" fmla="*/ 44830 w 63118"/>
              <a:gd name="connsiteY24" fmla="*/ 93091 h 188722"/>
              <a:gd name="connsiteX25" fmla="*/ 33019 w 63118"/>
              <a:gd name="connsiteY25" fmla="*/ 85216 h 188722"/>
              <a:gd name="connsiteX26" fmla="*/ 28066 w 63118"/>
              <a:gd name="connsiteY26" fmla="*/ 71373 h 188722"/>
              <a:gd name="connsiteX27" fmla="*/ 30098 w 63118"/>
              <a:gd name="connsiteY27" fmla="*/ 56769 h 188722"/>
              <a:gd name="connsiteX28" fmla="*/ 32003 w 63118"/>
              <a:gd name="connsiteY28" fmla="*/ 39623 h 188722"/>
              <a:gd name="connsiteX29" fmla="*/ 23876 w 63118"/>
              <a:gd name="connsiteY29" fmla="*/ 14985 h 188722"/>
              <a:gd name="connsiteX30" fmla="*/ 1396 w 63118"/>
              <a:gd name="connsiteY30" fmla="*/ 7492 h 188722"/>
              <a:gd name="connsiteX31" fmla="*/ 0 w 63118"/>
              <a:gd name="connsiteY31" fmla="*/ 7492 h 188722"/>
              <a:gd name="connsiteX32" fmla="*/ 0 w 63118"/>
              <a:gd name="connsiteY32" fmla="*/ 0 h 188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63118" h="188722">
                <a:moveTo>
                  <a:pt x="0" y="0"/>
                </a:moveTo>
                <a:lnTo>
                  <a:pt x="2540" y="0"/>
                </a:lnTo>
                <a:cubicBezTo>
                  <a:pt x="18033" y="253"/>
                  <a:pt x="29590" y="3809"/>
                  <a:pt x="37338" y="10667"/>
                </a:cubicBezTo>
                <a:cubicBezTo>
                  <a:pt x="44957" y="17525"/>
                  <a:pt x="48894" y="27685"/>
                  <a:pt x="48894" y="41528"/>
                </a:cubicBezTo>
                <a:cubicBezTo>
                  <a:pt x="48894" y="46989"/>
                  <a:pt x="48132" y="53212"/>
                  <a:pt x="46481" y="60197"/>
                </a:cubicBezTo>
                <a:cubicBezTo>
                  <a:pt x="44957" y="67182"/>
                  <a:pt x="44195" y="71881"/>
                  <a:pt x="44195" y="74167"/>
                </a:cubicBezTo>
                <a:cubicBezTo>
                  <a:pt x="44195" y="78739"/>
                  <a:pt x="45719" y="82550"/>
                  <a:pt x="48894" y="85344"/>
                </a:cubicBezTo>
                <a:cubicBezTo>
                  <a:pt x="52069" y="88264"/>
                  <a:pt x="56768" y="89788"/>
                  <a:pt x="63118" y="89916"/>
                </a:cubicBezTo>
                <a:lnTo>
                  <a:pt x="63118" y="98044"/>
                </a:lnTo>
                <a:cubicBezTo>
                  <a:pt x="56768" y="98297"/>
                  <a:pt x="52069" y="99822"/>
                  <a:pt x="48894" y="102742"/>
                </a:cubicBezTo>
                <a:cubicBezTo>
                  <a:pt x="45719" y="105536"/>
                  <a:pt x="44195" y="109219"/>
                  <a:pt x="44195" y="113791"/>
                </a:cubicBezTo>
                <a:cubicBezTo>
                  <a:pt x="44195" y="116204"/>
                  <a:pt x="44957" y="120903"/>
                  <a:pt x="46481" y="127888"/>
                </a:cubicBezTo>
                <a:cubicBezTo>
                  <a:pt x="48132" y="134873"/>
                  <a:pt x="48894" y="141097"/>
                  <a:pt x="48894" y="146557"/>
                </a:cubicBezTo>
                <a:cubicBezTo>
                  <a:pt x="48894" y="160781"/>
                  <a:pt x="44957" y="171322"/>
                  <a:pt x="37338" y="178053"/>
                </a:cubicBezTo>
                <a:cubicBezTo>
                  <a:pt x="29590" y="184911"/>
                  <a:pt x="18033" y="188467"/>
                  <a:pt x="2540" y="188722"/>
                </a:cubicBezTo>
                <a:lnTo>
                  <a:pt x="0" y="188722"/>
                </a:lnTo>
                <a:lnTo>
                  <a:pt x="0" y="181228"/>
                </a:lnTo>
                <a:lnTo>
                  <a:pt x="1396" y="181228"/>
                </a:lnTo>
                <a:cubicBezTo>
                  <a:pt x="11048" y="181228"/>
                  <a:pt x="18541" y="178688"/>
                  <a:pt x="23876" y="173735"/>
                </a:cubicBezTo>
                <a:cubicBezTo>
                  <a:pt x="29336" y="168782"/>
                  <a:pt x="32003" y="160273"/>
                  <a:pt x="32003" y="148335"/>
                </a:cubicBezTo>
                <a:cubicBezTo>
                  <a:pt x="32003" y="143763"/>
                  <a:pt x="31368" y="138048"/>
                  <a:pt x="30098" y="131191"/>
                </a:cubicBezTo>
                <a:cubicBezTo>
                  <a:pt x="28702" y="124459"/>
                  <a:pt x="28066" y="119633"/>
                  <a:pt x="28066" y="116712"/>
                </a:cubicBezTo>
                <a:cubicBezTo>
                  <a:pt x="28066" y="111125"/>
                  <a:pt x="29717" y="106425"/>
                  <a:pt x="33019" y="102869"/>
                </a:cubicBezTo>
                <a:cubicBezTo>
                  <a:pt x="36321" y="99313"/>
                  <a:pt x="40258" y="96647"/>
                  <a:pt x="44830" y="94869"/>
                </a:cubicBezTo>
                <a:lnTo>
                  <a:pt x="44830" y="93091"/>
                </a:lnTo>
                <a:cubicBezTo>
                  <a:pt x="40258" y="91439"/>
                  <a:pt x="36321" y="88772"/>
                  <a:pt x="33019" y="85216"/>
                </a:cubicBezTo>
                <a:cubicBezTo>
                  <a:pt x="29717" y="81533"/>
                  <a:pt x="28066" y="76961"/>
                  <a:pt x="28066" y="71373"/>
                </a:cubicBezTo>
                <a:cubicBezTo>
                  <a:pt x="28066" y="68452"/>
                  <a:pt x="28702" y="63626"/>
                  <a:pt x="30098" y="56769"/>
                </a:cubicBezTo>
                <a:cubicBezTo>
                  <a:pt x="31368" y="50037"/>
                  <a:pt x="32003" y="44322"/>
                  <a:pt x="32003" y="39623"/>
                </a:cubicBezTo>
                <a:cubicBezTo>
                  <a:pt x="32003" y="28194"/>
                  <a:pt x="29336" y="19938"/>
                  <a:pt x="23876" y="14985"/>
                </a:cubicBezTo>
                <a:cubicBezTo>
                  <a:pt x="18541" y="10032"/>
                  <a:pt x="11048" y="7492"/>
                  <a:pt x="1396" y="7492"/>
                </a:cubicBezTo>
                <a:lnTo>
                  <a:pt x="0" y="7492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1008" y="2698623"/>
            <a:ext cx="63119" cy="188722"/>
          </a:xfrm>
          <a:custGeom>
            <a:avLst/>
            <a:gdLst>
              <a:gd name="connsiteX0" fmla="*/ 60578 w 63119"/>
              <a:gd name="connsiteY0" fmla="*/ 0 h 188722"/>
              <a:gd name="connsiteX1" fmla="*/ 63119 w 63119"/>
              <a:gd name="connsiteY1" fmla="*/ 0 h 188722"/>
              <a:gd name="connsiteX2" fmla="*/ 63119 w 63119"/>
              <a:gd name="connsiteY2" fmla="*/ 7492 h 188722"/>
              <a:gd name="connsiteX3" fmla="*/ 61721 w 63119"/>
              <a:gd name="connsiteY3" fmla="*/ 7492 h 188722"/>
              <a:gd name="connsiteX4" fmla="*/ 39242 w 63119"/>
              <a:gd name="connsiteY4" fmla="*/ 14985 h 188722"/>
              <a:gd name="connsiteX5" fmla="*/ 31114 w 63119"/>
              <a:gd name="connsiteY5" fmla="*/ 39623 h 188722"/>
              <a:gd name="connsiteX6" fmla="*/ 33020 w 63119"/>
              <a:gd name="connsiteY6" fmla="*/ 56769 h 188722"/>
              <a:gd name="connsiteX7" fmla="*/ 35051 w 63119"/>
              <a:gd name="connsiteY7" fmla="*/ 71247 h 188722"/>
              <a:gd name="connsiteX8" fmla="*/ 30098 w 63119"/>
              <a:gd name="connsiteY8" fmla="*/ 85089 h 188722"/>
              <a:gd name="connsiteX9" fmla="*/ 18288 w 63119"/>
              <a:gd name="connsiteY9" fmla="*/ 93091 h 188722"/>
              <a:gd name="connsiteX10" fmla="*/ 18288 w 63119"/>
              <a:gd name="connsiteY10" fmla="*/ 94869 h 188722"/>
              <a:gd name="connsiteX11" fmla="*/ 30098 w 63119"/>
              <a:gd name="connsiteY11" fmla="*/ 102742 h 188722"/>
              <a:gd name="connsiteX12" fmla="*/ 35051 w 63119"/>
              <a:gd name="connsiteY12" fmla="*/ 116585 h 188722"/>
              <a:gd name="connsiteX13" fmla="*/ 33020 w 63119"/>
              <a:gd name="connsiteY13" fmla="*/ 131191 h 188722"/>
              <a:gd name="connsiteX14" fmla="*/ 31114 w 63119"/>
              <a:gd name="connsiteY14" fmla="*/ 148208 h 188722"/>
              <a:gd name="connsiteX15" fmla="*/ 39242 w 63119"/>
              <a:gd name="connsiteY15" fmla="*/ 173735 h 188722"/>
              <a:gd name="connsiteX16" fmla="*/ 61721 w 63119"/>
              <a:gd name="connsiteY16" fmla="*/ 181228 h 188722"/>
              <a:gd name="connsiteX17" fmla="*/ 63119 w 63119"/>
              <a:gd name="connsiteY17" fmla="*/ 181228 h 188722"/>
              <a:gd name="connsiteX18" fmla="*/ 63119 w 63119"/>
              <a:gd name="connsiteY18" fmla="*/ 188722 h 188722"/>
              <a:gd name="connsiteX19" fmla="*/ 60578 w 63119"/>
              <a:gd name="connsiteY19" fmla="*/ 188722 h 188722"/>
              <a:gd name="connsiteX20" fmla="*/ 25780 w 63119"/>
              <a:gd name="connsiteY20" fmla="*/ 178053 h 188722"/>
              <a:gd name="connsiteX21" fmla="*/ 14223 w 63119"/>
              <a:gd name="connsiteY21" fmla="*/ 146430 h 188722"/>
              <a:gd name="connsiteX22" fmla="*/ 16636 w 63119"/>
              <a:gd name="connsiteY22" fmla="*/ 127761 h 188722"/>
              <a:gd name="connsiteX23" fmla="*/ 18922 w 63119"/>
              <a:gd name="connsiteY23" fmla="*/ 113664 h 188722"/>
              <a:gd name="connsiteX24" fmla="*/ 14223 w 63119"/>
              <a:gd name="connsiteY24" fmla="*/ 102616 h 188722"/>
              <a:gd name="connsiteX25" fmla="*/ 0 w 63119"/>
              <a:gd name="connsiteY25" fmla="*/ 97916 h 188722"/>
              <a:gd name="connsiteX26" fmla="*/ 0 w 63119"/>
              <a:gd name="connsiteY26" fmla="*/ 89916 h 188722"/>
              <a:gd name="connsiteX27" fmla="*/ 14223 w 63119"/>
              <a:gd name="connsiteY27" fmla="*/ 85216 h 188722"/>
              <a:gd name="connsiteX28" fmla="*/ 18922 w 63119"/>
              <a:gd name="connsiteY28" fmla="*/ 74167 h 188722"/>
              <a:gd name="connsiteX29" fmla="*/ 16636 w 63119"/>
              <a:gd name="connsiteY29" fmla="*/ 60070 h 188722"/>
              <a:gd name="connsiteX30" fmla="*/ 14223 w 63119"/>
              <a:gd name="connsiteY30" fmla="*/ 41401 h 188722"/>
              <a:gd name="connsiteX31" fmla="*/ 25780 w 63119"/>
              <a:gd name="connsiteY31" fmla="*/ 10667 h 188722"/>
              <a:gd name="connsiteX32" fmla="*/ 60578 w 63119"/>
              <a:gd name="connsiteY32" fmla="*/ 0 h 188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63119" h="188722">
                <a:moveTo>
                  <a:pt x="60578" y="0"/>
                </a:moveTo>
                <a:lnTo>
                  <a:pt x="63119" y="0"/>
                </a:lnTo>
                <a:lnTo>
                  <a:pt x="63119" y="7492"/>
                </a:lnTo>
                <a:lnTo>
                  <a:pt x="61721" y="7492"/>
                </a:lnTo>
                <a:cubicBezTo>
                  <a:pt x="52070" y="7492"/>
                  <a:pt x="44576" y="10032"/>
                  <a:pt x="39242" y="14985"/>
                </a:cubicBezTo>
                <a:cubicBezTo>
                  <a:pt x="33782" y="19938"/>
                  <a:pt x="31114" y="28194"/>
                  <a:pt x="31114" y="39623"/>
                </a:cubicBezTo>
                <a:cubicBezTo>
                  <a:pt x="31114" y="44195"/>
                  <a:pt x="31750" y="49910"/>
                  <a:pt x="33020" y="56769"/>
                </a:cubicBezTo>
                <a:cubicBezTo>
                  <a:pt x="34416" y="63500"/>
                  <a:pt x="35051" y="68325"/>
                  <a:pt x="35051" y="71247"/>
                </a:cubicBezTo>
                <a:cubicBezTo>
                  <a:pt x="35051" y="76834"/>
                  <a:pt x="33401" y="81406"/>
                  <a:pt x="30098" y="85089"/>
                </a:cubicBezTo>
                <a:cubicBezTo>
                  <a:pt x="26796" y="88645"/>
                  <a:pt x="22859" y="91312"/>
                  <a:pt x="18288" y="93091"/>
                </a:cubicBezTo>
                <a:lnTo>
                  <a:pt x="18288" y="94869"/>
                </a:lnTo>
                <a:cubicBezTo>
                  <a:pt x="22859" y="96519"/>
                  <a:pt x="26796" y="99186"/>
                  <a:pt x="30098" y="102742"/>
                </a:cubicBezTo>
                <a:cubicBezTo>
                  <a:pt x="33401" y="106425"/>
                  <a:pt x="35051" y="110997"/>
                  <a:pt x="35051" y="116585"/>
                </a:cubicBezTo>
                <a:cubicBezTo>
                  <a:pt x="35051" y="119506"/>
                  <a:pt x="34416" y="124332"/>
                  <a:pt x="33020" y="131191"/>
                </a:cubicBezTo>
                <a:cubicBezTo>
                  <a:pt x="31750" y="137922"/>
                  <a:pt x="31114" y="143636"/>
                  <a:pt x="31114" y="148208"/>
                </a:cubicBezTo>
                <a:cubicBezTo>
                  <a:pt x="31114" y="160273"/>
                  <a:pt x="33782" y="168782"/>
                  <a:pt x="39242" y="173735"/>
                </a:cubicBezTo>
                <a:cubicBezTo>
                  <a:pt x="44576" y="178688"/>
                  <a:pt x="52070" y="181228"/>
                  <a:pt x="61721" y="181228"/>
                </a:cubicBezTo>
                <a:lnTo>
                  <a:pt x="63119" y="181228"/>
                </a:lnTo>
                <a:lnTo>
                  <a:pt x="63119" y="188722"/>
                </a:lnTo>
                <a:lnTo>
                  <a:pt x="60578" y="188722"/>
                </a:lnTo>
                <a:cubicBezTo>
                  <a:pt x="45084" y="188467"/>
                  <a:pt x="33527" y="184911"/>
                  <a:pt x="25780" y="178053"/>
                </a:cubicBezTo>
                <a:cubicBezTo>
                  <a:pt x="18160" y="171322"/>
                  <a:pt x="14223" y="160781"/>
                  <a:pt x="14223" y="146430"/>
                </a:cubicBezTo>
                <a:cubicBezTo>
                  <a:pt x="14223" y="140969"/>
                  <a:pt x="14985" y="134747"/>
                  <a:pt x="16636" y="127761"/>
                </a:cubicBezTo>
                <a:cubicBezTo>
                  <a:pt x="18160" y="120776"/>
                  <a:pt x="18922" y="116077"/>
                  <a:pt x="18922" y="113664"/>
                </a:cubicBezTo>
                <a:cubicBezTo>
                  <a:pt x="18922" y="109219"/>
                  <a:pt x="17398" y="105409"/>
                  <a:pt x="14223" y="102616"/>
                </a:cubicBezTo>
                <a:cubicBezTo>
                  <a:pt x="11048" y="99694"/>
                  <a:pt x="6350" y="98170"/>
                  <a:pt x="0" y="97916"/>
                </a:cubicBezTo>
                <a:lnTo>
                  <a:pt x="0" y="89916"/>
                </a:lnTo>
                <a:cubicBezTo>
                  <a:pt x="6350" y="89661"/>
                  <a:pt x="11048" y="88137"/>
                  <a:pt x="14223" y="85216"/>
                </a:cubicBezTo>
                <a:cubicBezTo>
                  <a:pt x="17398" y="82422"/>
                  <a:pt x="18922" y="78739"/>
                  <a:pt x="18922" y="74167"/>
                </a:cubicBezTo>
                <a:cubicBezTo>
                  <a:pt x="18922" y="71754"/>
                  <a:pt x="18160" y="67055"/>
                  <a:pt x="16636" y="60070"/>
                </a:cubicBezTo>
                <a:cubicBezTo>
                  <a:pt x="14985" y="53085"/>
                  <a:pt x="14223" y="46862"/>
                  <a:pt x="14223" y="41401"/>
                </a:cubicBezTo>
                <a:cubicBezTo>
                  <a:pt x="14223" y="27685"/>
                  <a:pt x="18160" y="17525"/>
                  <a:pt x="25780" y="10667"/>
                </a:cubicBezTo>
                <a:cubicBezTo>
                  <a:pt x="33527" y="3809"/>
                  <a:pt x="45084" y="253"/>
                  <a:pt x="60578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61678" y="4361878"/>
            <a:ext cx="3262503" cy="388239"/>
          </a:xfrm>
          <a:custGeom>
            <a:avLst/>
            <a:gdLst>
              <a:gd name="connsiteX0" fmla="*/ 14287 w 3262503"/>
              <a:gd name="connsiteY0" fmla="*/ 373951 h 388239"/>
              <a:gd name="connsiteX1" fmla="*/ 3248215 w 3262503"/>
              <a:gd name="connsiteY1" fmla="*/ 373951 h 388239"/>
              <a:gd name="connsiteX2" fmla="*/ 3248215 w 3262503"/>
              <a:gd name="connsiteY2" fmla="*/ 14287 h 388239"/>
              <a:gd name="connsiteX3" fmla="*/ 14287 w 3262503"/>
              <a:gd name="connsiteY3" fmla="*/ 14287 h 388239"/>
              <a:gd name="connsiteX4" fmla="*/ 14287 w 3262503"/>
              <a:gd name="connsiteY4" fmla="*/ 373951 h 388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62503" h="388239">
                <a:moveTo>
                  <a:pt x="14287" y="373951"/>
                </a:moveTo>
                <a:lnTo>
                  <a:pt x="3248215" y="373951"/>
                </a:lnTo>
                <a:lnTo>
                  <a:pt x="3248215" y="14287"/>
                </a:lnTo>
                <a:lnTo>
                  <a:pt x="14287" y="14287"/>
                </a:lnTo>
                <a:lnTo>
                  <a:pt x="14287" y="37395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08338" y="3688270"/>
            <a:ext cx="561975" cy="388239"/>
          </a:xfrm>
          <a:custGeom>
            <a:avLst/>
            <a:gdLst>
              <a:gd name="connsiteX0" fmla="*/ 14287 w 561975"/>
              <a:gd name="connsiteY0" fmla="*/ 373951 h 388239"/>
              <a:gd name="connsiteX1" fmla="*/ 547687 w 561975"/>
              <a:gd name="connsiteY1" fmla="*/ 373951 h 388239"/>
              <a:gd name="connsiteX2" fmla="*/ 547687 w 561975"/>
              <a:gd name="connsiteY2" fmla="*/ 14287 h 388239"/>
              <a:gd name="connsiteX3" fmla="*/ 14287 w 561975"/>
              <a:gd name="connsiteY3" fmla="*/ 14287 h 388239"/>
              <a:gd name="connsiteX4" fmla="*/ 14287 w 561975"/>
              <a:gd name="connsiteY4" fmla="*/ 373951 h 388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975" h="388239">
                <a:moveTo>
                  <a:pt x="14287" y="373951"/>
                </a:moveTo>
                <a:lnTo>
                  <a:pt x="547687" y="373951"/>
                </a:lnTo>
                <a:lnTo>
                  <a:pt x="547687" y="14287"/>
                </a:lnTo>
                <a:lnTo>
                  <a:pt x="14287" y="14287"/>
                </a:lnTo>
                <a:lnTo>
                  <a:pt x="14287" y="37395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30514" y="1772602"/>
            <a:ext cx="561975" cy="386714"/>
          </a:xfrm>
          <a:custGeom>
            <a:avLst/>
            <a:gdLst>
              <a:gd name="connsiteX0" fmla="*/ 14287 w 561975"/>
              <a:gd name="connsiteY0" fmla="*/ 372427 h 386714"/>
              <a:gd name="connsiteX1" fmla="*/ 547687 w 561975"/>
              <a:gd name="connsiteY1" fmla="*/ 372427 h 386714"/>
              <a:gd name="connsiteX2" fmla="*/ 547687 w 561975"/>
              <a:gd name="connsiteY2" fmla="*/ 14287 h 386714"/>
              <a:gd name="connsiteX3" fmla="*/ 14287 w 561975"/>
              <a:gd name="connsiteY3" fmla="*/ 14287 h 386714"/>
              <a:gd name="connsiteX4" fmla="*/ 14287 w 561975"/>
              <a:gd name="connsiteY4" fmla="*/ 372427 h 3867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975" h="386714">
                <a:moveTo>
                  <a:pt x="14287" y="372427"/>
                </a:moveTo>
                <a:lnTo>
                  <a:pt x="547687" y="372427"/>
                </a:lnTo>
                <a:lnTo>
                  <a:pt x="547687" y="14287"/>
                </a:lnTo>
                <a:lnTo>
                  <a:pt x="14287" y="14287"/>
                </a:lnTo>
                <a:lnTo>
                  <a:pt x="14287" y="37242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71244" y="1539239"/>
            <a:ext cx="1080516" cy="246888"/>
          </a:xfrm>
          <a:custGeom>
            <a:avLst/>
            <a:gdLst>
              <a:gd name="connsiteX0" fmla="*/ 0 w 1080516"/>
              <a:gd name="connsiteY0" fmla="*/ 246888 h 246888"/>
              <a:gd name="connsiteX1" fmla="*/ 1080516 w 1080516"/>
              <a:gd name="connsiteY1" fmla="*/ 246888 h 246888"/>
              <a:gd name="connsiteX2" fmla="*/ 1080516 w 1080516"/>
              <a:gd name="connsiteY2" fmla="*/ 0 h 246888"/>
              <a:gd name="connsiteX3" fmla="*/ 0 w 1080516"/>
              <a:gd name="connsiteY3" fmla="*/ 0 h 246888"/>
              <a:gd name="connsiteX4" fmla="*/ 0 w 1080516"/>
              <a:gd name="connsiteY4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80516" h="246888">
                <a:moveTo>
                  <a:pt x="0" y="246888"/>
                </a:moveTo>
                <a:lnTo>
                  <a:pt x="1080516" y="246888"/>
                </a:lnTo>
                <a:lnTo>
                  <a:pt x="1080516" y="0"/>
                </a:lnTo>
                <a:lnTo>
                  <a:pt x="0" y="0"/>
                </a:lnTo>
                <a:lnTo>
                  <a:pt x="0" y="246888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66900" y="1587500"/>
            <a:ext cx="5613400" cy="8382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3530600"/>
            <a:ext cx="6667500" cy="3022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711200" y="355600"/>
            <a:ext cx="6527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11200" y="939800"/>
            <a:ext cx="3162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Suppose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following: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1257300"/>
            <a:ext cx="458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(zero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risk-free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rate).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68400" y="2387600"/>
            <a:ext cx="346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𝑅</a:t>
            </a:r>
            <a:r>
              <a:rPr lang="en-US" altLang="zh-CN" sz="116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𝑖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: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𝑖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1,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…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2667000"/>
            <a:ext cx="5524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allocation/weights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𝑤</a:t>
            </a:r>
            <a:r>
              <a:rPr lang="en-US" altLang="zh-CN" sz="116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𝑖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: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𝑖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1,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…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,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11200" y="3009900"/>
            <a:ext cx="1714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873500" y="3810000"/>
            <a:ext cx="160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651000" y="1612900"/>
            <a:ext cx="863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330952" y="2595372"/>
            <a:ext cx="1178052" cy="675131"/>
          </a:xfrm>
          <a:custGeom>
            <a:avLst/>
            <a:gdLst>
              <a:gd name="connsiteX0" fmla="*/ 0 w 1178052"/>
              <a:gd name="connsiteY0" fmla="*/ 675131 h 675131"/>
              <a:gd name="connsiteX1" fmla="*/ 1178052 w 1178052"/>
              <a:gd name="connsiteY1" fmla="*/ 675131 h 675131"/>
              <a:gd name="connsiteX2" fmla="*/ 1178052 w 1178052"/>
              <a:gd name="connsiteY2" fmla="*/ 0 h 675131"/>
              <a:gd name="connsiteX3" fmla="*/ 0 w 1178052"/>
              <a:gd name="connsiteY3" fmla="*/ 0 h 675131"/>
              <a:gd name="connsiteX4" fmla="*/ 0 w 1178052"/>
              <a:gd name="connsiteY4" fmla="*/ 675131 h 675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8052" h="675131">
                <a:moveTo>
                  <a:pt x="0" y="675131"/>
                </a:moveTo>
                <a:lnTo>
                  <a:pt x="1178052" y="675131"/>
                </a:lnTo>
                <a:lnTo>
                  <a:pt x="1178052" y="0"/>
                </a:lnTo>
                <a:lnTo>
                  <a:pt x="0" y="0"/>
                </a:lnTo>
                <a:lnTo>
                  <a:pt x="0" y="675131"/>
                </a:lnTo>
              </a:path>
            </a:pathLst>
          </a:custGeom>
          <a:solidFill>
            <a:srgbClr val="A5A5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44030" y="2589022"/>
            <a:ext cx="229107" cy="1861311"/>
          </a:xfrm>
          <a:custGeom>
            <a:avLst/>
            <a:gdLst>
              <a:gd name="connsiteX0" fmla="*/ 6350 w 229107"/>
              <a:gd name="connsiteY0" fmla="*/ 6350 h 1861311"/>
              <a:gd name="connsiteX1" fmla="*/ 114553 w 229107"/>
              <a:gd name="connsiteY1" fmla="*/ 78485 h 1861311"/>
              <a:gd name="connsiteX2" fmla="*/ 114553 w 229107"/>
              <a:gd name="connsiteY2" fmla="*/ 858519 h 1861311"/>
              <a:gd name="connsiteX3" fmla="*/ 222757 w 229107"/>
              <a:gd name="connsiteY3" fmla="*/ 930656 h 1861311"/>
              <a:gd name="connsiteX4" fmla="*/ 114553 w 229107"/>
              <a:gd name="connsiteY4" fmla="*/ 1002792 h 1861311"/>
              <a:gd name="connsiteX5" fmla="*/ 114553 w 229107"/>
              <a:gd name="connsiteY5" fmla="*/ 1782825 h 1861311"/>
              <a:gd name="connsiteX6" fmla="*/ 6350 w 229107"/>
              <a:gd name="connsiteY6" fmla="*/ 1854962 h 1861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9107" h="1861311">
                <a:moveTo>
                  <a:pt x="6350" y="6350"/>
                </a:moveTo>
                <a:cubicBezTo>
                  <a:pt x="66166" y="6350"/>
                  <a:pt x="114553" y="38607"/>
                  <a:pt x="114553" y="78485"/>
                </a:cubicBezTo>
                <a:lnTo>
                  <a:pt x="114553" y="858519"/>
                </a:lnTo>
                <a:cubicBezTo>
                  <a:pt x="114553" y="898398"/>
                  <a:pt x="162940" y="930656"/>
                  <a:pt x="222757" y="930656"/>
                </a:cubicBezTo>
                <a:cubicBezTo>
                  <a:pt x="162940" y="930656"/>
                  <a:pt x="114553" y="962913"/>
                  <a:pt x="114553" y="1002792"/>
                </a:cubicBezTo>
                <a:lnTo>
                  <a:pt x="114553" y="1782825"/>
                </a:lnTo>
                <a:cubicBezTo>
                  <a:pt x="114553" y="1822704"/>
                  <a:pt x="66166" y="1854962"/>
                  <a:pt x="6350" y="185496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04361" y="3264153"/>
            <a:ext cx="1190752" cy="291592"/>
          </a:xfrm>
          <a:custGeom>
            <a:avLst/>
            <a:gdLst>
              <a:gd name="connsiteX0" fmla="*/ 6350 w 1190752"/>
              <a:gd name="connsiteY0" fmla="*/ 285242 h 291592"/>
              <a:gd name="connsiteX1" fmla="*/ 1184402 w 1190752"/>
              <a:gd name="connsiteY1" fmla="*/ 285242 h 291592"/>
              <a:gd name="connsiteX2" fmla="*/ 1184402 w 1190752"/>
              <a:gd name="connsiteY2" fmla="*/ 6350 h 291592"/>
              <a:gd name="connsiteX3" fmla="*/ 6350 w 1190752"/>
              <a:gd name="connsiteY3" fmla="*/ 6350 h 291592"/>
              <a:gd name="connsiteX4" fmla="*/ 6350 w 1190752"/>
              <a:gd name="connsiteY4" fmla="*/ 285242 h 291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752" h="291592">
                <a:moveTo>
                  <a:pt x="6350" y="285242"/>
                </a:moveTo>
                <a:lnTo>
                  <a:pt x="1184402" y="285242"/>
                </a:lnTo>
                <a:lnTo>
                  <a:pt x="1184402" y="6350"/>
                </a:lnTo>
                <a:lnTo>
                  <a:pt x="6350" y="6350"/>
                </a:lnTo>
                <a:lnTo>
                  <a:pt x="6350" y="2852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C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04361" y="3543046"/>
            <a:ext cx="1190752" cy="291591"/>
          </a:xfrm>
          <a:custGeom>
            <a:avLst/>
            <a:gdLst>
              <a:gd name="connsiteX0" fmla="*/ 6350 w 1190752"/>
              <a:gd name="connsiteY0" fmla="*/ 285241 h 291591"/>
              <a:gd name="connsiteX1" fmla="*/ 1184402 w 1190752"/>
              <a:gd name="connsiteY1" fmla="*/ 285241 h 291591"/>
              <a:gd name="connsiteX2" fmla="*/ 1184402 w 1190752"/>
              <a:gd name="connsiteY2" fmla="*/ 6350 h 291591"/>
              <a:gd name="connsiteX3" fmla="*/ 6350 w 1190752"/>
              <a:gd name="connsiteY3" fmla="*/ 6350 h 291591"/>
              <a:gd name="connsiteX4" fmla="*/ 6350 w 1190752"/>
              <a:gd name="connsiteY4" fmla="*/ 285241 h 291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752" h="291591">
                <a:moveTo>
                  <a:pt x="6350" y="285241"/>
                </a:moveTo>
                <a:lnTo>
                  <a:pt x="1184402" y="285241"/>
                </a:lnTo>
                <a:lnTo>
                  <a:pt x="1184402" y="6350"/>
                </a:lnTo>
                <a:lnTo>
                  <a:pt x="6350" y="6350"/>
                </a:lnTo>
                <a:lnTo>
                  <a:pt x="6350" y="2852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B9BD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04361" y="4003294"/>
            <a:ext cx="1190752" cy="447040"/>
          </a:xfrm>
          <a:custGeom>
            <a:avLst/>
            <a:gdLst>
              <a:gd name="connsiteX0" fmla="*/ 6350 w 1190752"/>
              <a:gd name="connsiteY0" fmla="*/ 440690 h 447040"/>
              <a:gd name="connsiteX1" fmla="*/ 1184402 w 1190752"/>
              <a:gd name="connsiteY1" fmla="*/ 440690 h 447040"/>
              <a:gd name="connsiteX2" fmla="*/ 1184402 w 1190752"/>
              <a:gd name="connsiteY2" fmla="*/ 6350 h 447040"/>
              <a:gd name="connsiteX3" fmla="*/ 6350 w 1190752"/>
              <a:gd name="connsiteY3" fmla="*/ 6350 h 447040"/>
              <a:gd name="connsiteX4" fmla="*/ 6350 w 1190752"/>
              <a:gd name="connsiteY4" fmla="*/ 440690 h 447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0752" h="447040">
                <a:moveTo>
                  <a:pt x="6350" y="440690"/>
                </a:moveTo>
                <a:lnTo>
                  <a:pt x="1184402" y="440690"/>
                </a:lnTo>
                <a:lnTo>
                  <a:pt x="1184402" y="6350"/>
                </a:lnTo>
                <a:lnTo>
                  <a:pt x="6350" y="6350"/>
                </a:lnTo>
                <a:lnTo>
                  <a:pt x="6350" y="4406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0AD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26994" y="3287014"/>
            <a:ext cx="137667" cy="1163320"/>
          </a:xfrm>
          <a:custGeom>
            <a:avLst/>
            <a:gdLst>
              <a:gd name="connsiteX0" fmla="*/ 131317 w 137667"/>
              <a:gd name="connsiteY0" fmla="*/ 6350 h 1163320"/>
              <a:gd name="connsiteX1" fmla="*/ 68833 w 137667"/>
              <a:gd name="connsiteY1" fmla="*/ 48005 h 1163320"/>
              <a:gd name="connsiteX2" fmla="*/ 68833 w 137667"/>
              <a:gd name="connsiteY2" fmla="*/ 540003 h 1163320"/>
              <a:gd name="connsiteX3" fmla="*/ 6350 w 137667"/>
              <a:gd name="connsiteY3" fmla="*/ 581659 h 1163320"/>
              <a:gd name="connsiteX4" fmla="*/ 68833 w 137667"/>
              <a:gd name="connsiteY4" fmla="*/ 623315 h 1163320"/>
              <a:gd name="connsiteX5" fmla="*/ 68833 w 137667"/>
              <a:gd name="connsiteY5" fmla="*/ 1115314 h 1163320"/>
              <a:gd name="connsiteX6" fmla="*/ 131317 w 137667"/>
              <a:gd name="connsiteY6" fmla="*/ 1156970 h 1163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7667" h="1163320">
                <a:moveTo>
                  <a:pt x="131317" y="6350"/>
                </a:moveTo>
                <a:cubicBezTo>
                  <a:pt x="96773" y="6350"/>
                  <a:pt x="68833" y="25019"/>
                  <a:pt x="68833" y="48005"/>
                </a:cubicBezTo>
                <a:lnTo>
                  <a:pt x="68833" y="540003"/>
                </a:lnTo>
                <a:cubicBezTo>
                  <a:pt x="68833" y="562990"/>
                  <a:pt x="40894" y="581659"/>
                  <a:pt x="6350" y="581659"/>
                </a:cubicBezTo>
                <a:cubicBezTo>
                  <a:pt x="40894" y="581659"/>
                  <a:pt x="68833" y="600328"/>
                  <a:pt x="68833" y="623315"/>
                </a:cubicBezTo>
                <a:lnTo>
                  <a:pt x="68833" y="1115314"/>
                </a:lnTo>
                <a:cubicBezTo>
                  <a:pt x="68833" y="1138301"/>
                  <a:pt x="96773" y="1156970"/>
                  <a:pt x="131317" y="115697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04361" y="3264153"/>
            <a:ext cx="1855216" cy="1186180"/>
          </a:xfrm>
          <a:custGeom>
            <a:avLst/>
            <a:gdLst>
              <a:gd name="connsiteX0" fmla="*/ 6350 w 1855216"/>
              <a:gd name="connsiteY0" fmla="*/ 6350 h 1186180"/>
              <a:gd name="connsiteX1" fmla="*/ 1188084 w 1855216"/>
              <a:gd name="connsiteY1" fmla="*/ 6350 h 1186180"/>
              <a:gd name="connsiteX2" fmla="*/ 1188084 w 1855216"/>
              <a:gd name="connsiteY2" fmla="*/ 446405 h 1186180"/>
              <a:gd name="connsiteX3" fmla="*/ 1555496 w 1855216"/>
              <a:gd name="connsiteY3" fmla="*/ 446405 h 1186180"/>
              <a:gd name="connsiteX4" fmla="*/ 1555496 w 1855216"/>
              <a:gd name="connsiteY4" fmla="*/ 299720 h 1186180"/>
              <a:gd name="connsiteX5" fmla="*/ 1848866 w 1855216"/>
              <a:gd name="connsiteY5" fmla="*/ 593090 h 1186180"/>
              <a:gd name="connsiteX6" fmla="*/ 1555496 w 1855216"/>
              <a:gd name="connsiteY6" fmla="*/ 886460 h 1186180"/>
              <a:gd name="connsiteX7" fmla="*/ 1555496 w 1855216"/>
              <a:gd name="connsiteY7" fmla="*/ 739775 h 1186180"/>
              <a:gd name="connsiteX8" fmla="*/ 1188084 w 1855216"/>
              <a:gd name="connsiteY8" fmla="*/ 739775 h 1186180"/>
              <a:gd name="connsiteX9" fmla="*/ 1188084 w 1855216"/>
              <a:gd name="connsiteY9" fmla="*/ 1179830 h 1186180"/>
              <a:gd name="connsiteX10" fmla="*/ 6350 w 1855216"/>
              <a:gd name="connsiteY10" fmla="*/ 1179830 h 1186180"/>
              <a:gd name="connsiteX11" fmla="*/ 6350 w 1855216"/>
              <a:gd name="connsiteY11" fmla="*/ 6350 h 1186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1855216" h="1186180">
                <a:moveTo>
                  <a:pt x="6350" y="6350"/>
                </a:moveTo>
                <a:lnTo>
                  <a:pt x="1188084" y="6350"/>
                </a:lnTo>
                <a:lnTo>
                  <a:pt x="1188084" y="446405"/>
                </a:lnTo>
                <a:lnTo>
                  <a:pt x="1555496" y="446405"/>
                </a:lnTo>
                <a:lnTo>
                  <a:pt x="1555496" y="299720"/>
                </a:lnTo>
                <a:lnTo>
                  <a:pt x="1848866" y="593090"/>
                </a:lnTo>
                <a:lnTo>
                  <a:pt x="1555496" y="886460"/>
                </a:lnTo>
                <a:lnTo>
                  <a:pt x="1555496" y="739775"/>
                </a:lnTo>
                <a:lnTo>
                  <a:pt x="1188084" y="739775"/>
                </a:lnTo>
                <a:lnTo>
                  <a:pt x="1188084" y="1179830"/>
                </a:lnTo>
                <a:lnTo>
                  <a:pt x="6350" y="117983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03600" y="3263900"/>
            <a:ext cx="11938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3600" y="4000500"/>
            <a:ext cx="1193800" cy="4572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3708400"/>
            <a:ext cx="419100" cy="317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1300" y="3263900"/>
            <a:ext cx="1206500" cy="1206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35600" y="3797300"/>
            <a:ext cx="952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endParaRPr lang="en-US" altLang="zh-CN" sz="1200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461000" y="2870200"/>
            <a:ext cx="889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endParaRPr lang="en-US" altLang="zh-CN" sz="1200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88200" y="3454400"/>
            <a:ext cx="863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Total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11200" y="419100"/>
            <a:ext cx="78994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Summary: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investing?</a:t>
            </a:r>
            <a:endParaRPr lang="en-US" altLang="zh-CN" sz="1800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increasing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decreasing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particular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(factor)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combined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total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portfolio.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685800" algn="l"/>
                <a:tab pos="27051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16300" y="2857500"/>
            <a:ext cx="12827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30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3302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portfolio?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endParaRPr lang="en-US" altLang="zh-CN" sz="1200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11200" y="4737100"/>
            <a:ext cx="81280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Reduces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decision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𝒏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instead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𝑛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≪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𝑁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interpret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style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(e.g.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“value”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“momentum/trend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etc.)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Arguably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theoretical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justification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implication,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746500" y="3644900"/>
            <a:ext cx="495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endParaRPr lang="en-US" altLang="zh-CN" sz="1200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⋮</a:t>
            </a:r>
            <a:endParaRPr lang="en-US" altLang="zh-CN" sz="1200" dirty="0" smtClean="0">
              <a:solidFill>
                <a:srgbClr val="000000"/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</a:t>
            </a:r>
            <a:endParaRPr lang="en-US" altLang="zh-CN" sz="1200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98600" y="3670300"/>
            <a:ext cx="1511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simply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treated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“stocks”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528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“stocks”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702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reasonable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retail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treat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“stocks”?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337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Depends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070100"/>
            <a:ext cx="1181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374900"/>
            <a:ext cx="723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denote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highlight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628900"/>
            <a:ext cx="400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particular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underlying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3225800"/>
            <a:ext cx="3327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Distinguish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3568700"/>
            <a:ext cx="7239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(long-short)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technical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definition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11300" y="3784600"/>
            <a:ext cx="571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4064000"/>
            <a:ext cx="7239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(“factor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tilt”)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conclusions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511300" y="4292600"/>
            <a:ext cx="3035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practice.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948689" y="1353438"/>
            <a:ext cx="784860" cy="15239"/>
          </a:xfrm>
          <a:custGeom>
            <a:avLst/>
            <a:gdLst>
              <a:gd name="connsiteX0" fmla="*/ 0 w 784860"/>
              <a:gd name="connsiteY0" fmla="*/ 7619 h 15239"/>
              <a:gd name="connsiteX1" fmla="*/ 784860 w 784860"/>
              <a:gd name="connsiteY1" fmla="*/ 7619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4860" h="15239">
                <a:moveTo>
                  <a:pt x="0" y="7619"/>
                </a:moveTo>
                <a:lnTo>
                  <a:pt x="784860" y="76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54757" y="4922024"/>
            <a:ext cx="817422" cy="640067"/>
          </a:xfrm>
          <a:custGeom>
            <a:avLst/>
            <a:gdLst>
              <a:gd name="connsiteX0" fmla="*/ 0 w 817422"/>
              <a:gd name="connsiteY0" fmla="*/ 640067 h 640067"/>
              <a:gd name="connsiteX1" fmla="*/ 817422 w 817422"/>
              <a:gd name="connsiteY1" fmla="*/ 640067 h 640067"/>
              <a:gd name="connsiteX2" fmla="*/ 817422 w 817422"/>
              <a:gd name="connsiteY2" fmla="*/ 0 h 640067"/>
              <a:gd name="connsiteX3" fmla="*/ 0 w 817422"/>
              <a:gd name="connsiteY3" fmla="*/ 0 h 640067"/>
              <a:gd name="connsiteX4" fmla="*/ 0 w 817422"/>
              <a:gd name="connsiteY4" fmla="*/ 640067 h 64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422" h="640067">
                <a:moveTo>
                  <a:pt x="0" y="640067"/>
                </a:moveTo>
                <a:lnTo>
                  <a:pt x="817422" y="640067"/>
                </a:lnTo>
                <a:lnTo>
                  <a:pt x="817422" y="0"/>
                </a:lnTo>
                <a:lnTo>
                  <a:pt x="0" y="0"/>
                </a:lnTo>
                <a:lnTo>
                  <a:pt x="0" y="6400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72129" y="4922024"/>
            <a:ext cx="5638800" cy="640067"/>
          </a:xfrm>
          <a:custGeom>
            <a:avLst/>
            <a:gdLst>
              <a:gd name="connsiteX0" fmla="*/ 0 w 5638800"/>
              <a:gd name="connsiteY0" fmla="*/ 640067 h 640067"/>
              <a:gd name="connsiteX1" fmla="*/ 5638800 w 5638800"/>
              <a:gd name="connsiteY1" fmla="*/ 640067 h 640067"/>
              <a:gd name="connsiteX2" fmla="*/ 5638800 w 5638800"/>
              <a:gd name="connsiteY2" fmla="*/ 0 h 640067"/>
              <a:gd name="connsiteX3" fmla="*/ 0 w 5638800"/>
              <a:gd name="connsiteY3" fmla="*/ 0 h 640067"/>
              <a:gd name="connsiteX4" fmla="*/ 0 w 5638800"/>
              <a:gd name="connsiteY4" fmla="*/ 640067 h 64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00" h="640067">
                <a:moveTo>
                  <a:pt x="0" y="640067"/>
                </a:moveTo>
                <a:lnTo>
                  <a:pt x="5638800" y="640067"/>
                </a:lnTo>
                <a:lnTo>
                  <a:pt x="5638800" y="0"/>
                </a:lnTo>
                <a:lnTo>
                  <a:pt x="0" y="0"/>
                </a:lnTo>
                <a:lnTo>
                  <a:pt x="0" y="6400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48407" y="4909311"/>
            <a:ext cx="25400" cy="665480"/>
          </a:xfrm>
          <a:custGeom>
            <a:avLst/>
            <a:gdLst>
              <a:gd name="connsiteX0" fmla="*/ 6350 w 25400"/>
              <a:gd name="connsiteY0" fmla="*/ 6350 h 665480"/>
              <a:gd name="connsiteX1" fmla="*/ 6350 w 25400"/>
              <a:gd name="connsiteY1" fmla="*/ 659129 h 665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65480">
                <a:moveTo>
                  <a:pt x="6350" y="6350"/>
                </a:moveTo>
                <a:lnTo>
                  <a:pt x="6350" y="6591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04580" y="4909311"/>
            <a:ext cx="25400" cy="665480"/>
          </a:xfrm>
          <a:custGeom>
            <a:avLst/>
            <a:gdLst>
              <a:gd name="connsiteX0" fmla="*/ 6350 w 25400"/>
              <a:gd name="connsiteY0" fmla="*/ 6350 h 665480"/>
              <a:gd name="connsiteX1" fmla="*/ 6350 w 25400"/>
              <a:gd name="connsiteY1" fmla="*/ 659129 h 665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65480">
                <a:moveTo>
                  <a:pt x="6350" y="6350"/>
                </a:moveTo>
                <a:lnTo>
                  <a:pt x="6350" y="6591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42057" y="4915661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242057" y="5555741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254757" y="5651703"/>
            <a:ext cx="817422" cy="635444"/>
          </a:xfrm>
          <a:custGeom>
            <a:avLst/>
            <a:gdLst>
              <a:gd name="connsiteX0" fmla="*/ 0 w 817422"/>
              <a:gd name="connsiteY0" fmla="*/ 635444 h 635444"/>
              <a:gd name="connsiteX1" fmla="*/ 817422 w 817422"/>
              <a:gd name="connsiteY1" fmla="*/ 635444 h 635444"/>
              <a:gd name="connsiteX2" fmla="*/ 817422 w 817422"/>
              <a:gd name="connsiteY2" fmla="*/ 0 h 635444"/>
              <a:gd name="connsiteX3" fmla="*/ 0 w 817422"/>
              <a:gd name="connsiteY3" fmla="*/ 0 h 635444"/>
              <a:gd name="connsiteX4" fmla="*/ 0 w 817422"/>
              <a:gd name="connsiteY4" fmla="*/ 635444 h 635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422" h="635444">
                <a:moveTo>
                  <a:pt x="0" y="635444"/>
                </a:moveTo>
                <a:lnTo>
                  <a:pt x="817422" y="635444"/>
                </a:lnTo>
                <a:lnTo>
                  <a:pt x="817422" y="0"/>
                </a:lnTo>
                <a:lnTo>
                  <a:pt x="0" y="0"/>
                </a:lnTo>
                <a:lnTo>
                  <a:pt x="0" y="6354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72129" y="5651703"/>
            <a:ext cx="5638800" cy="635444"/>
          </a:xfrm>
          <a:custGeom>
            <a:avLst/>
            <a:gdLst>
              <a:gd name="connsiteX0" fmla="*/ 0 w 5638800"/>
              <a:gd name="connsiteY0" fmla="*/ 635444 h 635444"/>
              <a:gd name="connsiteX1" fmla="*/ 5638800 w 5638800"/>
              <a:gd name="connsiteY1" fmla="*/ 635444 h 635444"/>
              <a:gd name="connsiteX2" fmla="*/ 5638800 w 5638800"/>
              <a:gd name="connsiteY2" fmla="*/ 0 h 635444"/>
              <a:gd name="connsiteX3" fmla="*/ 0 w 5638800"/>
              <a:gd name="connsiteY3" fmla="*/ 0 h 635444"/>
              <a:gd name="connsiteX4" fmla="*/ 0 w 5638800"/>
              <a:gd name="connsiteY4" fmla="*/ 635444 h 635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00" h="635444">
                <a:moveTo>
                  <a:pt x="0" y="635444"/>
                </a:moveTo>
                <a:lnTo>
                  <a:pt x="5638800" y="635444"/>
                </a:lnTo>
                <a:lnTo>
                  <a:pt x="5638800" y="0"/>
                </a:lnTo>
                <a:lnTo>
                  <a:pt x="0" y="0"/>
                </a:lnTo>
                <a:lnTo>
                  <a:pt x="0" y="6354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248407" y="5639003"/>
            <a:ext cx="25400" cy="660844"/>
          </a:xfrm>
          <a:custGeom>
            <a:avLst/>
            <a:gdLst>
              <a:gd name="connsiteX0" fmla="*/ 6350 w 25400"/>
              <a:gd name="connsiteY0" fmla="*/ 6350 h 660844"/>
              <a:gd name="connsiteX1" fmla="*/ 6350 w 25400"/>
              <a:gd name="connsiteY1" fmla="*/ 654494 h 660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60844">
                <a:moveTo>
                  <a:pt x="6350" y="6350"/>
                </a:moveTo>
                <a:lnTo>
                  <a:pt x="6350" y="6544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704580" y="5639003"/>
            <a:ext cx="25400" cy="660844"/>
          </a:xfrm>
          <a:custGeom>
            <a:avLst/>
            <a:gdLst>
              <a:gd name="connsiteX0" fmla="*/ 6350 w 25400"/>
              <a:gd name="connsiteY0" fmla="*/ 6350 h 660844"/>
              <a:gd name="connsiteX1" fmla="*/ 6350 w 25400"/>
              <a:gd name="connsiteY1" fmla="*/ 654494 h 660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60844">
                <a:moveTo>
                  <a:pt x="6350" y="6350"/>
                </a:moveTo>
                <a:lnTo>
                  <a:pt x="6350" y="6544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42057" y="5645353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42057" y="6280797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21891" y="4916423"/>
            <a:ext cx="816863" cy="646176"/>
          </a:xfrm>
          <a:custGeom>
            <a:avLst/>
            <a:gdLst>
              <a:gd name="connsiteX0" fmla="*/ 0 w 816863"/>
              <a:gd name="connsiteY0" fmla="*/ 646176 h 646176"/>
              <a:gd name="connsiteX1" fmla="*/ 816863 w 816863"/>
              <a:gd name="connsiteY1" fmla="*/ 646176 h 646176"/>
              <a:gd name="connsiteX2" fmla="*/ 816863 w 816863"/>
              <a:gd name="connsiteY2" fmla="*/ 0 h 646176"/>
              <a:gd name="connsiteX3" fmla="*/ 0 w 816863"/>
              <a:gd name="connsiteY3" fmla="*/ 0 h 646176"/>
              <a:gd name="connsiteX4" fmla="*/ 0 w 816863"/>
              <a:gd name="connsiteY4" fmla="*/ 646176 h 646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863" h="646176">
                <a:moveTo>
                  <a:pt x="0" y="646176"/>
                </a:moveTo>
                <a:lnTo>
                  <a:pt x="816863" y="646176"/>
                </a:lnTo>
                <a:lnTo>
                  <a:pt x="816863" y="0"/>
                </a:lnTo>
                <a:lnTo>
                  <a:pt x="0" y="0"/>
                </a:lnTo>
                <a:lnTo>
                  <a:pt x="0" y="646176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421891" y="5640323"/>
            <a:ext cx="816863" cy="646176"/>
          </a:xfrm>
          <a:custGeom>
            <a:avLst/>
            <a:gdLst>
              <a:gd name="connsiteX0" fmla="*/ 0 w 816863"/>
              <a:gd name="connsiteY0" fmla="*/ 646176 h 646176"/>
              <a:gd name="connsiteX1" fmla="*/ 816863 w 816863"/>
              <a:gd name="connsiteY1" fmla="*/ 646176 h 646176"/>
              <a:gd name="connsiteX2" fmla="*/ 816863 w 816863"/>
              <a:gd name="connsiteY2" fmla="*/ 0 h 646176"/>
              <a:gd name="connsiteX3" fmla="*/ 0 w 816863"/>
              <a:gd name="connsiteY3" fmla="*/ 0 h 646176"/>
              <a:gd name="connsiteX4" fmla="*/ 0 w 816863"/>
              <a:gd name="connsiteY4" fmla="*/ 646176 h 646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863" h="646176">
                <a:moveTo>
                  <a:pt x="0" y="646176"/>
                </a:moveTo>
                <a:lnTo>
                  <a:pt x="816863" y="646176"/>
                </a:lnTo>
                <a:lnTo>
                  <a:pt x="816863" y="0"/>
                </a:lnTo>
                <a:lnTo>
                  <a:pt x="0" y="0"/>
                </a:lnTo>
                <a:lnTo>
                  <a:pt x="0" y="646176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2400" y="2781300"/>
            <a:ext cx="444500" cy="10541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400" y="2197100"/>
            <a:ext cx="5753100" cy="444500"/>
          </a:xfrm>
          <a:prstGeom prst="rect">
            <a:avLst/>
          </a:prstGeom>
          <a:noFill/>
        </p:spPr>
      </p:pic>
      <p:graphicFrame>
        <p:nvGraphicFramePr>
          <p:cNvPr id="19" name="表格 4"/>
          <p:cNvGraphicFramePr>
            <a:graphicFrameLocks noGrp="1"/>
          </p:cNvGraphicFramePr>
          <p:nvPr/>
        </p:nvGraphicFramePr>
        <p:xfrm>
          <a:off x="2320035" y="2784094"/>
          <a:ext cx="5739765" cy="1047750"/>
        </p:xfrm>
        <a:graphic>
          <a:graphicData uri="http://schemas.openxmlformats.org/drawingml/2006/table">
            <a:tbl>
              <a:tblPr/>
              <a:tblGrid>
                <a:gridCol w="1913254"/>
                <a:gridCol w="1913255"/>
                <a:gridCol w="1913254"/>
              </a:tblGrid>
              <a:tr h="523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Small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Growth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Small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Neutral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Small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Value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Big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Growth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Big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Neutral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Big</a:t>
                      </a:r>
                      <a:r>
                        <a:rPr lang="en-US" altLang="zh-CN" sz="14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Value</a:t>
                      </a:r>
                      <a:endParaRPr lang="zh-CN" altLang="en-US" sz="14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701800" y="2374900"/>
            <a:ext cx="52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8102600" y="2374900"/>
            <a:ext cx="533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406400" y="2679700"/>
            <a:ext cx="1447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355600" algn="l"/>
                <a:tab pos="1041400" algn="l"/>
              </a:tabLst>
            </a:pPr>
            <a:r>
              <a:rPr lang="en-US" altLang="zh-CN" dirty="0" smtClean="0"/>
              <a:t>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55600" algn="l"/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355600" algn="l"/>
                <a:tab pos="1041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(market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cap)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168400" y="3860800"/>
            <a:ext cx="5321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cap-weighted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540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portfolios: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848100" y="26289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791200" y="26289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892300" y="3238500"/>
            <a:ext cx="381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Median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247900" y="4991100"/>
            <a:ext cx="5537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76300" algn="l"/>
              </a:tabLst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8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tabLst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8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3124200" y="5981700"/>
            <a:ext cx="3225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8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1549400" y="5016500"/>
            <a:ext cx="546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562100" y="5715000"/>
            <a:ext cx="429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Value)</a:t>
            </a:r>
            <a:endParaRPr lang="en-US" altLang="zh-CN" sz="1800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1549400" y="60071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711200" y="406400"/>
            <a:ext cx="69342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27940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(long-short)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2794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FF3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27940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sorts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“Value”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“Size”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information,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27940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(Book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cap)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81000"/>
            <a:ext cx="7480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(long-short)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perspective,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needs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capture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7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extra</a:t>
            </a:r>
            <a:endParaRPr lang="en-US" altLang="zh-CN" sz="170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dimension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risk”,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unaccounted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typically: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168400" y="1562100"/>
            <a:ext cx="139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11300" y="1562100"/>
            <a:ext cx="4991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Zero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respect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(including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factor).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209800"/>
            <a:ext cx="78486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practice,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expensive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and/or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difficult/impossible</a:t>
            </a:r>
            <a:endParaRPr lang="en-US" altLang="zh-CN" sz="17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maintain.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Bender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(2013)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original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studies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intended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explained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studies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concerned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whether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actually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“Specifically,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studies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endParaRPr lang="en-US" altLang="zh-CN" sz="15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designed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actual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implementation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Novy-Marx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Velikov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705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705" dirty="0" smtClean="0">
              <a:solidFill>
                <a:srgbClr val="009051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Show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almost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turnover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exceeding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50%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left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after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accounting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(2017c)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slippage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realized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mutual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theoretical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earned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portfolios”</a:t>
            </a:r>
            <a:endParaRPr lang="en-US" altLang="zh-CN" sz="15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6261100"/>
            <a:ext cx="6223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source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slippage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appears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implementation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612385" y="3165475"/>
            <a:ext cx="3479292" cy="13716"/>
          </a:xfrm>
          <a:custGeom>
            <a:avLst/>
            <a:gdLst>
              <a:gd name="connsiteX0" fmla="*/ 0 w 3479292"/>
              <a:gd name="connsiteY0" fmla="*/ 0 h 13716"/>
              <a:gd name="connsiteX1" fmla="*/ 1739646 w 3479292"/>
              <a:gd name="connsiteY1" fmla="*/ 0 h 13716"/>
              <a:gd name="connsiteX2" fmla="*/ 3479292 w 3479292"/>
              <a:gd name="connsiteY2" fmla="*/ 0 h 13716"/>
              <a:gd name="connsiteX3" fmla="*/ 3479292 w 3479292"/>
              <a:gd name="connsiteY3" fmla="*/ 13716 h 13716"/>
              <a:gd name="connsiteX4" fmla="*/ 1739646 w 3479292"/>
              <a:gd name="connsiteY4" fmla="*/ 13716 h 13716"/>
              <a:gd name="connsiteX5" fmla="*/ 0 w 3479292"/>
              <a:gd name="connsiteY5" fmla="*/ 13716 h 13716"/>
              <a:gd name="connsiteX6" fmla="*/ 0 w 3479292"/>
              <a:gd name="connsiteY6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79292" h="13716">
                <a:moveTo>
                  <a:pt x="0" y="0"/>
                </a:moveTo>
                <a:lnTo>
                  <a:pt x="1739646" y="0"/>
                </a:lnTo>
                <a:lnTo>
                  <a:pt x="3479292" y="0"/>
                </a:lnTo>
                <a:lnTo>
                  <a:pt x="3479292" y="13716"/>
                </a:lnTo>
                <a:lnTo>
                  <a:pt x="1739646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05889" y="3384930"/>
            <a:ext cx="1110995" cy="13715"/>
          </a:xfrm>
          <a:custGeom>
            <a:avLst/>
            <a:gdLst>
              <a:gd name="connsiteX0" fmla="*/ 0 w 1110995"/>
              <a:gd name="connsiteY0" fmla="*/ 6858 h 13715"/>
              <a:gd name="connsiteX1" fmla="*/ 1110995 w 1110995"/>
              <a:gd name="connsiteY1" fmla="*/ 6858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0995" h="13715">
                <a:moveTo>
                  <a:pt x="0" y="6858"/>
                </a:moveTo>
                <a:lnTo>
                  <a:pt x="1110995" y="68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711200" y="355600"/>
            <a:ext cx="539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(long-short)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1117600"/>
            <a:ext cx="7683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news: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drop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“short”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39800" y="1409700"/>
            <a:ext cx="325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benefit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" y="1739900"/>
            <a:ext cx="294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Israel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Moskowitz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(2013)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2057400"/>
            <a:ext cx="469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selling.”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2400300"/>
            <a:ext cx="647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Blitz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(2014)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investigates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whether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39800" y="2679700"/>
            <a:ext cx="5346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approach.”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2959100"/>
            <a:ext cx="690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borrowing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margin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397000" y="3213100"/>
            <a:ext cx="5930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requirements]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completely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implementation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11200" y="3746500"/>
            <a:ext cx="7353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Blitz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(2020a)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examines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sides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Fama-French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939800" y="4038600"/>
            <a:ext cx="6819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found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generally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concentrated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legs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4546600"/>
            <a:ext cx="528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“long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legs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diversification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legs”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68400" y="4838700"/>
            <a:ext cx="676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entails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additional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potential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unlimited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397000" y="5080000"/>
            <a:ext cx="6845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losses,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squeeze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scenarios…(3)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counterparty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(4)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reputational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11200" y="5664200"/>
            <a:ext cx="762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Unfortunately,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ignore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issues,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939800" y="5943600"/>
            <a:ext cx="742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enthusiasm.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(e.g.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Lioui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Tarelli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948689" y="2334132"/>
            <a:ext cx="784860" cy="15240"/>
          </a:xfrm>
          <a:custGeom>
            <a:avLst/>
            <a:gdLst>
              <a:gd name="connsiteX0" fmla="*/ 0 w 784860"/>
              <a:gd name="connsiteY0" fmla="*/ 7620 h 15240"/>
              <a:gd name="connsiteX1" fmla="*/ 784860 w 784860"/>
              <a:gd name="connsiteY1" fmla="*/ 762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4860" h="15240">
                <a:moveTo>
                  <a:pt x="0" y="7620"/>
                </a:moveTo>
                <a:lnTo>
                  <a:pt x="784860" y="76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697854" y="4164203"/>
            <a:ext cx="1913254" cy="304800"/>
          </a:xfrm>
          <a:custGeom>
            <a:avLst/>
            <a:gdLst>
              <a:gd name="connsiteX0" fmla="*/ 0 w 1913254"/>
              <a:gd name="connsiteY0" fmla="*/ 304800 h 304800"/>
              <a:gd name="connsiteX1" fmla="*/ 1913254 w 1913254"/>
              <a:gd name="connsiteY1" fmla="*/ 304800 h 304800"/>
              <a:gd name="connsiteX2" fmla="*/ 1913254 w 1913254"/>
              <a:gd name="connsiteY2" fmla="*/ 0 h 304800"/>
              <a:gd name="connsiteX3" fmla="*/ 0 w 1913254"/>
              <a:gd name="connsiteY3" fmla="*/ 0 h 304800"/>
              <a:gd name="connsiteX4" fmla="*/ 0 w 1913254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3254" h="304800">
                <a:moveTo>
                  <a:pt x="0" y="304800"/>
                </a:moveTo>
                <a:lnTo>
                  <a:pt x="1913254" y="304800"/>
                </a:lnTo>
                <a:lnTo>
                  <a:pt x="1913254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4472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78250" y="4154678"/>
            <a:ext cx="25400" cy="323850"/>
          </a:xfrm>
          <a:custGeom>
            <a:avLst/>
            <a:gdLst>
              <a:gd name="connsiteX0" fmla="*/ 6350 w 25400"/>
              <a:gd name="connsiteY0" fmla="*/ 6350 h 323850"/>
              <a:gd name="connsiteX1" fmla="*/ 6350 w 25400"/>
              <a:gd name="connsiteY1" fmla="*/ 317500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23850">
                <a:moveTo>
                  <a:pt x="6350" y="6350"/>
                </a:moveTo>
                <a:lnTo>
                  <a:pt x="6350" y="3175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64995" y="4154678"/>
            <a:ext cx="19050" cy="323850"/>
          </a:xfrm>
          <a:custGeom>
            <a:avLst/>
            <a:gdLst>
              <a:gd name="connsiteX0" fmla="*/ 6350 w 19050"/>
              <a:gd name="connsiteY0" fmla="*/ 6350 h 323850"/>
              <a:gd name="connsiteX1" fmla="*/ 6350 w 19050"/>
              <a:gd name="connsiteY1" fmla="*/ 317500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23850">
                <a:moveTo>
                  <a:pt x="6350" y="6350"/>
                </a:moveTo>
                <a:lnTo>
                  <a:pt x="6350" y="31750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04759" y="4154678"/>
            <a:ext cx="19050" cy="323850"/>
          </a:xfrm>
          <a:custGeom>
            <a:avLst/>
            <a:gdLst>
              <a:gd name="connsiteX0" fmla="*/ 6350 w 19050"/>
              <a:gd name="connsiteY0" fmla="*/ 6350 h 323850"/>
              <a:gd name="connsiteX1" fmla="*/ 6350 w 19050"/>
              <a:gd name="connsiteY1" fmla="*/ 317500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23850">
                <a:moveTo>
                  <a:pt x="6350" y="6350"/>
                </a:moveTo>
                <a:lnTo>
                  <a:pt x="6350" y="31750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61820" y="4157853"/>
            <a:ext cx="5758815" cy="19050"/>
          </a:xfrm>
          <a:custGeom>
            <a:avLst/>
            <a:gdLst>
              <a:gd name="connsiteX0" fmla="*/ 6350 w 5758815"/>
              <a:gd name="connsiteY0" fmla="*/ 6350 h 19050"/>
              <a:gd name="connsiteX1" fmla="*/ 5752464 w 5758815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58815" h="19050">
                <a:moveTo>
                  <a:pt x="6350" y="6350"/>
                </a:moveTo>
                <a:lnTo>
                  <a:pt x="5752464" y="635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61820" y="4462653"/>
            <a:ext cx="5758815" cy="19050"/>
          </a:xfrm>
          <a:custGeom>
            <a:avLst/>
            <a:gdLst>
              <a:gd name="connsiteX0" fmla="*/ 6350 w 5758815"/>
              <a:gd name="connsiteY0" fmla="*/ 6350 h 19050"/>
              <a:gd name="connsiteX1" fmla="*/ 5752464 w 5758815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58815" h="19050">
                <a:moveTo>
                  <a:pt x="6350" y="6350"/>
                </a:moveTo>
                <a:lnTo>
                  <a:pt x="5752464" y="635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71345" y="5348236"/>
            <a:ext cx="1913254" cy="304800"/>
          </a:xfrm>
          <a:custGeom>
            <a:avLst/>
            <a:gdLst>
              <a:gd name="connsiteX0" fmla="*/ 0 w 1913254"/>
              <a:gd name="connsiteY0" fmla="*/ 304800 h 304800"/>
              <a:gd name="connsiteX1" fmla="*/ 1913254 w 1913254"/>
              <a:gd name="connsiteY1" fmla="*/ 304800 h 304800"/>
              <a:gd name="connsiteX2" fmla="*/ 1913254 w 1913254"/>
              <a:gd name="connsiteY2" fmla="*/ 0 h 304800"/>
              <a:gd name="connsiteX3" fmla="*/ 0 w 1913254"/>
              <a:gd name="connsiteY3" fmla="*/ 0 h 304800"/>
              <a:gd name="connsiteX4" fmla="*/ 0 w 1913254"/>
              <a:gd name="connsiteY4" fmla="*/ 30480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3254" h="304800">
                <a:moveTo>
                  <a:pt x="0" y="304800"/>
                </a:moveTo>
                <a:lnTo>
                  <a:pt x="1913254" y="304800"/>
                </a:lnTo>
                <a:lnTo>
                  <a:pt x="1913254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4472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91504" y="5338698"/>
            <a:ext cx="25400" cy="323862"/>
          </a:xfrm>
          <a:custGeom>
            <a:avLst/>
            <a:gdLst>
              <a:gd name="connsiteX0" fmla="*/ 6350 w 25400"/>
              <a:gd name="connsiteY0" fmla="*/ 6350 h 323862"/>
              <a:gd name="connsiteX1" fmla="*/ 6350 w 25400"/>
              <a:gd name="connsiteY1" fmla="*/ 317512 h 3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23862">
                <a:moveTo>
                  <a:pt x="6350" y="6350"/>
                </a:moveTo>
                <a:lnTo>
                  <a:pt x="6350" y="3175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864995" y="5338698"/>
            <a:ext cx="19050" cy="323862"/>
          </a:xfrm>
          <a:custGeom>
            <a:avLst/>
            <a:gdLst>
              <a:gd name="connsiteX0" fmla="*/ 6350 w 19050"/>
              <a:gd name="connsiteY0" fmla="*/ 6350 h 323862"/>
              <a:gd name="connsiteX1" fmla="*/ 6350 w 19050"/>
              <a:gd name="connsiteY1" fmla="*/ 317512 h 3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23862">
                <a:moveTo>
                  <a:pt x="6350" y="6350"/>
                </a:moveTo>
                <a:lnTo>
                  <a:pt x="6350" y="317512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604759" y="5338698"/>
            <a:ext cx="19050" cy="323862"/>
          </a:xfrm>
          <a:custGeom>
            <a:avLst/>
            <a:gdLst>
              <a:gd name="connsiteX0" fmla="*/ 6350 w 19050"/>
              <a:gd name="connsiteY0" fmla="*/ 6350 h 323862"/>
              <a:gd name="connsiteX1" fmla="*/ 6350 w 19050"/>
              <a:gd name="connsiteY1" fmla="*/ 317512 h 323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323862">
                <a:moveTo>
                  <a:pt x="6350" y="6350"/>
                </a:moveTo>
                <a:lnTo>
                  <a:pt x="6350" y="317512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861820" y="5341873"/>
            <a:ext cx="5758815" cy="19050"/>
          </a:xfrm>
          <a:custGeom>
            <a:avLst/>
            <a:gdLst>
              <a:gd name="connsiteX0" fmla="*/ 6350 w 5758815"/>
              <a:gd name="connsiteY0" fmla="*/ 6350 h 19050"/>
              <a:gd name="connsiteX1" fmla="*/ 5752464 w 5758815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58815" h="19050">
                <a:moveTo>
                  <a:pt x="6350" y="6350"/>
                </a:moveTo>
                <a:lnTo>
                  <a:pt x="5752464" y="635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861820" y="5646686"/>
            <a:ext cx="5758815" cy="19050"/>
          </a:xfrm>
          <a:custGeom>
            <a:avLst/>
            <a:gdLst>
              <a:gd name="connsiteX0" fmla="*/ 6350 w 5758815"/>
              <a:gd name="connsiteY0" fmla="*/ 6350 h 19050"/>
              <a:gd name="connsiteX1" fmla="*/ 5752464 w 5758815"/>
              <a:gd name="connsiteY1" fmla="*/ 6350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58815" h="19050">
                <a:moveTo>
                  <a:pt x="6350" y="6350"/>
                </a:moveTo>
                <a:lnTo>
                  <a:pt x="5752464" y="6350"/>
                </a:lnTo>
              </a:path>
            </a:pathLst>
          </a:custGeom>
          <a:ln w="12700">
            <a:solidFill>
              <a:srgbClr val="4472C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6451600"/>
            <a:ext cx="444500" cy="355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3517900"/>
            <a:ext cx="5753100" cy="5207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4699000"/>
            <a:ext cx="5765800" cy="5207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1168400" y="6032500"/>
            <a:ext cx="7226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assign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weights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97000" y="6286500"/>
            <a:ext cx="1663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552700" y="42418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Growth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4457700" y="4241800"/>
            <a:ext cx="533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Neutral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438900" y="4241800"/>
            <a:ext cx="40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562100" y="4000500"/>
            <a:ext cx="52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7366000" y="4013200"/>
            <a:ext cx="533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403600" y="40132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5334000" y="40132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616200" y="5422900"/>
            <a:ext cx="39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432300" y="5422900"/>
            <a:ext cx="609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Medium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6451600" y="5422900"/>
            <a:ext cx="38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1562100" y="5181600"/>
            <a:ext cx="41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7366000" y="52070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403600" y="51943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5334000" y="5194300"/>
            <a:ext cx="736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70</a:t>
            </a:r>
            <a:r>
              <a:rPr lang="en-US" altLang="zh-CN" sz="67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percentile</a:t>
            </a:r>
            <a:endParaRPr lang="en-US" altLang="zh-CN" sz="9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2324100" y="4889500"/>
            <a:ext cx="95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Sort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by:</a:t>
            </a:r>
            <a:endParaRPr lang="en-US" altLang="zh-CN" sz="140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3479800" y="4889500"/>
            <a:ext cx="137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(Market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cap)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711200" y="457200"/>
            <a:ext cx="76835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tilts)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Cazalet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Roncalli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(2014)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products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[e.g.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9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“factors”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tilts)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gain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conclusions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theory.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9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rough,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implications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FF3: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growth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advantage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“Value”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“Size”: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28600" algn="l"/>
                <a:tab pos="4572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Sort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(Book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equity)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(Market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cap)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538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tilts)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04900"/>
            <a:ext cx="7569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recognize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limited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39800" y="1358900"/>
            <a:ext cx="355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1930400"/>
            <a:ext cx="2387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222500"/>
            <a:ext cx="5676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Ghayur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multifactor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strategies…”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Soupé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9051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25600" y="2730500"/>
            <a:ext cx="593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constrained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targeted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854200" y="2959100"/>
            <a:ext cx="2171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3175000"/>
            <a:ext cx="191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Du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625600" y="3441700"/>
            <a:ext cx="635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because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mutual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854200" y="3670300"/>
            <a:ext cx="615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individual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comfortable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4089400"/>
            <a:ext cx="157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Hjulgren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625600" y="4343400"/>
            <a:ext cx="6667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“Despite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drawbacks,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offered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Sharpe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854200" y="4584700"/>
            <a:ext cx="631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respective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counterparts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support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approach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4991100"/>
            <a:ext cx="342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Hansen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Bonne-Kristiansen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625600" y="5257800"/>
            <a:ext cx="656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“Both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implementability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profitability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investigated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854200" y="5486400"/>
            <a:ext cx="5918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immensely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impacted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68400" y="5702300"/>
            <a:ext cx="562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explicitly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625600" y="5969000"/>
            <a:ext cx="638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optimize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-variance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utility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update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weights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854200" y="6197600"/>
            <a:ext cx="4495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month,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constraints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leverage.”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3581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disclaimers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6870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nobody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agree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anything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39800" y="1409700"/>
            <a:ext cx="350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definitions,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(best)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120900"/>
            <a:ext cx="3657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presentation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438400"/>
            <a:ext cx="645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disagree.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please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meeting.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topic,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everybody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views!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" y="3429000"/>
            <a:ext cx="7289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Reducing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couple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slides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inevitably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loses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16000" y="3708400"/>
            <a:ext cx="490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nuance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subtlety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leaves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altogether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4432300"/>
            <a:ext cx="6705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Presentations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often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prefaced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disclaimer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isn’t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39800" y="4711700"/>
            <a:ext cx="4787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advice.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There’s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disclaimer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here!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863089" y="5402707"/>
            <a:ext cx="3895344" cy="13715"/>
          </a:xfrm>
          <a:custGeom>
            <a:avLst/>
            <a:gdLst>
              <a:gd name="connsiteX0" fmla="*/ 0 w 3895344"/>
              <a:gd name="connsiteY0" fmla="*/ 0 h 13715"/>
              <a:gd name="connsiteX1" fmla="*/ 1947672 w 3895344"/>
              <a:gd name="connsiteY1" fmla="*/ 0 h 13715"/>
              <a:gd name="connsiteX2" fmla="*/ 3895344 w 3895344"/>
              <a:gd name="connsiteY2" fmla="*/ 0 h 13715"/>
              <a:gd name="connsiteX3" fmla="*/ 3895344 w 3895344"/>
              <a:gd name="connsiteY3" fmla="*/ 13715 h 13715"/>
              <a:gd name="connsiteX4" fmla="*/ 1947672 w 3895344"/>
              <a:gd name="connsiteY4" fmla="*/ 13715 h 13715"/>
              <a:gd name="connsiteX5" fmla="*/ 0 w 3895344"/>
              <a:gd name="connsiteY5" fmla="*/ 13715 h 13715"/>
              <a:gd name="connsiteX6" fmla="*/ 0 w 3895344"/>
              <a:gd name="connsiteY6" fmla="*/ 0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95344" h="13715">
                <a:moveTo>
                  <a:pt x="0" y="0"/>
                </a:moveTo>
                <a:lnTo>
                  <a:pt x="1947672" y="0"/>
                </a:lnTo>
                <a:lnTo>
                  <a:pt x="3895344" y="0"/>
                </a:lnTo>
                <a:lnTo>
                  <a:pt x="3895344" y="13715"/>
                </a:lnTo>
                <a:lnTo>
                  <a:pt x="1947672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711200" y="355600"/>
            <a:ext cx="585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11200" y="1117600"/>
            <a:ext cx="510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distinguish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1435100"/>
            <a:ext cx="629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Implicit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impact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rebalancing.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1714500"/>
            <a:ext cx="708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Explicit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Direct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trading,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proportional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" y="2349500"/>
            <a:ext cx="760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explicit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something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keep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reading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39800" y="2628900"/>
            <a:ext cx="7327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fantastic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2908300"/>
            <a:ext cx="261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Cerniglia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Fabozzi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625600" y="3187700"/>
            <a:ext cx="717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“Many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studies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investing]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ignore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associated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trading,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thereby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854200" y="3441700"/>
            <a:ext cx="410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overstating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achieve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369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Shim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625600" y="3975100"/>
            <a:ext cx="709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highlight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trade-off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gaining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excess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associated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854200" y="4229100"/>
            <a:ext cx="6781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impact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multi-factor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strategy.”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4699000"/>
            <a:ext cx="181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Dichtl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600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600" dirty="0" smtClean="0">
              <a:solidFill>
                <a:srgbClr val="009051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625600" y="4978400"/>
            <a:ext cx="695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[long-only]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1/N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benchmark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endParaRPr lang="en-US" altLang="zh-CN" sz="1595" b="1" u="sng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854200" y="5245100"/>
            <a:ext cx="63754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points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erosion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stemming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excessive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frequency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warned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potential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pitfall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various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sceptics.”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Overview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talk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8300" y="10414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2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00" y="14732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" y="19050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68300" y="2362200"/>
            <a:ext cx="5384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(p-hacking).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68300" y="3263900"/>
            <a:ext cx="66802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8300" y="990600"/>
            <a:ext cx="7581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(long-term,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756403" y="2951988"/>
            <a:ext cx="2193036" cy="245364"/>
          </a:xfrm>
          <a:custGeom>
            <a:avLst/>
            <a:gdLst>
              <a:gd name="connsiteX0" fmla="*/ 0 w 2193036"/>
              <a:gd name="connsiteY0" fmla="*/ 245363 h 245364"/>
              <a:gd name="connsiteX1" fmla="*/ 2193036 w 2193036"/>
              <a:gd name="connsiteY1" fmla="*/ 245363 h 245364"/>
              <a:gd name="connsiteX2" fmla="*/ 2193036 w 2193036"/>
              <a:gd name="connsiteY2" fmla="*/ 0 h 245364"/>
              <a:gd name="connsiteX3" fmla="*/ 0 w 2193036"/>
              <a:gd name="connsiteY3" fmla="*/ 0 h 245364"/>
              <a:gd name="connsiteX4" fmla="*/ 0 w 2193036"/>
              <a:gd name="connsiteY4" fmla="*/ 245363 h 245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3036" h="245364">
                <a:moveTo>
                  <a:pt x="0" y="245363"/>
                </a:moveTo>
                <a:lnTo>
                  <a:pt x="2193036" y="245363"/>
                </a:lnTo>
                <a:lnTo>
                  <a:pt x="2193036" y="0"/>
                </a:lnTo>
                <a:lnTo>
                  <a:pt x="0" y="0"/>
                </a:lnTo>
                <a:lnTo>
                  <a:pt x="0" y="245363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7000" y="1435100"/>
            <a:ext cx="7048500" cy="1536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4927600"/>
            <a:ext cx="7048500" cy="9525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482600"/>
            <a:ext cx="74041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267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426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Fama/French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(FF3):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	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Market,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426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intercept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risk-free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rate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premium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intuitive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sense: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additional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426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additional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specifically?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60600" y="4851400"/>
            <a:ext cx="317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endParaRPr lang="en-US" altLang="zh-CN" sz="3205" dirty="0" smtClean="0">
              <a:solidFill>
                <a:srgbClr val="009051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025900" y="4851400"/>
            <a:ext cx="317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endParaRPr lang="en-US" altLang="zh-CN" sz="3205" dirty="0" smtClean="0">
              <a:solidFill>
                <a:srgbClr val="009051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045200" y="4826000"/>
            <a:ext cx="177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32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747000" y="4826000"/>
            <a:ext cx="177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32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1400" y="1689100"/>
            <a:ext cx="7442200" cy="4572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3213100"/>
            <a:ext cx="749300" cy="749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3441700"/>
            <a:ext cx="7429500" cy="495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4318000"/>
            <a:ext cx="838200" cy="838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0" y="4584700"/>
            <a:ext cx="7429500" cy="50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300" y="5397500"/>
            <a:ext cx="8267700" cy="8382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711200" y="355600"/>
            <a:ext cx="5765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thoughts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1117600"/>
            <a:ext cx="355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Suppose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2895600"/>
            <a:ext cx="461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200400"/>
            <a:ext cx="668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Institutional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mandates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actions,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policies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4330700"/>
            <a:ext cx="524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Behavioral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and/or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5473700"/>
            <a:ext cx="440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Purely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observations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2146300" y="1816100"/>
            <a:ext cx="518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crashes,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(US)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Treasury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536700" y="3606800"/>
            <a:ext cx="651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rates,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stability,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liquidity,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498600" y="4749800"/>
            <a:ext cx="5524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“flight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quality”,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“increased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aversion”,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“safe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havens”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536700" y="5905500"/>
            <a:ext cx="528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“Look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history,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always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works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1400" y="1511300"/>
            <a:ext cx="7391400" cy="6223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33700"/>
            <a:ext cx="7061200" cy="711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4000500"/>
            <a:ext cx="7493000" cy="1295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588000"/>
            <a:ext cx="7061200" cy="6985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711200" y="355600"/>
            <a:ext cx="7772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Non-explanations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1079500"/>
            <a:ext cx="7518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Suppose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[basically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interpreted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“investment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advice”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39800" y="1295400"/>
            <a:ext cx="3962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normal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people,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those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disclaimers]: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2501900"/>
            <a:ext cx="4368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claim?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2755900"/>
            <a:ext cx="6261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Institutional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mandates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actions,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policies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625600" y="2971800"/>
            <a:ext cx="2819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Missing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factors!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625600" y="3200400"/>
            <a:ext cx="647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people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tried,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vaguely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incentives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pension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854200" y="3390900"/>
            <a:ext cx="1066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awkward.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3810000"/>
            <a:ext cx="4927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Behavioral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and/or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625600" y="4025900"/>
            <a:ext cx="3746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mostly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missing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factors!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625600" y="4254500"/>
            <a:ext cx="6629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semi-plausible,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realistic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sounding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854200" y="4445000"/>
            <a:ext cx="633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[hint: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big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words,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include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“rational”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once],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actually?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fancy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hand-waving?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625600" y="4940300"/>
            <a:ext cx="5232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 exceptions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“momentum”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“irrational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exuberance”.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68400" y="5384800"/>
            <a:ext cx="4140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group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Purely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observations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625600" y="5600700"/>
            <a:ext cx="652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down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this: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“Look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history,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seems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work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854200" y="5791200"/>
            <a:ext cx="2806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periods.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look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t-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statistics!”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625600" y="5994400"/>
            <a:ext cx="5486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ignores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problem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widespread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p-hacking.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295400" y="1600200"/>
            <a:ext cx="6032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premium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546100"/>
            <a:ext cx="77724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Non-explanations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0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Fischer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Black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(1992)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French…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reasons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expected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quite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possible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book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-to-market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effect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vanish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tipoff: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watch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mining!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Lioui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Poncet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(2011)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Value],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however,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purely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considerations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theoretical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underpinnings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built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arbitrary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manner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particular,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systematic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clear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alleged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innovations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cross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excess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illusory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detail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impact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disappointing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nobody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cares.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Taylor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Swift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(2014)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pointed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though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9800" y="6286500"/>
            <a:ext cx="7061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context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gonna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hate.”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3302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5791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really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discovery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Goose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Laid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Golden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Eggs: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397000"/>
            <a:ext cx="4191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identified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(&gt;400).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Think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PhDs,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postdoc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jobs,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184400"/>
            <a:ext cx="5448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Cochrane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(2011)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first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coined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term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zoo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463800"/>
            <a:ext cx="3568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Everybody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calls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zoo”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days.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" y="3009900"/>
            <a:ext cx="2222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Harvey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Liu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3289300"/>
            <a:ext cx="6997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profession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50-year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3505200"/>
            <a:ext cx="2717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cross-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section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721100"/>
            <a:ext cx="6972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“However,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after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consensus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structure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924300"/>
            <a:ext cx="825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looks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like.”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11200" y="4457700"/>
            <a:ext cx="1739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Hsu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4724400"/>
            <a:ext cx="7124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robust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first,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whose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underpinnings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persistence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97000" y="4940300"/>
            <a:ext cx="5003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debated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validated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numerous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papers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11200" y="5461000"/>
            <a:ext cx="728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those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“numerous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papers”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“debated”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“validated”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939800" y="5702300"/>
            <a:ext cx="397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“economic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underpinnings”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5943600"/>
            <a:ext cx="3581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Things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shall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say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gone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well.</a:t>
            </a:r>
            <a:endParaRPr lang="en-US" altLang="zh-CN" sz="15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5087" y="907796"/>
            <a:ext cx="4604892" cy="2570352"/>
          </a:xfrm>
          <a:custGeom>
            <a:avLst/>
            <a:gdLst>
              <a:gd name="connsiteX0" fmla="*/ 6350 w 4604892"/>
              <a:gd name="connsiteY0" fmla="*/ 2564002 h 2570352"/>
              <a:gd name="connsiteX1" fmla="*/ 4598542 w 4604892"/>
              <a:gd name="connsiteY1" fmla="*/ 2564002 h 2570352"/>
              <a:gd name="connsiteX2" fmla="*/ 4598542 w 4604892"/>
              <a:gd name="connsiteY2" fmla="*/ 6350 h 2570352"/>
              <a:gd name="connsiteX3" fmla="*/ 6350 w 4604892"/>
              <a:gd name="connsiteY3" fmla="*/ 6350 h 2570352"/>
              <a:gd name="connsiteX4" fmla="*/ 6350 w 4604892"/>
              <a:gd name="connsiteY4" fmla="*/ 2564002 h 257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4892" h="2570352">
                <a:moveTo>
                  <a:pt x="6350" y="2564002"/>
                </a:moveTo>
                <a:lnTo>
                  <a:pt x="4598542" y="2564002"/>
                </a:lnTo>
                <a:lnTo>
                  <a:pt x="4598542" y="6350"/>
                </a:lnTo>
                <a:lnTo>
                  <a:pt x="6350" y="6350"/>
                </a:lnTo>
                <a:lnTo>
                  <a:pt x="6350" y="25640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00" y="901700"/>
            <a:ext cx="8623300" cy="59563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711200" y="355600"/>
            <a:ext cx="3302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194300" y="1270000"/>
            <a:ext cx="316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[working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paper]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194300" y="1828800"/>
            <a:ext cx="3581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infested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widespread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p-hacking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28600" y="4965700"/>
            <a:ext cx="345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[published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version]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28600" y="5524500"/>
            <a:ext cx="4089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[factors]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fail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currently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acceptable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standards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finance.”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3302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Harvey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47800"/>
            <a:ext cx="6400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316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cross-section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“Given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plethora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inevitable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968500"/>
            <a:ext cx="5930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discovered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deemed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‘significant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’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chance.”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222500"/>
            <a:ext cx="680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claimed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findings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financial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476500"/>
            <a:ext cx="533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false.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2730500"/>
            <a:ext cx="693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method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deems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statistically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Sharpe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971800"/>
            <a:ext cx="59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1200" y="3568700"/>
            <a:ext cx="185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3886200"/>
            <a:ext cx="720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452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tested]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fail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currently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acceptable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standards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397000" y="41275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finance.”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4381500"/>
            <a:ext cx="688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replicated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[factors],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magnitudes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97000" y="4635500"/>
            <a:ext cx="1689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originally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reported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11200" y="5232400"/>
            <a:ext cx="1917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68400" y="5549900"/>
            <a:ext cx="379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library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99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5829300"/>
            <a:ext cx="665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introduced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entirely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redundant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97000" y="6083300"/>
            <a:ext cx="6184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useful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cross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406400"/>
            <a:ext cx="75692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isn’t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individual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factors…what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models?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I.e.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combination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prefer?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famous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168400" y="2463800"/>
            <a:ext cx="63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90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90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90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90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97000" y="2489200"/>
            <a:ext cx="3860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French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(1992)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Carhart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(1997)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French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MSCI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Barra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(&gt;=1996)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&gt;40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4076700"/>
            <a:ext cx="81280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Harvey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interpret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favor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five-factor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another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favor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five-factor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914400" algn="l"/>
                <a:tab pos="1143000" algn="l"/>
                <a:tab pos="79883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4800" y="1511300"/>
            <a:ext cx="5715000" cy="4064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3606800"/>
            <a:ext cx="2768600" cy="381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4432300"/>
            <a:ext cx="2768600" cy="368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11200" y="355600"/>
            <a:ext cx="4102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terminology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1117600"/>
            <a:ext cx="6362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[typically,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nobody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agree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anything]: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095500"/>
            <a:ext cx="706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Basilico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Johnsen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beta,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beta,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349500"/>
            <a:ext cx="5803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style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interchangeably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3035300"/>
            <a:ext cx="584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presentation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sticks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“factors”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3340100"/>
            <a:ext cx="457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quote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says: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58900" y="4229100"/>
            <a:ext cx="3733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quote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presentation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11200" y="5283200"/>
            <a:ext cx="7175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Note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Basically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mentioned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2959100" y="3721100"/>
            <a:ext cx="254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great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098800" y="4533900"/>
            <a:ext cx="2273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great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676400" y="1625600"/>
            <a:ext cx="544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anomalies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beta”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“style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10781" y="2922015"/>
            <a:ext cx="451104" cy="12192"/>
          </a:xfrm>
          <a:custGeom>
            <a:avLst/>
            <a:gdLst>
              <a:gd name="connsiteX0" fmla="*/ 0 w 451104"/>
              <a:gd name="connsiteY0" fmla="*/ 6096 h 12192"/>
              <a:gd name="connsiteX1" fmla="*/ 451104 w 451104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104" h="12192">
                <a:moveTo>
                  <a:pt x="0" y="6096"/>
                </a:moveTo>
                <a:lnTo>
                  <a:pt x="451104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54702" y="2922015"/>
            <a:ext cx="451103" cy="12192"/>
          </a:xfrm>
          <a:custGeom>
            <a:avLst/>
            <a:gdLst>
              <a:gd name="connsiteX0" fmla="*/ 0 w 451103"/>
              <a:gd name="connsiteY0" fmla="*/ 6096 h 12192"/>
              <a:gd name="connsiteX1" fmla="*/ 451103 w 451103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103" h="12192">
                <a:moveTo>
                  <a:pt x="0" y="6096"/>
                </a:moveTo>
                <a:lnTo>
                  <a:pt x="451103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92598" y="4111243"/>
            <a:ext cx="451104" cy="12192"/>
          </a:xfrm>
          <a:custGeom>
            <a:avLst/>
            <a:gdLst>
              <a:gd name="connsiteX0" fmla="*/ 0 w 451104"/>
              <a:gd name="connsiteY0" fmla="*/ 6096 h 12192"/>
              <a:gd name="connsiteX1" fmla="*/ 451104 w 451104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104" h="12192">
                <a:moveTo>
                  <a:pt x="0" y="6096"/>
                </a:moveTo>
                <a:lnTo>
                  <a:pt x="451104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92425" y="4342638"/>
            <a:ext cx="51308" cy="14351"/>
          </a:xfrm>
          <a:custGeom>
            <a:avLst/>
            <a:gdLst>
              <a:gd name="connsiteX0" fmla="*/ 254 w 51308"/>
              <a:gd name="connsiteY0" fmla="*/ 14351 h 14351"/>
              <a:gd name="connsiteX1" fmla="*/ 42798 w 51308"/>
              <a:gd name="connsiteY1" fmla="*/ 13334 h 14351"/>
              <a:gd name="connsiteX2" fmla="*/ 51307 w 51308"/>
              <a:gd name="connsiteY2" fmla="*/ 12700 h 14351"/>
              <a:gd name="connsiteX3" fmla="*/ 50419 w 51308"/>
              <a:gd name="connsiteY3" fmla="*/ 0 h 14351"/>
              <a:gd name="connsiteX4" fmla="*/ 42036 w 51308"/>
              <a:gd name="connsiteY4" fmla="*/ 634 h 14351"/>
              <a:gd name="connsiteX5" fmla="*/ 42417 w 51308"/>
              <a:gd name="connsiteY5" fmla="*/ 634 h 14351"/>
              <a:gd name="connsiteX6" fmla="*/ 0 w 51308"/>
              <a:gd name="connsiteY6" fmla="*/ 1651 h 14351"/>
              <a:gd name="connsiteX7" fmla="*/ 254 w 51308"/>
              <a:gd name="connsiteY7" fmla="*/ 14351 h 14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308" h="14351">
                <a:moveTo>
                  <a:pt x="254" y="14351"/>
                </a:moveTo>
                <a:lnTo>
                  <a:pt x="42798" y="13334"/>
                </a:lnTo>
                <a:lnTo>
                  <a:pt x="51307" y="12700"/>
                </a:lnTo>
                <a:lnTo>
                  <a:pt x="50419" y="0"/>
                </a:lnTo>
                <a:lnTo>
                  <a:pt x="42036" y="634"/>
                </a:lnTo>
                <a:lnTo>
                  <a:pt x="42417" y="634"/>
                </a:lnTo>
                <a:lnTo>
                  <a:pt x="0" y="1651"/>
                </a:lnTo>
                <a:lnTo>
                  <a:pt x="254" y="143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80563" y="4332985"/>
            <a:ext cx="52197" cy="19304"/>
          </a:xfrm>
          <a:custGeom>
            <a:avLst/>
            <a:gdLst>
              <a:gd name="connsiteX0" fmla="*/ 1523 w 52197"/>
              <a:gd name="connsiteY0" fmla="*/ 19304 h 19304"/>
              <a:gd name="connsiteX1" fmla="*/ 39623 w 52197"/>
              <a:gd name="connsiteY1" fmla="*/ 14604 h 19304"/>
              <a:gd name="connsiteX2" fmla="*/ 52197 w 52197"/>
              <a:gd name="connsiteY2" fmla="*/ 12446 h 19304"/>
              <a:gd name="connsiteX3" fmla="*/ 50038 w 52197"/>
              <a:gd name="connsiteY3" fmla="*/ 0 h 19304"/>
              <a:gd name="connsiteX4" fmla="*/ 37719 w 52197"/>
              <a:gd name="connsiteY4" fmla="*/ 2032 h 19304"/>
              <a:gd name="connsiteX5" fmla="*/ 37972 w 52197"/>
              <a:gd name="connsiteY5" fmla="*/ 2032 h 19304"/>
              <a:gd name="connsiteX6" fmla="*/ 0 w 52197"/>
              <a:gd name="connsiteY6" fmla="*/ 6604 h 19304"/>
              <a:gd name="connsiteX7" fmla="*/ 1523 w 52197"/>
              <a:gd name="connsiteY7" fmla="*/ 19304 h 19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97" h="19304">
                <a:moveTo>
                  <a:pt x="1523" y="19304"/>
                </a:moveTo>
                <a:lnTo>
                  <a:pt x="39623" y="14604"/>
                </a:lnTo>
                <a:lnTo>
                  <a:pt x="52197" y="12446"/>
                </a:lnTo>
                <a:lnTo>
                  <a:pt x="50038" y="0"/>
                </a:lnTo>
                <a:lnTo>
                  <a:pt x="37719" y="2032"/>
                </a:lnTo>
                <a:lnTo>
                  <a:pt x="37972" y="2032"/>
                </a:lnTo>
                <a:lnTo>
                  <a:pt x="0" y="6604"/>
                </a:lnTo>
                <a:lnTo>
                  <a:pt x="1523" y="193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67811" y="4314825"/>
            <a:ext cx="52450" cy="23876"/>
          </a:xfrm>
          <a:custGeom>
            <a:avLst/>
            <a:gdLst>
              <a:gd name="connsiteX0" fmla="*/ 2667 w 52450"/>
              <a:gd name="connsiteY0" fmla="*/ 23876 h 23876"/>
              <a:gd name="connsiteX1" fmla="*/ 36448 w 52450"/>
              <a:gd name="connsiteY1" fmla="*/ 16509 h 23876"/>
              <a:gd name="connsiteX2" fmla="*/ 52451 w 52450"/>
              <a:gd name="connsiteY2" fmla="*/ 12319 h 23876"/>
              <a:gd name="connsiteX3" fmla="*/ 49148 w 52450"/>
              <a:gd name="connsiteY3" fmla="*/ 0 h 23876"/>
              <a:gd name="connsiteX4" fmla="*/ 33273 w 52450"/>
              <a:gd name="connsiteY4" fmla="*/ 4190 h 23876"/>
              <a:gd name="connsiteX5" fmla="*/ 33655 w 52450"/>
              <a:gd name="connsiteY5" fmla="*/ 4190 h 23876"/>
              <a:gd name="connsiteX6" fmla="*/ 0 w 52450"/>
              <a:gd name="connsiteY6" fmla="*/ 11429 h 23876"/>
              <a:gd name="connsiteX7" fmla="*/ 2667 w 52450"/>
              <a:gd name="connsiteY7" fmla="*/ 23876 h 23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450" h="23876">
                <a:moveTo>
                  <a:pt x="2667" y="23876"/>
                </a:moveTo>
                <a:lnTo>
                  <a:pt x="36448" y="16509"/>
                </a:lnTo>
                <a:lnTo>
                  <a:pt x="52451" y="12319"/>
                </a:lnTo>
                <a:lnTo>
                  <a:pt x="49148" y="0"/>
                </a:lnTo>
                <a:lnTo>
                  <a:pt x="33273" y="4190"/>
                </a:lnTo>
                <a:lnTo>
                  <a:pt x="33655" y="4190"/>
                </a:lnTo>
                <a:lnTo>
                  <a:pt x="0" y="11429"/>
                </a:lnTo>
                <a:lnTo>
                  <a:pt x="2667" y="2387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53410" y="4289044"/>
            <a:ext cx="52323" cy="27813"/>
          </a:xfrm>
          <a:custGeom>
            <a:avLst/>
            <a:gdLst>
              <a:gd name="connsiteX0" fmla="*/ 3810 w 52323"/>
              <a:gd name="connsiteY0" fmla="*/ 27813 h 27813"/>
              <a:gd name="connsiteX1" fmla="*/ 33019 w 52323"/>
              <a:gd name="connsiteY1" fmla="*/ 18796 h 27813"/>
              <a:gd name="connsiteX2" fmla="*/ 52323 w 52323"/>
              <a:gd name="connsiteY2" fmla="*/ 11938 h 27813"/>
              <a:gd name="connsiteX3" fmla="*/ 48005 w 52323"/>
              <a:gd name="connsiteY3" fmla="*/ 0 h 27813"/>
              <a:gd name="connsiteX4" fmla="*/ 28955 w 52323"/>
              <a:gd name="connsiteY4" fmla="*/ 6730 h 27813"/>
              <a:gd name="connsiteX5" fmla="*/ 29210 w 52323"/>
              <a:gd name="connsiteY5" fmla="*/ 6603 h 27813"/>
              <a:gd name="connsiteX6" fmla="*/ 0 w 52323"/>
              <a:gd name="connsiteY6" fmla="*/ 15747 h 27813"/>
              <a:gd name="connsiteX7" fmla="*/ 3810 w 52323"/>
              <a:gd name="connsiteY7" fmla="*/ 27813 h 27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323" h="27813">
                <a:moveTo>
                  <a:pt x="3810" y="27813"/>
                </a:moveTo>
                <a:lnTo>
                  <a:pt x="33019" y="18796"/>
                </a:lnTo>
                <a:lnTo>
                  <a:pt x="52323" y="11938"/>
                </a:lnTo>
                <a:lnTo>
                  <a:pt x="48005" y="0"/>
                </a:lnTo>
                <a:lnTo>
                  <a:pt x="28955" y="6730"/>
                </a:lnTo>
                <a:lnTo>
                  <a:pt x="29210" y="6603"/>
                </a:lnTo>
                <a:lnTo>
                  <a:pt x="0" y="15747"/>
                </a:lnTo>
                <a:lnTo>
                  <a:pt x="3810" y="2781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36848" y="4256023"/>
            <a:ext cx="51816" cy="31496"/>
          </a:xfrm>
          <a:custGeom>
            <a:avLst/>
            <a:gdLst>
              <a:gd name="connsiteX0" fmla="*/ 4826 w 51816"/>
              <a:gd name="connsiteY0" fmla="*/ 31496 h 31496"/>
              <a:gd name="connsiteX1" fmla="*/ 29591 w 51816"/>
              <a:gd name="connsiteY1" fmla="*/ 21590 h 31496"/>
              <a:gd name="connsiteX2" fmla="*/ 51816 w 51816"/>
              <a:gd name="connsiteY2" fmla="*/ 11557 h 31496"/>
              <a:gd name="connsiteX3" fmla="*/ 46609 w 51816"/>
              <a:gd name="connsiteY3" fmla="*/ 0 h 31496"/>
              <a:gd name="connsiteX4" fmla="*/ 24510 w 51816"/>
              <a:gd name="connsiteY4" fmla="*/ 9905 h 31496"/>
              <a:gd name="connsiteX5" fmla="*/ 24765 w 51816"/>
              <a:gd name="connsiteY5" fmla="*/ 9905 h 31496"/>
              <a:gd name="connsiteX6" fmla="*/ 0 w 51816"/>
              <a:gd name="connsiteY6" fmla="*/ 19811 h 31496"/>
              <a:gd name="connsiteX7" fmla="*/ 4826 w 51816"/>
              <a:gd name="connsiteY7" fmla="*/ 31496 h 31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816" h="31496">
                <a:moveTo>
                  <a:pt x="4826" y="31496"/>
                </a:moveTo>
                <a:lnTo>
                  <a:pt x="29591" y="21590"/>
                </a:lnTo>
                <a:lnTo>
                  <a:pt x="51816" y="11557"/>
                </a:lnTo>
                <a:lnTo>
                  <a:pt x="46609" y="0"/>
                </a:lnTo>
                <a:lnTo>
                  <a:pt x="24510" y="9905"/>
                </a:lnTo>
                <a:lnTo>
                  <a:pt x="24765" y="9905"/>
                </a:lnTo>
                <a:lnTo>
                  <a:pt x="0" y="19811"/>
                </a:lnTo>
                <a:lnTo>
                  <a:pt x="4826" y="314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317621" y="4216146"/>
            <a:ext cx="50800" cy="35052"/>
          </a:xfrm>
          <a:custGeom>
            <a:avLst/>
            <a:gdLst>
              <a:gd name="connsiteX0" fmla="*/ 5588 w 50800"/>
              <a:gd name="connsiteY0" fmla="*/ 35051 h 35052"/>
              <a:gd name="connsiteX1" fmla="*/ 25780 w 50800"/>
              <a:gd name="connsiteY1" fmla="*/ 25019 h 35052"/>
              <a:gd name="connsiteX2" fmla="*/ 50800 w 50800"/>
              <a:gd name="connsiteY2" fmla="*/ 11175 h 35052"/>
              <a:gd name="connsiteX3" fmla="*/ 44703 w 50800"/>
              <a:gd name="connsiteY3" fmla="*/ 0 h 35052"/>
              <a:gd name="connsiteX4" fmla="*/ 19684 w 50800"/>
              <a:gd name="connsiteY4" fmla="*/ 13715 h 35052"/>
              <a:gd name="connsiteX5" fmla="*/ 19938 w 50800"/>
              <a:gd name="connsiteY5" fmla="*/ 13715 h 35052"/>
              <a:gd name="connsiteX6" fmla="*/ 0 w 50800"/>
              <a:gd name="connsiteY6" fmla="*/ 23621 h 35052"/>
              <a:gd name="connsiteX7" fmla="*/ 5588 w 50800"/>
              <a:gd name="connsiteY7" fmla="*/ 35051 h 35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800" h="35052">
                <a:moveTo>
                  <a:pt x="5588" y="35051"/>
                </a:moveTo>
                <a:lnTo>
                  <a:pt x="25780" y="25019"/>
                </a:lnTo>
                <a:lnTo>
                  <a:pt x="50800" y="11175"/>
                </a:lnTo>
                <a:lnTo>
                  <a:pt x="44703" y="0"/>
                </a:lnTo>
                <a:lnTo>
                  <a:pt x="19684" y="13715"/>
                </a:lnTo>
                <a:lnTo>
                  <a:pt x="19938" y="13715"/>
                </a:lnTo>
                <a:lnTo>
                  <a:pt x="0" y="23621"/>
                </a:lnTo>
                <a:lnTo>
                  <a:pt x="5588" y="3505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394964" y="4169917"/>
            <a:ext cx="49529" cy="38100"/>
          </a:xfrm>
          <a:custGeom>
            <a:avLst/>
            <a:gdLst>
              <a:gd name="connsiteX0" fmla="*/ 6603 w 49529"/>
              <a:gd name="connsiteY0" fmla="*/ 38100 h 38100"/>
              <a:gd name="connsiteX1" fmla="*/ 21589 w 49529"/>
              <a:gd name="connsiteY1" fmla="*/ 29083 h 38100"/>
              <a:gd name="connsiteX2" fmla="*/ 49529 w 49529"/>
              <a:gd name="connsiteY2" fmla="*/ 10667 h 38100"/>
              <a:gd name="connsiteX3" fmla="*/ 42671 w 49529"/>
              <a:gd name="connsiteY3" fmla="*/ 0 h 38100"/>
              <a:gd name="connsiteX4" fmla="*/ 14732 w 49529"/>
              <a:gd name="connsiteY4" fmla="*/ 18288 h 38100"/>
              <a:gd name="connsiteX5" fmla="*/ 14985 w 49529"/>
              <a:gd name="connsiteY5" fmla="*/ 18160 h 38100"/>
              <a:gd name="connsiteX6" fmla="*/ 0 w 49529"/>
              <a:gd name="connsiteY6" fmla="*/ 27178 h 38100"/>
              <a:gd name="connsiteX7" fmla="*/ 6603 w 49529"/>
              <a:gd name="connsiteY7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529" h="38100">
                <a:moveTo>
                  <a:pt x="6603" y="38100"/>
                </a:moveTo>
                <a:lnTo>
                  <a:pt x="21589" y="29083"/>
                </a:lnTo>
                <a:lnTo>
                  <a:pt x="49529" y="10667"/>
                </a:lnTo>
                <a:lnTo>
                  <a:pt x="42671" y="0"/>
                </a:lnTo>
                <a:lnTo>
                  <a:pt x="14732" y="18288"/>
                </a:lnTo>
                <a:lnTo>
                  <a:pt x="14985" y="18160"/>
                </a:lnTo>
                <a:lnTo>
                  <a:pt x="0" y="27178"/>
                </a:lnTo>
                <a:lnTo>
                  <a:pt x="6603" y="381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468496" y="4117594"/>
            <a:ext cx="48006" cy="40894"/>
          </a:xfrm>
          <a:custGeom>
            <a:avLst/>
            <a:gdLst>
              <a:gd name="connsiteX0" fmla="*/ 7493 w 48006"/>
              <a:gd name="connsiteY0" fmla="*/ 40894 h 40894"/>
              <a:gd name="connsiteX1" fmla="*/ 17018 w 48006"/>
              <a:gd name="connsiteY1" fmla="*/ 34163 h 40894"/>
              <a:gd name="connsiteX2" fmla="*/ 48006 w 48006"/>
              <a:gd name="connsiteY2" fmla="*/ 10033 h 40894"/>
              <a:gd name="connsiteX3" fmla="*/ 40259 w 48006"/>
              <a:gd name="connsiteY3" fmla="*/ 0 h 40894"/>
              <a:gd name="connsiteX4" fmla="*/ 9271 w 48006"/>
              <a:gd name="connsiteY4" fmla="*/ 24002 h 40894"/>
              <a:gd name="connsiteX5" fmla="*/ 9525 w 48006"/>
              <a:gd name="connsiteY5" fmla="*/ 23876 h 40894"/>
              <a:gd name="connsiteX6" fmla="*/ 0 w 48006"/>
              <a:gd name="connsiteY6" fmla="*/ 30607 h 40894"/>
              <a:gd name="connsiteX7" fmla="*/ 7493 w 48006"/>
              <a:gd name="connsiteY7" fmla="*/ 40894 h 40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006" h="40894">
                <a:moveTo>
                  <a:pt x="7493" y="40894"/>
                </a:moveTo>
                <a:lnTo>
                  <a:pt x="17018" y="34163"/>
                </a:lnTo>
                <a:lnTo>
                  <a:pt x="48006" y="10033"/>
                </a:lnTo>
                <a:lnTo>
                  <a:pt x="40259" y="0"/>
                </a:lnTo>
                <a:lnTo>
                  <a:pt x="9271" y="24002"/>
                </a:lnTo>
                <a:lnTo>
                  <a:pt x="9525" y="23876"/>
                </a:lnTo>
                <a:lnTo>
                  <a:pt x="0" y="30607"/>
                </a:lnTo>
                <a:lnTo>
                  <a:pt x="7493" y="408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537584" y="4059046"/>
            <a:ext cx="45973" cy="43815"/>
          </a:xfrm>
          <a:custGeom>
            <a:avLst/>
            <a:gdLst>
              <a:gd name="connsiteX0" fmla="*/ 8255 w 45973"/>
              <a:gd name="connsiteY0" fmla="*/ 43815 h 43815"/>
              <a:gd name="connsiteX1" fmla="*/ 11811 w 45973"/>
              <a:gd name="connsiteY1" fmla="*/ 40767 h 43815"/>
              <a:gd name="connsiteX2" fmla="*/ 41783 w 45973"/>
              <a:gd name="connsiteY2" fmla="*/ 13335 h 43815"/>
              <a:gd name="connsiteX3" fmla="*/ 45974 w 45973"/>
              <a:gd name="connsiteY3" fmla="*/ 9017 h 43815"/>
              <a:gd name="connsiteX4" fmla="*/ 36957 w 45973"/>
              <a:gd name="connsiteY4" fmla="*/ 0 h 43815"/>
              <a:gd name="connsiteX5" fmla="*/ 32893 w 45973"/>
              <a:gd name="connsiteY5" fmla="*/ 4191 h 43815"/>
              <a:gd name="connsiteX6" fmla="*/ 33020 w 45973"/>
              <a:gd name="connsiteY6" fmla="*/ 4064 h 43815"/>
              <a:gd name="connsiteX7" fmla="*/ 3302 w 45973"/>
              <a:gd name="connsiteY7" fmla="*/ 31369 h 43815"/>
              <a:gd name="connsiteX8" fmla="*/ 3555 w 45973"/>
              <a:gd name="connsiteY8" fmla="*/ 31242 h 43815"/>
              <a:gd name="connsiteX9" fmla="*/ 0 w 45973"/>
              <a:gd name="connsiteY9" fmla="*/ 34163 h 43815"/>
              <a:gd name="connsiteX10" fmla="*/ 8255 w 45973"/>
              <a:gd name="connsiteY10" fmla="*/ 43815 h 43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5973" h="43815">
                <a:moveTo>
                  <a:pt x="8255" y="43815"/>
                </a:moveTo>
                <a:lnTo>
                  <a:pt x="11811" y="40767"/>
                </a:lnTo>
                <a:lnTo>
                  <a:pt x="41783" y="13335"/>
                </a:lnTo>
                <a:lnTo>
                  <a:pt x="45974" y="9017"/>
                </a:lnTo>
                <a:lnTo>
                  <a:pt x="36957" y="0"/>
                </a:lnTo>
                <a:lnTo>
                  <a:pt x="32893" y="4191"/>
                </a:lnTo>
                <a:lnTo>
                  <a:pt x="33020" y="4064"/>
                </a:lnTo>
                <a:lnTo>
                  <a:pt x="3302" y="31369"/>
                </a:lnTo>
                <a:lnTo>
                  <a:pt x="3555" y="31242"/>
                </a:lnTo>
                <a:lnTo>
                  <a:pt x="0" y="34163"/>
                </a:lnTo>
                <a:lnTo>
                  <a:pt x="8255" y="438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01211" y="3994403"/>
            <a:ext cx="43307" cy="46355"/>
          </a:xfrm>
          <a:custGeom>
            <a:avLst/>
            <a:gdLst>
              <a:gd name="connsiteX0" fmla="*/ 9271 w 43307"/>
              <a:gd name="connsiteY0" fmla="*/ 46355 h 46355"/>
              <a:gd name="connsiteX1" fmla="*/ 33401 w 43307"/>
              <a:gd name="connsiteY1" fmla="*/ 20066 h 46355"/>
              <a:gd name="connsiteX2" fmla="*/ 43307 w 43307"/>
              <a:gd name="connsiteY2" fmla="*/ 8255 h 46355"/>
              <a:gd name="connsiteX3" fmla="*/ 33528 w 43307"/>
              <a:gd name="connsiteY3" fmla="*/ 0 h 46355"/>
              <a:gd name="connsiteX4" fmla="*/ 23748 w 43307"/>
              <a:gd name="connsiteY4" fmla="*/ 11811 h 46355"/>
              <a:gd name="connsiteX5" fmla="*/ 23876 w 43307"/>
              <a:gd name="connsiteY5" fmla="*/ 11684 h 46355"/>
              <a:gd name="connsiteX6" fmla="*/ 0 w 43307"/>
              <a:gd name="connsiteY6" fmla="*/ 37719 h 46355"/>
              <a:gd name="connsiteX7" fmla="*/ 9271 w 43307"/>
              <a:gd name="connsiteY7" fmla="*/ 46355 h 46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307" h="46355">
                <a:moveTo>
                  <a:pt x="9271" y="46355"/>
                </a:moveTo>
                <a:lnTo>
                  <a:pt x="33401" y="20066"/>
                </a:lnTo>
                <a:lnTo>
                  <a:pt x="43307" y="8255"/>
                </a:lnTo>
                <a:lnTo>
                  <a:pt x="33528" y="0"/>
                </a:lnTo>
                <a:lnTo>
                  <a:pt x="23748" y="11811"/>
                </a:lnTo>
                <a:lnTo>
                  <a:pt x="23876" y="11684"/>
                </a:lnTo>
                <a:lnTo>
                  <a:pt x="0" y="37719"/>
                </a:lnTo>
                <a:lnTo>
                  <a:pt x="9271" y="4635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58489" y="3924046"/>
            <a:ext cx="39878" cy="48640"/>
          </a:xfrm>
          <a:custGeom>
            <a:avLst/>
            <a:gdLst>
              <a:gd name="connsiteX0" fmla="*/ 10032 w 39878"/>
              <a:gd name="connsiteY0" fmla="*/ 48640 h 48640"/>
              <a:gd name="connsiteX1" fmla="*/ 24638 w 39878"/>
              <a:gd name="connsiteY1" fmla="*/ 29336 h 48640"/>
              <a:gd name="connsiteX2" fmla="*/ 39877 w 39878"/>
              <a:gd name="connsiteY2" fmla="*/ 7111 h 48640"/>
              <a:gd name="connsiteX3" fmla="*/ 29336 w 39878"/>
              <a:gd name="connsiteY3" fmla="*/ 0 h 48640"/>
              <a:gd name="connsiteX4" fmla="*/ 14223 w 39878"/>
              <a:gd name="connsiteY4" fmla="*/ 22097 h 48640"/>
              <a:gd name="connsiteX5" fmla="*/ 14477 w 39878"/>
              <a:gd name="connsiteY5" fmla="*/ 21844 h 48640"/>
              <a:gd name="connsiteX6" fmla="*/ 0 w 39878"/>
              <a:gd name="connsiteY6" fmla="*/ 41020 h 48640"/>
              <a:gd name="connsiteX7" fmla="*/ 10032 w 39878"/>
              <a:gd name="connsiteY7" fmla="*/ 48640 h 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878" h="48640">
                <a:moveTo>
                  <a:pt x="10032" y="48640"/>
                </a:moveTo>
                <a:lnTo>
                  <a:pt x="24638" y="29336"/>
                </a:lnTo>
                <a:lnTo>
                  <a:pt x="39877" y="7111"/>
                </a:lnTo>
                <a:lnTo>
                  <a:pt x="29336" y="0"/>
                </a:lnTo>
                <a:lnTo>
                  <a:pt x="14223" y="22097"/>
                </a:lnTo>
                <a:lnTo>
                  <a:pt x="14477" y="21844"/>
                </a:lnTo>
                <a:lnTo>
                  <a:pt x="0" y="41020"/>
                </a:lnTo>
                <a:lnTo>
                  <a:pt x="10032" y="486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708019" y="3848227"/>
            <a:ext cx="35559" cy="50419"/>
          </a:xfrm>
          <a:custGeom>
            <a:avLst/>
            <a:gdLst>
              <a:gd name="connsiteX0" fmla="*/ 10795 w 35559"/>
              <a:gd name="connsiteY0" fmla="*/ 50419 h 50419"/>
              <a:gd name="connsiteX1" fmla="*/ 16383 w 35559"/>
              <a:gd name="connsiteY1" fmla="*/ 41275 h 50419"/>
              <a:gd name="connsiteX2" fmla="*/ 34163 w 35559"/>
              <a:gd name="connsiteY2" fmla="*/ 8508 h 50419"/>
              <a:gd name="connsiteX3" fmla="*/ 35559 w 35559"/>
              <a:gd name="connsiteY3" fmla="*/ 5333 h 50419"/>
              <a:gd name="connsiteX4" fmla="*/ 24129 w 35559"/>
              <a:gd name="connsiteY4" fmla="*/ 0 h 50419"/>
              <a:gd name="connsiteX5" fmla="*/ 22733 w 35559"/>
              <a:gd name="connsiteY5" fmla="*/ 2920 h 50419"/>
              <a:gd name="connsiteX6" fmla="*/ 22859 w 35559"/>
              <a:gd name="connsiteY6" fmla="*/ 2666 h 50419"/>
              <a:gd name="connsiteX7" fmla="*/ 5334 w 35559"/>
              <a:gd name="connsiteY7" fmla="*/ 35178 h 50419"/>
              <a:gd name="connsiteX8" fmla="*/ 5460 w 35559"/>
              <a:gd name="connsiteY8" fmla="*/ 34797 h 50419"/>
              <a:gd name="connsiteX9" fmla="*/ 0 w 35559"/>
              <a:gd name="connsiteY9" fmla="*/ 43814 h 50419"/>
              <a:gd name="connsiteX10" fmla="*/ 10795 w 35559"/>
              <a:gd name="connsiteY10" fmla="*/ 50419 h 50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559" h="50419">
                <a:moveTo>
                  <a:pt x="10795" y="50419"/>
                </a:moveTo>
                <a:lnTo>
                  <a:pt x="16383" y="41275"/>
                </a:lnTo>
                <a:lnTo>
                  <a:pt x="34163" y="8508"/>
                </a:lnTo>
                <a:lnTo>
                  <a:pt x="35559" y="5333"/>
                </a:lnTo>
                <a:lnTo>
                  <a:pt x="24129" y="0"/>
                </a:lnTo>
                <a:lnTo>
                  <a:pt x="22733" y="2920"/>
                </a:lnTo>
                <a:lnTo>
                  <a:pt x="22859" y="2666"/>
                </a:lnTo>
                <a:lnTo>
                  <a:pt x="5334" y="35178"/>
                </a:lnTo>
                <a:lnTo>
                  <a:pt x="5460" y="34797"/>
                </a:lnTo>
                <a:lnTo>
                  <a:pt x="0" y="43814"/>
                </a:lnTo>
                <a:lnTo>
                  <a:pt x="10795" y="504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47896" y="3766946"/>
            <a:ext cx="29972" cy="51689"/>
          </a:xfrm>
          <a:custGeom>
            <a:avLst/>
            <a:gdLst>
              <a:gd name="connsiteX0" fmla="*/ 11811 w 29972"/>
              <a:gd name="connsiteY0" fmla="*/ 51689 h 51689"/>
              <a:gd name="connsiteX1" fmla="*/ 23241 w 29972"/>
              <a:gd name="connsiteY1" fmla="*/ 22860 h 51689"/>
              <a:gd name="connsiteX2" fmla="*/ 29210 w 29972"/>
              <a:gd name="connsiteY2" fmla="*/ 5842 h 51689"/>
              <a:gd name="connsiteX3" fmla="*/ 29972 w 29972"/>
              <a:gd name="connsiteY3" fmla="*/ 3683 h 51689"/>
              <a:gd name="connsiteX4" fmla="*/ 17780 w 29972"/>
              <a:gd name="connsiteY4" fmla="*/ 0 h 51689"/>
              <a:gd name="connsiteX5" fmla="*/ 17145 w 29972"/>
              <a:gd name="connsiteY5" fmla="*/ 1905 h 51689"/>
              <a:gd name="connsiteX6" fmla="*/ 17272 w 29972"/>
              <a:gd name="connsiteY6" fmla="*/ 1651 h 51689"/>
              <a:gd name="connsiteX7" fmla="*/ 11303 w 29972"/>
              <a:gd name="connsiteY7" fmla="*/ 18415 h 51689"/>
              <a:gd name="connsiteX8" fmla="*/ 11430 w 29972"/>
              <a:gd name="connsiteY8" fmla="*/ 18288 h 51689"/>
              <a:gd name="connsiteX9" fmla="*/ 0 w 29972"/>
              <a:gd name="connsiteY9" fmla="*/ 46990 h 51689"/>
              <a:gd name="connsiteX10" fmla="*/ 11811 w 29972"/>
              <a:gd name="connsiteY10" fmla="*/ 51689 h 516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9972" h="51689">
                <a:moveTo>
                  <a:pt x="11811" y="51689"/>
                </a:moveTo>
                <a:lnTo>
                  <a:pt x="23241" y="22860"/>
                </a:lnTo>
                <a:lnTo>
                  <a:pt x="29210" y="5842"/>
                </a:lnTo>
                <a:lnTo>
                  <a:pt x="29972" y="3683"/>
                </a:lnTo>
                <a:lnTo>
                  <a:pt x="17780" y="0"/>
                </a:lnTo>
                <a:lnTo>
                  <a:pt x="17145" y="1905"/>
                </a:lnTo>
                <a:lnTo>
                  <a:pt x="17272" y="1651"/>
                </a:lnTo>
                <a:lnTo>
                  <a:pt x="11303" y="18415"/>
                </a:lnTo>
                <a:lnTo>
                  <a:pt x="11430" y="18288"/>
                </a:lnTo>
                <a:lnTo>
                  <a:pt x="0" y="46990"/>
                </a:lnTo>
                <a:lnTo>
                  <a:pt x="11811" y="516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775964" y="3681476"/>
            <a:ext cx="22352" cy="52197"/>
          </a:xfrm>
          <a:custGeom>
            <a:avLst/>
            <a:gdLst>
              <a:gd name="connsiteX0" fmla="*/ 12445 w 22352"/>
              <a:gd name="connsiteY0" fmla="*/ 52196 h 52197"/>
              <a:gd name="connsiteX1" fmla="*/ 15366 w 22352"/>
              <a:gd name="connsiteY1" fmla="*/ 39751 h 52197"/>
              <a:gd name="connsiteX2" fmla="*/ 18795 w 22352"/>
              <a:gd name="connsiteY2" fmla="*/ 22478 h 52197"/>
              <a:gd name="connsiteX3" fmla="*/ 21844 w 22352"/>
              <a:gd name="connsiteY3" fmla="*/ 5207 h 52197"/>
              <a:gd name="connsiteX4" fmla="*/ 22351 w 22352"/>
              <a:gd name="connsiteY4" fmla="*/ 1651 h 52197"/>
              <a:gd name="connsiteX5" fmla="*/ 9651 w 22352"/>
              <a:gd name="connsiteY5" fmla="*/ 0 h 52197"/>
              <a:gd name="connsiteX6" fmla="*/ 9270 w 22352"/>
              <a:gd name="connsiteY6" fmla="*/ 3428 h 52197"/>
              <a:gd name="connsiteX7" fmla="*/ 9270 w 22352"/>
              <a:gd name="connsiteY7" fmla="*/ 3175 h 52197"/>
              <a:gd name="connsiteX8" fmla="*/ 6350 w 22352"/>
              <a:gd name="connsiteY8" fmla="*/ 20192 h 52197"/>
              <a:gd name="connsiteX9" fmla="*/ 6350 w 22352"/>
              <a:gd name="connsiteY9" fmla="*/ 20065 h 52197"/>
              <a:gd name="connsiteX10" fmla="*/ 2920 w 22352"/>
              <a:gd name="connsiteY10" fmla="*/ 37210 h 52197"/>
              <a:gd name="connsiteX11" fmla="*/ 3047 w 22352"/>
              <a:gd name="connsiteY11" fmla="*/ 36957 h 52197"/>
              <a:gd name="connsiteX12" fmla="*/ 0 w 22352"/>
              <a:gd name="connsiteY12" fmla="*/ 49148 h 52197"/>
              <a:gd name="connsiteX13" fmla="*/ 12445 w 22352"/>
              <a:gd name="connsiteY13" fmla="*/ 52196 h 52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2352" h="52197">
                <a:moveTo>
                  <a:pt x="12445" y="52196"/>
                </a:moveTo>
                <a:lnTo>
                  <a:pt x="15366" y="39751"/>
                </a:lnTo>
                <a:lnTo>
                  <a:pt x="18795" y="22478"/>
                </a:lnTo>
                <a:lnTo>
                  <a:pt x="21844" y="5207"/>
                </a:lnTo>
                <a:lnTo>
                  <a:pt x="22351" y="1651"/>
                </a:lnTo>
                <a:lnTo>
                  <a:pt x="9651" y="0"/>
                </a:lnTo>
                <a:lnTo>
                  <a:pt x="9270" y="3428"/>
                </a:lnTo>
                <a:lnTo>
                  <a:pt x="9270" y="3175"/>
                </a:lnTo>
                <a:lnTo>
                  <a:pt x="6350" y="20192"/>
                </a:lnTo>
                <a:lnTo>
                  <a:pt x="6350" y="20065"/>
                </a:lnTo>
                <a:lnTo>
                  <a:pt x="2920" y="37210"/>
                </a:lnTo>
                <a:lnTo>
                  <a:pt x="3047" y="36957"/>
                </a:lnTo>
                <a:lnTo>
                  <a:pt x="0" y="49148"/>
                </a:lnTo>
                <a:lnTo>
                  <a:pt x="12445" y="521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789426" y="3593210"/>
            <a:ext cx="14223" cy="51562"/>
          </a:xfrm>
          <a:custGeom>
            <a:avLst/>
            <a:gdLst>
              <a:gd name="connsiteX0" fmla="*/ 12700 w 14223"/>
              <a:gd name="connsiteY0" fmla="*/ 51561 h 51562"/>
              <a:gd name="connsiteX1" fmla="*/ 13334 w 14223"/>
              <a:gd name="connsiteY1" fmla="*/ 41148 h 51562"/>
              <a:gd name="connsiteX2" fmla="*/ 13589 w 14223"/>
              <a:gd name="connsiteY2" fmla="*/ 23876 h 51562"/>
              <a:gd name="connsiteX3" fmla="*/ 13842 w 14223"/>
              <a:gd name="connsiteY3" fmla="*/ 6730 h 51562"/>
              <a:gd name="connsiteX4" fmla="*/ 13842 w 14223"/>
              <a:gd name="connsiteY4" fmla="*/ 6985 h 51562"/>
              <a:gd name="connsiteX5" fmla="*/ 14223 w 14223"/>
              <a:gd name="connsiteY5" fmla="*/ 761 h 51562"/>
              <a:gd name="connsiteX6" fmla="*/ 1523 w 14223"/>
              <a:gd name="connsiteY6" fmla="*/ 0 h 51562"/>
              <a:gd name="connsiteX7" fmla="*/ 1142 w 14223"/>
              <a:gd name="connsiteY7" fmla="*/ 6350 h 51562"/>
              <a:gd name="connsiteX8" fmla="*/ 889 w 14223"/>
              <a:gd name="connsiteY8" fmla="*/ 23748 h 51562"/>
              <a:gd name="connsiteX9" fmla="*/ 634 w 14223"/>
              <a:gd name="connsiteY9" fmla="*/ 40894 h 51562"/>
              <a:gd name="connsiteX10" fmla="*/ 634 w 14223"/>
              <a:gd name="connsiteY10" fmla="*/ 40513 h 51562"/>
              <a:gd name="connsiteX11" fmla="*/ 0 w 14223"/>
              <a:gd name="connsiteY11" fmla="*/ 50800 h 51562"/>
              <a:gd name="connsiteX12" fmla="*/ 12700 w 14223"/>
              <a:gd name="connsiteY12" fmla="*/ 51561 h 51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4223" h="51562">
                <a:moveTo>
                  <a:pt x="12700" y="51561"/>
                </a:moveTo>
                <a:lnTo>
                  <a:pt x="13334" y="41148"/>
                </a:lnTo>
                <a:lnTo>
                  <a:pt x="13589" y="23876"/>
                </a:lnTo>
                <a:lnTo>
                  <a:pt x="13842" y="6730"/>
                </a:lnTo>
                <a:lnTo>
                  <a:pt x="13842" y="6985"/>
                </a:lnTo>
                <a:lnTo>
                  <a:pt x="14223" y="761"/>
                </a:lnTo>
                <a:lnTo>
                  <a:pt x="1523" y="0"/>
                </a:lnTo>
                <a:lnTo>
                  <a:pt x="1142" y="6350"/>
                </a:lnTo>
                <a:lnTo>
                  <a:pt x="889" y="23748"/>
                </a:lnTo>
                <a:lnTo>
                  <a:pt x="634" y="40894"/>
                </a:lnTo>
                <a:lnTo>
                  <a:pt x="634" y="40513"/>
                </a:lnTo>
                <a:lnTo>
                  <a:pt x="0" y="50800"/>
                </a:lnTo>
                <a:lnTo>
                  <a:pt x="12700" y="515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794505" y="3504310"/>
            <a:ext cx="21844" cy="52197"/>
          </a:xfrm>
          <a:custGeom>
            <a:avLst/>
            <a:gdLst>
              <a:gd name="connsiteX0" fmla="*/ 12700 w 21844"/>
              <a:gd name="connsiteY0" fmla="*/ 52197 h 52197"/>
              <a:gd name="connsiteX1" fmla="*/ 13589 w 21844"/>
              <a:gd name="connsiteY1" fmla="*/ 44830 h 52197"/>
              <a:gd name="connsiteX2" fmla="*/ 13589 w 21844"/>
              <a:gd name="connsiteY2" fmla="*/ 45085 h 52197"/>
              <a:gd name="connsiteX3" fmla="*/ 16509 w 21844"/>
              <a:gd name="connsiteY3" fmla="*/ 27940 h 52197"/>
              <a:gd name="connsiteX4" fmla="*/ 16509 w 21844"/>
              <a:gd name="connsiteY4" fmla="*/ 28194 h 52197"/>
              <a:gd name="connsiteX5" fmla="*/ 19939 w 21844"/>
              <a:gd name="connsiteY5" fmla="*/ 11048 h 52197"/>
              <a:gd name="connsiteX6" fmla="*/ 19811 w 21844"/>
              <a:gd name="connsiteY6" fmla="*/ 11303 h 52197"/>
              <a:gd name="connsiteX7" fmla="*/ 21844 w 21844"/>
              <a:gd name="connsiteY7" fmla="*/ 2921 h 52197"/>
              <a:gd name="connsiteX8" fmla="*/ 9525 w 21844"/>
              <a:gd name="connsiteY8" fmla="*/ 0 h 52197"/>
              <a:gd name="connsiteX9" fmla="*/ 7492 w 21844"/>
              <a:gd name="connsiteY9" fmla="*/ 8509 h 52197"/>
              <a:gd name="connsiteX10" fmla="*/ 4064 w 21844"/>
              <a:gd name="connsiteY10" fmla="*/ 25780 h 52197"/>
              <a:gd name="connsiteX11" fmla="*/ 1015 w 21844"/>
              <a:gd name="connsiteY11" fmla="*/ 43053 h 52197"/>
              <a:gd name="connsiteX12" fmla="*/ 0 w 21844"/>
              <a:gd name="connsiteY12" fmla="*/ 50546 h 52197"/>
              <a:gd name="connsiteX13" fmla="*/ 12700 w 21844"/>
              <a:gd name="connsiteY13" fmla="*/ 52197 h 521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21844" h="52197">
                <a:moveTo>
                  <a:pt x="12700" y="52197"/>
                </a:moveTo>
                <a:lnTo>
                  <a:pt x="13589" y="44830"/>
                </a:lnTo>
                <a:lnTo>
                  <a:pt x="13589" y="45085"/>
                </a:lnTo>
                <a:lnTo>
                  <a:pt x="16509" y="27940"/>
                </a:lnTo>
                <a:lnTo>
                  <a:pt x="16509" y="28194"/>
                </a:lnTo>
                <a:lnTo>
                  <a:pt x="19939" y="11048"/>
                </a:lnTo>
                <a:lnTo>
                  <a:pt x="19811" y="11303"/>
                </a:lnTo>
                <a:lnTo>
                  <a:pt x="21844" y="2921"/>
                </a:lnTo>
                <a:lnTo>
                  <a:pt x="9525" y="0"/>
                </a:lnTo>
                <a:lnTo>
                  <a:pt x="7492" y="8509"/>
                </a:lnTo>
                <a:lnTo>
                  <a:pt x="4064" y="25780"/>
                </a:lnTo>
                <a:lnTo>
                  <a:pt x="1015" y="43053"/>
                </a:lnTo>
                <a:lnTo>
                  <a:pt x="0" y="50546"/>
                </a:lnTo>
                <a:lnTo>
                  <a:pt x="12700" y="5219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814317" y="3419094"/>
            <a:ext cx="29591" cy="51942"/>
          </a:xfrm>
          <a:custGeom>
            <a:avLst/>
            <a:gdLst>
              <a:gd name="connsiteX0" fmla="*/ 12191 w 29591"/>
              <a:gd name="connsiteY0" fmla="*/ 51942 h 51942"/>
              <a:gd name="connsiteX1" fmla="*/ 13970 w 29591"/>
              <a:gd name="connsiteY1" fmla="*/ 46101 h 51942"/>
              <a:gd name="connsiteX2" fmla="*/ 13842 w 29591"/>
              <a:gd name="connsiteY2" fmla="*/ 46354 h 51942"/>
              <a:gd name="connsiteX3" fmla="*/ 19811 w 29591"/>
              <a:gd name="connsiteY3" fmla="*/ 29590 h 51942"/>
              <a:gd name="connsiteX4" fmla="*/ 19685 w 29591"/>
              <a:gd name="connsiteY4" fmla="*/ 29717 h 51942"/>
              <a:gd name="connsiteX5" fmla="*/ 29591 w 29591"/>
              <a:gd name="connsiteY5" fmla="*/ 4698 h 51942"/>
              <a:gd name="connsiteX6" fmla="*/ 17779 w 29591"/>
              <a:gd name="connsiteY6" fmla="*/ 0 h 51942"/>
              <a:gd name="connsiteX7" fmla="*/ 7873 w 29591"/>
              <a:gd name="connsiteY7" fmla="*/ 25146 h 51942"/>
              <a:gd name="connsiteX8" fmla="*/ 1904 w 29591"/>
              <a:gd name="connsiteY8" fmla="*/ 42164 h 51942"/>
              <a:gd name="connsiteX9" fmla="*/ 0 w 29591"/>
              <a:gd name="connsiteY9" fmla="*/ 48133 h 51942"/>
              <a:gd name="connsiteX10" fmla="*/ 12191 w 29591"/>
              <a:gd name="connsiteY10" fmla="*/ 51942 h 519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29591" h="51942">
                <a:moveTo>
                  <a:pt x="12191" y="51942"/>
                </a:moveTo>
                <a:lnTo>
                  <a:pt x="13970" y="46101"/>
                </a:lnTo>
                <a:lnTo>
                  <a:pt x="13842" y="46354"/>
                </a:lnTo>
                <a:lnTo>
                  <a:pt x="19811" y="29590"/>
                </a:lnTo>
                <a:lnTo>
                  <a:pt x="19685" y="29717"/>
                </a:lnTo>
                <a:lnTo>
                  <a:pt x="29591" y="4698"/>
                </a:lnTo>
                <a:lnTo>
                  <a:pt x="17779" y="0"/>
                </a:lnTo>
                <a:lnTo>
                  <a:pt x="7873" y="25146"/>
                </a:lnTo>
                <a:lnTo>
                  <a:pt x="1904" y="42164"/>
                </a:lnTo>
                <a:lnTo>
                  <a:pt x="0" y="48133"/>
                </a:lnTo>
                <a:lnTo>
                  <a:pt x="12191" y="5194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847972" y="3338703"/>
            <a:ext cx="35305" cy="50799"/>
          </a:xfrm>
          <a:custGeom>
            <a:avLst/>
            <a:gdLst>
              <a:gd name="connsiteX0" fmla="*/ 11557 w 35305"/>
              <a:gd name="connsiteY0" fmla="*/ 50800 h 50799"/>
              <a:gd name="connsiteX1" fmla="*/ 14605 w 35305"/>
              <a:gd name="connsiteY1" fmla="*/ 44195 h 50799"/>
              <a:gd name="connsiteX2" fmla="*/ 14478 w 35305"/>
              <a:gd name="connsiteY2" fmla="*/ 44450 h 50799"/>
              <a:gd name="connsiteX3" fmla="*/ 32004 w 35305"/>
              <a:gd name="connsiteY3" fmla="*/ 11937 h 50799"/>
              <a:gd name="connsiteX4" fmla="*/ 31877 w 35305"/>
              <a:gd name="connsiteY4" fmla="*/ 12318 h 50799"/>
              <a:gd name="connsiteX5" fmla="*/ 35305 w 35305"/>
              <a:gd name="connsiteY5" fmla="*/ 6730 h 50799"/>
              <a:gd name="connsiteX6" fmla="*/ 24384 w 35305"/>
              <a:gd name="connsiteY6" fmla="*/ 0 h 50799"/>
              <a:gd name="connsiteX7" fmla="*/ 20955 w 35305"/>
              <a:gd name="connsiteY7" fmla="*/ 5841 h 50799"/>
              <a:gd name="connsiteX8" fmla="*/ 3175 w 35305"/>
              <a:gd name="connsiteY8" fmla="*/ 38607 h 50799"/>
              <a:gd name="connsiteX9" fmla="*/ 0 w 35305"/>
              <a:gd name="connsiteY9" fmla="*/ 45338 h 50799"/>
              <a:gd name="connsiteX10" fmla="*/ 11557 w 35305"/>
              <a:gd name="connsiteY10" fmla="*/ 50800 h 50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305" h="50799">
                <a:moveTo>
                  <a:pt x="11557" y="50800"/>
                </a:moveTo>
                <a:lnTo>
                  <a:pt x="14605" y="44195"/>
                </a:lnTo>
                <a:lnTo>
                  <a:pt x="14478" y="44450"/>
                </a:lnTo>
                <a:lnTo>
                  <a:pt x="32004" y="11937"/>
                </a:lnTo>
                <a:lnTo>
                  <a:pt x="31877" y="12318"/>
                </a:lnTo>
                <a:lnTo>
                  <a:pt x="35305" y="6730"/>
                </a:lnTo>
                <a:lnTo>
                  <a:pt x="24384" y="0"/>
                </a:lnTo>
                <a:lnTo>
                  <a:pt x="20955" y="5841"/>
                </a:lnTo>
                <a:lnTo>
                  <a:pt x="3175" y="38607"/>
                </a:lnTo>
                <a:lnTo>
                  <a:pt x="0" y="45338"/>
                </a:lnTo>
                <a:lnTo>
                  <a:pt x="11557" y="508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92677" y="3264534"/>
            <a:ext cx="39751" cy="48768"/>
          </a:xfrm>
          <a:custGeom>
            <a:avLst/>
            <a:gdLst>
              <a:gd name="connsiteX0" fmla="*/ 10540 w 39751"/>
              <a:gd name="connsiteY0" fmla="*/ 48768 h 48768"/>
              <a:gd name="connsiteX1" fmla="*/ 27939 w 39751"/>
              <a:gd name="connsiteY1" fmla="*/ 23368 h 48768"/>
              <a:gd name="connsiteX2" fmla="*/ 27685 w 39751"/>
              <a:gd name="connsiteY2" fmla="*/ 23622 h 48768"/>
              <a:gd name="connsiteX3" fmla="*/ 39751 w 39751"/>
              <a:gd name="connsiteY3" fmla="*/ 7747 h 48768"/>
              <a:gd name="connsiteX4" fmla="*/ 29717 w 39751"/>
              <a:gd name="connsiteY4" fmla="*/ 0 h 48768"/>
              <a:gd name="connsiteX5" fmla="*/ 17526 w 39751"/>
              <a:gd name="connsiteY5" fmla="*/ 16129 h 48768"/>
              <a:gd name="connsiteX6" fmla="*/ 0 w 39751"/>
              <a:gd name="connsiteY6" fmla="*/ 41655 h 48768"/>
              <a:gd name="connsiteX7" fmla="*/ 10540 w 39751"/>
              <a:gd name="connsiteY7" fmla="*/ 48768 h 48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751" h="48768">
                <a:moveTo>
                  <a:pt x="10540" y="48768"/>
                </a:moveTo>
                <a:lnTo>
                  <a:pt x="27939" y="23368"/>
                </a:lnTo>
                <a:lnTo>
                  <a:pt x="27685" y="23622"/>
                </a:lnTo>
                <a:lnTo>
                  <a:pt x="39751" y="7747"/>
                </a:lnTo>
                <a:lnTo>
                  <a:pt x="29717" y="0"/>
                </a:lnTo>
                <a:lnTo>
                  <a:pt x="17526" y="16129"/>
                </a:lnTo>
                <a:lnTo>
                  <a:pt x="0" y="41655"/>
                </a:lnTo>
                <a:lnTo>
                  <a:pt x="10540" y="4876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46271" y="3196208"/>
            <a:ext cx="43179" cy="46482"/>
          </a:xfrm>
          <a:custGeom>
            <a:avLst/>
            <a:gdLst>
              <a:gd name="connsiteX0" fmla="*/ 9778 w 43179"/>
              <a:gd name="connsiteY0" fmla="*/ 46482 h 46482"/>
              <a:gd name="connsiteX1" fmla="*/ 22097 w 43179"/>
              <a:gd name="connsiteY1" fmla="*/ 31623 h 46482"/>
              <a:gd name="connsiteX2" fmla="*/ 21970 w 43179"/>
              <a:gd name="connsiteY2" fmla="*/ 31876 h 46482"/>
              <a:gd name="connsiteX3" fmla="*/ 43179 w 43179"/>
              <a:gd name="connsiteY3" fmla="*/ 8636 h 46482"/>
              <a:gd name="connsiteX4" fmla="*/ 33782 w 43179"/>
              <a:gd name="connsiteY4" fmla="*/ 0 h 46482"/>
              <a:gd name="connsiteX5" fmla="*/ 12445 w 43179"/>
              <a:gd name="connsiteY5" fmla="*/ 23367 h 46482"/>
              <a:gd name="connsiteX6" fmla="*/ 0 w 43179"/>
              <a:gd name="connsiteY6" fmla="*/ 38354 h 46482"/>
              <a:gd name="connsiteX7" fmla="*/ 9778 w 43179"/>
              <a:gd name="connsiteY7" fmla="*/ 46482 h 46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179" h="46482">
                <a:moveTo>
                  <a:pt x="9778" y="46482"/>
                </a:moveTo>
                <a:lnTo>
                  <a:pt x="22097" y="31623"/>
                </a:lnTo>
                <a:lnTo>
                  <a:pt x="21970" y="31876"/>
                </a:lnTo>
                <a:lnTo>
                  <a:pt x="43179" y="8636"/>
                </a:lnTo>
                <a:lnTo>
                  <a:pt x="33782" y="0"/>
                </a:lnTo>
                <a:lnTo>
                  <a:pt x="12445" y="23367"/>
                </a:lnTo>
                <a:lnTo>
                  <a:pt x="0" y="38354"/>
                </a:lnTo>
                <a:lnTo>
                  <a:pt x="9778" y="464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006977" y="3133725"/>
            <a:ext cx="45592" cy="44069"/>
          </a:xfrm>
          <a:custGeom>
            <a:avLst/>
            <a:gdLst>
              <a:gd name="connsiteX0" fmla="*/ 8889 w 45592"/>
              <a:gd name="connsiteY0" fmla="*/ 44069 h 44069"/>
              <a:gd name="connsiteX1" fmla="*/ 15875 w 45592"/>
              <a:gd name="connsiteY1" fmla="*/ 37083 h 44069"/>
              <a:gd name="connsiteX2" fmla="*/ 15747 w 45592"/>
              <a:gd name="connsiteY2" fmla="*/ 37210 h 44069"/>
              <a:gd name="connsiteX3" fmla="*/ 45465 w 45592"/>
              <a:gd name="connsiteY3" fmla="*/ 9905 h 44069"/>
              <a:gd name="connsiteX4" fmla="*/ 45211 w 45592"/>
              <a:gd name="connsiteY4" fmla="*/ 10032 h 44069"/>
              <a:gd name="connsiteX5" fmla="*/ 45592 w 45592"/>
              <a:gd name="connsiteY5" fmla="*/ 9779 h 44069"/>
              <a:gd name="connsiteX6" fmla="*/ 37464 w 45592"/>
              <a:gd name="connsiteY6" fmla="*/ 0 h 44069"/>
              <a:gd name="connsiteX7" fmla="*/ 36957 w 45592"/>
              <a:gd name="connsiteY7" fmla="*/ 507 h 44069"/>
              <a:gd name="connsiteX8" fmla="*/ 6984 w 45592"/>
              <a:gd name="connsiteY8" fmla="*/ 27939 h 44069"/>
              <a:gd name="connsiteX9" fmla="*/ 0 w 45592"/>
              <a:gd name="connsiteY9" fmla="*/ 35051 h 44069"/>
              <a:gd name="connsiteX10" fmla="*/ 8889 w 45592"/>
              <a:gd name="connsiteY10" fmla="*/ 44069 h 440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5592" h="44069">
                <a:moveTo>
                  <a:pt x="8889" y="44069"/>
                </a:moveTo>
                <a:lnTo>
                  <a:pt x="15875" y="37083"/>
                </a:lnTo>
                <a:lnTo>
                  <a:pt x="15747" y="37210"/>
                </a:lnTo>
                <a:lnTo>
                  <a:pt x="45465" y="9905"/>
                </a:lnTo>
                <a:lnTo>
                  <a:pt x="45211" y="10032"/>
                </a:lnTo>
                <a:lnTo>
                  <a:pt x="45592" y="9779"/>
                </a:lnTo>
                <a:lnTo>
                  <a:pt x="37464" y="0"/>
                </a:lnTo>
                <a:lnTo>
                  <a:pt x="36957" y="507"/>
                </a:lnTo>
                <a:lnTo>
                  <a:pt x="6984" y="27939"/>
                </a:lnTo>
                <a:lnTo>
                  <a:pt x="0" y="35051"/>
                </a:lnTo>
                <a:lnTo>
                  <a:pt x="8889" y="4406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073525" y="3077845"/>
            <a:ext cx="48005" cy="41020"/>
          </a:xfrm>
          <a:custGeom>
            <a:avLst/>
            <a:gdLst>
              <a:gd name="connsiteX0" fmla="*/ 8128 w 48005"/>
              <a:gd name="connsiteY0" fmla="*/ 41020 h 41020"/>
              <a:gd name="connsiteX1" fmla="*/ 9778 w 48005"/>
              <a:gd name="connsiteY1" fmla="*/ 39623 h 41020"/>
              <a:gd name="connsiteX2" fmla="*/ 9525 w 48005"/>
              <a:gd name="connsiteY2" fmla="*/ 39877 h 41020"/>
              <a:gd name="connsiteX3" fmla="*/ 42036 w 48005"/>
              <a:gd name="connsiteY3" fmla="*/ 14604 h 41020"/>
              <a:gd name="connsiteX4" fmla="*/ 41783 w 48005"/>
              <a:gd name="connsiteY4" fmla="*/ 14731 h 41020"/>
              <a:gd name="connsiteX5" fmla="*/ 48005 w 48005"/>
              <a:gd name="connsiteY5" fmla="*/ 10286 h 41020"/>
              <a:gd name="connsiteX6" fmla="*/ 40640 w 48005"/>
              <a:gd name="connsiteY6" fmla="*/ 0 h 41020"/>
              <a:gd name="connsiteX7" fmla="*/ 34290 w 48005"/>
              <a:gd name="connsiteY7" fmla="*/ 4444 h 41020"/>
              <a:gd name="connsiteX8" fmla="*/ 1651 w 48005"/>
              <a:gd name="connsiteY8" fmla="*/ 29844 h 41020"/>
              <a:gd name="connsiteX9" fmla="*/ 0 w 48005"/>
              <a:gd name="connsiteY9" fmla="*/ 31369 h 41020"/>
              <a:gd name="connsiteX10" fmla="*/ 8128 w 48005"/>
              <a:gd name="connsiteY10" fmla="*/ 41020 h 41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48005" h="41020">
                <a:moveTo>
                  <a:pt x="8128" y="41020"/>
                </a:moveTo>
                <a:lnTo>
                  <a:pt x="9778" y="39623"/>
                </a:lnTo>
                <a:lnTo>
                  <a:pt x="9525" y="39877"/>
                </a:lnTo>
                <a:lnTo>
                  <a:pt x="42036" y="14604"/>
                </a:lnTo>
                <a:lnTo>
                  <a:pt x="41783" y="14731"/>
                </a:lnTo>
                <a:lnTo>
                  <a:pt x="48005" y="10286"/>
                </a:lnTo>
                <a:lnTo>
                  <a:pt x="40640" y="0"/>
                </a:lnTo>
                <a:lnTo>
                  <a:pt x="34290" y="4444"/>
                </a:lnTo>
                <a:lnTo>
                  <a:pt x="1651" y="29844"/>
                </a:lnTo>
                <a:lnTo>
                  <a:pt x="0" y="31369"/>
                </a:lnTo>
                <a:lnTo>
                  <a:pt x="8128" y="410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45407" y="3028060"/>
            <a:ext cx="49529" cy="38227"/>
          </a:xfrm>
          <a:custGeom>
            <a:avLst/>
            <a:gdLst>
              <a:gd name="connsiteX0" fmla="*/ 6984 w 49529"/>
              <a:gd name="connsiteY0" fmla="*/ 38227 h 38227"/>
              <a:gd name="connsiteX1" fmla="*/ 38227 w 49529"/>
              <a:gd name="connsiteY1" fmla="*/ 17653 h 38227"/>
              <a:gd name="connsiteX2" fmla="*/ 37972 w 49529"/>
              <a:gd name="connsiteY2" fmla="*/ 17780 h 38227"/>
              <a:gd name="connsiteX3" fmla="*/ 49529 w 49529"/>
              <a:gd name="connsiteY3" fmla="*/ 10795 h 38227"/>
              <a:gd name="connsiteX4" fmla="*/ 42926 w 49529"/>
              <a:gd name="connsiteY4" fmla="*/ 0 h 38227"/>
              <a:gd name="connsiteX5" fmla="*/ 31369 w 49529"/>
              <a:gd name="connsiteY5" fmla="*/ 6985 h 38227"/>
              <a:gd name="connsiteX6" fmla="*/ 0 w 49529"/>
              <a:gd name="connsiteY6" fmla="*/ 27559 h 38227"/>
              <a:gd name="connsiteX7" fmla="*/ 6984 w 49529"/>
              <a:gd name="connsiteY7" fmla="*/ 38227 h 38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529" h="38227">
                <a:moveTo>
                  <a:pt x="6984" y="38227"/>
                </a:moveTo>
                <a:lnTo>
                  <a:pt x="38227" y="17653"/>
                </a:lnTo>
                <a:lnTo>
                  <a:pt x="37972" y="17780"/>
                </a:lnTo>
                <a:lnTo>
                  <a:pt x="49529" y="10795"/>
                </a:lnTo>
                <a:lnTo>
                  <a:pt x="42926" y="0"/>
                </a:lnTo>
                <a:lnTo>
                  <a:pt x="31369" y="6985"/>
                </a:lnTo>
                <a:lnTo>
                  <a:pt x="0" y="27559"/>
                </a:lnTo>
                <a:lnTo>
                  <a:pt x="6984" y="382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221353" y="2984754"/>
            <a:ext cx="50800" cy="34925"/>
          </a:xfrm>
          <a:custGeom>
            <a:avLst/>
            <a:gdLst>
              <a:gd name="connsiteX0" fmla="*/ 6095 w 50800"/>
              <a:gd name="connsiteY0" fmla="*/ 34925 h 34925"/>
              <a:gd name="connsiteX1" fmla="*/ 34670 w 50800"/>
              <a:gd name="connsiteY1" fmla="*/ 19430 h 34925"/>
              <a:gd name="connsiteX2" fmla="*/ 34416 w 50800"/>
              <a:gd name="connsiteY2" fmla="*/ 19557 h 34925"/>
              <a:gd name="connsiteX3" fmla="*/ 50800 w 50800"/>
              <a:gd name="connsiteY3" fmla="*/ 11302 h 34925"/>
              <a:gd name="connsiteX4" fmla="*/ 45211 w 50800"/>
              <a:gd name="connsiteY4" fmla="*/ 0 h 34925"/>
              <a:gd name="connsiteX5" fmla="*/ 28575 w 50800"/>
              <a:gd name="connsiteY5" fmla="*/ 8127 h 34925"/>
              <a:gd name="connsiteX6" fmla="*/ 0 w 50800"/>
              <a:gd name="connsiteY6" fmla="*/ 23875 h 34925"/>
              <a:gd name="connsiteX7" fmla="*/ 6095 w 50800"/>
              <a:gd name="connsiteY7" fmla="*/ 34925 h 34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800" h="34925">
                <a:moveTo>
                  <a:pt x="6095" y="34925"/>
                </a:moveTo>
                <a:lnTo>
                  <a:pt x="34670" y="19430"/>
                </a:lnTo>
                <a:lnTo>
                  <a:pt x="34416" y="19557"/>
                </a:lnTo>
                <a:lnTo>
                  <a:pt x="50800" y="11302"/>
                </a:lnTo>
                <a:lnTo>
                  <a:pt x="45211" y="0"/>
                </a:lnTo>
                <a:lnTo>
                  <a:pt x="28575" y="8127"/>
                </a:lnTo>
                <a:lnTo>
                  <a:pt x="0" y="23875"/>
                </a:lnTo>
                <a:lnTo>
                  <a:pt x="6095" y="3492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301109" y="2947923"/>
            <a:ext cx="51561" cy="31750"/>
          </a:xfrm>
          <a:custGeom>
            <a:avLst/>
            <a:gdLst>
              <a:gd name="connsiteX0" fmla="*/ 5206 w 51561"/>
              <a:gd name="connsiteY0" fmla="*/ 31750 h 31750"/>
              <a:gd name="connsiteX1" fmla="*/ 30860 w 51561"/>
              <a:gd name="connsiteY1" fmla="*/ 20193 h 31750"/>
              <a:gd name="connsiteX2" fmla="*/ 30606 w 51561"/>
              <a:gd name="connsiteY2" fmla="*/ 20193 h 31750"/>
              <a:gd name="connsiteX3" fmla="*/ 51561 w 51561"/>
              <a:gd name="connsiteY3" fmla="*/ 11811 h 31750"/>
              <a:gd name="connsiteX4" fmla="*/ 46862 w 51561"/>
              <a:gd name="connsiteY4" fmla="*/ 0 h 31750"/>
              <a:gd name="connsiteX5" fmla="*/ 25780 w 51561"/>
              <a:gd name="connsiteY5" fmla="*/ 8508 h 31750"/>
              <a:gd name="connsiteX6" fmla="*/ 0 w 51561"/>
              <a:gd name="connsiteY6" fmla="*/ 20193 h 31750"/>
              <a:gd name="connsiteX7" fmla="*/ 5206 w 51561"/>
              <a:gd name="connsiteY7" fmla="*/ 317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561" h="31750">
                <a:moveTo>
                  <a:pt x="5206" y="31750"/>
                </a:moveTo>
                <a:lnTo>
                  <a:pt x="30860" y="20193"/>
                </a:lnTo>
                <a:lnTo>
                  <a:pt x="30606" y="20193"/>
                </a:lnTo>
                <a:lnTo>
                  <a:pt x="51561" y="11811"/>
                </a:lnTo>
                <a:lnTo>
                  <a:pt x="46862" y="0"/>
                </a:lnTo>
                <a:lnTo>
                  <a:pt x="25780" y="8508"/>
                </a:lnTo>
                <a:lnTo>
                  <a:pt x="0" y="20193"/>
                </a:lnTo>
                <a:lnTo>
                  <a:pt x="5206" y="3175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383785" y="2918332"/>
            <a:ext cx="52197" cy="27940"/>
          </a:xfrm>
          <a:custGeom>
            <a:avLst/>
            <a:gdLst>
              <a:gd name="connsiteX0" fmla="*/ 4317 w 52197"/>
              <a:gd name="connsiteY0" fmla="*/ 27940 h 27940"/>
              <a:gd name="connsiteX1" fmla="*/ 27178 w 52197"/>
              <a:gd name="connsiteY1" fmla="*/ 19812 h 27940"/>
              <a:gd name="connsiteX2" fmla="*/ 26923 w 52197"/>
              <a:gd name="connsiteY2" fmla="*/ 19939 h 27940"/>
              <a:gd name="connsiteX3" fmla="*/ 52197 w 52197"/>
              <a:gd name="connsiteY3" fmla="*/ 12065 h 27940"/>
              <a:gd name="connsiteX4" fmla="*/ 48514 w 52197"/>
              <a:gd name="connsiteY4" fmla="*/ 0 h 27940"/>
              <a:gd name="connsiteX5" fmla="*/ 22986 w 52197"/>
              <a:gd name="connsiteY5" fmla="*/ 7874 h 27940"/>
              <a:gd name="connsiteX6" fmla="*/ 0 w 52197"/>
              <a:gd name="connsiteY6" fmla="*/ 16002 h 27940"/>
              <a:gd name="connsiteX7" fmla="*/ 4317 w 52197"/>
              <a:gd name="connsiteY7" fmla="*/ 27940 h 27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97" h="27940">
                <a:moveTo>
                  <a:pt x="4317" y="27940"/>
                </a:moveTo>
                <a:lnTo>
                  <a:pt x="27178" y="19812"/>
                </a:lnTo>
                <a:lnTo>
                  <a:pt x="26923" y="19939"/>
                </a:lnTo>
                <a:lnTo>
                  <a:pt x="52197" y="12065"/>
                </a:lnTo>
                <a:lnTo>
                  <a:pt x="48514" y="0"/>
                </a:lnTo>
                <a:lnTo>
                  <a:pt x="22986" y="7874"/>
                </a:lnTo>
                <a:lnTo>
                  <a:pt x="0" y="16002"/>
                </a:lnTo>
                <a:lnTo>
                  <a:pt x="4317" y="279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69257" y="2896235"/>
            <a:ext cx="52323" cy="24002"/>
          </a:xfrm>
          <a:custGeom>
            <a:avLst/>
            <a:gdLst>
              <a:gd name="connsiteX0" fmla="*/ 3175 w 52323"/>
              <a:gd name="connsiteY0" fmla="*/ 24002 h 24002"/>
              <a:gd name="connsiteX1" fmla="*/ 22986 w 52323"/>
              <a:gd name="connsiteY1" fmla="*/ 18795 h 24002"/>
              <a:gd name="connsiteX2" fmla="*/ 22605 w 52323"/>
              <a:gd name="connsiteY2" fmla="*/ 18795 h 24002"/>
              <a:gd name="connsiteX3" fmla="*/ 52323 w 52323"/>
              <a:gd name="connsiteY3" fmla="*/ 12445 h 24002"/>
              <a:gd name="connsiteX4" fmla="*/ 49657 w 52323"/>
              <a:gd name="connsiteY4" fmla="*/ 0 h 24002"/>
              <a:gd name="connsiteX5" fmla="*/ 19811 w 52323"/>
              <a:gd name="connsiteY5" fmla="*/ 6476 h 24002"/>
              <a:gd name="connsiteX6" fmla="*/ 0 w 52323"/>
              <a:gd name="connsiteY6" fmla="*/ 11683 h 24002"/>
              <a:gd name="connsiteX7" fmla="*/ 3175 w 52323"/>
              <a:gd name="connsiteY7" fmla="*/ 24002 h 24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323" h="24002">
                <a:moveTo>
                  <a:pt x="3175" y="24002"/>
                </a:moveTo>
                <a:lnTo>
                  <a:pt x="22986" y="18795"/>
                </a:lnTo>
                <a:lnTo>
                  <a:pt x="22605" y="18795"/>
                </a:lnTo>
                <a:lnTo>
                  <a:pt x="52323" y="12445"/>
                </a:lnTo>
                <a:lnTo>
                  <a:pt x="49657" y="0"/>
                </a:lnTo>
                <a:lnTo>
                  <a:pt x="19811" y="6476"/>
                </a:lnTo>
                <a:lnTo>
                  <a:pt x="0" y="11683"/>
                </a:lnTo>
                <a:lnTo>
                  <a:pt x="3175" y="2400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556633" y="2882264"/>
            <a:ext cx="52196" cy="19558"/>
          </a:xfrm>
          <a:custGeom>
            <a:avLst/>
            <a:gdLst>
              <a:gd name="connsiteX0" fmla="*/ 2158 w 52196"/>
              <a:gd name="connsiteY0" fmla="*/ 19558 h 19558"/>
              <a:gd name="connsiteX1" fmla="*/ 18414 w 52196"/>
              <a:gd name="connsiteY1" fmla="*/ 16764 h 19558"/>
              <a:gd name="connsiteX2" fmla="*/ 18160 w 52196"/>
              <a:gd name="connsiteY2" fmla="*/ 16764 h 19558"/>
              <a:gd name="connsiteX3" fmla="*/ 52196 w 52196"/>
              <a:gd name="connsiteY3" fmla="*/ 12573 h 19558"/>
              <a:gd name="connsiteX4" fmla="*/ 50672 w 52196"/>
              <a:gd name="connsiteY4" fmla="*/ 0 h 19558"/>
              <a:gd name="connsiteX5" fmla="*/ 16509 w 52196"/>
              <a:gd name="connsiteY5" fmla="*/ 4191 h 19558"/>
              <a:gd name="connsiteX6" fmla="*/ 0 w 52196"/>
              <a:gd name="connsiteY6" fmla="*/ 6985 h 19558"/>
              <a:gd name="connsiteX7" fmla="*/ 2158 w 52196"/>
              <a:gd name="connsiteY7" fmla="*/ 19558 h 19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2196" h="19558">
                <a:moveTo>
                  <a:pt x="2158" y="19558"/>
                </a:moveTo>
                <a:lnTo>
                  <a:pt x="18414" y="16764"/>
                </a:lnTo>
                <a:lnTo>
                  <a:pt x="18160" y="16764"/>
                </a:lnTo>
                <a:lnTo>
                  <a:pt x="52196" y="12573"/>
                </a:lnTo>
                <a:lnTo>
                  <a:pt x="50672" y="0"/>
                </a:lnTo>
                <a:lnTo>
                  <a:pt x="16509" y="4191"/>
                </a:lnTo>
                <a:lnTo>
                  <a:pt x="0" y="6985"/>
                </a:lnTo>
                <a:lnTo>
                  <a:pt x="2158" y="1955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622800" y="2848864"/>
            <a:ext cx="77851" cy="76200"/>
          </a:xfrm>
          <a:custGeom>
            <a:avLst/>
            <a:gdLst>
              <a:gd name="connsiteX0" fmla="*/ 3555 w 77851"/>
              <a:gd name="connsiteY0" fmla="*/ 76200 h 76200"/>
              <a:gd name="connsiteX1" fmla="*/ 77851 w 77851"/>
              <a:gd name="connsiteY1" fmla="*/ 34543 h 76200"/>
              <a:gd name="connsiteX2" fmla="*/ 0 w 77851"/>
              <a:gd name="connsiteY2" fmla="*/ 0 h 76200"/>
              <a:gd name="connsiteX3" fmla="*/ 3555 w 77851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7851" h="76200">
                <a:moveTo>
                  <a:pt x="3555" y="76200"/>
                </a:moveTo>
                <a:lnTo>
                  <a:pt x="77851" y="34543"/>
                </a:lnTo>
                <a:lnTo>
                  <a:pt x="0" y="0"/>
                </a:lnTo>
                <a:lnTo>
                  <a:pt x="3555" y="76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938771" y="4206240"/>
            <a:ext cx="632459" cy="676655"/>
          </a:xfrm>
          <a:custGeom>
            <a:avLst/>
            <a:gdLst>
              <a:gd name="connsiteX0" fmla="*/ 0 w 632459"/>
              <a:gd name="connsiteY0" fmla="*/ 676655 h 676655"/>
              <a:gd name="connsiteX1" fmla="*/ 632459 w 632459"/>
              <a:gd name="connsiteY1" fmla="*/ 676655 h 676655"/>
              <a:gd name="connsiteX2" fmla="*/ 632459 w 632459"/>
              <a:gd name="connsiteY2" fmla="*/ 0 h 676655"/>
              <a:gd name="connsiteX3" fmla="*/ 0 w 632459"/>
              <a:gd name="connsiteY3" fmla="*/ 0 h 676655"/>
              <a:gd name="connsiteX4" fmla="*/ 0 w 632459"/>
              <a:gd name="connsiteY4" fmla="*/ 676655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2459" h="676655">
                <a:moveTo>
                  <a:pt x="0" y="676655"/>
                </a:moveTo>
                <a:lnTo>
                  <a:pt x="632459" y="676655"/>
                </a:lnTo>
                <a:lnTo>
                  <a:pt x="632459" y="0"/>
                </a:lnTo>
                <a:lnTo>
                  <a:pt x="0" y="0"/>
                </a:lnTo>
                <a:lnTo>
                  <a:pt x="0" y="676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979664" y="4218432"/>
            <a:ext cx="633983" cy="676655"/>
          </a:xfrm>
          <a:custGeom>
            <a:avLst/>
            <a:gdLst>
              <a:gd name="connsiteX0" fmla="*/ 0 w 633983"/>
              <a:gd name="connsiteY0" fmla="*/ 676655 h 676655"/>
              <a:gd name="connsiteX1" fmla="*/ 633983 w 633983"/>
              <a:gd name="connsiteY1" fmla="*/ 676655 h 676655"/>
              <a:gd name="connsiteX2" fmla="*/ 633983 w 633983"/>
              <a:gd name="connsiteY2" fmla="*/ 0 h 676655"/>
              <a:gd name="connsiteX3" fmla="*/ 0 w 633983"/>
              <a:gd name="connsiteY3" fmla="*/ 0 h 676655"/>
              <a:gd name="connsiteX4" fmla="*/ 0 w 633983"/>
              <a:gd name="connsiteY4" fmla="*/ 676655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983" h="676655">
                <a:moveTo>
                  <a:pt x="0" y="676655"/>
                </a:moveTo>
                <a:lnTo>
                  <a:pt x="633983" y="676655"/>
                </a:lnTo>
                <a:lnTo>
                  <a:pt x="633983" y="0"/>
                </a:lnTo>
                <a:lnTo>
                  <a:pt x="0" y="0"/>
                </a:lnTo>
                <a:lnTo>
                  <a:pt x="0" y="676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792598" y="5623445"/>
            <a:ext cx="451104" cy="12191"/>
          </a:xfrm>
          <a:custGeom>
            <a:avLst/>
            <a:gdLst>
              <a:gd name="connsiteX0" fmla="*/ 0 w 451104"/>
              <a:gd name="connsiteY0" fmla="*/ 6095 h 12191"/>
              <a:gd name="connsiteX1" fmla="*/ 451104 w 451104"/>
              <a:gd name="connsiteY1" fmla="*/ 6095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104" h="12191">
                <a:moveTo>
                  <a:pt x="0" y="6095"/>
                </a:moveTo>
                <a:lnTo>
                  <a:pt x="451104" y="60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966461" y="47990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966461" y="48879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966461" y="49768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966461" y="50657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966461" y="51546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966461" y="5243576"/>
            <a:ext cx="12700" cy="50800"/>
          </a:xfrm>
          <a:custGeom>
            <a:avLst/>
            <a:gdLst>
              <a:gd name="connsiteX0" fmla="*/ 6350 w 12700"/>
              <a:gd name="connsiteY0" fmla="*/ 0 h 50800"/>
              <a:gd name="connsiteX1" fmla="*/ 6350 w 12700"/>
              <a:gd name="connsiteY1" fmla="*/ 508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50800">
                <a:moveTo>
                  <a:pt x="6350" y="0"/>
                </a:moveTo>
                <a:lnTo>
                  <a:pt x="6350" y="508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934711" y="53132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38100 w 76200"/>
              <a:gd name="connsiteY1" fmla="*/ 76200 h 76200"/>
              <a:gd name="connsiteX2" fmla="*/ 0 w 76200"/>
              <a:gd name="connsiteY2" fmla="*/ 0 h 76200"/>
              <a:gd name="connsiteX3" fmla="*/ 76200 w 76200"/>
              <a:gd name="connsiteY3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38100" y="76200"/>
                </a:lnTo>
                <a:lnTo>
                  <a:pt x="0" y="0"/>
                </a:lnTo>
                <a:lnTo>
                  <a:pt x="762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701540" y="5740908"/>
            <a:ext cx="4300728" cy="646176"/>
          </a:xfrm>
          <a:custGeom>
            <a:avLst/>
            <a:gdLst>
              <a:gd name="connsiteX0" fmla="*/ 0 w 4300728"/>
              <a:gd name="connsiteY0" fmla="*/ 646176 h 646176"/>
              <a:gd name="connsiteX1" fmla="*/ 4300728 w 4300728"/>
              <a:gd name="connsiteY1" fmla="*/ 646176 h 646176"/>
              <a:gd name="connsiteX2" fmla="*/ 4300728 w 4300728"/>
              <a:gd name="connsiteY2" fmla="*/ 0 h 646176"/>
              <a:gd name="connsiteX3" fmla="*/ 0 w 4300728"/>
              <a:gd name="connsiteY3" fmla="*/ 0 h 646176"/>
              <a:gd name="connsiteX4" fmla="*/ 0 w 4300728"/>
              <a:gd name="connsiteY4" fmla="*/ 646176 h 646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0728" h="646176">
                <a:moveTo>
                  <a:pt x="0" y="646176"/>
                </a:moveTo>
                <a:lnTo>
                  <a:pt x="4300728" y="646176"/>
                </a:lnTo>
                <a:lnTo>
                  <a:pt x="4300728" y="0"/>
                </a:lnTo>
                <a:lnTo>
                  <a:pt x="0" y="0"/>
                </a:lnTo>
                <a:lnTo>
                  <a:pt x="0" y="64617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7104506" y="6312573"/>
            <a:ext cx="1231392" cy="10667"/>
          </a:xfrm>
          <a:custGeom>
            <a:avLst/>
            <a:gdLst>
              <a:gd name="connsiteX0" fmla="*/ 0 w 1231392"/>
              <a:gd name="connsiteY0" fmla="*/ 0 h 10667"/>
              <a:gd name="connsiteX1" fmla="*/ 615696 w 1231392"/>
              <a:gd name="connsiteY1" fmla="*/ 0 h 10667"/>
              <a:gd name="connsiteX2" fmla="*/ 1231392 w 1231392"/>
              <a:gd name="connsiteY2" fmla="*/ 0 h 10667"/>
              <a:gd name="connsiteX3" fmla="*/ 1231392 w 1231392"/>
              <a:gd name="connsiteY3" fmla="*/ 10667 h 10667"/>
              <a:gd name="connsiteX4" fmla="*/ 615696 w 1231392"/>
              <a:gd name="connsiteY4" fmla="*/ 10667 h 10667"/>
              <a:gd name="connsiteX5" fmla="*/ 0 w 1231392"/>
              <a:gd name="connsiteY5" fmla="*/ 10667 h 10667"/>
              <a:gd name="connsiteX6" fmla="*/ 0 w 1231392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31392" h="10667">
                <a:moveTo>
                  <a:pt x="0" y="0"/>
                </a:moveTo>
                <a:lnTo>
                  <a:pt x="615696" y="0"/>
                </a:lnTo>
                <a:lnTo>
                  <a:pt x="1231392" y="0"/>
                </a:lnTo>
                <a:lnTo>
                  <a:pt x="1231392" y="10667"/>
                </a:lnTo>
                <a:lnTo>
                  <a:pt x="615696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2600" y="2971800"/>
            <a:ext cx="2768600" cy="3886200"/>
          </a:xfrm>
          <a:prstGeom prst="rect">
            <a:avLst/>
          </a:prstGeom>
          <a:noFill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0300" y="3124200"/>
            <a:ext cx="101600" cy="647700"/>
          </a:xfrm>
          <a:prstGeom prst="rect">
            <a:avLst/>
          </a:prstGeom>
          <a:noFill/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2300" y="3073400"/>
            <a:ext cx="444500" cy="41910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8600" y="3073400"/>
            <a:ext cx="444500" cy="431800"/>
          </a:xfrm>
          <a:prstGeom prst="rect">
            <a:avLst/>
          </a:prstGeom>
          <a:noFill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4254500"/>
            <a:ext cx="4330700" cy="596900"/>
          </a:xfrm>
          <a:prstGeom prst="rect">
            <a:avLst/>
          </a:prstGeom>
          <a:noFill/>
        </p:spPr>
      </p:pic>
      <p:sp>
        <p:nvSpPr>
          <p:cNvPr id="51" name="TextBox 1"/>
          <p:cNvSpPr txBox="1"/>
          <p:nvPr/>
        </p:nvSpPr>
        <p:spPr>
          <a:xfrm>
            <a:off x="711200" y="406400"/>
            <a:ext cx="75819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Kogan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investigation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“model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proposed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pricing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theoretical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motivation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quantify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seemingly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successful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-factor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number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factors]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2" name="TextBox 1"/>
          <p:cNvSpPr txBox="1"/>
          <p:nvPr/>
        </p:nvSpPr>
        <p:spPr>
          <a:xfrm>
            <a:off x="609600" y="2768600"/>
            <a:ext cx="2819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27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[factors]</a:t>
            </a:r>
            <a:endParaRPr lang="en-US" altLang="zh-CN" sz="14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3" name="TextBox 1"/>
          <p:cNvSpPr txBox="1"/>
          <p:nvPr/>
        </p:nvSpPr>
        <p:spPr>
          <a:xfrm>
            <a:off x="4851400" y="2768600"/>
            <a:ext cx="3251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Randomly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X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number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endParaRPr lang="en-US" altLang="zh-CN" sz="14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609600" y="3098800"/>
            <a:ext cx="82423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178300" algn="l"/>
                <a:tab pos="80899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proposed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predictive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4178300" algn="l"/>
                <a:tab pos="8089900" algn="l"/>
              </a:tabLst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40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X+1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-factor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4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Evaluate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bottom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1971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-2011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period,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three-factor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comfortably</a:t>
            </a:r>
            <a:endParaRPr lang="en-US" altLang="zh-CN" sz="1200" u="sng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‘outperform’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Fama-French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178300" algn="l"/>
                <a:tab pos="80899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791967" y="1379219"/>
            <a:ext cx="1188720" cy="245363"/>
          </a:xfrm>
          <a:custGeom>
            <a:avLst/>
            <a:gdLst>
              <a:gd name="connsiteX0" fmla="*/ 0 w 1188720"/>
              <a:gd name="connsiteY0" fmla="*/ 245363 h 245363"/>
              <a:gd name="connsiteX1" fmla="*/ 1188720 w 1188720"/>
              <a:gd name="connsiteY1" fmla="*/ 245363 h 245363"/>
              <a:gd name="connsiteX2" fmla="*/ 1188720 w 1188720"/>
              <a:gd name="connsiteY2" fmla="*/ 0 h 245363"/>
              <a:gd name="connsiteX3" fmla="*/ 0 w 1188720"/>
              <a:gd name="connsiteY3" fmla="*/ 0 h 245363"/>
              <a:gd name="connsiteX4" fmla="*/ 0 w 1188720"/>
              <a:gd name="connsiteY4" fmla="*/ 245363 h 245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720" h="245363">
                <a:moveTo>
                  <a:pt x="0" y="245363"/>
                </a:moveTo>
                <a:lnTo>
                  <a:pt x="1188720" y="245363"/>
                </a:lnTo>
                <a:lnTo>
                  <a:pt x="1188720" y="0"/>
                </a:lnTo>
                <a:lnTo>
                  <a:pt x="0" y="0"/>
                </a:lnTo>
                <a:lnTo>
                  <a:pt x="0" y="245363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14188" y="1383791"/>
            <a:ext cx="1610868" cy="246887"/>
          </a:xfrm>
          <a:custGeom>
            <a:avLst/>
            <a:gdLst>
              <a:gd name="connsiteX0" fmla="*/ 0 w 1610868"/>
              <a:gd name="connsiteY0" fmla="*/ 246887 h 246887"/>
              <a:gd name="connsiteX1" fmla="*/ 1610868 w 1610868"/>
              <a:gd name="connsiteY1" fmla="*/ 246887 h 246887"/>
              <a:gd name="connsiteX2" fmla="*/ 1610868 w 1610868"/>
              <a:gd name="connsiteY2" fmla="*/ 0 h 246887"/>
              <a:gd name="connsiteX3" fmla="*/ 0 w 1610868"/>
              <a:gd name="connsiteY3" fmla="*/ 0 h 246887"/>
              <a:gd name="connsiteX4" fmla="*/ 0 w 1610868"/>
              <a:gd name="connsiteY4" fmla="*/ 246887 h 246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0868" h="246887">
                <a:moveTo>
                  <a:pt x="0" y="246887"/>
                </a:moveTo>
                <a:lnTo>
                  <a:pt x="1610868" y="246887"/>
                </a:lnTo>
                <a:lnTo>
                  <a:pt x="1610868" y="0"/>
                </a:lnTo>
                <a:lnTo>
                  <a:pt x="0" y="0"/>
                </a:lnTo>
                <a:lnTo>
                  <a:pt x="0" y="246887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54400" y="1485900"/>
            <a:ext cx="1879600" cy="5588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520700" y="330200"/>
            <a:ext cx="7454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905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Model/data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non-linear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578100"/>
            <a:ext cx="78232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part,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embraced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often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unabashed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enthusiasm.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often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attempt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trying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rationale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fantastic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number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considered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“out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-of-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dropped: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“overfitting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know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it!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weather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Waterloo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fails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“out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-of-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retained: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“excellent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problem?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Harvey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referring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generally: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625600" y="6286500"/>
            <a:ext cx="510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number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candidate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could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lucky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guaranteed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lucky.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882900" y="1447800"/>
            <a:ext cx="99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neural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network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397500" y="1447800"/>
            <a:ext cx="139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(feature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vector)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793992" y="2063495"/>
            <a:ext cx="781811" cy="676655"/>
          </a:xfrm>
          <a:custGeom>
            <a:avLst/>
            <a:gdLst>
              <a:gd name="connsiteX0" fmla="*/ 0 w 781811"/>
              <a:gd name="connsiteY0" fmla="*/ 676655 h 676655"/>
              <a:gd name="connsiteX1" fmla="*/ 781811 w 781811"/>
              <a:gd name="connsiteY1" fmla="*/ 676655 h 676655"/>
              <a:gd name="connsiteX2" fmla="*/ 781811 w 781811"/>
              <a:gd name="connsiteY2" fmla="*/ 0 h 676655"/>
              <a:gd name="connsiteX3" fmla="*/ 0 w 781811"/>
              <a:gd name="connsiteY3" fmla="*/ 0 h 676655"/>
              <a:gd name="connsiteX4" fmla="*/ 0 w 781811"/>
              <a:gd name="connsiteY4" fmla="*/ 676655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1811" h="676655">
                <a:moveTo>
                  <a:pt x="0" y="676655"/>
                </a:moveTo>
                <a:lnTo>
                  <a:pt x="781811" y="676655"/>
                </a:lnTo>
                <a:lnTo>
                  <a:pt x="781811" y="0"/>
                </a:lnTo>
                <a:lnTo>
                  <a:pt x="0" y="0"/>
                </a:lnTo>
                <a:lnTo>
                  <a:pt x="0" y="676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00059" y="2063495"/>
            <a:ext cx="818388" cy="676655"/>
          </a:xfrm>
          <a:custGeom>
            <a:avLst/>
            <a:gdLst>
              <a:gd name="connsiteX0" fmla="*/ 0 w 818388"/>
              <a:gd name="connsiteY0" fmla="*/ 676655 h 676655"/>
              <a:gd name="connsiteX1" fmla="*/ 818388 w 818388"/>
              <a:gd name="connsiteY1" fmla="*/ 676655 h 676655"/>
              <a:gd name="connsiteX2" fmla="*/ 818388 w 818388"/>
              <a:gd name="connsiteY2" fmla="*/ 0 h 676655"/>
              <a:gd name="connsiteX3" fmla="*/ 0 w 818388"/>
              <a:gd name="connsiteY3" fmla="*/ 0 h 676655"/>
              <a:gd name="connsiteX4" fmla="*/ 0 w 818388"/>
              <a:gd name="connsiteY4" fmla="*/ 676655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8388" h="676655">
                <a:moveTo>
                  <a:pt x="0" y="676655"/>
                </a:moveTo>
                <a:lnTo>
                  <a:pt x="818388" y="676655"/>
                </a:lnTo>
                <a:lnTo>
                  <a:pt x="818388" y="0"/>
                </a:lnTo>
                <a:lnTo>
                  <a:pt x="0" y="0"/>
                </a:lnTo>
                <a:lnTo>
                  <a:pt x="0" y="676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46604" y="5492496"/>
            <a:ext cx="1187195" cy="246888"/>
          </a:xfrm>
          <a:custGeom>
            <a:avLst/>
            <a:gdLst>
              <a:gd name="connsiteX0" fmla="*/ 0 w 1187195"/>
              <a:gd name="connsiteY0" fmla="*/ 246888 h 246888"/>
              <a:gd name="connsiteX1" fmla="*/ 1187195 w 1187195"/>
              <a:gd name="connsiteY1" fmla="*/ 246888 h 246888"/>
              <a:gd name="connsiteX2" fmla="*/ 1187195 w 1187195"/>
              <a:gd name="connsiteY2" fmla="*/ 0 h 246888"/>
              <a:gd name="connsiteX3" fmla="*/ 0 w 1187195"/>
              <a:gd name="connsiteY3" fmla="*/ 0 h 246888"/>
              <a:gd name="connsiteX4" fmla="*/ 0 w 1187195"/>
              <a:gd name="connsiteY4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195" h="246888">
                <a:moveTo>
                  <a:pt x="0" y="246888"/>
                </a:moveTo>
                <a:lnTo>
                  <a:pt x="1187195" y="246888"/>
                </a:lnTo>
                <a:lnTo>
                  <a:pt x="1187195" y="0"/>
                </a:lnTo>
                <a:lnTo>
                  <a:pt x="0" y="0"/>
                </a:lnTo>
                <a:lnTo>
                  <a:pt x="0" y="246888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17820" y="5088635"/>
            <a:ext cx="1610867" cy="246888"/>
          </a:xfrm>
          <a:custGeom>
            <a:avLst/>
            <a:gdLst>
              <a:gd name="connsiteX0" fmla="*/ 0 w 1610867"/>
              <a:gd name="connsiteY0" fmla="*/ 246888 h 246888"/>
              <a:gd name="connsiteX1" fmla="*/ 1610867 w 1610867"/>
              <a:gd name="connsiteY1" fmla="*/ 246888 h 246888"/>
              <a:gd name="connsiteX2" fmla="*/ 1610867 w 1610867"/>
              <a:gd name="connsiteY2" fmla="*/ 0 h 246888"/>
              <a:gd name="connsiteX3" fmla="*/ 0 w 1610867"/>
              <a:gd name="connsiteY3" fmla="*/ 0 h 246888"/>
              <a:gd name="connsiteX4" fmla="*/ 0 w 1610867"/>
              <a:gd name="connsiteY4" fmla="*/ 246888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0867" h="246888">
                <a:moveTo>
                  <a:pt x="0" y="246888"/>
                </a:moveTo>
                <a:lnTo>
                  <a:pt x="1610867" y="246888"/>
                </a:lnTo>
                <a:lnTo>
                  <a:pt x="1610867" y="0"/>
                </a:lnTo>
                <a:lnTo>
                  <a:pt x="0" y="0"/>
                </a:lnTo>
                <a:lnTo>
                  <a:pt x="0" y="246888"/>
                </a:lnTo>
              </a:path>
            </a:pathLst>
          </a:custGeom>
          <a:solidFill>
            <a:srgbClr val="BDD7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56532" y="5905500"/>
            <a:ext cx="306323" cy="422147"/>
          </a:xfrm>
          <a:custGeom>
            <a:avLst/>
            <a:gdLst>
              <a:gd name="connsiteX0" fmla="*/ 229742 w 306323"/>
              <a:gd name="connsiteY0" fmla="*/ 0 h 422147"/>
              <a:gd name="connsiteX1" fmla="*/ 229742 w 306323"/>
              <a:gd name="connsiteY1" fmla="*/ 268985 h 422147"/>
              <a:gd name="connsiteX2" fmla="*/ 306323 w 306323"/>
              <a:gd name="connsiteY2" fmla="*/ 268985 h 422147"/>
              <a:gd name="connsiteX3" fmla="*/ 153161 w 306323"/>
              <a:gd name="connsiteY3" fmla="*/ 422147 h 422147"/>
              <a:gd name="connsiteX4" fmla="*/ 0 w 306323"/>
              <a:gd name="connsiteY4" fmla="*/ 268985 h 422147"/>
              <a:gd name="connsiteX5" fmla="*/ 76580 w 306323"/>
              <a:gd name="connsiteY5" fmla="*/ 268985 h 422147"/>
              <a:gd name="connsiteX6" fmla="*/ 76580 w 306323"/>
              <a:gd name="connsiteY6" fmla="*/ 0 h 422147"/>
              <a:gd name="connsiteX7" fmla="*/ 229742 w 306323"/>
              <a:gd name="connsiteY7" fmla="*/ 0 h 422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6323" h="422147">
                <a:moveTo>
                  <a:pt x="229742" y="0"/>
                </a:moveTo>
                <a:lnTo>
                  <a:pt x="229742" y="268985"/>
                </a:lnTo>
                <a:lnTo>
                  <a:pt x="306323" y="268985"/>
                </a:lnTo>
                <a:lnTo>
                  <a:pt x="153161" y="422147"/>
                </a:lnTo>
                <a:lnTo>
                  <a:pt x="0" y="268985"/>
                </a:lnTo>
                <a:lnTo>
                  <a:pt x="76580" y="268985"/>
                </a:lnTo>
                <a:lnTo>
                  <a:pt x="76580" y="0"/>
                </a:lnTo>
                <a:lnTo>
                  <a:pt x="229742" y="0"/>
                </a:lnTo>
              </a:path>
            </a:pathLst>
          </a:custGeom>
          <a:solidFill>
            <a:srgbClr val="4472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50182" y="5899150"/>
            <a:ext cx="319023" cy="434847"/>
          </a:xfrm>
          <a:custGeom>
            <a:avLst/>
            <a:gdLst>
              <a:gd name="connsiteX0" fmla="*/ 236092 w 319023"/>
              <a:gd name="connsiteY0" fmla="*/ 6350 h 434847"/>
              <a:gd name="connsiteX1" fmla="*/ 236092 w 319023"/>
              <a:gd name="connsiteY1" fmla="*/ 275335 h 434847"/>
              <a:gd name="connsiteX2" fmla="*/ 312673 w 319023"/>
              <a:gd name="connsiteY2" fmla="*/ 275335 h 434847"/>
              <a:gd name="connsiteX3" fmla="*/ 159511 w 319023"/>
              <a:gd name="connsiteY3" fmla="*/ 428497 h 434847"/>
              <a:gd name="connsiteX4" fmla="*/ 6350 w 319023"/>
              <a:gd name="connsiteY4" fmla="*/ 275335 h 434847"/>
              <a:gd name="connsiteX5" fmla="*/ 82930 w 319023"/>
              <a:gd name="connsiteY5" fmla="*/ 275335 h 434847"/>
              <a:gd name="connsiteX6" fmla="*/ 82930 w 319023"/>
              <a:gd name="connsiteY6" fmla="*/ 6350 h 434847"/>
              <a:gd name="connsiteX7" fmla="*/ 236092 w 319023"/>
              <a:gd name="connsiteY7" fmla="*/ 6350 h 4348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9023" h="434847">
                <a:moveTo>
                  <a:pt x="236092" y="6350"/>
                </a:moveTo>
                <a:lnTo>
                  <a:pt x="236092" y="275335"/>
                </a:lnTo>
                <a:lnTo>
                  <a:pt x="312673" y="275335"/>
                </a:lnTo>
                <a:lnTo>
                  <a:pt x="159511" y="428497"/>
                </a:lnTo>
                <a:lnTo>
                  <a:pt x="6350" y="275335"/>
                </a:lnTo>
                <a:lnTo>
                  <a:pt x="82930" y="275335"/>
                </a:lnTo>
                <a:lnTo>
                  <a:pt x="82930" y="6350"/>
                </a:lnTo>
                <a:lnTo>
                  <a:pt x="236092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53767" y="1932432"/>
            <a:ext cx="1399032" cy="262127"/>
          </a:xfrm>
          <a:custGeom>
            <a:avLst/>
            <a:gdLst>
              <a:gd name="connsiteX0" fmla="*/ 0 w 1399032"/>
              <a:gd name="connsiteY0" fmla="*/ 262127 h 262127"/>
              <a:gd name="connsiteX1" fmla="*/ 1399032 w 1399032"/>
              <a:gd name="connsiteY1" fmla="*/ 262127 h 262127"/>
              <a:gd name="connsiteX2" fmla="*/ 1399032 w 1399032"/>
              <a:gd name="connsiteY2" fmla="*/ 0 h 262127"/>
              <a:gd name="connsiteX3" fmla="*/ 0 w 1399032"/>
              <a:gd name="connsiteY3" fmla="*/ 0 h 262127"/>
              <a:gd name="connsiteX4" fmla="*/ 0 w 1399032"/>
              <a:gd name="connsiteY4" fmla="*/ 262127 h 26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9032" h="262127">
                <a:moveTo>
                  <a:pt x="0" y="262127"/>
                </a:moveTo>
                <a:lnTo>
                  <a:pt x="1399032" y="262127"/>
                </a:lnTo>
                <a:lnTo>
                  <a:pt x="1399032" y="0"/>
                </a:lnTo>
                <a:lnTo>
                  <a:pt x="0" y="0"/>
                </a:lnTo>
                <a:lnTo>
                  <a:pt x="0" y="262127"/>
                </a:lnTo>
              </a:path>
            </a:pathLst>
          </a:custGeom>
          <a:solidFill>
            <a:srgbClr val="B4C7E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56532" y="2732532"/>
            <a:ext cx="4300728" cy="647700"/>
          </a:xfrm>
          <a:custGeom>
            <a:avLst/>
            <a:gdLst>
              <a:gd name="connsiteX0" fmla="*/ 0 w 4300728"/>
              <a:gd name="connsiteY0" fmla="*/ 647700 h 647700"/>
              <a:gd name="connsiteX1" fmla="*/ 4300727 w 4300728"/>
              <a:gd name="connsiteY1" fmla="*/ 647700 h 647700"/>
              <a:gd name="connsiteX2" fmla="*/ 4300727 w 4300728"/>
              <a:gd name="connsiteY2" fmla="*/ 0 h 647700"/>
              <a:gd name="connsiteX3" fmla="*/ 0 w 4300728"/>
              <a:gd name="connsiteY3" fmla="*/ 0 h 647700"/>
              <a:gd name="connsiteX4" fmla="*/ 0 w 4300728"/>
              <a:gd name="connsiteY4" fmla="*/ 647700 h 64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0728" h="647700">
                <a:moveTo>
                  <a:pt x="0" y="647700"/>
                </a:moveTo>
                <a:lnTo>
                  <a:pt x="4300727" y="647700"/>
                </a:lnTo>
                <a:lnTo>
                  <a:pt x="4300727" y="0"/>
                </a:lnTo>
                <a:lnTo>
                  <a:pt x="0" y="0"/>
                </a:lnTo>
                <a:lnTo>
                  <a:pt x="0" y="64770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659880" y="3304666"/>
            <a:ext cx="1231391" cy="10667"/>
          </a:xfrm>
          <a:custGeom>
            <a:avLst/>
            <a:gdLst>
              <a:gd name="connsiteX0" fmla="*/ 0 w 1231391"/>
              <a:gd name="connsiteY0" fmla="*/ 0 h 10667"/>
              <a:gd name="connsiteX1" fmla="*/ 615695 w 1231391"/>
              <a:gd name="connsiteY1" fmla="*/ 0 h 10667"/>
              <a:gd name="connsiteX2" fmla="*/ 1231391 w 1231391"/>
              <a:gd name="connsiteY2" fmla="*/ 0 h 10667"/>
              <a:gd name="connsiteX3" fmla="*/ 1231391 w 1231391"/>
              <a:gd name="connsiteY3" fmla="*/ 10667 h 10667"/>
              <a:gd name="connsiteX4" fmla="*/ 615695 w 1231391"/>
              <a:gd name="connsiteY4" fmla="*/ 10667 h 10667"/>
              <a:gd name="connsiteX5" fmla="*/ 0 w 1231391"/>
              <a:gd name="connsiteY5" fmla="*/ 10667 h 10667"/>
              <a:gd name="connsiteX6" fmla="*/ 0 w 1231391"/>
              <a:gd name="connsiteY6" fmla="*/ 0 h 10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31391" h="10667">
                <a:moveTo>
                  <a:pt x="0" y="0"/>
                </a:moveTo>
                <a:lnTo>
                  <a:pt x="615695" y="0"/>
                </a:lnTo>
                <a:lnTo>
                  <a:pt x="1231391" y="0"/>
                </a:lnTo>
                <a:lnTo>
                  <a:pt x="1231391" y="10667"/>
                </a:lnTo>
                <a:lnTo>
                  <a:pt x="615695" y="10667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1638300"/>
            <a:ext cx="2451100" cy="1409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300" y="2019300"/>
            <a:ext cx="5384800" cy="736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7700" y="4635500"/>
            <a:ext cx="2247900" cy="20066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711200" y="355600"/>
            <a:ext cx="4318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Model/data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1200" y="1117600"/>
            <a:ext cx="727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Recall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Kogan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selected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939800" y="1409700"/>
            <a:ext cx="590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easily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classical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11200" y="3619500"/>
            <a:ext cx="7607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approach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basically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(i)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non-linear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(NN)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(ii)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939800" y="3898900"/>
            <a:ext cx="278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of….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68400" y="4178300"/>
            <a:ext cx="485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Comparing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168400" y="4457700"/>
            <a:ext cx="652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pleased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linear,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628900" y="5562600"/>
            <a:ext cx="990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neural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network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5499100" y="5156200"/>
            <a:ext cx="1397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X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(feature</a:t>
            </a:r>
            <a:r>
              <a:rPr lang="en-US" altLang="zh-CN" sz="9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vector)</a:t>
            </a:r>
            <a:endParaRPr lang="en-US" altLang="zh-CN" sz="9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2044700" y="2006600"/>
            <a:ext cx="1130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E.g.</a:t>
            </a:r>
            <a:r>
              <a:rPr lang="en-US" altLang="zh-CN" sz="1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randomly</a:t>
            </a: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pick</a:t>
            </a:r>
            <a:r>
              <a:rPr lang="en-US" altLang="zh-CN" sz="1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endParaRPr lang="en-US" altLang="zh-CN" sz="11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343400" y="2819400"/>
            <a:ext cx="4064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bottom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1971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-2011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period,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randomly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constructed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three-factor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comfortably</a:t>
            </a:r>
            <a:endParaRPr lang="en-US" altLang="zh-CN" sz="1200" u="sng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sz="12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‘outperform’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Fama-French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222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[NN]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703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conduct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-scale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analysis,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investigating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nearly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30,000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individual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689100"/>
            <a:ext cx="3365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1957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2016.”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1943100"/>
            <a:ext cx="690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includes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94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interactions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197100"/>
            <a:ext cx="6985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8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aggregate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time-series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74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industry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dummy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2667000"/>
            <a:ext cx="643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methods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further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including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908300"/>
            <a:ext cx="5600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nonlinear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transformations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interactions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baseline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signals.”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1200" y="3505200"/>
            <a:ext cx="3111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Alberg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Lipton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[NN]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3822700"/>
            <a:ext cx="335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11,815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4114800"/>
            <a:ext cx="7048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total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input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16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statement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“momentum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features”.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11200" y="5016500"/>
            <a:ext cx="2438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[NN]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68400" y="5334000"/>
            <a:ext cx="6324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macroeconomic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indicators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collect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178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macroeconomic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series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three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sources.”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5892800"/>
            <a:ext cx="659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recurrent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-Short-Term-Memory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network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hidden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6146800"/>
            <a:ext cx="2260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processes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130551" y="4786884"/>
            <a:ext cx="4997195" cy="277367"/>
          </a:xfrm>
          <a:custGeom>
            <a:avLst/>
            <a:gdLst>
              <a:gd name="connsiteX0" fmla="*/ 0 w 4997195"/>
              <a:gd name="connsiteY0" fmla="*/ 277367 h 277367"/>
              <a:gd name="connsiteX1" fmla="*/ 4997195 w 4997195"/>
              <a:gd name="connsiteY1" fmla="*/ 277367 h 277367"/>
              <a:gd name="connsiteX2" fmla="*/ 4997195 w 4997195"/>
              <a:gd name="connsiteY2" fmla="*/ 0 h 277367"/>
              <a:gd name="connsiteX3" fmla="*/ 0 w 4997195"/>
              <a:gd name="connsiteY3" fmla="*/ 0 h 277367"/>
              <a:gd name="connsiteX4" fmla="*/ 0 w 4997195"/>
              <a:gd name="connsiteY4" fmla="*/ 277367 h 277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97195" h="277367">
                <a:moveTo>
                  <a:pt x="0" y="277367"/>
                </a:moveTo>
                <a:lnTo>
                  <a:pt x="4997195" y="277367"/>
                </a:lnTo>
                <a:lnTo>
                  <a:pt x="4997195" y="0"/>
                </a:lnTo>
                <a:lnTo>
                  <a:pt x="0" y="0"/>
                </a:lnTo>
                <a:lnTo>
                  <a:pt x="0" y="277367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43322" y="4829555"/>
            <a:ext cx="49784" cy="212852"/>
          </a:xfrm>
          <a:custGeom>
            <a:avLst/>
            <a:gdLst>
              <a:gd name="connsiteX0" fmla="*/ 0 w 49784"/>
              <a:gd name="connsiteY0" fmla="*/ 0 h 212852"/>
              <a:gd name="connsiteX1" fmla="*/ 49784 w 49784"/>
              <a:gd name="connsiteY1" fmla="*/ 0 h 212852"/>
              <a:gd name="connsiteX2" fmla="*/ 49784 w 49784"/>
              <a:gd name="connsiteY2" fmla="*/ 212852 h 212852"/>
              <a:gd name="connsiteX3" fmla="*/ 0 w 49784"/>
              <a:gd name="connsiteY3" fmla="*/ 212852 h 212852"/>
              <a:gd name="connsiteX4" fmla="*/ 0 w 49784"/>
              <a:gd name="connsiteY4" fmla="*/ 204342 h 212852"/>
              <a:gd name="connsiteX5" fmla="*/ 31242 w 49784"/>
              <a:gd name="connsiteY5" fmla="*/ 204342 h 212852"/>
              <a:gd name="connsiteX6" fmla="*/ 31242 w 49784"/>
              <a:gd name="connsiteY6" fmla="*/ 8635 h 212852"/>
              <a:gd name="connsiteX7" fmla="*/ 0 w 49784"/>
              <a:gd name="connsiteY7" fmla="*/ 8635 h 212852"/>
              <a:gd name="connsiteX8" fmla="*/ 0 w 49784"/>
              <a:gd name="connsiteY8" fmla="*/ 0 h 21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784" h="212852">
                <a:moveTo>
                  <a:pt x="0" y="0"/>
                </a:moveTo>
                <a:lnTo>
                  <a:pt x="49784" y="0"/>
                </a:lnTo>
                <a:lnTo>
                  <a:pt x="49784" y="212852"/>
                </a:lnTo>
                <a:lnTo>
                  <a:pt x="0" y="212852"/>
                </a:lnTo>
                <a:lnTo>
                  <a:pt x="0" y="204342"/>
                </a:lnTo>
                <a:lnTo>
                  <a:pt x="31242" y="204342"/>
                </a:lnTo>
                <a:lnTo>
                  <a:pt x="31242" y="8635"/>
                </a:lnTo>
                <a:lnTo>
                  <a:pt x="0" y="863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337559" y="4829555"/>
            <a:ext cx="49784" cy="212852"/>
          </a:xfrm>
          <a:custGeom>
            <a:avLst/>
            <a:gdLst>
              <a:gd name="connsiteX0" fmla="*/ 0 w 49784"/>
              <a:gd name="connsiteY0" fmla="*/ 0 h 212852"/>
              <a:gd name="connsiteX1" fmla="*/ 49784 w 49784"/>
              <a:gd name="connsiteY1" fmla="*/ 0 h 212852"/>
              <a:gd name="connsiteX2" fmla="*/ 49784 w 49784"/>
              <a:gd name="connsiteY2" fmla="*/ 8635 h 212852"/>
              <a:gd name="connsiteX3" fmla="*/ 18542 w 49784"/>
              <a:gd name="connsiteY3" fmla="*/ 8635 h 212852"/>
              <a:gd name="connsiteX4" fmla="*/ 18542 w 49784"/>
              <a:gd name="connsiteY4" fmla="*/ 204342 h 212852"/>
              <a:gd name="connsiteX5" fmla="*/ 49784 w 49784"/>
              <a:gd name="connsiteY5" fmla="*/ 204342 h 212852"/>
              <a:gd name="connsiteX6" fmla="*/ 49784 w 49784"/>
              <a:gd name="connsiteY6" fmla="*/ 212852 h 212852"/>
              <a:gd name="connsiteX7" fmla="*/ 0 w 49784"/>
              <a:gd name="connsiteY7" fmla="*/ 212852 h 212852"/>
              <a:gd name="connsiteX8" fmla="*/ 0 w 49784"/>
              <a:gd name="connsiteY8" fmla="*/ 0 h 21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784" h="212852">
                <a:moveTo>
                  <a:pt x="0" y="0"/>
                </a:moveTo>
                <a:lnTo>
                  <a:pt x="49784" y="0"/>
                </a:lnTo>
                <a:lnTo>
                  <a:pt x="49784" y="8635"/>
                </a:lnTo>
                <a:lnTo>
                  <a:pt x="18542" y="8635"/>
                </a:lnTo>
                <a:lnTo>
                  <a:pt x="18542" y="204342"/>
                </a:lnTo>
                <a:lnTo>
                  <a:pt x="49784" y="204342"/>
                </a:lnTo>
                <a:lnTo>
                  <a:pt x="49784" y="212852"/>
                </a:lnTo>
                <a:lnTo>
                  <a:pt x="0" y="212852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03415" y="4829555"/>
            <a:ext cx="49783" cy="212852"/>
          </a:xfrm>
          <a:custGeom>
            <a:avLst/>
            <a:gdLst>
              <a:gd name="connsiteX0" fmla="*/ 0 w 49783"/>
              <a:gd name="connsiteY0" fmla="*/ 0 h 212852"/>
              <a:gd name="connsiteX1" fmla="*/ 49783 w 49783"/>
              <a:gd name="connsiteY1" fmla="*/ 0 h 212852"/>
              <a:gd name="connsiteX2" fmla="*/ 49783 w 49783"/>
              <a:gd name="connsiteY2" fmla="*/ 212852 h 212852"/>
              <a:gd name="connsiteX3" fmla="*/ 0 w 49783"/>
              <a:gd name="connsiteY3" fmla="*/ 212852 h 212852"/>
              <a:gd name="connsiteX4" fmla="*/ 0 w 49783"/>
              <a:gd name="connsiteY4" fmla="*/ 204342 h 212852"/>
              <a:gd name="connsiteX5" fmla="*/ 31241 w 49783"/>
              <a:gd name="connsiteY5" fmla="*/ 204342 h 212852"/>
              <a:gd name="connsiteX6" fmla="*/ 31241 w 49783"/>
              <a:gd name="connsiteY6" fmla="*/ 8635 h 212852"/>
              <a:gd name="connsiteX7" fmla="*/ 0 w 49783"/>
              <a:gd name="connsiteY7" fmla="*/ 8635 h 212852"/>
              <a:gd name="connsiteX8" fmla="*/ 0 w 49783"/>
              <a:gd name="connsiteY8" fmla="*/ 0 h 21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783" h="212852">
                <a:moveTo>
                  <a:pt x="0" y="0"/>
                </a:moveTo>
                <a:lnTo>
                  <a:pt x="49783" y="0"/>
                </a:lnTo>
                <a:lnTo>
                  <a:pt x="49783" y="212852"/>
                </a:lnTo>
                <a:lnTo>
                  <a:pt x="0" y="212852"/>
                </a:lnTo>
                <a:lnTo>
                  <a:pt x="0" y="204342"/>
                </a:lnTo>
                <a:lnTo>
                  <a:pt x="31241" y="204342"/>
                </a:lnTo>
                <a:lnTo>
                  <a:pt x="31241" y="8635"/>
                </a:lnTo>
                <a:lnTo>
                  <a:pt x="0" y="863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57571" y="4829555"/>
            <a:ext cx="49784" cy="212852"/>
          </a:xfrm>
          <a:custGeom>
            <a:avLst/>
            <a:gdLst>
              <a:gd name="connsiteX0" fmla="*/ 0 w 49784"/>
              <a:gd name="connsiteY0" fmla="*/ 0 h 212852"/>
              <a:gd name="connsiteX1" fmla="*/ 49784 w 49784"/>
              <a:gd name="connsiteY1" fmla="*/ 0 h 212852"/>
              <a:gd name="connsiteX2" fmla="*/ 49784 w 49784"/>
              <a:gd name="connsiteY2" fmla="*/ 8635 h 212852"/>
              <a:gd name="connsiteX3" fmla="*/ 18542 w 49784"/>
              <a:gd name="connsiteY3" fmla="*/ 8635 h 212852"/>
              <a:gd name="connsiteX4" fmla="*/ 18542 w 49784"/>
              <a:gd name="connsiteY4" fmla="*/ 204342 h 212852"/>
              <a:gd name="connsiteX5" fmla="*/ 49784 w 49784"/>
              <a:gd name="connsiteY5" fmla="*/ 204342 h 212852"/>
              <a:gd name="connsiteX6" fmla="*/ 49784 w 49784"/>
              <a:gd name="connsiteY6" fmla="*/ 212852 h 212852"/>
              <a:gd name="connsiteX7" fmla="*/ 0 w 49784"/>
              <a:gd name="connsiteY7" fmla="*/ 212852 h 212852"/>
              <a:gd name="connsiteX8" fmla="*/ 0 w 49784"/>
              <a:gd name="connsiteY8" fmla="*/ 0 h 21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784" h="212852">
                <a:moveTo>
                  <a:pt x="0" y="0"/>
                </a:moveTo>
                <a:lnTo>
                  <a:pt x="49784" y="0"/>
                </a:lnTo>
                <a:lnTo>
                  <a:pt x="49784" y="8635"/>
                </a:lnTo>
                <a:lnTo>
                  <a:pt x="18542" y="8635"/>
                </a:lnTo>
                <a:lnTo>
                  <a:pt x="18542" y="204342"/>
                </a:lnTo>
                <a:lnTo>
                  <a:pt x="49784" y="204342"/>
                </a:lnTo>
                <a:lnTo>
                  <a:pt x="49784" y="212852"/>
                </a:lnTo>
                <a:lnTo>
                  <a:pt x="0" y="212852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1397000" y="6413500"/>
            <a:ext cx="546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ratio^2)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achieving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“stellar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raises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concerns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546100"/>
            <a:ext cx="7632700" cy="604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sz="18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Cong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AlphaPortfolio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paper.</a:t>
            </a:r>
            <a:endParaRPr lang="en-US" altLang="zh-CN" sz="18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paper: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AlphaPortfolio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yields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stellar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endParaRPr lang="en-US" altLang="zh-CN" sz="1705" b="1" u="sng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8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after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imposing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various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restrictions.”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It’s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pitched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model”,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level,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basically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one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Importantly,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polynomial-feature-sensitivity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textual-factor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8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analyses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…[do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amazing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things].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‘economic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distillations’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reveal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key</a:t>
            </a:r>
            <a:endParaRPr lang="en-US" altLang="zh-CN" sz="17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8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	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signals,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firms’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financials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drive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(feature)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prominent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delivering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“stellar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-of-</a:t>
            </a:r>
            <a:endParaRPr lang="en-US" altLang="zh-CN" sz="18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sample”</a:t>
            </a:r>
            <a:r>
              <a:rPr lang="en-US" altLang="zh-CN" sz="1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performance?</a:t>
            </a:r>
            <a:endParaRPr lang="en-US" altLang="zh-CN" sz="18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Inventory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change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shows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twice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(!)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IVC^2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list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8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15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“most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dominant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features”.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change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inventories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average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total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70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t-1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)”: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𝐼𝑉𝐶</a:t>
            </a:r>
            <a:r>
              <a:rPr lang="en-US" altLang="zh-CN" sz="132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𝐼𝑛𝑣</a:t>
            </a:r>
            <a:r>
              <a:rPr lang="en-US" altLang="zh-CN" sz="132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−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𝐼𝑛𝑣</a:t>
            </a:r>
            <a:r>
              <a:rPr lang="en-US" altLang="zh-CN" sz="132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𝑡−1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𝐴𝑠𝑠𝑒𝑡𝑠</a:t>
            </a:r>
            <a:r>
              <a:rPr lang="en-US" altLang="zh-CN" sz="132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𝐴𝑠𝑠𝑒𝑡𝑠</a:t>
            </a:r>
            <a:r>
              <a:rPr lang="en-US" altLang="zh-CN" sz="1320" dirty="0" smtClean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𝑡−1</a:t>
            </a:r>
            <a:endParaRPr lang="en-US" altLang="zh-CN" sz="1320" dirty="0" smtClean="0">
              <a:solidFill>
                <a:srgbClr val="000000"/>
              </a:solidFill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really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robust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performance?</a:t>
            </a:r>
            <a:endParaRPr lang="en-US" altLang="zh-CN" sz="170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Facebook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Google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Moderna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Zoom?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better?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smaller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better?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Sensitivity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ratio?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4605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61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pages(!)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AlphaPortfolio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paper,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central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role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7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(and</a:t>
            </a:r>
            <a:endParaRPr lang="en-US" altLang="zh-CN" sz="17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420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I’m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saying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information.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717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dominant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driver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“stellar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689100"/>
            <a:ext cx="6896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[given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factors],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nice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attempted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answers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2222500"/>
            <a:ext cx="737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credit,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figure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39800" y="2501900"/>
            <a:ext cx="394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decisions.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2781300"/>
            <a:ext cx="575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reason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know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IVC^2)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prominent.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3403600"/>
            <a:ext cx="7264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scenario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don’t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39800" y="3695700"/>
            <a:ext cx="651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features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prominent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decisions.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rudimentary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“sensitivity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analysis”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something.)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11200" y="4597400"/>
            <a:ext cx="7480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widespread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939800" y="4876800"/>
            <a:ext cx="299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problem.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5156200"/>
            <a:ext cx="6121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everybody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permission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guilty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7772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practice: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matter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convention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889000"/>
            <a:ext cx="5651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“true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factors”?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11200" y="1270000"/>
            <a:ext cx="787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candidate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purposes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939800" y="1549400"/>
            <a:ext cx="3060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basically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matter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convention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1828800"/>
            <a:ext cx="7353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accepted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LowVol,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070100"/>
            <a:ext cx="6007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handful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ill-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defined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“Multi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2324100"/>
            <a:ext cx="6921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original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“discovery”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suggests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2578100"/>
            <a:ext cx="3848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nobody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cares.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Conventions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rule.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1200" y="2882900"/>
            <a:ext cx="1155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68400" y="3200400"/>
            <a:ext cx="721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Melas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397000" y="3454400"/>
            <a:ext cx="6997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important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include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volatility,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yield.”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68400" y="3708400"/>
            <a:ext cx="720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HSBC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essential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strongly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supported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97000" y="3962400"/>
            <a:ext cx="7150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empirical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solid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justifications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perspective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volatility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natural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choice.”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4445000"/>
            <a:ext cx="7391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Blitz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“...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established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volatility”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Fitzgibbons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well-known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styles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Briere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Szafarz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(size,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5245100"/>
            <a:ext cx="5816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advantage,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consensual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relevance”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5499100"/>
            <a:ext cx="718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Shim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97000" y="5740400"/>
            <a:ext cx="4165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size…”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168400" y="5994400"/>
            <a:ext cx="688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Blitz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(2020a)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existence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various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premiums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397000" y="6248400"/>
            <a:ext cx="695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low-risk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premiums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abundant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Overview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talk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8300" y="10414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2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00" y="14732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" y="19050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68300" y="23241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68300" y="27559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68300" y="31877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8300" y="3670300"/>
            <a:ext cx="58928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68300" y="990600"/>
            <a:ext cx="7581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(long-term,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81000" y="2260600"/>
            <a:ext cx="53721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(p-hacking).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81000" y="3111500"/>
            <a:ext cx="6667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5300" y="2133600"/>
            <a:ext cx="8039100" cy="157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2413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585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Finally,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down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business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11200" y="2247900"/>
            <a:ext cx="7315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clutching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crystals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nervously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consulting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horoscopes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endParaRPr lang="en-US" altLang="zh-CN" sz="1800" dirty="0" smtClean="0">
              <a:solidFill>
                <a:srgbClr val="18181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939800" y="2540000"/>
            <a:ext cx="7226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critical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faculties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decline,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distinguish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feels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endParaRPr lang="en-US" altLang="zh-CN" sz="1800" dirty="0" smtClean="0">
              <a:solidFill>
                <a:srgbClr val="18181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what's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true,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slide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noticing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superstition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endParaRPr lang="en-US" altLang="zh-CN" sz="1800" b="1" dirty="0" smtClean="0">
              <a:solidFill>
                <a:srgbClr val="18181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darkness</a:t>
            </a:r>
            <a:r>
              <a:rPr lang="en-US" altLang="zh-CN" sz="1800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...”</a:t>
            </a:r>
            <a:endParaRPr lang="en-US" altLang="zh-CN" sz="1800" dirty="0" smtClean="0">
              <a:solidFill>
                <a:srgbClr val="18181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3327400"/>
            <a:ext cx="6007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Sagan,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Demon-Haunted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World: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Science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Candle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18181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Dark.</a:t>
            </a:r>
            <a:endParaRPr lang="en-US" altLang="zh-CN" sz="1595" i="1" dirty="0" smtClean="0">
              <a:solidFill>
                <a:srgbClr val="18181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11200" y="4762500"/>
            <a:ext cx="439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let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’s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slide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superstition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darkness...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4500" y="1841500"/>
            <a:ext cx="8343900" cy="351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81000"/>
            <a:ext cx="7200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Vanguard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Ranking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annual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5486400"/>
            <a:ext cx="81280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  <a:tab pos="457200" algn="l"/>
                <a:tab pos="685800" algn="l"/>
                <a:tab pos="7988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somehow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well/not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next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2005-2008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great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2009-2010?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  <a:tabLst>
                <a:tab pos="228600" algn="l"/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40000" y="40005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759200" y="22606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82700" y="26797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905000" y="31242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149600" y="44577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368800" y="22606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4991100" y="44577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600700" y="31242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210300" y="31242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819900" y="40005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Overview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talk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8300" y="1079500"/>
            <a:ext cx="75819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(long-term,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00" y="2362200"/>
            <a:ext cx="5384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(p-hacking).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" y="3263900"/>
            <a:ext cx="66802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413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451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Informal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observation: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85900"/>
            <a:ext cx="7150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seems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practitioner/academic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split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Practitioners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affiliated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wealth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management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industry.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university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affiliations.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857500"/>
            <a:ext cx="1511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summary: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3213100"/>
            <a:ext cx="5905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Practitioners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suspicious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excited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report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*amazing*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findings: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25600" y="3822700"/>
            <a:ext cx="654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reason,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instead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quietly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fortune,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854200" y="4064000"/>
            <a:ext cx="3771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inexplicably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published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random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journals.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4699000"/>
            <a:ext cx="6337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Before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giving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examples,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couple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things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noted.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6121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comments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816100"/>
            <a:ext cx="1587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Asness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2133600"/>
            <a:ext cx="480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powerful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incentive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oversell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ability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2413000"/>
            <a:ext cx="646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potential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reintroducing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skill-based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active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97000" y="2667000"/>
            <a:ext cx="665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thought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equation.”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3200400"/>
            <a:ext cx="695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translation: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convince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people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crystal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ball’s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predictions,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they’ll</a:t>
            </a:r>
            <a:endParaRPr lang="en-US" altLang="zh-CN" sz="1595" dirty="0" smtClean="0">
              <a:solidFill>
                <a:srgbClr val="2F5597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3441700"/>
            <a:ext cx="2209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2F5597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it.</a:t>
            </a:r>
            <a:endParaRPr lang="en-US" altLang="zh-CN" sz="1595" dirty="0" smtClean="0">
              <a:solidFill>
                <a:srgbClr val="2F5597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4934902" y="1146238"/>
            <a:ext cx="4030598" cy="5225415"/>
          </a:xfrm>
          <a:custGeom>
            <a:avLst/>
            <a:gdLst>
              <a:gd name="connsiteX0" fmla="*/ 14287 w 4030598"/>
              <a:gd name="connsiteY0" fmla="*/ 5211127 h 5225415"/>
              <a:gd name="connsiteX1" fmla="*/ 4016311 w 4030598"/>
              <a:gd name="connsiteY1" fmla="*/ 5211127 h 5225415"/>
              <a:gd name="connsiteX2" fmla="*/ 4016311 w 4030598"/>
              <a:gd name="connsiteY2" fmla="*/ 14287 h 5225415"/>
              <a:gd name="connsiteX3" fmla="*/ 14287 w 4030598"/>
              <a:gd name="connsiteY3" fmla="*/ 14287 h 5225415"/>
              <a:gd name="connsiteX4" fmla="*/ 14287 w 4030598"/>
              <a:gd name="connsiteY4" fmla="*/ 5211127 h 52254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0598" h="5225415">
                <a:moveTo>
                  <a:pt x="14287" y="5211127"/>
                </a:moveTo>
                <a:lnTo>
                  <a:pt x="4016311" y="5211127"/>
                </a:lnTo>
                <a:lnTo>
                  <a:pt x="4016311" y="14287"/>
                </a:lnTo>
                <a:lnTo>
                  <a:pt x="14287" y="14287"/>
                </a:lnTo>
                <a:lnTo>
                  <a:pt x="14287" y="521112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0500" y="419100"/>
            <a:ext cx="4965700" cy="59563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711200" y="355600"/>
            <a:ext cx="6121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comments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81000" y="1117600"/>
            <a:ext cx="351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Spam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email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received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81000" y="1663700"/>
            <a:ext cx="84582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email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contains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“interesting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statements: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struck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Mandelbrot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cluster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effect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–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28</a:t>
            </a:r>
            <a:endParaRPr lang="en-US" altLang="zh-CN" sz="15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losses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row,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wiping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next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day’s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movement</a:t>
            </a:r>
            <a:endParaRPr lang="en-US" altLang="zh-CN" sz="15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direction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important!)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searching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improve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my</a:t>
            </a:r>
            <a:endParaRPr lang="en-US" altLang="zh-CN" sz="1600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trading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algorithm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…getting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(no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testing!)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Hindsight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children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–</a:t>
            </a:r>
            <a:endParaRPr lang="en-US" altLang="zh-CN" sz="1595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operate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foresight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Remember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incentive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oversell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ability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nonsense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doesn’t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convince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people: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just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enough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people.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85800" algn="l"/>
                <a:tab pos="83185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388100" y="927100"/>
            <a:ext cx="1104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Spam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email</a:t>
            </a:r>
            <a:endParaRPr lang="en-US" altLang="zh-CN" sz="1800" b="1" dirty="0" smtClean="0">
              <a:solidFill>
                <a:srgbClr val="009051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6121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comments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689100"/>
            <a:ext cx="2146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Bender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2006600"/>
            <a:ext cx="699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important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ask: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relationship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between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candidate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2260600"/>
            <a:ext cx="3594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signals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look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like?”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501900"/>
            <a:ext cx="7010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Without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strong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rationale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danger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755900"/>
            <a:ext cx="2578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choice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signals.”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6134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“Practitioner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1587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Asness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542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analogous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1765300"/>
            <a:ext cx="698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doses,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all.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2324100"/>
            <a:ext cx="219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(2016a)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641600"/>
            <a:ext cx="704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already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practice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chasing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2895600"/>
            <a:ext cx="6438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erode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benefits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diversifying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across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strong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3416300"/>
            <a:ext cx="2108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Asness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733800"/>
            <a:ext cx="721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know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contrarian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successful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987800"/>
            <a:ext cx="427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contrarian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[factors]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4241800"/>
            <a:ext cx="715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multi-style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perspective,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contrarian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style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meaningfully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4483100"/>
            <a:ext cx="386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improve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diversification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1200" y="48006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5118100"/>
            <a:ext cx="713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attempting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generally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5359400"/>
            <a:ext cx="152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limited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5613400"/>
            <a:ext cx="669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served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underlying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rationale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97000" y="5867400"/>
            <a:ext cx="314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premia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6134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“Practitioner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019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Dichtl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708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ignoring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report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excess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to..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689100"/>
            <a:ext cx="6769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timing…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factor-forecasting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little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after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specification.”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2501900"/>
            <a:ext cx="2743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Gelderen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819400"/>
            <a:ext cx="708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3060700"/>
            <a:ext cx="6680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buy-and-hold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multifactor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manager.”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197480" y="3928186"/>
            <a:ext cx="817422" cy="450773"/>
          </a:xfrm>
          <a:custGeom>
            <a:avLst/>
            <a:gdLst>
              <a:gd name="connsiteX0" fmla="*/ 0 w 817422"/>
              <a:gd name="connsiteY0" fmla="*/ 450773 h 450773"/>
              <a:gd name="connsiteX1" fmla="*/ 817422 w 817422"/>
              <a:gd name="connsiteY1" fmla="*/ 450773 h 450773"/>
              <a:gd name="connsiteX2" fmla="*/ 817422 w 817422"/>
              <a:gd name="connsiteY2" fmla="*/ 0 h 450773"/>
              <a:gd name="connsiteX3" fmla="*/ 0 w 817422"/>
              <a:gd name="connsiteY3" fmla="*/ 0 h 450773"/>
              <a:gd name="connsiteX4" fmla="*/ 0 w 817422"/>
              <a:gd name="connsiteY4" fmla="*/ 450773 h 450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422" h="450773">
                <a:moveTo>
                  <a:pt x="0" y="450773"/>
                </a:moveTo>
                <a:lnTo>
                  <a:pt x="817422" y="450773"/>
                </a:lnTo>
                <a:lnTo>
                  <a:pt x="817422" y="0"/>
                </a:lnTo>
                <a:lnTo>
                  <a:pt x="0" y="0"/>
                </a:lnTo>
                <a:lnTo>
                  <a:pt x="0" y="45077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14852" y="3928186"/>
            <a:ext cx="5638800" cy="450773"/>
          </a:xfrm>
          <a:custGeom>
            <a:avLst/>
            <a:gdLst>
              <a:gd name="connsiteX0" fmla="*/ 0 w 5638800"/>
              <a:gd name="connsiteY0" fmla="*/ 450773 h 450773"/>
              <a:gd name="connsiteX1" fmla="*/ 5638800 w 5638800"/>
              <a:gd name="connsiteY1" fmla="*/ 450773 h 450773"/>
              <a:gd name="connsiteX2" fmla="*/ 5638800 w 5638800"/>
              <a:gd name="connsiteY2" fmla="*/ 0 h 450773"/>
              <a:gd name="connsiteX3" fmla="*/ 0 w 5638800"/>
              <a:gd name="connsiteY3" fmla="*/ 0 h 450773"/>
              <a:gd name="connsiteX4" fmla="*/ 0 w 5638800"/>
              <a:gd name="connsiteY4" fmla="*/ 450773 h 450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00" h="450773">
                <a:moveTo>
                  <a:pt x="0" y="450773"/>
                </a:moveTo>
                <a:lnTo>
                  <a:pt x="5638800" y="450773"/>
                </a:lnTo>
                <a:lnTo>
                  <a:pt x="5638800" y="0"/>
                </a:lnTo>
                <a:lnTo>
                  <a:pt x="0" y="0"/>
                </a:lnTo>
                <a:lnTo>
                  <a:pt x="0" y="45077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91130" y="3915409"/>
            <a:ext cx="25400" cy="476250"/>
          </a:xfrm>
          <a:custGeom>
            <a:avLst/>
            <a:gdLst>
              <a:gd name="connsiteX0" fmla="*/ 6350 w 25400"/>
              <a:gd name="connsiteY0" fmla="*/ 6350 h 476250"/>
              <a:gd name="connsiteX1" fmla="*/ 6350 w 25400"/>
              <a:gd name="connsiteY1" fmla="*/ 469900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250">
                <a:moveTo>
                  <a:pt x="6350" y="6350"/>
                </a:moveTo>
                <a:lnTo>
                  <a:pt x="6350" y="469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647303" y="3915409"/>
            <a:ext cx="25400" cy="476250"/>
          </a:xfrm>
          <a:custGeom>
            <a:avLst/>
            <a:gdLst>
              <a:gd name="connsiteX0" fmla="*/ 6350 w 25400"/>
              <a:gd name="connsiteY0" fmla="*/ 6350 h 476250"/>
              <a:gd name="connsiteX1" fmla="*/ 6350 w 25400"/>
              <a:gd name="connsiteY1" fmla="*/ 469900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250">
                <a:moveTo>
                  <a:pt x="6350" y="6350"/>
                </a:moveTo>
                <a:lnTo>
                  <a:pt x="6350" y="469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84780" y="3921759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84780" y="4372609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97480" y="4389196"/>
            <a:ext cx="817422" cy="450774"/>
          </a:xfrm>
          <a:custGeom>
            <a:avLst/>
            <a:gdLst>
              <a:gd name="connsiteX0" fmla="*/ 0 w 817422"/>
              <a:gd name="connsiteY0" fmla="*/ 450774 h 450774"/>
              <a:gd name="connsiteX1" fmla="*/ 817422 w 817422"/>
              <a:gd name="connsiteY1" fmla="*/ 450774 h 450774"/>
              <a:gd name="connsiteX2" fmla="*/ 817422 w 817422"/>
              <a:gd name="connsiteY2" fmla="*/ 0 h 450774"/>
              <a:gd name="connsiteX3" fmla="*/ 0 w 817422"/>
              <a:gd name="connsiteY3" fmla="*/ 0 h 450774"/>
              <a:gd name="connsiteX4" fmla="*/ 0 w 817422"/>
              <a:gd name="connsiteY4" fmla="*/ 450774 h 4507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422" h="450774">
                <a:moveTo>
                  <a:pt x="0" y="450774"/>
                </a:moveTo>
                <a:lnTo>
                  <a:pt x="817422" y="450774"/>
                </a:lnTo>
                <a:lnTo>
                  <a:pt x="817422" y="0"/>
                </a:lnTo>
                <a:lnTo>
                  <a:pt x="0" y="0"/>
                </a:lnTo>
                <a:lnTo>
                  <a:pt x="0" y="4507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014852" y="4389196"/>
            <a:ext cx="5638800" cy="450774"/>
          </a:xfrm>
          <a:custGeom>
            <a:avLst/>
            <a:gdLst>
              <a:gd name="connsiteX0" fmla="*/ 0 w 5638800"/>
              <a:gd name="connsiteY0" fmla="*/ 450774 h 450774"/>
              <a:gd name="connsiteX1" fmla="*/ 5638800 w 5638800"/>
              <a:gd name="connsiteY1" fmla="*/ 450774 h 450774"/>
              <a:gd name="connsiteX2" fmla="*/ 5638800 w 5638800"/>
              <a:gd name="connsiteY2" fmla="*/ 0 h 450774"/>
              <a:gd name="connsiteX3" fmla="*/ 0 w 5638800"/>
              <a:gd name="connsiteY3" fmla="*/ 0 h 450774"/>
              <a:gd name="connsiteX4" fmla="*/ 0 w 5638800"/>
              <a:gd name="connsiteY4" fmla="*/ 450774 h 4507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00" h="450774">
                <a:moveTo>
                  <a:pt x="0" y="450774"/>
                </a:moveTo>
                <a:lnTo>
                  <a:pt x="5638800" y="450774"/>
                </a:lnTo>
                <a:lnTo>
                  <a:pt x="5638800" y="0"/>
                </a:lnTo>
                <a:lnTo>
                  <a:pt x="0" y="0"/>
                </a:lnTo>
                <a:lnTo>
                  <a:pt x="0" y="4507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191130" y="4376546"/>
            <a:ext cx="25400" cy="476123"/>
          </a:xfrm>
          <a:custGeom>
            <a:avLst/>
            <a:gdLst>
              <a:gd name="connsiteX0" fmla="*/ 6350 w 25400"/>
              <a:gd name="connsiteY0" fmla="*/ 6350 h 476123"/>
              <a:gd name="connsiteX1" fmla="*/ 6350 w 25400"/>
              <a:gd name="connsiteY1" fmla="*/ 469773 h 476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123">
                <a:moveTo>
                  <a:pt x="6350" y="6350"/>
                </a:moveTo>
                <a:lnTo>
                  <a:pt x="6350" y="4697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647303" y="4376546"/>
            <a:ext cx="25400" cy="476123"/>
          </a:xfrm>
          <a:custGeom>
            <a:avLst/>
            <a:gdLst>
              <a:gd name="connsiteX0" fmla="*/ 6350 w 25400"/>
              <a:gd name="connsiteY0" fmla="*/ 6350 h 476123"/>
              <a:gd name="connsiteX1" fmla="*/ 6350 w 25400"/>
              <a:gd name="connsiteY1" fmla="*/ 469773 h 476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123">
                <a:moveTo>
                  <a:pt x="6350" y="6350"/>
                </a:moveTo>
                <a:lnTo>
                  <a:pt x="6350" y="4697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84780" y="4382896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184780" y="4833620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63980" y="3921252"/>
            <a:ext cx="818387" cy="461771"/>
          </a:xfrm>
          <a:custGeom>
            <a:avLst/>
            <a:gdLst>
              <a:gd name="connsiteX0" fmla="*/ 0 w 818387"/>
              <a:gd name="connsiteY0" fmla="*/ 461771 h 461771"/>
              <a:gd name="connsiteX1" fmla="*/ 818387 w 818387"/>
              <a:gd name="connsiteY1" fmla="*/ 461771 h 461771"/>
              <a:gd name="connsiteX2" fmla="*/ 818387 w 818387"/>
              <a:gd name="connsiteY2" fmla="*/ 0 h 461771"/>
              <a:gd name="connsiteX3" fmla="*/ 0 w 818387"/>
              <a:gd name="connsiteY3" fmla="*/ 0 h 461771"/>
              <a:gd name="connsiteX4" fmla="*/ 0 w 818387"/>
              <a:gd name="connsiteY4" fmla="*/ 461771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8387" h="461771">
                <a:moveTo>
                  <a:pt x="0" y="461771"/>
                </a:moveTo>
                <a:lnTo>
                  <a:pt x="818387" y="461771"/>
                </a:lnTo>
                <a:lnTo>
                  <a:pt x="818387" y="0"/>
                </a:lnTo>
                <a:lnTo>
                  <a:pt x="0" y="0"/>
                </a:lnTo>
                <a:lnTo>
                  <a:pt x="0" y="46177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363980" y="4378452"/>
            <a:ext cx="818387" cy="461771"/>
          </a:xfrm>
          <a:custGeom>
            <a:avLst/>
            <a:gdLst>
              <a:gd name="connsiteX0" fmla="*/ 0 w 818387"/>
              <a:gd name="connsiteY0" fmla="*/ 461771 h 461771"/>
              <a:gd name="connsiteX1" fmla="*/ 818387 w 818387"/>
              <a:gd name="connsiteY1" fmla="*/ 461771 h 461771"/>
              <a:gd name="connsiteX2" fmla="*/ 818387 w 818387"/>
              <a:gd name="connsiteY2" fmla="*/ 0 h 461771"/>
              <a:gd name="connsiteX3" fmla="*/ 0 w 818387"/>
              <a:gd name="connsiteY3" fmla="*/ 0 h 461771"/>
              <a:gd name="connsiteX4" fmla="*/ 0 w 818387"/>
              <a:gd name="connsiteY4" fmla="*/ 461771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8387" h="461771">
                <a:moveTo>
                  <a:pt x="0" y="461771"/>
                </a:moveTo>
                <a:lnTo>
                  <a:pt x="818387" y="461771"/>
                </a:lnTo>
                <a:lnTo>
                  <a:pt x="818387" y="0"/>
                </a:lnTo>
                <a:lnTo>
                  <a:pt x="0" y="0"/>
                </a:lnTo>
                <a:lnTo>
                  <a:pt x="0" y="46177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711200" y="457200"/>
            <a:ext cx="75438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“Academic”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Haddad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“Market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-neutral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strongly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robustly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predictable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“Exploiting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predictability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substantial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improvement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Lioui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Tarelli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implement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dynamic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problem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attempts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[long-short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FF,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weights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4978400"/>
            <a:ext cx="7670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  <a:tab pos="75311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employ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dividend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yield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default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spread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75311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conditional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abnormal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assets”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75311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Sharpe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improvements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utility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respect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75311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fixed-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weights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benchmarks.”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  <a:tab pos="7531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197100" y="3987800"/>
            <a:ext cx="533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3048000" y="4000500"/>
            <a:ext cx="36322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5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405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587500" y="4013200"/>
            <a:ext cx="355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2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12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197480" y="1903044"/>
            <a:ext cx="817422" cy="450773"/>
          </a:xfrm>
          <a:custGeom>
            <a:avLst/>
            <a:gdLst>
              <a:gd name="connsiteX0" fmla="*/ 0 w 817422"/>
              <a:gd name="connsiteY0" fmla="*/ 450773 h 450773"/>
              <a:gd name="connsiteX1" fmla="*/ 817422 w 817422"/>
              <a:gd name="connsiteY1" fmla="*/ 450773 h 450773"/>
              <a:gd name="connsiteX2" fmla="*/ 817422 w 817422"/>
              <a:gd name="connsiteY2" fmla="*/ 0 h 450773"/>
              <a:gd name="connsiteX3" fmla="*/ 0 w 817422"/>
              <a:gd name="connsiteY3" fmla="*/ 0 h 450773"/>
              <a:gd name="connsiteX4" fmla="*/ 0 w 817422"/>
              <a:gd name="connsiteY4" fmla="*/ 450773 h 450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7422" h="450773">
                <a:moveTo>
                  <a:pt x="0" y="450773"/>
                </a:moveTo>
                <a:lnTo>
                  <a:pt x="817422" y="450773"/>
                </a:lnTo>
                <a:lnTo>
                  <a:pt x="817422" y="0"/>
                </a:lnTo>
                <a:lnTo>
                  <a:pt x="0" y="0"/>
                </a:lnTo>
                <a:lnTo>
                  <a:pt x="0" y="45077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14852" y="1903044"/>
            <a:ext cx="5638800" cy="450773"/>
          </a:xfrm>
          <a:custGeom>
            <a:avLst/>
            <a:gdLst>
              <a:gd name="connsiteX0" fmla="*/ 0 w 5638800"/>
              <a:gd name="connsiteY0" fmla="*/ 450773 h 450773"/>
              <a:gd name="connsiteX1" fmla="*/ 5638800 w 5638800"/>
              <a:gd name="connsiteY1" fmla="*/ 450773 h 450773"/>
              <a:gd name="connsiteX2" fmla="*/ 5638800 w 5638800"/>
              <a:gd name="connsiteY2" fmla="*/ 0 h 450773"/>
              <a:gd name="connsiteX3" fmla="*/ 0 w 5638800"/>
              <a:gd name="connsiteY3" fmla="*/ 0 h 450773"/>
              <a:gd name="connsiteX4" fmla="*/ 0 w 5638800"/>
              <a:gd name="connsiteY4" fmla="*/ 450773 h 450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38800" h="450773">
                <a:moveTo>
                  <a:pt x="0" y="450773"/>
                </a:moveTo>
                <a:lnTo>
                  <a:pt x="5638800" y="450773"/>
                </a:lnTo>
                <a:lnTo>
                  <a:pt x="5638800" y="0"/>
                </a:lnTo>
                <a:lnTo>
                  <a:pt x="0" y="0"/>
                </a:lnTo>
                <a:lnTo>
                  <a:pt x="0" y="45077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91130" y="1890267"/>
            <a:ext cx="25400" cy="476250"/>
          </a:xfrm>
          <a:custGeom>
            <a:avLst/>
            <a:gdLst>
              <a:gd name="connsiteX0" fmla="*/ 6350 w 25400"/>
              <a:gd name="connsiteY0" fmla="*/ 6350 h 476250"/>
              <a:gd name="connsiteX1" fmla="*/ 6350 w 25400"/>
              <a:gd name="connsiteY1" fmla="*/ 469900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250">
                <a:moveTo>
                  <a:pt x="6350" y="6350"/>
                </a:moveTo>
                <a:lnTo>
                  <a:pt x="6350" y="469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647303" y="1890267"/>
            <a:ext cx="25400" cy="476250"/>
          </a:xfrm>
          <a:custGeom>
            <a:avLst/>
            <a:gdLst>
              <a:gd name="connsiteX0" fmla="*/ 6350 w 25400"/>
              <a:gd name="connsiteY0" fmla="*/ 6350 h 476250"/>
              <a:gd name="connsiteX1" fmla="*/ 6350 w 25400"/>
              <a:gd name="connsiteY1" fmla="*/ 469900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76250">
                <a:moveTo>
                  <a:pt x="6350" y="6350"/>
                </a:moveTo>
                <a:lnTo>
                  <a:pt x="6350" y="4699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84780" y="1896617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84780" y="2347467"/>
            <a:ext cx="6481571" cy="25400"/>
          </a:xfrm>
          <a:custGeom>
            <a:avLst/>
            <a:gdLst>
              <a:gd name="connsiteX0" fmla="*/ 6350 w 6481571"/>
              <a:gd name="connsiteY0" fmla="*/ 6350 h 25400"/>
              <a:gd name="connsiteX1" fmla="*/ 6475222 w 648157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81571" h="25400">
                <a:moveTo>
                  <a:pt x="6350" y="6350"/>
                </a:moveTo>
                <a:lnTo>
                  <a:pt x="64752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63980" y="1897379"/>
            <a:ext cx="818387" cy="461772"/>
          </a:xfrm>
          <a:custGeom>
            <a:avLst/>
            <a:gdLst>
              <a:gd name="connsiteX0" fmla="*/ 0 w 818387"/>
              <a:gd name="connsiteY0" fmla="*/ 461772 h 461772"/>
              <a:gd name="connsiteX1" fmla="*/ 818387 w 818387"/>
              <a:gd name="connsiteY1" fmla="*/ 461772 h 461772"/>
              <a:gd name="connsiteX2" fmla="*/ 818387 w 818387"/>
              <a:gd name="connsiteY2" fmla="*/ 0 h 461772"/>
              <a:gd name="connsiteX3" fmla="*/ 0 w 818387"/>
              <a:gd name="connsiteY3" fmla="*/ 0 h 461772"/>
              <a:gd name="connsiteX4" fmla="*/ 0 w 818387"/>
              <a:gd name="connsiteY4" fmla="*/ 461772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8387" h="461772">
                <a:moveTo>
                  <a:pt x="0" y="461772"/>
                </a:moveTo>
                <a:lnTo>
                  <a:pt x="818387" y="461772"/>
                </a:lnTo>
                <a:lnTo>
                  <a:pt x="818387" y="0"/>
                </a:lnTo>
                <a:lnTo>
                  <a:pt x="0" y="0"/>
                </a:lnTo>
                <a:lnTo>
                  <a:pt x="0" y="461772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5300" y="5041900"/>
            <a:ext cx="8255000" cy="1244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11200" y="381000"/>
            <a:ext cx="6553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“Academic”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Laborda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Fama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French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(SMB)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great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success.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1200" y="2705100"/>
            <a:ext cx="81280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include: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“interest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rates”,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“overall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credit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conditions”,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aversion”,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sentiment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variables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inclusion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risk-free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opportunity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derive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optimal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position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 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expansion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position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downturn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financial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turbulence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compensated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position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“Thus,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observe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optimized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dynamic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Sharpe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Thoughts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[academic]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Given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know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investability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design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winning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Monopoly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strategy…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successful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estate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investor?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197100" y="1943100"/>
            <a:ext cx="508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5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SMB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048000" y="1955800"/>
            <a:ext cx="3619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</a:pP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Growth)</a:t>
            </a:r>
            <a:endParaRPr lang="en-US" altLang="zh-CN" sz="1405" i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87500" y="19812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12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400"/>
              </a:lnSpc>
              <a:tabLst>
                <a:tab pos="50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413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6172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general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I’ve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never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nice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answers.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11200" y="1866900"/>
            <a:ext cx="695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“works”,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compared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“work”?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2184400"/>
            <a:ext cx="708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Typically,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“works”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[Model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97000" y="2438400"/>
            <a:ext cx="5537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predictions]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[benchmark].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692400"/>
            <a:ext cx="704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Unfortunately,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[benchmark]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something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uninspiring,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2933700"/>
            <a:ext cx="313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[equally-weighted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portfolio].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625600" y="3187700"/>
            <a:ext cx="593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[equally-weighted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portfolio]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tends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pretty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badly.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467100"/>
            <a:ext cx="720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[benchmark]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terrible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isn’t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*that*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721100"/>
            <a:ext cx="135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isn’t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market!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25600" y="3975100"/>
            <a:ext cx="6032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[equally-weighted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dropping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854200" y="4203700"/>
            <a:ext cx="300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You’re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welcome.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☺</a:t>
            </a:r>
            <a:endParaRPr lang="en-US" altLang="zh-CN" sz="15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1200" y="4826000"/>
            <a:ext cx="7340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specifically,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source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939800" y="5105400"/>
            <a:ext cx="115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excitement?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68400" y="5384800"/>
            <a:ext cx="693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you’re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“timing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something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–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397000" y="5626100"/>
            <a:ext cx="4508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aggregate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779395" y="6453555"/>
            <a:ext cx="5193791" cy="15240"/>
          </a:xfrm>
          <a:custGeom>
            <a:avLst/>
            <a:gdLst>
              <a:gd name="connsiteX0" fmla="*/ 0 w 5193791"/>
              <a:gd name="connsiteY0" fmla="*/ 0 h 15240"/>
              <a:gd name="connsiteX1" fmla="*/ 1731264 w 5193791"/>
              <a:gd name="connsiteY1" fmla="*/ 0 h 15240"/>
              <a:gd name="connsiteX2" fmla="*/ 3462527 w 5193791"/>
              <a:gd name="connsiteY2" fmla="*/ 0 h 15240"/>
              <a:gd name="connsiteX3" fmla="*/ 5193791 w 5193791"/>
              <a:gd name="connsiteY3" fmla="*/ 0 h 15240"/>
              <a:gd name="connsiteX4" fmla="*/ 5193791 w 5193791"/>
              <a:gd name="connsiteY4" fmla="*/ 15240 h 15240"/>
              <a:gd name="connsiteX5" fmla="*/ 3462527 w 5193791"/>
              <a:gd name="connsiteY5" fmla="*/ 15240 h 15240"/>
              <a:gd name="connsiteX6" fmla="*/ 1731264 w 5193791"/>
              <a:gd name="connsiteY6" fmla="*/ 15240 h 15240"/>
              <a:gd name="connsiteX7" fmla="*/ 0 w 5193791"/>
              <a:gd name="connsiteY7" fmla="*/ 15240 h 15240"/>
              <a:gd name="connsiteX8" fmla="*/ 0 w 5193791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93791" h="15240">
                <a:moveTo>
                  <a:pt x="0" y="0"/>
                </a:moveTo>
                <a:lnTo>
                  <a:pt x="1731264" y="0"/>
                </a:lnTo>
                <a:lnTo>
                  <a:pt x="3462527" y="0"/>
                </a:lnTo>
                <a:lnTo>
                  <a:pt x="5193791" y="0"/>
                </a:lnTo>
                <a:lnTo>
                  <a:pt x="5193791" y="15240"/>
                </a:lnTo>
                <a:lnTo>
                  <a:pt x="3462527" y="15240"/>
                </a:lnTo>
                <a:lnTo>
                  <a:pt x="1731264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5300" y="1397000"/>
            <a:ext cx="8343900" cy="3530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5092700"/>
            <a:ext cx="3035300" cy="1016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48432" y="5235321"/>
          <a:ext cx="5360797" cy="777278"/>
        </p:xfrm>
        <a:graphic>
          <a:graphicData uri="http://schemas.openxmlformats.org/drawingml/2006/table">
            <a:tbl>
              <a:tblPr/>
              <a:tblGrid>
                <a:gridCol w="671957"/>
                <a:gridCol w="694944"/>
                <a:gridCol w="3993896"/>
              </a:tblGrid>
              <a:tr h="259079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Rank/7: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2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3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4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5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6</a:t>
                      </a:r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7</a:t>
                      </a:r>
                      <a:endParaRPr lang="zh-CN" altLang="en-US" sz="1105" b="1" dirty="0" smtClean="0">
                        <a:solidFill>
                          <a:srgbClr val="FFFFFF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11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Freq</a:t>
                      </a:r>
                      <a:endParaRPr lang="zh-CN" altLang="en-US" sz="11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  <a:p>
                      <a:pPr algn="ctr"/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/10</a:t>
                      </a:r>
                      <a:endParaRPr lang="zh-CN" altLang="en-US" sz="11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Market</a:t>
                      </a:r>
                      <a:endParaRPr lang="zh-CN" altLang="en-US" sz="1105" b="1" dirty="0" smtClean="0">
                        <a:solidFill>
                          <a:srgbClr val="FFFFFF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40%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40%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10%</a:t>
                      </a:r>
                      <a:endParaRPr lang="zh-CN" altLang="en-US" sz="11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9080">
                <a:tc vMerge="1"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5" b="1" dirty="0" smtClean="0">
                          <a:solidFill>
                            <a:srgbClr val="FFFFFF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Value</a:t>
                      </a:r>
                      <a:endParaRPr lang="zh-CN" altLang="en-US" sz="1105" b="1" dirty="0" smtClean="0">
                        <a:solidFill>
                          <a:srgbClr val="FFFFFF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20%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20%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10%</a:t>
                      </a:r>
                      <a:r>
                        <a:rPr lang="en-US" altLang="zh-CN" sz="1105" dirty="0" smtClean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30%</a:t>
                      </a:r>
                      <a:endParaRPr lang="zh-CN" altLang="en-US" sz="1105" dirty="0" smtClean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609600" y="228600"/>
            <a:ext cx="7416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400" algn="l"/>
                <a:tab pos="4826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500"/>
              </a:lnSpc>
              <a:tabLst>
                <a:tab pos="254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“works”,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compared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“work”?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54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Vanguard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Research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Ranking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annual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93800" y="14605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71600" y="1295400"/>
            <a:ext cx="787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36600" y="4914900"/>
            <a:ext cx="2997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frequency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ranking: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36600" y="5537200"/>
            <a:ext cx="73787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clear,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passively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!!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36600" y="6604000"/>
            <a:ext cx="669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wrong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really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outcomes!!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724900" y="65532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2070100" y="2260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2667000" y="2260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289300" y="35687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521200" y="26797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43500" y="3149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753100" y="3149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59600" y="22606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35100" y="2705100"/>
            <a:ext cx="190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095500" y="1816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717800" y="4457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314700" y="4457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3898900" y="2273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546600" y="35814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5168900" y="4457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5778500" y="1790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6362700" y="2286000"/>
            <a:ext cx="1905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997700" y="40132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</a:t>
            </a:r>
            <a:endParaRPr lang="en-US" altLang="zh-CN" sz="1800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4394200" y="5092700"/>
            <a:ext cx="241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Best</a:t>
            </a:r>
            <a:endParaRPr lang="en-US" altLang="zh-CN" sz="11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835900" y="5092700"/>
            <a:ext cx="342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1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Worst</a:t>
            </a:r>
            <a:endParaRPr lang="en-US" altLang="zh-CN" sz="11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1079500"/>
            <a:ext cx="7924800" cy="577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6819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Cochrane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(1999)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47800"/>
            <a:ext cx="6527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emphasize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cautionary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average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passive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968500"/>
            <a:ext cx="1282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everyone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else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222500"/>
            <a:ext cx="695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toward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476500"/>
            <a:ext cx="6781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high-yield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everybody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phenomenon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disappear.”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3073400"/>
            <a:ext cx="151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Melas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3378200"/>
            <a:ext cx="629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market-cap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benchmarks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extremely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7000" y="3632200"/>
            <a:ext cx="1079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11200" y="4229100"/>
            <a:ext cx="275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White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Haghani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4546600"/>
            <a:ext cx="723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plausible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-based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conclude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4800600"/>
            <a:ext cx="6667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premia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optimal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1200" y="5613400"/>
            <a:ext cx="703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Looking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Jan-2007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Mar-2020.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5918200"/>
            <a:ext cx="6616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statistically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6172200"/>
            <a:ext cx="4635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broad,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cap-weighted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indices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004948" y="5757924"/>
            <a:ext cx="3969174" cy="12700"/>
          </a:xfrm>
          <a:custGeom>
            <a:avLst/>
            <a:gdLst>
              <a:gd name="connsiteX0" fmla="*/ 6350 w 3969174"/>
              <a:gd name="connsiteY0" fmla="*/ 6350 h 12700"/>
              <a:gd name="connsiteX1" fmla="*/ 6350 w 3969174"/>
              <a:gd name="connsiteY1" fmla="*/ 6350 h 12700"/>
              <a:gd name="connsiteX2" fmla="*/ 3962824 w 3969174"/>
              <a:gd name="connsiteY2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9174" h="12700">
                <a:moveTo>
                  <a:pt x="6350" y="6350"/>
                </a:moveTo>
                <a:lnTo>
                  <a:pt x="6350" y="6350"/>
                </a:lnTo>
                <a:lnTo>
                  <a:pt x="3962824" y="635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04948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68530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25013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081117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45109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801213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165359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521231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77722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241327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97972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961422" y="5757924"/>
            <a:ext cx="12700" cy="44180"/>
          </a:xfrm>
          <a:custGeom>
            <a:avLst/>
            <a:gdLst>
              <a:gd name="connsiteX0" fmla="*/ 6350 w 12700"/>
              <a:gd name="connsiteY0" fmla="*/ 6350 h 44180"/>
              <a:gd name="connsiteX1" fmla="*/ 6350 w 12700"/>
              <a:gd name="connsiteY1" fmla="*/ 6350 h 44180"/>
              <a:gd name="connsiteX2" fmla="*/ 6350 w 12700"/>
              <a:gd name="connsiteY2" fmla="*/ 37830 h 44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180">
                <a:moveTo>
                  <a:pt x="6350" y="6350"/>
                </a:moveTo>
                <a:lnTo>
                  <a:pt x="6350" y="6350"/>
                </a:lnTo>
                <a:lnTo>
                  <a:pt x="6350" y="3783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184262" y="4659616"/>
            <a:ext cx="52406" cy="17472"/>
          </a:xfrm>
          <a:custGeom>
            <a:avLst/>
            <a:gdLst>
              <a:gd name="connsiteX0" fmla="*/ 8830 w 52406"/>
              <a:gd name="connsiteY0" fmla="*/ 0 h 17472"/>
              <a:gd name="connsiteX1" fmla="*/ 8830 w 52406"/>
              <a:gd name="connsiteY1" fmla="*/ 0 h 17472"/>
              <a:gd name="connsiteX2" fmla="*/ 43575 w 52406"/>
              <a:gd name="connsiteY2" fmla="*/ 0 h 17472"/>
              <a:gd name="connsiteX3" fmla="*/ 52406 w 52406"/>
              <a:gd name="connsiteY3" fmla="*/ 8581 h 17472"/>
              <a:gd name="connsiteX4" fmla="*/ 43575 w 52406"/>
              <a:gd name="connsiteY4" fmla="*/ 17472 h 17472"/>
              <a:gd name="connsiteX5" fmla="*/ 8830 w 52406"/>
              <a:gd name="connsiteY5" fmla="*/ 17472 h 17472"/>
              <a:gd name="connsiteX6" fmla="*/ 0 w 52406"/>
              <a:gd name="connsiteY6" fmla="*/ 8581 h 17472"/>
              <a:gd name="connsiteX7" fmla="*/ 8830 w 52406"/>
              <a:gd name="connsiteY7" fmla="*/ 0 h 17472"/>
              <a:gd name="connsiteX8" fmla="*/ 8830 w 52406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06" h="17472">
                <a:moveTo>
                  <a:pt x="8830" y="0"/>
                </a:moveTo>
                <a:lnTo>
                  <a:pt x="8830" y="0"/>
                </a:lnTo>
                <a:lnTo>
                  <a:pt x="43575" y="0"/>
                </a:lnTo>
                <a:cubicBezTo>
                  <a:pt x="48369" y="0"/>
                  <a:pt x="52406" y="3401"/>
                  <a:pt x="52406" y="8581"/>
                </a:cubicBezTo>
                <a:cubicBezTo>
                  <a:pt x="52406" y="13374"/>
                  <a:pt x="48369" y="17472"/>
                  <a:pt x="43575" y="17472"/>
                </a:cubicBezTo>
                <a:lnTo>
                  <a:pt x="8830" y="17472"/>
                </a:lnTo>
                <a:cubicBezTo>
                  <a:pt x="4222" y="17472"/>
                  <a:pt x="0" y="13374"/>
                  <a:pt x="0" y="8581"/>
                </a:cubicBezTo>
                <a:cubicBezTo>
                  <a:pt x="0" y="3401"/>
                  <a:pt x="4222" y="0"/>
                  <a:pt x="8830" y="0"/>
                </a:cubicBezTo>
                <a:lnTo>
                  <a:pt x="88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53944" y="4659616"/>
            <a:ext cx="52406" cy="17472"/>
          </a:xfrm>
          <a:custGeom>
            <a:avLst/>
            <a:gdLst>
              <a:gd name="connsiteX0" fmla="*/ 8831 w 52406"/>
              <a:gd name="connsiteY0" fmla="*/ 0 h 17472"/>
              <a:gd name="connsiteX1" fmla="*/ 8831 w 52406"/>
              <a:gd name="connsiteY1" fmla="*/ 0 h 17472"/>
              <a:gd name="connsiteX2" fmla="*/ 43575 w 52406"/>
              <a:gd name="connsiteY2" fmla="*/ 0 h 17472"/>
              <a:gd name="connsiteX3" fmla="*/ 52406 w 52406"/>
              <a:gd name="connsiteY3" fmla="*/ 8581 h 17472"/>
              <a:gd name="connsiteX4" fmla="*/ 43575 w 52406"/>
              <a:gd name="connsiteY4" fmla="*/ 17472 h 17472"/>
              <a:gd name="connsiteX5" fmla="*/ 8831 w 52406"/>
              <a:gd name="connsiteY5" fmla="*/ 17472 h 17472"/>
              <a:gd name="connsiteX6" fmla="*/ 0 w 52406"/>
              <a:gd name="connsiteY6" fmla="*/ 8581 h 17472"/>
              <a:gd name="connsiteX7" fmla="*/ 8831 w 52406"/>
              <a:gd name="connsiteY7" fmla="*/ 0 h 17472"/>
              <a:gd name="connsiteX8" fmla="*/ 8831 w 52406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06" h="17472">
                <a:moveTo>
                  <a:pt x="8831" y="0"/>
                </a:moveTo>
                <a:lnTo>
                  <a:pt x="8831" y="0"/>
                </a:lnTo>
                <a:lnTo>
                  <a:pt x="43575" y="0"/>
                </a:lnTo>
                <a:cubicBezTo>
                  <a:pt x="48377" y="0"/>
                  <a:pt x="52406" y="3401"/>
                  <a:pt x="52406" y="8581"/>
                </a:cubicBezTo>
                <a:cubicBezTo>
                  <a:pt x="52406" y="13374"/>
                  <a:pt x="48377" y="17472"/>
                  <a:pt x="43575" y="17472"/>
                </a:cubicBezTo>
                <a:lnTo>
                  <a:pt x="8831" y="17472"/>
                </a:lnTo>
                <a:cubicBezTo>
                  <a:pt x="4222" y="17472"/>
                  <a:pt x="0" y="13374"/>
                  <a:pt x="0" y="8581"/>
                </a:cubicBezTo>
                <a:cubicBezTo>
                  <a:pt x="0" y="3401"/>
                  <a:pt x="4222" y="0"/>
                  <a:pt x="8831" y="0"/>
                </a:cubicBezTo>
                <a:lnTo>
                  <a:pt x="883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323626" y="4659616"/>
            <a:ext cx="52406" cy="17472"/>
          </a:xfrm>
          <a:custGeom>
            <a:avLst/>
            <a:gdLst>
              <a:gd name="connsiteX0" fmla="*/ 8830 w 52406"/>
              <a:gd name="connsiteY0" fmla="*/ 0 h 17472"/>
              <a:gd name="connsiteX1" fmla="*/ 8830 w 52406"/>
              <a:gd name="connsiteY1" fmla="*/ 0 h 17472"/>
              <a:gd name="connsiteX2" fmla="*/ 43575 w 52406"/>
              <a:gd name="connsiteY2" fmla="*/ 0 h 17472"/>
              <a:gd name="connsiteX3" fmla="*/ 52406 w 52406"/>
              <a:gd name="connsiteY3" fmla="*/ 8581 h 17472"/>
              <a:gd name="connsiteX4" fmla="*/ 43575 w 52406"/>
              <a:gd name="connsiteY4" fmla="*/ 17472 h 17472"/>
              <a:gd name="connsiteX5" fmla="*/ 8830 w 52406"/>
              <a:gd name="connsiteY5" fmla="*/ 17472 h 17472"/>
              <a:gd name="connsiteX6" fmla="*/ 0 w 52406"/>
              <a:gd name="connsiteY6" fmla="*/ 8581 h 17472"/>
              <a:gd name="connsiteX7" fmla="*/ 8830 w 52406"/>
              <a:gd name="connsiteY7" fmla="*/ 0 h 17472"/>
              <a:gd name="connsiteX8" fmla="*/ 8830 w 52406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06" h="17472">
                <a:moveTo>
                  <a:pt x="8830" y="0"/>
                </a:moveTo>
                <a:lnTo>
                  <a:pt x="8830" y="0"/>
                </a:lnTo>
                <a:lnTo>
                  <a:pt x="43575" y="0"/>
                </a:lnTo>
                <a:cubicBezTo>
                  <a:pt x="48377" y="0"/>
                  <a:pt x="52406" y="3401"/>
                  <a:pt x="52406" y="8581"/>
                </a:cubicBezTo>
                <a:cubicBezTo>
                  <a:pt x="52406" y="13374"/>
                  <a:pt x="48377" y="17472"/>
                  <a:pt x="43575" y="17472"/>
                </a:cubicBezTo>
                <a:lnTo>
                  <a:pt x="8830" y="17472"/>
                </a:lnTo>
                <a:cubicBezTo>
                  <a:pt x="4222" y="17472"/>
                  <a:pt x="0" y="13374"/>
                  <a:pt x="0" y="8581"/>
                </a:cubicBezTo>
                <a:cubicBezTo>
                  <a:pt x="0" y="3401"/>
                  <a:pt x="4222" y="0"/>
                  <a:pt x="8830" y="0"/>
                </a:cubicBezTo>
                <a:lnTo>
                  <a:pt x="88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393315" y="4659616"/>
            <a:ext cx="52406" cy="17472"/>
          </a:xfrm>
          <a:custGeom>
            <a:avLst/>
            <a:gdLst>
              <a:gd name="connsiteX0" fmla="*/ 8823 w 52406"/>
              <a:gd name="connsiteY0" fmla="*/ 0 h 17472"/>
              <a:gd name="connsiteX1" fmla="*/ 8823 w 52406"/>
              <a:gd name="connsiteY1" fmla="*/ 0 h 17472"/>
              <a:gd name="connsiteX2" fmla="*/ 43575 w 52406"/>
              <a:gd name="connsiteY2" fmla="*/ 0 h 17472"/>
              <a:gd name="connsiteX3" fmla="*/ 52406 w 52406"/>
              <a:gd name="connsiteY3" fmla="*/ 8581 h 17472"/>
              <a:gd name="connsiteX4" fmla="*/ 43575 w 52406"/>
              <a:gd name="connsiteY4" fmla="*/ 17472 h 17472"/>
              <a:gd name="connsiteX5" fmla="*/ 8823 w 52406"/>
              <a:gd name="connsiteY5" fmla="*/ 17472 h 17472"/>
              <a:gd name="connsiteX6" fmla="*/ 0 w 52406"/>
              <a:gd name="connsiteY6" fmla="*/ 8581 h 17472"/>
              <a:gd name="connsiteX7" fmla="*/ 8823 w 52406"/>
              <a:gd name="connsiteY7" fmla="*/ 0 h 17472"/>
              <a:gd name="connsiteX8" fmla="*/ 8823 w 52406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06" h="17472">
                <a:moveTo>
                  <a:pt x="8823" y="0"/>
                </a:moveTo>
                <a:lnTo>
                  <a:pt x="8823" y="0"/>
                </a:lnTo>
                <a:lnTo>
                  <a:pt x="43575" y="0"/>
                </a:lnTo>
                <a:cubicBezTo>
                  <a:pt x="48369" y="0"/>
                  <a:pt x="52406" y="3401"/>
                  <a:pt x="52406" y="8581"/>
                </a:cubicBezTo>
                <a:cubicBezTo>
                  <a:pt x="52406" y="13374"/>
                  <a:pt x="48369" y="17472"/>
                  <a:pt x="43575" y="17472"/>
                </a:cubicBezTo>
                <a:lnTo>
                  <a:pt x="8823" y="17472"/>
                </a:lnTo>
                <a:cubicBezTo>
                  <a:pt x="4222" y="17472"/>
                  <a:pt x="0" y="13374"/>
                  <a:pt x="0" y="8581"/>
                </a:cubicBezTo>
                <a:cubicBezTo>
                  <a:pt x="0" y="3401"/>
                  <a:pt x="4222" y="0"/>
                  <a:pt x="8823" y="0"/>
                </a:cubicBezTo>
                <a:lnTo>
                  <a:pt x="882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463190" y="4659616"/>
            <a:ext cx="52190" cy="17472"/>
          </a:xfrm>
          <a:custGeom>
            <a:avLst/>
            <a:gdLst>
              <a:gd name="connsiteX0" fmla="*/ 8637 w 52190"/>
              <a:gd name="connsiteY0" fmla="*/ 0 h 17472"/>
              <a:gd name="connsiteX1" fmla="*/ 8637 w 52190"/>
              <a:gd name="connsiteY1" fmla="*/ 0 h 17472"/>
              <a:gd name="connsiteX2" fmla="*/ 43382 w 52190"/>
              <a:gd name="connsiteY2" fmla="*/ 0 h 17472"/>
              <a:gd name="connsiteX3" fmla="*/ 52189 w 52190"/>
              <a:gd name="connsiteY3" fmla="*/ 8581 h 17472"/>
              <a:gd name="connsiteX4" fmla="*/ 43382 w 52190"/>
              <a:gd name="connsiteY4" fmla="*/ 17472 h 17472"/>
              <a:gd name="connsiteX5" fmla="*/ 8637 w 52190"/>
              <a:gd name="connsiteY5" fmla="*/ 17472 h 17472"/>
              <a:gd name="connsiteX6" fmla="*/ 0 w 52190"/>
              <a:gd name="connsiteY6" fmla="*/ 8581 h 17472"/>
              <a:gd name="connsiteX7" fmla="*/ 8637 w 52190"/>
              <a:gd name="connsiteY7" fmla="*/ 0 h 17472"/>
              <a:gd name="connsiteX8" fmla="*/ 8637 w 52190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0" h="17472">
                <a:moveTo>
                  <a:pt x="8637" y="0"/>
                </a:moveTo>
                <a:lnTo>
                  <a:pt x="8637" y="0"/>
                </a:lnTo>
                <a:lnTo>
                  <a:pt x="43382" y="0"/>
                </a:lnTo>
                <a:cubicBezTo>
                  <a:pt x="48168" y="0"/>
                  <a:pt x="52189" y="3401"/>
                  <a:pt x="52189" y="8581"/>
                </a:cubicBezTo>
                <a:cubicBezTo>
                  <a:pt x="52189" y="13374"/>
                  <a:pt x="48168" y="17472"/>
                  <a:pt x="43382" y="17472"/>
                </a:cubicBezTo>
                <a:lnTo>
                  <a:pt x="8637" y="17472"/>
                </a:lnTo>
                <a:cubicBezTo>
                  <a:pt x="4028" y="17472"/>
                  <a:pt x="0" y="13374"/>
                  <a:pt x="0" y="8581"/>
                </a:cubicBezTo>
                <a:cubicBezTo>
                  <a:pt x="0" y="3401"/>
                  <a:pt x="4028" y="0"/>
                  <a:pt x="8637" y="0"/>
                </a:cubicBezTo>
                <a:lnTo>
                  <a:pt x="863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532857" y="4659616"/>
            <a:ext cx="52197" cy="17472"/>
          </a:xfrm>
          <a:custGeom>
            <a:avLst/>
            <a:gdLst>
              <a:gd name="connsiteX0" fmla="*/ 8660 w 52197"/>
              <a:gd name="connsiteY0" fmla="*/ 0 h 17472"/>
              <a:gd name="connsiteX1" fmla="*/ 8660 w 52197"/>
              <a:gd name="connsiteY1" fmla="*/ 0 h 17472"/>
              <a:gd name="connsiteX2" fmla="*/ 16161 w 52197"/>
              <a:gd name="connsiteY2" fmla="*/ 0 h 17472"/>
              <a:gd name="connsiteX3" fmla="*/ 43381 w 52197"/>
              <a:gd name="connsiteY3" fmla="*/ 0 h 17472"/>
              <a:gd name="connsiteX4" fmla="*/ 52197 w 52197"/>
              <a:gd name="connsiteY4" fmla="*/ 8581 h 17472"/>
              <a:gd name="connsiteX5" fmla="*/ 43381 w 52197"/>
              <a:gd name="connsiteY5" fmla="*/ 17472 h 17472"/>
              <a:gd name="connsiteX6" fmla="*/ 16161 w 52197"/>
              <a:gd name="connsiteY6" fmla="*/ 17472 h 17472"/>
              <a:gd name="connsiteX7" fmla="*/ 8660 w 52197"/>
              <a:gd name="connsiteY7" fmla="*/ 17472 h 17472"/>
              <a:gd name="connsiteX8" fmla="*/ 0 w 52197"/>
              <a:gd name="connsiteY8" fmla="*/ 8581 h 17472"/>
              <a:gd name="connsiteX9" fmla="*/ 8660 w 52197"/>
              <a:gd name="connsiteY9" fmla="*/ 0 h 17472"/>
              <a:gd name="connsiteX10" fmla="*/ 8660 w 52197"/>
              <a:gd name="connsiteY10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197" h="17472">
                <a:moveTo>
                  <a:pt x="8660" y="0"/>
                </a:moveTo>
                <a:lnTo>
                  <a:pt x="8660" y="0"/>
                </a:lnTo>
                <a:lnTo>
                  <a:pt x="16161" y="0"/>
                </a:lnTo>
                <a:lnTo>
                  <a:pt x="43381" y="0"/>
                </a:lnTo>
                <a:cubicBezTo>
                  <a:pt x="48176" y="0"/>
                  <a:pt x="52197" y="3401"/>
                  <a:pt x="52197" y="8581"/>
                </a:cubicBezTo>
                <a:cubicBezTo>
                  <a:pt x="52197" y="13374"/>
                  <a:pt x="48176" y="17472"/>
                  <a:pt x="43381" y="17472"/>
                </a:cubicBezTo>
                <a:lnTo>
                  <a:pt x="16161" y="17472"/>
                </a:lnTo>
                <a:lnTo>
                  <a:pt x="8660" y="17472"/>
                </a:lnTo>
                <a:cubicBezTo>
                  <a:pt x="4021" y="17472"/>
                  <a:pt x="0" y="13374"/>
                  <a:pt x="0" y="8581"/>
                </a:cubicBezTo>
                <a:cubicBezTo>
                  <a:pt x="0" y="3401"/>
                  <a:pt x="4021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602531" y="4659616"/>
            <a:ext cx="52275" cy="17472"/>
          </a:xfrm>
          <a:custGeom>
            <a:avLst/>
            <a:gdLst>
              <a:gd name="connsiteX0" fmla="*/ 8661 w 52275"/>
              <a:gd name="connsiteY0" fmla="*/ 0 h 17472"/>
              <a:gd name="connsiteX1" fmla="*/ 8661 w 52275"/>
              <a:gd name="connsiteY1" fmla="*/ 0 h 17472"/>
              <a:gd name="connsiteX2" fmla="*/ 43382 w 52275"/>
              <a:gd name="connsiteY2" fmla="*/ 0 h 17472"/>
              <a:gd name="connsiteX3" fmla="*/ 52275 w 52275"/>
              <a:gd name="connsiteY3" fmla="*/ 8581 h 17472"/>
              <a:gd name="connsiteX4" fmla="*/ 43382 w 52275"/>
              <a:gd name="connsiteY4" fmla="*/ 17472 h 17472"/>
              <a:gd name="connsiteX5" fmla="*/ 8661 w 52275"/>
              <a:gd name="connsiteY5" fmla="*/ 17472 h 17472"/>
              <a:gd name="connsiteX6" fmla="*/ 0 w 52275"/>
              <a:gd name="connsiteY6" fmla="*/ 8581 h 17472"/>
              <a:gd name="connsiteX7" fmla="*/ 8661 w 52275"/>
              <a:gd name="connsiteY7" fmla="*/ 0 h 17472"/>
              <a:gd name="connsiteX8" fmla="*/ 8661 w 52275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5" h="17472">
                <a:moveTo>
                  <a:pt x="8661" y="0"/>
                </a:moveTo>
                <a:lnTo>
                  <a:pt x="8661" y="0"/>
                </a:lnTo>
                <a:lnTo>
                  <a:pt x="43382" y="0"/>
                </a:lnTo>
                <a:cubicBezTo>
                  <a:pt x="48176" y="0"/>
                  <a:pt x="52275" y="3401"/>
                  <a:pt x="52275" y="8581"/>
                </a:cubicBezTo>
                <a:cubicBezTo>
                  <a:pt x="52275" y="13374"/>
                  <a:pt x="48176" y="17472"/>
                  <a:pt x="43382" y="17472"/>
                </a:cubicBezTo>
                <a:lnTo>
                  <a:pt x="8661" y="17472"/>
                </a:lnTo>
                <a:cubicBezTo>
                  <a:pt x="4021" y="17472"/>
                  <a:pt x="0" y="13374"/>
                  <a:pt x="0" y="8581"/>
                </a:cubicBezTo>
                <a:cubicBezTo>
                  <a:pt x="0" y="3401"/>
                  <a:pt x="4021" y="0"/>
                  <a:pt x="8661" y="0"/>
                </a:cubicBezTo>
                <a:lnTo>
                  <a:pt x="866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672205" y="4659616"/>
            <a:ext cx="52275" cy="17472"/>
          </a:xfrm>
          <a:custGeom>
            <a:avLst/>
            <a:gdLst>
              <a:gd name="connsiteX0" fmla="*/ 8661 w 52275"/>
              <a:gd name="connsiteY0" fmla="*/ 0 h 17472"/>
              <a:gd name="connsiteX1" fmla="*/ 8661 w 52275"/>
              <a:gd name="connsiteY1" fmla="*/ 0 h 17472"/>
              <a:gd name="connsiteX2" fmla="*/ 43382 w 52275"/>
              <a:gd name="connsiteY2" fmla="*/ 0 h 17472"/>
              <a:gd name="connsiteX3" fmla="*/ 52275 w 52275"/>
              <a:gd name="connsiteY3" fmla="*/ 8581 h 17472"/>
              <a:gd name="connsiteX4" fmla="*/ 43382 w 52275"/>
              <a:gd name="connsiteY4" fmla="*/ 17472 h 17472"/>
              <a:gd name="connsiteX5" fmla="*/ 8661 w 52275"/>
              <a:gd name="connsiteY5" fmla="*/ 17472 h 17472"/>
              <a:gd name="connsiteX6" fmla="*/ 0 w 52275"/>
              <a:gd name="connsiteY6" fmla="*/ 8581 h 17472"/>
              <a:gd name="connsiteX7" fmla="*/ 8661 w 52275"/>
              <a:gd name="connsiteY7" fmla="*/ 0 h 17472"/>
              <a:gd name="connsiteX8" fmla="*/ 8661 w 52275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5" h="17472">
                <a:moveTo>
                  <a:pt x="8661" y="0"/>
                </a:moveTo>
                <a:lnTo>
                  <a:pt x="8661" y="0"/>
                </a:lnTo>
                <a:lnTo>
                  <a:pt x="43382" y="0"/>
                </a:lnTo>
                <a:cubicBezTo>
                  <a:pt x="48254" y="0"/>
                  <a:pt x="52275" y="3401"/>
                  <a:pt x="52275" y="8581"/>
                </a:cubicBezTo>
                <a:cubicBezTo>
                  <a:pt x="52275" y="13374"/>
                  <a:pt x="48254" y="17472"/>
                  <a:pt x="43382" y="17472"/>
                </a:cubicBezTo>
                <a:lnTo>
                  <a:pt x="8661" y="17472"/>
                </a:lnTo>
                <a:cubicBezTo>
                  <a:pt x="4098" y="17472"/>
                  <a:pt x="0" y="13374"/>
                  <a:pt x="0" y="8581"/>
                </a:cubicBezTo>
                <a:cubicBezTo>
                  <a:pt x="0" y="3401"/>
                  <a:pt x="4098" y="0"/>
                  <a:pt x="8661" y="0"/>
                </a:cubicBezTo>
                <a:lnTo>
                  <a:pt x="866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741957" y="4659616"/>
            <a:ext cx="52197" cy="17472"/>
          </a:xfrm>
          <a:custGeom>
            <a:avLst/>
            <a:gdLst>
              <a:gd name="connsiteX0" fmla="*/ 8583 w 52197"/>
              <a:gd name="connsiteY0" fmla="*/ 0 h 17472"/>
              <a:gd name="connsiteX1" fmla="*/ 8583 w 52197"/>
              <a:gd name="connsiteY1" fmla="*/ 0 h 17472"/>
              <a:gd name="connsiteX2" fmla="*/ 43382 w 52197"/>
              <a:gd name="connsiteY2" fmla="*/ 0 h 17472"/>
              <a:gd name="connsiteX3" fmla="*/ 52197 w 52197"/>
              <a:gd name="connsiteY3" fmla="*/ 8581 h 17472"/>
              <a:gd name="connsiteX4" fmla="*/ 43382 w 52197"/>
              <a:gd name="connsiteY4" fmla="*/ 17472 h 17472"/>
              <a:gd name="connsiteX5" fmla="*/ 8583 w 52197"/>
              <a:gd name="connsiteY5" fmla="*/ 17472 h 17472"/>
              <a:gd name="connsiteX6" fmla="*/ 0 w 52197"/>
              <a:gd name="connsiteY6" fmla="*/ 8581 h 17472"/>
              <a:gd name="connsiteX7" fmla="*/ 8583 w 52197"/>
              <a:gd name="connsiteY7" fmla="*/ 0 h 17472"/>
              <a:gd name="connsiteX8" fmla="*/ 8583 w 52197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7472">
                <a:moveTo>
                  <a:pt x="8583" y="0"/>
                </a:moveTo>
                <a:lnTo>
                  <a:pt x="8583" y="0"/>
                </a:lnTo>
                <a:lnTo>
                  <a:pt x="43382" y="0"/>
                </a:lnTo>
                <a:cubicBezTo>
                  <a:pt x="48176" y="0"/>
                  <a:pt x="52197" y="3401"/>
                  <a:pt x="52197" y="8581"/>
                </a:cubicBezTo>
                <a:cubicBezTo>
                  <a:pt x="52197" y="13374"/>
                  <a:pt x="48176" y="17472"/>
                  <a:pt x="43382" y="17472"/>
                </a:cubicBezTo>
                <a:lnTo>
                  <a:pt x="8583" y="17472"/>
                </a:lnTo>
                <a:cubicBezTo>
                  <a:pt x="4021" y="17472"/>
                  <a:pt x="0" y="13374"/>
                  <a:pt x="0" y="8581"/>
                </a:cubicBezTo>
                <a:cubicBezTo>
                  <a:pt x="0" y="3401"/>
                  <a:pt x="4021" y="0"/>
                  <a:pt x="8583" y="0"/>
                </a:cubicBezTo>
                <a:lnTo>
                  <a:pt x="85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811631" y="4659616"/>
            <a:ext cx="52197" cy="17472"/>
          </a:xfrm>
          <a:custGeom>
            <a:avLst/>
            <a:gdLst>
              <a:gd name="connsiteX0" fmla="*/ 8583 w 52197"/>
              <a:gd name="connsiteY0" fmla="*/ 0 h 17472"/>
              <a:gd name="connsiteX1" fmla="*/ 8583 w 52197"/>
              <a:gd name="connsiteY1" fmla="*/ 0 h 17472"/>
              <a:gd name="connsiteX2" fmla="*/ 43381 w 52197"/>
              <a:gd name="connsiteY2" fmla="*/ 0 h 17472"/>
              <a:gd name="connsiteX3" fmla="*/ 52197 w 52197"/>
              <a:gd name="connsiteY3" fmla="*/ 8581 h 17472"/>
              <a:gd name="connsiteX4" fmla="*/ 43381 w 52197"/>
              <a:gd name="connsiteY4" fmla="*/ 17472 h 17472"/>
              <a:gd name="connsiteX5" fmla="*/ 8583 w 52197"/>
              <a:gd name="connsiteY5" fmla="*/ 17472 h 17472"/>
              <a:gd name="connsiteX6" fmla="*/ 0 w 52197"/>
              <a:gd name="connsiteY6" fmla="*/ 8581 h 17472"/>
              <a:gd name="connsiteX7" fmla="*/ 8583 w 52197"/>
              <a:gd name="connsiteY7" fmla="*/ 0 h 17472"/>
              <a:gd name="connsiteX8" fmla="*/ 8583 w 52197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7472">
                <a:moveTo>
                  <a:pt x="8583" y="0"/>
                </a:moveTo>
                <a:lnTo>
                  <a:pt x="8583" y="0"/>
                </a:lnTo>
                <a:lnTo>
                  <a:pt x="43381" y="0"/>
                </a:lnTo>
                <a:cubicBezTo>
                  <a:pt x="48176" y="0"/>
                  <a:pt x="52197" y="3401"/>
                  <a:pt x="52197" y="8581"/>
                </a:cubicBezTo>
                <a:cubicBezTo>
                  <a:pt x="52197" y="13374"/>
                  <a:pt x="48176" y="17472"/>
                  <a:pt x="43381" y="17472"/>
                </a:cubicBezTo>
                <a:lnTo>
                  <a:pt x="8583" y="17472"/>
                </a:lnTo>
                <a:cubicBezTo>
                  <a:pt x="4021" y="17472"/>
                  <a:pt x="0" y="13374"/>
                  <a:pt x="0" y="8581"/>
                </a:cubicBezTo>
                <a:cubicBezTo>
                  <a:pt x="0" y="3401"/>
                  <a:pt x="4021" y="0"/>
                  <a:pt x="8583" y="0"/>
                </a:cubicBezTo>
                <a:lnTo>
                  <a:pt x="85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881305" y="4658998"/>
            <a:ext cx="52197" cy="18090"/>
          </a:xfrm>
          <a:custGeom>
            <a:avLst/>
            <a:gdLst>
              <a:gd name="connsiteX0" fmla="*/ 8661 w 52197"/>
              <a:gd name="connsiteY0" fmla="*/ 618 h 18090"/>
              <a:gd name="connsiteX1" fmla="*/ 8661 w 52197"/>
              <a:gd name="connsiteY1" fmla="*/ 618 h 18090"/>
              <a:gd name="connsiteX2" fmla="*/ 31860 w 52197"/>
              <a:gd name="connsiteY2" fmla="*/ 618 h 18090"/>
              <a:gd name="connsiteX3" fmla="*/ 43536 w 52197"/>
              <a:gd name="connsiteY3" fmla="*/ 0 h 18090"/>
              <a:gd name="connsiteX4" fmla="*/ 52197 w 52197"/>
              <a:gd name="connsiteY4" fmla="*/ 8658 h 18090"/>
              <a:gd name="connsiteX5" fmla="*/ 43536 w 52197"/>
              <a:gd name="connsiteY5" fmla="*/ 17472 h 18090"/>
              <a:gd name="connsiteX6" fmla="*/ 31860 w 52197"/>
              <a:gd name="connsiteY6" fmla="*/ 18090 h 18090"/>
              <a:gd name="connsiteX7" fmla="*/ 8661 w 52197"/>
              <a:gd name="connsiteY7" fmla="*/ 18090 h 18090"/>
              <a:gd name="connsiteX8" fmla="*/ 0 w 52197"/>
              <a:gd name="connsiteY8" fmla="*/ 9199 h 18090"/>
              <a:gd name="connsiteX9" fmla="*/ 8661 w 52197"/>
              <a:gd name="connsiteY9" fmla="*/ 618 h 18090"/>
              <a:gd name="connsiteX10" fmla="*/ 8661 w 52197"/>
              <a:gd name="connsiteY10" fmla="*/ 618 h 18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197" h="18090">
                <a:moveTo>
                  <a:pt x="8661" y="618"/>
                </a:moveTo>
                <a:lnTo>
                  <a:pt x="8661" y="618"/>
                </a:lnTo>
                <a:lnTo>
                  <a:pt x="31860" y="618"/>
                </a:lnTo>
                <a:lnTo>
                  <a:pt x="43536" y="0"/>
                </a:lnTo>
                <a:cubicBezTo>
                  <a:pt x="48176" y="0"/>
                  <a:pt x="52197" y="3478"/>
                  <a:pt x="52197" y="8658"/>
                </a:cubicBezTo>
                <a:cubicBezTo>
                  <a:pt x="52197" y="13451"/>
                  <a:pt x="48717" y="17472"/>
                  <a:pt x="43536" y="17472"/>
                </a:cubicBezTo>
                <a:lnTo>
                  <a:pt x="31860" y="18090"/>
                </a:lnTo>
                <a:lnTo>
                  <a:pt x="8661" y="18090"/>
                </a:lnTo>
                <a:cubicBezTo>
                  <a:pt x="4021" y="18090"/>
                  <a:pt x="0" y="13993"/>
                  <a:pt x="0" y="9199"/>
                </a:cubicBezTo>
                <a:cubicBezTo>
                  <a:pt x="0" y="4020"/>
                  <a:pt x="4021" y="618"/>
                  <a:pt x="8661" y="618"/>
                </a:cubicBezTo>
                <a:lnTo>
                  <a:pt x="8661" y="61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950980" y="4657297"/>
            <a:ext cx="52197" cy="18631"/>
          </a:xfrm>
          <a:custGeom>
            <a:avLst/>
            <a:gdLst>
              <a:gd name="connsiteX0" fmla="*/ 8660 w 52197"/>
              <a:gd name="connsiteY0" fmla="*/ 1159 h 18631"/>
              <a:gd name="connsiteX1" fmla="*/ 8660 w 52197"/>
              <a:gd name="connsiteY1" fmla="*/ 1159 h 18631"/>
              <a:gd name="connsiteX2" fmla="*/ 43536 w 52197"/>
              <a:gd name="connsiteY2" fmla="*/ 0 h 18631"/>
              <a:gd name="connsiteX3" fmla="*/ 52197 w 52197"/>
              <a:gd name="connsiteY3" fmla="*/ 8658 h 18631"/>
              <a:gd name="connsiteX4" fmla="*/ 43536 w 52197"/>
              <a:gd name="connsiteY4" fmla="*/ 17472 h 18631"/>
              <a:gd name="connsiteX5" fmla="*/ 8660 w 52197"/>
              <a:gd name="connsiteY5" fmla="*/ 18631 h 18631"/>
              <a:gd name="connsiteX6" fmla="*/ 0 w 52197"/>
              <a:gd name="connsiteY6" fmla="*/ 9740 h 18631"/>
              <a:gd name="connsiteX7" fmla="*/ 8660 w 52197"/>
              <a:gd name="connsiteY7" fmla="*/ 1159 h 18631"/>
              <a:gd name="connsiteX8" fmla="*/ 8660 w 52197"/>
              <a:gd name="connsiteY8" fmla="*/ 1159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631">
                <a:moveTo>
                  <a:pt x="8660" y="1159"/>
                </a:moveTo>
                <a:lnTo>
                  <a:pt x="8660" y="1159"/>
                </a:lnTo>
                <a:lnTo>
                  <a:pt x="43536" y="0"/>
                </a:lnTo>
                <a:cubicBezTo>
                  <a:pt x="48176" y="0"/>
                  <a:pt x="52197" y="4019"/>
                  <a:pt x="52197" y="8658"/>
                </a:cubicBezTo>
                <a:cubicBezTo>
                  <a:pt x="52197" y="13451"/>
                  <a:pt x="48795" y="17472"/>
                  <a:pt x="43536" y="17472"/>
                </a:cubicBezTo>
                <a:lnTo>
                  <a:pt x="8660" y="18631"/>
                </a:lnTo>
                <a:cubicBezTo>
                  <a:pt x="4021" y="18631"/>
                  <a:pt x="0" y="14611"/>
                  <a:pt x="0" y="9740"/>
                </a:cubicBezTo>
                <a:cubicBezTo>
                  <a:pt x="0" y="5179"/>
                  <a:pt x="4021" y="1159"/>
                  <a:pt x="8660" y="1159"/>
                </a:cubicBezTo>
                <a:lnTo>
                  <a:pt x="8660" y="1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020654" y="4656137"/>
            <a:ext cx="52197" cy="18013"/>
          </a:xfrm>
          <a:custGeom>
            <a:avLst/>
            <a:gdLst>
              <a:gd name="connsiteX0" fmla="*/ 8661 w 52197"/>
              <a:gd name="connsiteY0" fmla="*/ 541 h 18013"/>
              <a:gd name="connsiteX1" fmla="*/ 8661 w 52197"/>
              <a:gd name="connsiteY1" fmla="*/ 541 h 18013"/>
              <a:gd name="connsiteX2" fmla="*/ 43614 w 52197"/>
              <a:gd name="connsiteY2" fmla="*/ 0 h 18013"/>
              <a:gd name="connsiteX3" fmla="*/ 52197 w 52197"/>
              <a:gd name="connsiteY3" fmla="*/ 8658 h 18013"/>
              <a:gd name="connsiteX4" fmla="*/ 43614 w 52197"/>
              <a:gd name="connsiteY4" fmla="*/ 17472 h 18013"/>
              <a:gd name="connsiteX5" fmla="*/ 8661 w 52197"/>
              <a:gd name="connsiteY5" fmla="*/ 18013 h 18013"/>
              <a:gd name="connsiteX6" fmla="*/ 0 w 52197"/>
              <a:gd name="connsiteY6" fmla="*/ 9199 h 18013"/>
              <a:gd name="connsiteX7" fmla="*/ 8661 w 52197"/>
              <a:gd name="connsiteY7" fmla="*/ 541 h 18013"/>
              <a:gd name="connsiteX8" fmla="*/ 8661 w 52197"/>
              <a:gd name="connsiteY8" fmla="*/ 541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13">
                <a:moveTo>
                  <a:pt x="8661" y="541"/>
                </a:moveTo>
                <a:lnTo>
                  <a:pt x="8661" y="541"/>
                </a:lnTo>
                <a:lnTo>
                  <a:pt x="43614" y="0"/>
                </a:lnTo>
                <a:cubicBezTo>
                  <a:pt x="48176" y="0"/>
                  <a:pt x="52197" y="3478"/>
                  <a:pt x="52197" y="8658"/>
                </a:cubicBezTo>
                <a:cubicBezTo>
                  <a:pt x="52197" y="13220"/>
                  <a:pt x="48795" y="17472"/>
                  <a:pt x="43614" y="17472"/>
                </a:cubicBezTo>
                <a:lnTo>
                  <a:pt x="8661" y="18013"/>
                </a:lnTo>
                <a:cubicBezTo>
                  <a:pt x="4021" y="18013"/>
                  <a:pt x="0" y="14611"/>
                  <a:pt x="0" y="9199"/>
                </a:cubicBezTo>
                <a:cubicBezTo>
                  <a:pt x="0" y="4638"/>
                  <a:pt x="4021" y="541"/>
                  <a:pt x="8661" y="541"/>
                </a:cubicBezTo>
                <a:lnTo>
                  <a:pt x="8661" y="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090328" y="4654436"/>
            <a:ext cx="52197" cy="18554"/>
          </a:xfrm>
          <a:custGeom>
            <a:avLst/>
            <a:gdLst>
              <a:gd name="connsiteX0" fmla="*/ 8660 w 52197"/>
              <a:gd name="connsiteY0" fmla="*/ 1159 h 18554"/>
              <a:gd name="connsiteX1" fmla="*/ 8660 w 52197"/>
              <a:gd name="connsiteY1" fmla="*/ 1159 h 18554"/>
              <a:gd name="connsiteX2" fmla="*/ 43614 w 52197"/>
              <a:gd name="connsiteY2" fmla="*/ 0 h 18554"/>
              <a:gd name="connsiteX3" fmla="*/ 52197 w 52197"/>
              <a:gd name="connsiteY3" fmla="*/ 8581 h 18554"/>
              <a:gd name="connsiteX4" fmla="*/ 43614 w 52197"/>
              <a:gd name="connsiteY4" fmla="*/ 17472 h 18554"/>
              <a:gd name="connsiteX5" fmla="*/ 8660 w 52197"/>
              <a:gd name="connsiteY5" fmla="*/ 18554 h 18554"/>
              <a:gd name="connsiteX6" fmla="*/ 0 w 52197"/>
              <a:gd name="connsiteY6" fmla="*/ 9741 h 18554"/>
              <a:gd name="connsiteX7" fmla="*/ 8660 w 52197"/>
              <a:gd name="connsiteY7" fmla="*/ 1159 h 18554"/>
              <a:gd name="connsiteX8" fmla="*/ 8660 w 52197"/>
              <a:gd name="connsiteY8" fmla="*/ 1159 h 185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554">
                <a:moveTo>
                  <a:pt x="8660" y="1159"/>
                </a:moveTo>
                <a:lnTo>
                  <a:pt x="8660" y="1159"/>
                </a:lnTo>
                <a:lnTo>
                  <a:pt x="43614" y="0"/>
                </a:lnTo>
                <a:cubicBezTo>
                  <a:pt x="48176" y="0"/>
                  <a:pt x="52197" y="4020"/>
                  <a:pt x="52197" y="8581"/>
                </a:cubicBezTo>
                <a:cubicBezTo>
                  <a:pt x="52197" y="13220"/>
                  <a:pt x="48795" y="17472"/>
                  <a:pt x="43614" y="17472"/>
                </a:cubicBezTo>
                <a:lnTo>
                  <a:pt x="8660" y="18554"/>
                </a:lnTo>
                <a:cubicBezTo>
                  <a:pt x="4021" y="18554"/>
                  <a:pt x="0" y="14379"/>
                  <a:pt x="0" y="9741"/>
                </a:cubicBezTo>
                <a:cubicBezTo>
                  <a:pt x="0" y="5179"/>
                  <a:pt x="3479" y="1159"/>
                  <a:pt x="8660" y="1159"/>
                </a:cubicBezTo>
                <a:lnTo>
                  <a:pt x="8660" y="1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60002" y="4653277"/>
            <a:ext cx="52275" cy="18013"/>
          </a:xfrm>
          <a:custGeom>
            <a:avLst/>
            <a:gdLst>
              <a:gd name="connsiteX0" fmla="*/ 8661 w 52275"/>
              <a:gd name="connsiteY0" fmla="*/ 541 h 18013"/>
              <a:gd name="connsiteX1" fmla="*/ 8661 w 52275"/>
              <a:gd name="connsiteY1" fmla="*/ 541 h 18013"/>
              <a:gd name="connsiteX2" fmla="*/ 43614 w 52275"/>
              <a:gd name="connsiteY2" fmla="*/ 0 h 18013"/>
              <a:gd name="connsiteX3" fmla="*/ 52275 w 52275"/>
              <a:gd name="connsiteY3" fmla="*/ 8040 h 18013"/>
              <a:gd name="connsiteX4" fmla="*/ 43614 w 52275"/>
              <a:gd name="connsiteY4" fmla="*/ 17472 h 18013"/>
              <a:gd name="connsiteX5" fmla="*/ 8661 w 52275"/>
              <a:gd name="connsiteY5" fmla="*/ 18013 h 18013"/>
              <a:gd name="connsiteX6" fmla="*/ 0 w 52275"/>
              <a:gd name="connsiteY6" fmla="*/ 9199 h 18013"/>
              <a:gd name="connsiteX7" fmla="*/ 8661 w 52275"/>
              <a:gd name="connsiteY7" fmla="*/ 541 h 18013"/>
              <a:gd name="connsiteX8" fmla="*/ 8661 w 52275"/>
              <a:gd name="connsiteY8" fmla="*/ 541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5" h="18013">
                <a:moveTo>
                  <a:pt x="8661" y="541"/>
                </a:moveTo>
                <a:lnTo>
                  <a:pt x="8661" y="541"/>
                </a:lnTo>
                <a:lnTo>
                  <a:pt x="43614" y="0"/>
                </a:lnTo>
                <a:cubicBezTo>
                  <a:pt x="48176" y="-618"/>
                  <a:pt x="52275" y="3401"/>
                  <a:pt x="52275" y="8040"/>
                </a:cubicBezTo>
                <a:cubicBezTo>
                  <a:pt x="52275" y="13220"/>
                  <a:pt x="48795" y="16698"/>
                  <a:pt x="43614" y="17472"/>
                </a:cubicBezTo>
                <a:lnTo>
                  <a:pt x="8661" y="18013"/>
                </a:lnTo>
                <a:cubicBezTo>
                  <a:pt x="4021" y="18013"/>
                  <a:pt x="0" y="14379"/>
                  <a:pt x="0" y="9199"/>
                </a:cubicBezTo>
                <a:cubicBezTo>
                  <a:pt x="0" y="4561"/>
                  <a:pt x="3480" y="541"/>
                  <a:pt x="8661" y="541"/>
                </a:cubicBezTo>
                <a:lnTo>
                  <a:pt x="8661" y="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229677" y="4651499"/>
            <a:ext cx="52275" cy="17858"/>
          </a:xfrm>
          <a:custGeom>
            <a:avLst/>
            <a:gdLst>
              <a:gd name="connsiteX0" fmla="*/ 8660 w 52275"/>
              <a:gd name="connsiteY0" fmla="*/ 618 h 17858"/>
              <a:gd name="connsiteX1" fmla="*/ 8660 w 52275"/>
              <a:gd name="connsiteY1" fmla="*/ 618 h 17858"/>
              <a:gd name="connsiteX2" fmla="*/ 39360 w 52275"/>
              <a:gd name="connsiteY2" fmla="*/ 0 h 17858"/>
              <a:gd name="connsiteX3" fmla="*/ 43614 w 52275"/>
              <a:gd name="connsiteY3" fmla="*/ 0 h 17858"/>
              <a:gd name="connsiteX4" fmla="*/ 52274 w 52275"/>
              <a:gd name="connsiteY4" fmla="*/ 8658 h 17858"/>
              <a:gd name="connsiteX5" fmla="*/ 43614 w 52275"/>
              <a:gd name="connsiteY5" fmla="*/ 17317 h 17858"/>
              <a:gd name="connsiteX6" fmla="*/ 39979 w 52275"/>
              <a:gd name="connsiteY6" fmla="*/ 17317 h 17858"/>
              <a:gd name="connsiteX7" fmla="*/ 8660 w 52275"/>
              <a:gd name="connsiteY7" fmla="*/ 17858 h 17858"/>
              <a:gd name="connsiteX8" fmla="*/ 0 w 52275"/>
              <a:gd name="connsiteY8" fmla="*/ 9818 h 17858"/>
              <a:gd name="connsiteX9" fmla="*/ 8660 w 52275"/>
              <a:gd name="connsiteY9" fmla="*/ 618 h 17858"/>
              <a:gd name="connsiteX10" fmla="*/ 8660 w 52275"/>
              <a:gd name="connsiteY10" fmla="*/ 618 h 17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5" h="17858">
                <a:moveTo>
                  <a:pt x="8660" y="618"/>
                </a:moveTo>
                <a:lnTo>
                  <a:pt x="8660" y="618"/>
                </a:lnTo>
                <a:lnTo>
                  <a:pt x="39360" y="0"/>
                </a:lnTo>
                <a:lnTo>
                  <a:pt x="43614" y="0"/>
                </a:lnTo>
                <a:cubicBezTo>
                  <a:pt x="48253" y="0"/>
                  <a:pt x="52274" y="3479"/>
                  <a:pt x="52274" y="8658"/>
                </a:cubicBezTo>
                <a:cubicBezTo>
                  <a:pt x="52274" y="13297"/>
                  <a:pt x="48795" y="17317"/>
                  <a:pt x="43614" y="17317"/>
                </a:cubicBezTo>
                <a:lnTo>
                  <a:pt x="39979" y="17317"/>
                </a:lnTo>
                <a:lnTo>
                  <a:pt x="8660" y="17858"/>
                </a:lnTo>
                <a:cubicBezTo>
                  <a:pt x="4098" y="18477"/>
                  <a:pt x="0" y="14457"/>
                  <a:pt x="0" y="9818"/>
                </a:cubicBezTo>
                <a:cubicBezTo>
                  <a:pt x="0" y="4638"/>
                  <a:pt x="3479" y="1159"/>
                  <a:pt x="8660" y="618"/>
                </a:cubicBezTo>
                <a:lnTo>
                  <a:pt x="8660" y="61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6299428" y="4649798"/>
            <a:ext cx="52197" cy="18400"/>
          </a:xfrm>
          <a:custGeom>
            <a:avLst/>
            <a:gdLst>
              <a:gd name="connsiteX0" fmla="*/ 8583 w 52197"/>
              <a:gd name="connsiteY0" fmla="*/ 1159 h 18400"/>
              <a:gd name="connsiteX1" fmla="*/ 8583 w 52197"/>
              <a:gd name="connsiteY1" fmla="*/ 1159 h 18400"/>
              <a:gd name="connsiteX2" fmla="*/ 43536 w 52197"/>
              <a:gd name="connsiteY2" fmla="*/ 0 h 18400"/>
              <a:gd name="connsiteX3" fmla="*/ 52197 w 52197"/>
              <a:gd name="connsiteY3" fmla="*/ 8658 h 18400"/>
              <a:gd name="connsiteX4" fmla="*/ 43536 w 52197"/>
              <a:gd name="connsiteY4" fmla="*/ 17240 h 18400"/>
              <a:gd name="connsiteX5" fmla="*/ 8583 w 52197"/>
              <a:gd name="connsiteY5" fmla="*/ 18399 h 18400"/>
              <a:gd name="connsiteX6" fmla="*/ 0 w 52197"/>
              <a:gd name="connsiteY6" fmla="*/ 9818 h 18400"/>
              <a:gd name="connsiteX7" fmla="*/ 8583 w 52197"/>
              <a:gd name="connsiteY7" fmla="*/ 1159 h 18400"/>
              <a:gd name="connsiteX8" fmla="*/ 8583 w 52197"/>
              <a:gd name="connsiteY8" fmla="*/ 1159 h 1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400">
                <a:moveTo>
                  <a:pt x="8583" y="1159"/>
                </a:moveTo>
                <a:lnTo>
                  <a:pt x="8583" y="1159"/>
                </a:lnTo>
                <a:lnTo>
                  <a:pt x="43536" y="0"/>
                </a:lnTo>
                <a:cubicBezTo>
                  <a:pt x="48176" y="0"/>
                  <a:pt x="52197" y="4019"/>
                  <a:pt x="52197" y="8658"/>
                </a:cubicBezTo>
                <a:cubicBezTo>
                  <a:pt x="52197" y="13220"/>
                  <a:pt x="48717" y="17240"/>
                  <a:pt x="43536" y="17240"/>
                </a:cubicBezTo>
                <a:lnTo>
                  <a:pt x="8583" y="18399"/>
                </a:lnTo>
                <a:cubicBezTo>
                  <a:pt x="4021" y="18399"/>
                  <a:pt x="0" y="14379"/>
                  <a:pt x="0" y="9818"/>
                </a:cubicBezTo>
                <a:cubicBezTo>
                  <a:pt x="0" y="5179"/>
                  <a:pt x="3402" y="1159"/>
                  <a:pt x="8583" y="1159"/>
                </a:cubicBezTo>
                <a:lnTo>
                  <a:pt x="8583" y="1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369102" y="4648484"/>
            <a:ext cx="52197" cy="18013"/>
          </a:xfrm>
          <a:custGeom>
            <a:avLst/>
            <a:gdLst>
              <a:gd name="connsiteX0" fmla="*/ 8583 w 52197"/>
              <a:gd name="connsiteY0" fmla="*/ 541 h 18013"/>
              <a:gd name="connsiteX1" fmla="*/ 8583 w 52197"/>
              <a:gd name="connsiteY1" fmla="*/ 541 h 18013"/>
              <a:gd name="connsiteX2" fmla="*/ 43536 w 52197"/>
              <a:gd name="connsiteY2" fmla="*/ 0 h 18013"/>
              <a:gd name="connsiteX3" fmla="*/ 52197 w 52197"/>
              <a:gd name="connsiteY3" fmla="*/ 8813 h 18013"/>
              <a:gd name="connsiteX4" fmla="*/ 43536 w 52197"/>
              <a:gd name="connsiteY4" fmla="*/ 17472 h 18013"/>
              <a:gd name="connsiteX5" fmla="*/ 8583 w 52197"/>
              <a:gd name="connsiteY5" fmla="*/ 18013 h 18013"/>
              <a:gd name="connsiteX6" fmla="*/ 0 w 52197"/>
              <a:gd name="connsiteY6" fmla="*/ 9973 h 18013"/>
              <a:gd name="connsiteX7" fmla="*/ 8583 w 52197"/>
              <a:gd name="connsiteY7" fmla="*/ 541 h 18013"/>
              <a:gd name="connsiteX8" fmla="*/ 8583 w 52197"/>
              <a:gd name="connsiteY8" fmla="*/ 541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13">
                <a:moveTo>
                  <a:pt x="8583" y="541"/>
                </a:moveTo>
                <a:lnTo>
                  <a:pt x="8583" y="541"/>
                </a:lnTo>
                <a:lnTo>
                  <a:pt x="43536" y="0"/>
                </a:lnTo>
                <a:cubicBezTo>
                  <a:pt x="48176" y="0"/>
                  <a:pt x="52197" y="3633"/>
                  <a:pt x="52197" y="8813"/>
                </a:cubicBezTo>
                <a:cubicBezTo>
                  <a:pt x="52197" y="13374"/>
                  <a:pt x="48717" y="17472"/>
                  <a:pt x="43536" y="17472"/>
                </a:cubicBezTo>
                <a:lnTo>
                  <a:pt x="8583" y="18013"/>
                </a:lnTo>
                <a:cubicBezTo>
                  <a:pt x="4021" y="18013"/>
                  <a:pt x="0" y="14534"/>
                  <a:pt x="0" y="9973"/>
                </a:cubicBezTo>
                <a:cubicBezTo>
                  <a:pt x="0" y="4793"/>
                  <a:pt x="3402" y="541"/>
                  <a:pt x="8583" y="541"/>
                </a:cubicBezTo>
                <a:lnTo>
                  <a:pt x="8583" y="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6438776" y="4646705"/>
            <a:ext cx="52197" cy="18631"/>
          </a:xfrm>
          <a:custGeom>
            <a:avLst/>
            <a:gdLst>
              <a:gd name="connsiteX0" fmla="*/ 8661 w 52197"/>
              <a:gd name="connsiteY0" fmla="*/ 1159 h 18631"/>
              <a:gd name="connsiteX1" fmla="*/ 8661 w 52197"/>
              <a:gd name="connsiteY1" fmla="*/ 1159 h 18631"/>
              <a:gd name="connsiteX2" fmla="*/ 43536 w 52197"/>
              <a:gd name="connsiteY2" fmla="*/ 0 h 18631"/>
              <a:gd name="connsiteX3" fmla="*/ 52197 w 52197"/>
              <a:gd name="connsiteY3" fmla="*/ 8890 h 18631"/>
              <a:gd name="connsiteX4" fmla="*/ 43536 w 52197"/>
              <a:gd name="connsiteY4" fmla="*/ 17472 h 18631"/>
              <a:gd name="connsiteX5" fmla="*/ 8661 w 52197"/>
              <a:gd name="connsiteY5" fmla="*/ 18631 h 18631"/>
              <a:gd name="connsiteX6" fmla="*/ 0 w 52197"/>
              <a:gd name="connsiteY6" fmla="*/ 9973 h 18631"/>
              <a:gd name="connsiteX7" fmla="*/ 8661 w 52197"/>
              <a:gd name="connsiteY7" fmla="*/ 1159 h 18631"/>
              <a:gd name="connsiteX8" fmla="*/ 8661 w 52197"/>
              <a:gd name="connsiteY8" fmla="*/ 1159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631">
                <a:moveTo>
                  <a:pt x="8661" y="1159"/>
                </a:moveTo>
                <a:lnTo>
                  <a:pt x="8661" y="1159"/>
                </a:lnTo>
                <a:lnTo>
                  <a:pt x="43536" y="0"/>
                </a:lnTo>
                <a:cubicBezTo>
                  <a:pt x="48176" y="0"/>
                  <a:pt x="52197" y="4252"/>
                  <a:pt x="52197" y="8890"/>
                </a:cubicBezTo>
                <a:cubicBezTo>
                  <a:pt x="52197" y="13451"/>
                  <a:pt x="48717" y="17472"/>
                  <a:pt x="43536" y="17472"/>
                </a:cubicBezTo>
                <a:lnTo>
                  <a:pt x="8661" y="18631"/>
                </a:lnTo>
                <a:cubicBezTo>
                  <a:pt x="4021" y="18631"/>
                  <a:pt x="0" y="14611"/>
                  <a:pt x="0" y="9973"/>
                </a:cubicBezTo>
                <a:cubicBezTo>
                  <a:pt x="0" y="5411"/>
                  <a:pt x="3480" y="1159"/>
                  <a:pt x="8661" y="1159"/>
                </a:cubicBezTo>
                <a:lnTo>
                  <a:pt x="8661" y="1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508450" y="4645546"/>
            <a:ext cx="52198" cy="18090"/>
          </a:xfrm>
          <a:custGeom>
            <a:avLst/>
            <a:gdLst>
              <a:gd name="connsiteX0" fmla="*/ 8661 w 52198"/>
              <a:gd name="connsiteY0" fmla="*/ 618 h 18090"/>
              <a:gd name="connsiteX1" fmla="*/ 8661 w 52198"/>
              <a:gd name="connsiteY1" fmla="*/ 618 h 18090"/>
              <a:gd name="connsiteX2" fmla="*/ 43614 w 52198"/>
              <a:gd name="connsiteY2" fmla="*/ 0 h 18090"/>
              <a:gd name="connsiteX3" fmla="*/ 52197 w 52198"/>
              <a:gd name="connsiteY3" fmla="*/ 8271 h 18090"/>
              <a:gd name="connsiteX4" fmla="*/ 43614 w 52198"/>
              <a:gd name="connsiteY4" fmla="*/ 17472 h 18090"/>
              <a:gd name="connsiteX5" fmla="*/ 8661 w 52198"/>
              <a:gd name="connsiteY5" fmla="*/ 18090 h 18090"/>
              <a:gd name="connsiteX6" fmla="*/ 0 w 52198"/>
              <a:gd name="connsiteY6" fmla="*/ 9431 h 18090"/>
              <a:gd name="connsiteX7" fmla="*/ 8661 w 52198"/>
              <a:gd name="connsiteY7" fmla="*/ 618 h 18090"/>
              <a:gd name="connsiteX8" fmla="*/ 8661 w 52198"/>
              <a:gd name="connsiteY8" fmla="*/ 618 h 18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8090">
                <a:moveTo>
                  <a:pt x="8661" y="618"/>
                </a:moveTo>
                <a:lnTo>
                  <a:pt x="8661" y="618"/>
                </a:lnTo>
                <a:lnTo>
                  <a:pt x="43614" y="0"/>
                </a:lnTo>
                <a:cubicBezTo>
                  <a:pt x="48176" y="0"/>
                  <a:pt x="52197" y="3478"/>
                  <a:pt x="52197" y="8271"/>
                </a:cubicBezTo>
                <a:cubicBezTo>
                  <a:pt x="52197" y="13451"/>
                  <a:pt x="48795" y="17472"/>
                  <a:pt x="43614" y="17472"/>
                </a:cubicBezTo>
                <a:lnTo>
                  <a:pt x="8661" y="18090"/>
                </a:lnTo>
                <a:cubicBezTo>
                  <a:pt x="4021" y="18090"/>
                  <a:pt x="0" y="14611"/>
                  <a:pt x="0" y="9431"/>
                </a:cubicBezTo>
                <a:cubicBezTo>
                  <a:pt x="0" y="4870"/>
                  <a:pt x="3480" y="618"/>
                  <a:pt x="8661" y="618"/>
                </a:cubicBezTo>
                <a:lnTo>
                  <a:pt x="8661" y="61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6578125" y="4643845"/>
            <a:ext cx="52197" cy="18631"/>
          </a:xfrm>
          <a:custGeom>
            <a:avLst/>
            <a:gdLst>
              <a:gd name="connsiteX0" fmla="*/ 8660 w 52197"/>
              <a:gd name="connsiteY0" fmla="*/ 1160 h 18631"/>
              <a:gd name="connsiteX1" fmla="*/ 8660 w 52197"/>
              <a:gd name="connsiteY1" fmla="*/ 1160 h 18631"/>
              <a:gd name="connsiteX2" fmla="*/ 43613 w 52197"/>
              <a:gd name="connsiteY2" fmla="*/ 0 h 18631"/>
              <a:gd name="connsiteX3" fmla="*/ 52197 w 52197"/>
              <a:gd name="connsiteY3" fmla="*/ 8813 h 18631"/>
              <a:gd name="connsiteX4" fmla="*/ 43613 w 52197"/>
              <a:gd name="connsiteY4" fmla="*/ 17472 h 18631"/>
              <a:gd name="connsiteX5" fmla="*/ 8660 w 52197"/>
              <a:gd name="connsiteY5" fmla="*/ 18631 h 18631"/>
              <a:gd name="connsiteX6" fmla="*/ 0 w 52197"/>
              <a:gd name="connsiteY6" fmla="*/ 9973 h 18631"/>
              <a:gd name="connsiteX7" fmla="*/ 8660 w 52197"/>
              <a:gd name="connsiteY7" fmla="*/ 1160 h 18631"/>
              <a:gd name="connsiteX8" fmla="*/ 8660 w 52197"/>
              <a:gd name="connsiteY8" fmla="*/ 116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631">
                <a:moveTo>
                  <a:pt x="8660" y="1160"/>
                </a:moveTo>
                <a:lnTo>
                  <a:pt x="8660" y="1160"/>
                </a:lnTo>
                <a:lnTo>
                  <a:pt x="43613" y="0"/>
                </a:lnTo>
                <a:cubicBezTo>
                  <a:pt x="48176" y="0"/>
                  <a:pt x="52197" y="4020"/>
                  <a:pt x="52197" y="8813"/>
                </a:cubicBezTo>
                <a:cubicBezTo>
                  <a:pt x="52197" y="13452"/>
                  <a:pt x="48176" y="17472"/>
                  <a:pt x="43613" y="17472"/>
                </a:cubicBezTo>
                <a:lnTo>
                  <a:pt x="8660" y="18631"/>
                </a:lnTo>
                <a:cubicBezTo>
                  <a:pt x="4020" y="18631"/>
                  <a:pt x="0" y="14611"/>
                  <a:pt x="0" y="9973"/>
                </a:cubicBezTo>
                <a:cubicBezTo>
                  <a:pt x="0" y="5179"/>
                  <a:pt x="3479" y="1160"/>
                  <a:pt x="8660" y="1160"/>
                </a:cubicBezTo>
                <a:lnTo>
                  <a:pt x="8660" y="11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647799" y="4644463"/>
            <a:ext cx="52197" cy="18013"/>
          </a:xfrm>
          <a:custGeom>
            <a:avLst/>
            <a:gdLst>
              <a:gd name="connsiteX0" fmla="*/ 8660 w 52197"/>
              <a:gd name="connsiteY0" fmla="*/ 0 h 18013"/>
              <a:gd name="connsiteX1" fmla="*/ 8660 w 52197"/>
              <a:gd name="connsiteY1" fmla="*/ 0 h 18013"/>
              <a:gd name="connsiteX2" fmla="*/ 43613 w 52197"/>
              <a:gd name="connsiteY2" fmla="*/ 541 h 18013"/>
              <a:gd name="connsiteX3" fmla="*/ 52197 w 52197"/>
              <a:gd name="connsiteY3" fmla="*/ 9354 h 18013"/>
              <a:gd name="connsiteX4" fmla="*/ 43613 w 52197"/>
              <a:gd name="connsiteY4" fmla="*/ 18013 h 18013"/>
              <a:gd name="connsiteX5" fmla="*/ 8660 w 52197"/>
              <a:gd name="connsiteY5" fmla="*/ 17395 h 18013"/>
              <a:gd name="connsiteX6" fmla="*/ 0 w 52197"/>
              <a:gd name="connsiteY6" fmla="*/ 8194 h 18013"/>
              <a:gd name="connsiteX7" fmla="*/ 8660 w 52197"/>
              <a:gd name="connsiteY7" fmla="*/ 0 h 18013"/>
              <a:gd name="connsiteX8" fmla="*/ 8660 w 52197"/>
              <a:gd name="connsiteY8" fmla="*/ 0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13">
                <a:moveTo>
                  <a:pt x="8660" y="0"/>
                </a:moveTo>
                <a:lnTo>
                  <a:pt x="8660" y="0"/>
                </a:lnTo>
                <a:lnTo>
                  <a:pt x="43613" y="541"/>
                </a:lnTo>
                <a:cubicBezTo>
                  <a:pt x="48176" y="541"/>
                  <a:pt x="52197" y="4561"/>
                  <a:pt x="52197" y="9354"/>
                </a:cubicBezTo>
                <a:cubicBezTo>
                  <a:pt x="52197" y="14534"/>
                  <a:pt x="48176" y="18013"/>
                  <a:pt x="43613" y="18013"/>
                </a:cubicBezTo>
                <a:lnTo>
                  <a:pt x="8660" y="17395"/>
                </a:lnTo>
                <a:cubicBezTo>
                  <a:pt x="3479" y="17395"/>
                  <a:pt x="0" y="13374"/>
                  <a:pt x="0" y="8194"/>
                </a:cubicBezTo>
                <a:cubicBezTo>
                  <a:pt x="0" y="3401"/>
                  <a:pt x="4020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717473" y="4645546"/>
            <a:ext cx="52275" cy="18631"/>
          </a:xfrm>
          <a:custGeom>
            <a:avLst/>
            <a:gdLst>
              <a:gd name="connsiteX0" fmla="*/ 8660 w 52275"/>
              <a:gd name="connsiteY0" fmla="*/ 0 h 18631"/>
              <a:gd name="connsiteX1" fmla="*/ 8660 w 52275"/>
              <a:gd name="connsiteY1" fmla="*/ 0 h 18631"/>
              <a:gd name="connsiteX2" fmla="*/ 43614 w 52275"/>
              <a:gd name="connsiteY2" fmla="*/ 1159 h 18631"/>
              <a:gd name="connsiteX3" fmla="*/ 52275 w 52275"/>
              <a:gd name="connsiteY3" fmla="*/ 10050 h 18631"/>
              <a:gd name="connsiteX4" fmla="*/ 43614 w 52275"/>
              <a:gd name="connsiteY4" fmla="*/ 18631 h 18631"/>
              <a:gd name="connsiteX5" fmla="*/ 8660 w 52275"/>
              <a:gd name="connsiteY5" fmla="*/ 17472 h 18631"/>
              <a:gd name="connsiteX6" fmla="*/ 0 w 52275"/>
              <a:gd name="connsiteY6" fmla="*/ 8890 h 18631"/>
              <a:gd name="connsiteX7" fmla="*/ 8660 w 52275"/>
              <a:gd name="connsiteY7" fmla="*/ 0 h 18631"/>
              <a:gd name="connsiteX8" fmla="*/ 8660 w 52275"/>
              <a:gd name="connsiteY8" fmla="*/ 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5" h="18631">
                <a:moveTo>
                  <a:pt x="8660" y="0"/>
                </a:moveTo>
                <a:lnTo>
                  <a:pt x="8660" y="0"/>
                </a:lnTo>
                <a:lnTo>
                  <a:pt x="43614" y="1159"/>
                </a:lnTo>
                <a:cubicBezTo>
                  <a:pt x="48176" y="1159"/>
                  <a:pt x="52275" y="5411"/>
                  <a:pt x="52275" y="10050"/>
                </a:cubicBezTo>
                <a:cubicBezTo>
                  <a:pt x="52275" y="14611"/>
                  <a:pt x="48176" y="18631"/>
                  <a:pt x="43614" y="18631"/>
                </a:cubicBezTo>
                <a:lnTo>
                  <a:pt x="8660" y="17472"/>
                </a:lnTo>
                <a:cubicBezTo>
                  <a:pt x="3479" y="17472"/>
                  <a:pt x="0" y="13451"/>
                  <a:pt x="0" y="8890"/>
                </a:cubicBezTo>
                <a:cubicBezTo>
                  <a:pt x="0" y="4252"/>
                  <a:pt x="4098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6787225" y="4647324"/>
            <a:ext cx="52198" cy="18013"/>
          </a:xfrm>
          <a:custGeom>
            <a:avLst/>
            <a:gdLst>
              <a:gd name="connsiteX0" fmla="*/ 8583 w 52198"/>
              <a:gd name="connsiteY0" fmla="*/ 0 h 18013"/>
              <a:gd name="connsiteX1" fmla="*/ 8583 w 52198"/>
              <a:gd name="connsiteY1" fmla="*/ 0 h 18013"/>
              <a:gd name="connsiteX2" fmla="*/ 43536 w 52198"/>
              <a:gd name="connsiteY2" fmla="*/ 541 h 18013"/>
              <a:gd name="connsiteX3" fmla="*/ 52197 w 52198"/>
              <a:gd name="connsiteY3" fmla="*/ 9973 h 18013"/>
              <a:gd name="connsiteX4" fmla="*/ 42995 w 52198"/>
              <a:gd name="connsiteY4" fmla="*/ 18013 h 18013"/>
              <a:gd name="connsiteX5" fmla="*/ 8042 w 52198"/>
              <a:gd name="connsiteY5" fmla="*/ 17472 h 18013"/>
              <a:gd name="connsiteX6" fmla="*/ 0 w 52198"/>
              <a:gd name="connsiteY6" fmla="*/ 8813 h 18013"/>
              <a:gd name="connsiteX7" fmla="*/ 8583 w 52198"/>
              <a:gd name="connsiteY7" fmla="*/ 0 h 18013"/>
              <a:gd name="connsiteX8" fmla="*/ 8583 w 52198"/>
              <a:gd name="connsiteY8" fmla="*/ 0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8013">
                <a:moveTo>
                  <a:pt x="8583" y="0"/>
                </a:moveTo>
                <a:lnTo>
                  <a:pt x="8583" y="0"/>
                </a:lnTo>
                <a:lnTo>
                  <a:pt x="43536" y="541"/>
                </a:lnTo>
                <a:cubicBezTo>
                  <a:pt x="48176" y="541"/>
                  <a:pt x="52197" y="4793"/>
                  <a:pt x="52197" y="9973"/>
                </a:cubicBezTo>
                <a:cubicBezTo>
                  <a:pt x="52197" y="14534"/>
                  <a:pt x="48176" y="18013"/>
                  <a:pt x="42995" y="18013"/>
                </a:cubicBezTo>
                <a:lnTo>
                  <a:pt x="8042" y="17472"/>
                </a:lnTo>
                <a:cubicBezTo>
                  <a:pt x="3402" y="17472"/>
                  <a:pt x="0" y="13451"/>
                  <a:pt x="0" y="8813"/>
                </a:cubicBezTo>
                <a:cubicBezTo>
                  <a:pt x="0" y="3633"/>
                  <a:pt x="4021" y="0"/>
                  <a:pt x="8583" y="0"/>
                </a:cubicBezTo>
                <a:lnTo>
                  <a:pt x="85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6856899" y="4649025"/>
            <a:ext cx="52198" cy="18013"/>
          </a:xfrm>
          <a:custGeom>
            <a:avLst/>
            <a:gdLst>
              <a:gd name="connsiteX0" fmla="*/ 8583 w 52198"/>
              <a:gd name="connsiteY0" fmla="*/ 0 h 18013"/>
              <a:gd name="connsiteX1" fmla="*/ 8583 w 52198"/>
              <a:gd name="connsiteY1" fmla="*/ 0 h 18013"/>
              <a:gd name="connsiteX2" fmla="*/ 43536 w 52198"/>
              <a:gd name="connsiteY2" fmla="*/ 773 h 18013"/>
              <a:gd name="connsiteX3" fmla="*/ 52197 w 52198"/>
              <a:gd name="connsiteY3" fmla="*/ 9431 h 18013"/>
              <a:gd name="connsiteX4" fmla="*/ 42995 w 52198"/>
              <a:gd name="connsiteY4" fmla="*/ 18013 h 18013"/>
              <a:gd name="connsiteX5" fmla="*/ 8042 w 52198"/>
              <a:gd name="connsiteY5" fmla="*/ 17472 h 18013"/>
              <a:gd name="connsiteX6" fmla="*/ 0 w 52198"/>
              <a:gd name="connsiteY6" fmla="*/ 8272 h 18013"/>
              <a:gd name="connsiteX7" fmla="*/ 8583 w 52198"/>
              <a:gd name="connsiteY7" fmla="*/ 0 h 18013"/>
              <a:gd name="connsiteX8" fmla="*/ 8583 w 52198"/>
              <a:gd name="connsiteY8" fmla="*/ 0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8013">
                <a:moveTo>
                  <a:pt x="8583" y="0"/>
                </a:moveTo>
                <a:lnTo>
                  <a:pt x="8583" y="0"/>
                </a:lnTo>
                <a:lnTo>
                  <a:pt x="43536" y="773"/>
                </a:lnTo>
                <a:cubicBezTo>
                  <a:pt x="48176" y="773"/>
                  <a:pt x="52197" y="4793"/>
                  <a:pt x="52197" y="9431"/>
                </a:cubicBezTo>
                <a:cubicBezTo>
                  <a:pt x="52197" y="13993"/>
                  <a:pt x="48176" y="18013"/>
                  <a:pt x="42995" y="18013"/>
                </a:cubicBezTo>
                <a:lnTo>
                  <a:pt x="8042" y="17472"/>
                </a:lnTo>
                <a:cubicBezTo>
                  <a:pt x="3402" y="16931"/>
                  <a:pt x="0" y="12833"/>
                  <a:pt x="0" y="8272"/>
                </a:cubicBezTo>
                <a:cubicBezTo>
                  <a:pt x="0" y="3633"/>
                  <a:pt x="4021" y="-541"/>
                  <a:pt x="8583" y="0"/>
                </a:cubicBezTo>
                <a:lnTo>
                  <a:pt x="85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6926573" y="4650416"/>
            <a:ext cx="52198" cy="17781"/>
          </a:xfrm>
          <a:custGeom>
            <a:avLst/>
            <a:gdLst>
              <a:gd name="connsiteX0" fmla="*/ 8583 w 52198"/>
              <a:gd name="connsiteY0" fmla="*/ 0 h 17781"/>
              <a:gd name="connsiteX1" fmla="*/ 8583 w 52198"/>
              <a:gd name="connsiteY1" fmla="*/ 0 h 17781"/>
              <a:gd name="connsiteX2" fmla="*/ 43536 w 52198"/>
              <a:gd name="connsiteY2" fmla="*/ 541 h 17781"/>
              <a:gd name="connsiteX3" fmla="*/ 52198 w 52198"/>
              <a:gd name="connsiteY3" fmla="*/ 9740 h 17781"/>
              <a:gd name="connsiteX4" fmla="*/ 42995 w 52198"/>
              <a:gd name="connsiteY4" fmla="*/ 17781 h 17781"/>
              <a:gd name="connsiteX5" fmla="*/ 8042 w 52198"/>
              <a:gd name="connsiteY5" fmla="*/ 17240 h 17781"/>
              <a:gd name="connsiteX6" fmla="*/ 0 w 52198"/>
              <a:gd name="connsiteY6" fmla="*/ 8581 h 17781"/>
              <a:gd name="connsiteX7" fmla="*/ 8583 w 52198"/>
              <a:gd name="connsiteY7" fmla="*/ 0 h 17781"/>
              <a:gd name="connsiteX8" fmla="*/ 8583 w 52198"/>
              <a:gd name="connsiteY8" fmla="*/ 0 h 17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7781">
                <a:moveTo>
                  <a:pt x="8583" y="0"/>
                </a:moveTo>
                <a:lnTo>
                  <a:pt x="8583" y="0"/>
                </a:lnTo>
                <a:lnTo>
                  <a:pt x="43536" y="541"/>
                </a:lnTo>
                <a:cubicBezTo>
                  <a:pt x="48176" y="1082"/>
                  <a:pt x="52198" y="4561"/>
                  <a:pt x="52198" y="9740"/>
                </a:cubicBezTo>
                <a:cubicBezTo>
                  <a:pt x="52198" y="14379"/>
                  <a:pt x="48176" y="18399"/>
                  <a:pt x="42995" y="17781"/>
                </a:cubicBezTo>
                <a:lnTo>
                  <a:pt x="8042" y="17240"/>
                </a:lnTo>
                <a:cubicBezTo>
                  <a:pt x="3402" y="17240"/>
                  <a:pt x="0" y="13220"/>
                  <a:pt x="0" y="8581"/>
                </a:cubicBezTo>
                <a:cubicBezTo>
                  <a:pt x="0" y="4019"/>
                  <a:pt x="4021" y="0"/>
                  <a:pt x="8583" y="0"/>
                </a:cubicBezTo>
                <a:lnTo>
                  <a:pt x="85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6996248" y="4652117"/>
            <a:ext cx="52197" cy="17858"/>
          </a:xfrm>
          <a:custGeom>
            <a:avLst/>
            <a:gdLst>
              <a:gd name="connsiteX0" fmla="*/ 8660 w 52197"/>
              <a:gd name="connsiteY0" fmla="*/ 0 h 17858"/>
              <a:gd name="connsiteX1" fmla="*/ 8660 w 52197"/>
              <a:gd name="connsiteY1" fmla="*/ 0 h 17858"/>
              <a:gd name="connsiteX2" fmla="*/ 43536 w 52197"/>
              <a:gd name="connsiteY2" fmla="*/ 541 h 17858"/>
              <a:gd name="connsiteX3" fmla="*/ 52197 w 52197"/>
              <a:gd name="connsiteY3" fmla="*/ 9199 h 17858"/>
              <a:gd name="connsiteX4" fmla="*/ 42995 w 52197"/>
              <a:gd name="connsiteY4" fmla="*/ 17858 h 17858"/>
              <a:gd name="connsiteX5" fmla="*/ 8042 w 52197"/>
              <a:gd name="connsiteY5" fmla="*/ 17240 h 17858"/>
              <a:gd name="connsiteX6" fmla="*/ 0 w 52197"/>
              <a:gd name="connsiteY6" fmla="*/ 8040 h 17858"/>
              <a:gd name="connsiteX7" fmla="*/ 8660 w 52197"/>
              <a:gd name="connsiteY7" fmla="*/ 0 h 17858"/>
              <a:gd name="connsiteX8" fmla="*/ 8660 w 52197"/>
              <a:gd name="connsiteY8" fmla="*/ 0 h 17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7858">
                <a:moveTo>
                  <a:pt x="8660" y="0"/>
                </a:moveTo>
                <a:lnTo>
                  <a:pt x="8660" y="0"/>
                </a:lnTo>
                <a:lnTo>
                  <a:pt x="43536" y="541"/>
                </a:lnTo>
                <a:cubicBezTo>
                  <a:pt x="48176" y="541"/>
                  <a:pt x="52197" y="4561"/>
                  <a:pt x="52197" y="9199"/>
                </a:cubicBezTo>
                <a:cubicBezTo>
                  <a:pt x="52197" y="14379"/>
                  <a:pt x="48176" y="17858"/>
                  <a:pt x="42995" y="17858"/>
                </a:cubicBezTo>
                <a:lnTo>
                  <a:pt x="8042" y="17240"/>
                </a:lnTo>
                <a:cubicBezTo>
                  <a:pt x="3479" y="17240"/>
                  <a:pt x="0" y="13220"/>
                  <a:pt x="0" y="8040"/>
                </a:cubicBezTo>
                <a:cubicBezTo>
                  <a:pt x="0" y="3478"/>
                  <a:pt x="4020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7065922" y="4653277"/>
            <a:ext cx="52197" cy="18631"/>
          </a:xfrm>
          <a:custGeom>
            <a:avLst/>
            <a:gdLst>
              <a:gd name="connsiteX0" fmla="*/ 8660 w 52197"/>
              <a:gd name="connsiteY0" fmla="*/ 0 h 18631"/>
              <a:gd name="connsiteX1" fmla="*/ 8660 w 52197"/>
              <a:gd name="connsiteY1" fmla="*/ 0 h 18631"/>
              <a:gd name="connsiteX2" fmla="*/ 43613 w 52197"/>
              <a:gd name="connsiteY2" fmla="*/ 1159 h 18631"/>
              <a:gd name="connsiteX3" fmla="*/ 52197 w 52197"/>
              <a:gd name="connsiteY3" fmla="*/ 9741 h 18631"/>
              <a:gd name="connsiteX4" fmla="*/ 42995 w 52197"/>
              <a:gd name="connsiteY4" fmla="*/ 18631 h 18631"/>
              <a:gd name="connsiteX5" fmla="*/ 8042 w 52197"/>
              <a:gd name="connsiteY5" fmla="*/ 17472 h 18631"/>
              <a:gd name="connsiteX6" fmla="*/ 0 w 52197"/>
              <a:gd name="connsiteY6" fmla="*/ 8581 h 18631"/>
              <a:gd name="connsiteX7" fmla="*/ 8660 w 52197"/>
              <a:gd name="connsiteY7" fmla="*/ 0 h 18631"/>
              <a:gd name="connsiteX8" fmla="*/ 8660 w 52197"/>
              <a:gd name="connsiteY8" fmla="*/ 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631">
                <a:moveTo>
                  <a:pt x="8660" y="0"/>
                </a:moveTo>
                <a:lnTo>
                  <a:pt x="8660" y="0"/>
                </a:lnTo>
                <a:lnTo>
                  <a:pt x="43613" y="1159"/>
                </a:lnTo>
                <a:cubicBezTo>
                  <a:pt x="48176" y="1159"/>
                  <a:pt x="52197" y="5179"/>
                  <a:pt x="52197" y="9741"/>
                </a:cubicBezTo>
                <a:cubicBezTo>
                  <a:pt x="52197" y="14379"/>
                  <a:pt x="48176" y="18631"/>
                  <a:pt x="42995" y="18631"/>
                </a:cubicBezTo>
                <a:lnTo>
                  <a:pt x="8042" y="17472"/>
                </a:lnTo>
                <a:cubicBezTo>
                  <a:pt x="3479" y="17472"/>
                  <a:pt x="0" y="13220"/>
                  <a:pt x="0" y="8581"/>
                </a:cubicBezTo>
                <a:cubicBezTo>
                  <a:pt x="0" y="4020"/>
                  <a:pt x="4021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7135596" y="4654978"/>
            <a:ext cx="52198" cy="18013"/>
          </a:xfrm>
          <a:custGeom>
            <a:avLst/>
            <a:gdLst>
              <a:gd name="connsiteX0" fmla="*/ 8660 w 52198"/>
              <a:gd name="connsiteY0" fmla="*/ 0 h 18013"/>
              <a:gd name="connsiteX1" fmla="*/ 8660 w 52198"/>
              <a:gd name="connsiteY1" fmla="*/ 0 h 18013"/>
              <a:gd name="connsiteX2" fmla="*/ 43614 w 52198"/>
              <a:gd name="connsiteY2" fmla="*/ 618 h 18013"/>
              <a:gd name="connsiteX3" fmla="*/ 52197 w 52198"/>
              <a:gd name="connsiteY3" fmla="*/ 9818 h 18013"/>
              <a:gd name="connsiteX4" fmla="*/ 42995 w 52198"/>
              <a:gd name="connsiteY4" fmla="*/ 18013 h 18013"/>
              <a:gd name="connsiteX5" fmla="*/ 8042 w 52198"/>
              <a:gd name="connsiteY5" fmla="*/ 17471 h 18013"/>
              <a:gd name="connsiteX6" fmla="*/ 0 w 52198"/>
              <a:gd name="connsiteY6" fmla="*/ 8658 h 18013"/>
              <a:gd name="connsiteX7" fmla="*/ 8660 w 52198"/>
              <a:gd name="connsiteY7" fmla="*/ 0 h 18013"/>
              <a:gd name="connsiteX8" fmla="*/ 8660 w 52198"/>
              <a:gd name="connsiteY8" fmla="*/ 0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8013">
                <a:moveTo>
                  <a:pt x="8660" y="0"/>
                </a:moveTo>
                <a:lnTo>
                  <a:pt x="8660" y="0"/>
                </a:lnTo>
                <a:lnTo>
                  <a:pt x="43614" y="618"/>
                </a:lnTo>
                <a:cubicBezTo>
                  <a:pt x="48176" y="618"/>
                  <a:pt x="52197" y="4638"/>
                  <a:pt x="52197" y="9818"/>
                </a:cubicBezTo>
                <a:cubicBezTo>
                  <a:pt x="51656" y="14379"/>
                  <a:pt x="48176" y="18013"/>
                  <a:pt x="42995" y="18013"/>
                </a:cubicBezTo>
                <a:lnTo>
                  <a:pt x="8042" y="17471"/>
                </a:lnTo>
                <a:cubicBezTo>
                  <a:pt x="3479" y="17471"/>
                  <a:pt x="-541" y="13219"/>
                  <a:pt x="0" y="8658"/>
                </a:cubicBezTo>
                <a:cubicBezTo>
                  <a:pt x="0" y="3478"/>
                  <a:pt x="4021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205270" y="4656678"/>
            <a:ext cx="52275" cy="18090"/>
          </a:xfrm>
          <a:custGeom>
            <a:avLst/>
            <a:gdLst>
              <a:gd name="connsiteX0" fmla="*/ 8661 w 52275"/>
              <a:gd name="connsiteY0" fmla="*/ 0 h 18090"/>
              <a:gd name="connsiteX1" fmla="*/ 8661 w 52275"/>
              <a:gd name="connsiteY1" fmla="*/ 0 h 18090"/>
              <a:gd name="connsiteX2" fmla="*/ 43614 w 52275"/>
              <a:gd name="connsiteY2" fmla="*/ 618 h 18090"/>
              <a:gd name="connsiteX3" fmla="*/ 52275 w 52275"/>
              <a:gd name="connsiteY3" fmla="*/ 9277 h 18090"/>
              <a:gd name="connsiteX4" fmla="*/ 42995 w 52275"/>
              <a:gd name="connsiteY4" fmla="*/ 18090 h 18090"/>
              <a:gd name="connsiteX5" fmla="*/ 8119 w 52275"/>
              <a:gd name="connsiteY5" fmla="*/ 17472 h 18090"/>
              <a:gd name="connsiteX6" fmla="*/ 0 w 52275"/>
              <a:gd name="connsiteY6" fmla="*/ 8117 h 18090"/>
              <a:gd name="connsiteX7" fmla="*/ 8661 w 52275"/>
              <a:gd name="connsiteY7" fmla="*/ 0 h 18090"/>
              <a:gd name="connsiteX8" fmla="*/ 8661 w 52275"/>
              <a:gd name="connsiteY8" fmla="*/ 0 h 18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5" h="18090">
                <a:moveTo>
                  <a:pt x="8661" y="0"/>
                </a:moveTo>
                <a:lnTo>
                  <a:pt x="8661" y="0"/>
                </a:lnTo>
                <a:lnTo>
                  <a:pt x="43614" y="618"/>
                </a:lnTo>
                <a:cubicBezTo>
                  <a:pt x="48176" y="618"/>
                  <a:pt x="52275" y="4638"/>
                  <a:pt x="52275" y="9277"/>
                </a:cubicBezTo>
                <a:cubicBezTo>
                  <a:pt x="51656" y="14070"/>
                  <a:pt x="48176" y="18090"/>
                  <a:pt x="42995" y="18090"/>
                </a:cubicBezTo>
                <a:lnTo>
                  <a:pt x="8119" y="17472"/>
                </a:lnTo>
                <a:cubicBezTo>
                  <a:pt x="3480" y="16931"/>
                  <a:pt x="-541" y="13297"/>
                  <a:pt x="0" y="8117"/>
                </a:cubicBezTo>
                <a:cubicBezTo>
                  <a:pt x="0" y="3478"/>
                  <a:pt x="4021" y="-541"/>
                  <a:pt x="8661" y="0"/>
                </a:cubicBezTo>
                <a:lnTo>
                  <a:pt x="866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7274945" y="4657838"/>
            <a:ext cx="52274" cy="18090"/>
          </a:xfrm>
          <a:custGeom>
            <a:avLst/>
            <a:gdLst>
              <a:gd name="connsiteX0" fmla="*/ 8660 w 52274"/>
              <a:gd name="connsiteY0" fmla="*/ 0 h 18090"/>
              <a:gd name="connsiteX1" fmla="*/ 8660 w 52274"/>
              <a:gd name="connsiteY1" fmla="*/ 0 h 18090"/>
              <a:gd name="connsiteX2" fmla="*/ 43613 w 52274"/>
              <a:gd name="connsiteY2" fmla="*/ 618 h 18090"/>
              <a:gd name="connsiteX3" fmla="*/ 52274 w 52274"/>
              <a:gd name="connsiteY3" fmla="*/ 9818 h 18090"/>
              <a:gd name="connsiteX4" fmla="*/ 42995 w 52274"/>
              <a:gd name="connsiteY4" fmla="*/ 18090 h 18090"/>
              <a:gd name="connsiteX5" fmla="*/ 8119 w 52274"/>
              <a:gd name="connsiteY5" fmla="*/ 17472 h 18090"/>
              <a:gd name="connsiteX6" fmla="*/ 0 w 52274"/>
              <a:gd name="connsiteY6" fmla="*/ 8658 h 18090"/>
              <a:gd name="connsiteX7" fmla="*/ 8660 w 52274"/>
              <a:gd name="connsiteY7" fmla="*/ 0 h 18090"/>
              <a:gd name="connsiteX8" fmla="*/ 8660 w 52274"/>
              <a:gd name="connsiteY8" fmla="*/ 0 h 18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4" h="18090">
                <a:moveTo>
                  <a:pt x="8660" y="0"/>
                </a:moveTo>
                <a:lnTo>
                  <a:pt x="8660" y="0"/>
                </a:lnTo>
                <a:lnTo>
                  <a:pt x="43613" y="618"/>
                </a:lnTo>
                <a:cubicBezTo>
                  <a:pt x="48253" y="1159"/>
                  <a:pt x="52274" y="5179"/>
                  <a:pt x="52274" y="9818"/>
                </a:cubicBezTo>
                <a:cubicBezTo>
                  <a:pt x="51655" y="14611"/>
                  <a:pt x="48253" y="18631"/>
                  <a:pt x="42995" y="18090"/>
                </a:cubicBezTo>
                <a:lnTo>
                  <a:pt x="8119" y="17472"/>
                </a:lnTo>
                <a:cubicBezTo>
                  <a:pt x="3479" y="17472"/>
                  <a:pt x="-541" y="13451"/>
                  <a:pt x="0" y="8658"/>
                </a:cubicBezTo>
                <a:cubicBezTo>
                  <a:pt x="0" y="4020"/>
                  <a:pt x="4098" y="0"/>
                  <a:pt x="8660" y="0"/>
                </a:cubicBezTo>
                <a:lnTo>
                  <a:pt x="866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7344696" y="4658457"/>
            <a:ext cx="52197" cy="18013"/>
          </a:xfrm>
          <a:custGeom>
            <a:avLst/>
            <a:gdLst>
              <a:gd name="connsiteX0" fmla="*/ 8042 w 52197"/>
              <a:gd name="connsiteY0" fmla="*/ 541 h 18013"/>
              <a:gd name="connsiteX1" fmla="*/ 8042 w 52197"/>
              <a:gd name="connsiteY1" fmla="*/ 541 h 18013"/>
              <a:gd name="connsiteX2" fmla="*/ 42995 w 52197"/>
              <a:gd name="connsiteY2" fmla="*/ 0 h 18013"/>
              <a:gd name="connsiteX3" fmla="*/ 52197 w 52197"/>
              <a:gd name="connsiteY3" fmla="*/ 8581 h 18013"/>
              <a:gd name="connsiteX4" fmla="*/ 43536 w 52197"/>
              <a:gd name="connsiteY4" fmla="*/ 17472 h 18013"/>
              <a:gd name="connsiteX5" fmla="*/ 8583 w 52197"/>
              <a:gd name="connsiteY5" fmla="*/ 18013 h 18013"/>
              <a:gd name="connsiteX6" fmla="*/ 0 w 52197"/>
              <a:gd name="connsiteY6" fmla="*/ 9740 h 18013"/>
              <a:gd name="connsiteX7" fmla="*/ 8042 w 52197"/>
              <a:gd name="connsiteY7" fmla="*/ 541 h 18013"/>
              <a:gd name="connsiteX8" fmla="*/ 8042 w 52197"/>
              <a:gd name="connsiteY8" fmla="*/ 541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13">
                <a:moveTo>
                  <a:pt x="8042" y="541"/>
                </a:moveTo>
                <a:lnTo>
                  <a:pt x="8042" y="541"/>
                </a:lnTo>
                <a:lnTo>
                  <a:pt x="42995" y="0"/>
                </a:lnTo>
                <a:cubicBezTo>
                  <a:pt x="48176" y="0"/>
                  <a:pt x="51579" y="3401"/>
                  <a:pt x="52197" y="8581"/>
                </a:cubicBezTo>
                <a:cubicBezTo>
                  <a:pt x="52197" y="13451"/>
                  <a:pt x="48176" y="17472"/>
                  <a:pt x="43536" y="17472"/>
                </a:cubicBezTo>
                <a:lnTo>
                  <a:pt x="8583" y="18013"/>
                </a:lnTo>
                <a:cubicBezTo>
                  <a:pt x="4020" y="18013"/>
                  <a:pt x="0" y="14534"/>
                  <a:pt x="0" y="9740"/>
                </a:cubicBezTo>
                <a:cubicBezTo>
                  <a:pt x="-619" y="4561"/>
                  <a:pt x="3402" y="541"/>
                  <a:pt x="8042" y="541"/>
                </a:cubicBezTo>
                <a:lnTo>
                  <a:pt x="8042" y="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7414370" y="4656678"/>
            <a:ext cx="52197" cy="18631"/>
          </a:xfrm>
          <a:custGeom>
            <a:avLst/>
            <a:gdLst>
              <a:gd name="connsiteX0" fmla="*/ 8042 w 52197"/>
              <a:gd name="connsiteY0" fmla="*/ 1159 h 18631"/>
              <a:gd name="connsiteX1" fmla="*/ 8042 w 52197"/>
              <a:gd name="connsiteY1" fmla="*/ 1159 h 18631"/>
              <a:gd name="connsiteX2" fmla="*/ 42995 w 52197"/>
              <a:gd name="connsiteY2" fmla="*/ 0 h 18631"/>
              <a:gd name="connsiteX3" fmla="*/ 52197 w 52197"/>
              <a:gd name="connsiteY3" fmla="*/ 8658 h 18631"/>
              <a:gd name="connsiteX4" fmla="*/ 43536 w 52197"/>
              <a:gd name="connsiteY4" fmla="*/ 17472 h 18631"/>
              <a:gd name="connsiteX5" fmla="*/ 8583 w 52197"/>
              <a:gd name="connsiteY5" fmla="*/ 18631 h 18631"/>
              <a:gd name="connsiteX6" fmla="*/ 0 w 52197"/>
              <a:gd name="connsiteY6" fmla="*/ 9818 h 18631"/>
              <a:gd name="connsiteX7" fmla="*/ 8042 w 52197"/>
              <a:gd name="connsiteY7" fmla="*/ 1159 h 18631"/>
              <a:gd name="connsiteX8" fmla="*/ 8042 w 52197"/>
              <a:gd name="connsiteY8" fmla="*/ 1159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631">
                <a:moveTo>
                  <a:pt x="8042" y="1159"/>
                </a:moveTo>
                <a:lnTo>
                  <a:pt x="8042" y="1159"/>
                </a:lnTo>
                <a:lnTo>
                  <a:pt x="42995" y="0"/>
                </a:lnTo>
                <a:cubicBezTo>
                  <a:pt x="48176" y="0"/>
                  <a:pt x="51579" y="4097"/>
                  <a:pt x="52197" y="8658"/>
                </a:cubicBezTo>
                <a:cubicBezTo>
                  <a:pt x="52197" y="13297"/>
                  <a:pt x="48176" y="17472"/>
                  <a:pt x="43536" y="17472"/>
                </a:cubicBezTo>
                <a:lnTo>
                  <a:pt x="8583" y="18631"/>
                </a:lnTo>
                <a:cubicBezTo>
                  <a:pt x="4020" y="18631"/>
                  <a:pt x="0" y="14611"/>
                  <a:pt x="0" y="9818"/>
                </a:cubicBezTo>
                <a:cubicBezTo>
                  <a:pt x="-618" y="5179"/>
                  <a:pt x="3402" y="1159"/>
                  <a:pt x="8042" y="1159"/>
                </a:cubicBezTo>
                <a:lnTo>
                  <a:pt x="8042" y="1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484044" y="4655596"/>
            <a:ext cx="52197" cy="18013"/>
          </a:xfrm>
          <a:custGeom>
            <a:avLst/>
            <a:gdLst>
              <a:gd name="connsiteX0" fmla="*/ 8042 w 52197"/>
              <a:gd name="connsiteY0" fmla="*/ 541 h 18013"/>
              <a:gd name="connsiteX1" fmla="*/ 8042 w 52197"/>
              <a:gd name="connsiteY1" fmla="*/ 541 h 18013"/>
              <a:gd name="connsiteX2" fmla="*/ 42995 w 52197"/>
              <a:gd name="connsiteY2" fmla="*/ 0 h 18013"/>
              <a:gd name="connsiteX3" fmla="*/ 52197 w 52197"/>
              <a:gd name="connsiteY3" fmla="*/ 8581 h 18013"/>
              <a:gd name="connsiteX4" fmla="*/ 43536 w 52197"/>
              <a:gd name="connsiteY4" fmla="*/ 17395 h 18013"/>
              <a:gd name="connsiteX5" fmla="*/ 8660 w 52197"/>
              <a:gd name="connsiteY5" fmla="*/ 18013 h 18013"/>
              <a:gd name="connsiteX6" fmla="*/ 0 w 52197"/>
              <a:gd name="connsiteY6" fmla="*/ 9200 h 18013"/>
              <a:gd name="connsiteX7" fmla="*/ 8042 w 52197"/>
              <a:gd name="connsiteY7" fmla="*/ 541 h 18013"/>
              <a:gd name="connsiteX8" fmla="*/ 8042 w 52197"/>
              <a:gd name="connsiteY8" fmla="*/ 541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13">
                <a:moveTo>
                  <a:pt x="8042" y="541"/>
                </a:moveTo>
                <a:lnTo>
                  <a:pt x="8042" y="541"/>
                </a:lnTo>
                <a:lnTo>
                  <a:pt x="42995" y="0"/>
                </a:lnTo>
                <a:cubicBezTo>
                  <a:pt x="47557" y="0"/>
                  <a:pt x="51656" y="3401"/>
                  <a:pt x="52197" y="8581"/>
                </a:cubicBezTo>
                <a:cubicBezTo>
                  <a:pt x="52197" y="13220"/>
                  <a:pt x="48176" y="17395"/>
                  <a:pt x="43536" y="17395"/>
                </a:cubicBezTo>
                <a:lnTo>
                  <a:pt x="8660" y="18013"/>
                </a:lnTo>
                <a:cubicBezTo>
                  <a:pt x="4021" y="18013"/>
                  <a:pt x="0" y="14379"/>
                  <a:pt x="0" y="9200"/>
                </a:cubicBezTo>
                <a:cubicBezTo>
                  <a:pt x="-618" y="4561"/>
                  <a:pt x="3402" y="541"/>
                  <a:pt x="8042" y="541"/>
                </a:cubicBezTo>
                <a:lnTo>
                  <a:pt x="8042" y="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553718" y="4653818"/>
            <a:ext cx="51656" cy="18632"/>
          </a:xfrm>
          <a:custGeom>
            <a:avLst/>
            <a:gdLst>
              <a:gd name="connsiteX0" fmla="*/ 8042 w 51656"/>
              <a:gd name="connsiteY0" fmla="*/ 1160 h 18632"/>
              <a:gd name="connsiteX1" fmla="*/ 8042 w 51656"/>
              <a:gd name="connsiteY1" fmla="*/ 1160 h 18632"/>
              <a:gd name="connsiteX2" fmla="*/ 42995 w 51656"/>
              <a:gd name="connsiteY2" fmla="*/ 0 h 18632"/>
              <a:gd name="connsiteX3" fmla="*/ 51656 w 51656"/>
              <a:gd name="connsiteY3" fmla="*/ 8658 h 18632"/>
              <a:gd name="connsiteX4" fmla="*/ 43536 w 51656"/>
              <a:gd name="connsiteY4" fmla="*/ 17472 h 18632"/>
              <a:gd name="connsiteX5" fmla="*/ 8661 w 51656"/>
              <a:gd name="connsiteY5" fmla="*/ 18631 h 18632"/>
              <a:gd name="connsiteX6" fmla="*/ 0 w 51656"/>
              <a:gd name="connsiteY6" fmla="*/ 9818 h 18632"/>
              <a:gd name="connsiteX7" fmla="*/ 8042 w 51656"/>
              <a:gd name="connsiteY7" fmla="*/ 1160 h 18632"/>
              <a:gd name="connsiteX8" fmla="*/ 8042 w 51656"/>
              <a:gd name="connsiteY8" fmla="*/ 1160 h 18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6" h="18632">
                <a:moveTo>
                  <a:pt x="8042" y="1160"/>
                </a:moveTo>
                <a:lnTo>
                  <a:pt x="8042" y="1160"/>
                </a:lnTo>
                <a:lnTo>
                  <a:pt x="42995" y="0"/>
                </a:lnTo>
                <a:cubicBezTo>
                  <a:pt x="47635" y="0"/>
                  <a:pt x="51656" y="4020"/>
                  <a:pt x="51656" y="8658"/>
                </a:cubicBezTo>
                <a:cubicBezTo>
                  <a:pt x="52197" y="13220"/>
                  <a:pt x="48176" y="17472"/>
                  <a:pt x="43536" y="17472"/>
                </a:cubicBezTo>
                <a:lnTo>
                  <a:pt x="8661" y="18631"/>
                </a:lnTo>
                <a:cubicBezTo>
                  <a:pt x="4021" y="18631"/>
                  <a:pt x="0" y="14379"/>
                  <a:pt x="0" y="9818"/>
                </a:cubicBezTo>
                <a:cubicBezTo>
                  <a:pt x="-618" y="5179"/>
                  <a:pt x="3480" y="1160"/>
                  <a:pt x="8042" y="1160"/>
                </a:cubicBezTo>
                <a:lnTo>
                  <a:pt x="8042" y="11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7622851" y="4652658"/>
            <a:ext cx="52197" cy="18090"/>
          </a:xfrm>
          <a:custGeom>
            <a:avLst/>
            <a:gdLst>
              <a:gd name="connsiteX0" fmla="*/ 8583 w 52197"/>
              <a:gd name="connsiteY0" fmla="*/ 618 h 18090"/>
              <a:gd name="connsiteX1" fmla="*/ 8583 w 52197"/>
              <a:gd name="connsiteY1" fmla="*/ 618 h 18090"/>
              <a:gd name="connsiteX2" fmla="*/ 43536 w 52197"/>
              <a:gd name="connsiteY2" fmla="*/ 0 h 18090"/>
              <a:gd name="connsiteX3" fmla="*/ 52197 w 52197"/>
              <a:gd name="connsiteY3" fmla="*/ 8117 h 18090"/>
              <a:gd name="connsiteX4" fmla="*/ 44155 w 52197"/>
              <a:gd name="connsiteY4" fmla="*/ 17317 h 18090"/>
              <a:gd name="connsiteX5" fmla="*/ 9356 w 52197"/>
              <a:gd name="connsiteY5" fmla="*/ 18090 h 18090"/>
              <a:gd name="connsiteX6" fmla="*/ 0 w 52197"/>
              <a:gd name="connsiteY6" fmla="*/ 9200 h 18090"/>
              <a:gd name="connsiteX7" fmla="*/ 8583 w 52197"/>
              <a:gd name="connsiteY7" fmla="*/ 618 h 18090"/>
              <a:gd name="connsiteX8" fmla="*/ 8583 w 52197"/>
              <a:gd name="connsiteY8" fmla="*/ 618 h 18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8090">
                <a:moveTo>
                  <a:pt x="8583" y="618"/>
                </a:moveTo>
                <a:lnTo>
                  <a:pt x="8583" y="618"/>
                </a:lnTo>
                <a:lnTo>
                  <a:pt x="43536" y="0"/>
                </a:lnTo>
                <a:cubicBezTo>
                  <a:pt x="48176" y="0"/>
                  <a:pt x="52197" y="3479"/>
                  <a:pt x="52197" y="8117"/>
                </a:cubicBezTo>
                <a:cubicBezTo>
                  <a:pt x="52739" y="13297"/>
                  <a:pt x="48717" y="17317"/>
                  <a:pt x="44155" y="17317"/>
                </a:cubicBezTo>
                <a:lnTo>
                  <a:pt x="9356" y="18090"/>
                </a:lnTo>
                <a:cubicBezTo>
                  <a:pt x="4562" y="18090"/>
                  <a:pt x="541" y="14379"/>
                  <a:pt x="0" y="9200"/>
                </a:cubicBezTo>
                <a:cubicBezTo>
                  <a:pt x="0" y="4638"/>
                  <a:pt x="4021" y="618"/>
                  <a:pt x="8583" y="618"/>
                </a:cubicBezTo>
                <a:lnTo>
                  <a:pt x="8583" y="61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7692525" y="4649798"/>
            <a:ext cx="52198" cy="19018"/>
          </a:xfrm>
          <a:custGeom>
            <a:avLst/>
            <a:gdLst>
              <a:gd name="connsiteX0" fmla="*/ 8583 w 52198"/>
              <a:gd name="connsiteY0" fmla="*/ 1700 h 19018"/>
              <a:gd name="connsiteX1" fmla="*/ 8583 w 52198"/>
              <a:gd name="connsiteY1" fmla="*/ 1700 h 19018"/>
              <a:gd name="connsiteX2" fmla="*/ 16857 w 52198"/>
              <a:gd name="connsiteY2" fmla="*/ 1700 h 19018"/>
              <a:gd name="connsiteX3" fmla="*/ 42995 w 52198"/>
              <a:gd name="connsiteY3" fmla="*/ 0 h 19018"/>
              <a:gd name="connsiteX4" fmla="*/ 52197 w 52198"/>
              <a:gd name="connsiteY4" fmla="*/ 8040 h 19018"/>
              <a:gd name="connsiteX5" fmla="*/ 44155 w 52198"/>
              <a:gd name="connsiteY5" fmla="*/ 17240 h 19018"/>
              <a:gd name="connsiteX6" fmla="*/ 17476 w 52198"/>
              <a:gd name="connsiteY6" fmla="*/ 19018 h 19018"/>
              <a:gd name="connsiteX7" fmla="*/ 9357 w 52198"/>
              <a:gd name="connsiteY7" fmla="*/ 19018 h 19018"/>
              <a:gd name="connsiteX8" fmla="*/ 0 w 52198"/>
              <a:gd name="connsiteY8" fmla="*/ 10978 h 19018"/>
              <a:gd name="connsiteX9" fmla="*/ 8583 w 52198"/>
              <a:gd name="connsiteY9" fmla="*/ 1700 h 19018"/>
              <a:gd name="connsiteX10" fmla="*/ 8583 w 52198"/>
              <a:gd name="connsiteY10" fmla="*/ 1700 h 190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198" h="19018">
                <a:moveTo>
                  <a:pt x="8583" y="1700"/>
                </a:moveTo>
                <a:lnTo>
                  <a:pt x="8583" y="1700"/>
                </a:lnTo>
                <a:lnTo>
                  <a:pt x="16857" y="1700"/>
                </a:lnTo>
                <a:lnTo>
                  <a:pt x="42995" y="0"/>
                </a:lnTo>
                <a:cubicBezTo>
                  <a:pt x="48176" y="0"/>
                  <a:pt x="52197" y="3478"/>
                  <a:pt x="52197" y="8040"/>
                </a:cubicBezTo>
                <a:cubicBezTo>
                  <a:pt x="52739" y="12678"/>
                  <a:pt x="49336" y="17240"/>
                  <a:pt x="44155" y="17240"/>
                </a:cubicBezTo>
                <a:lnTo>
                  <a:pt x="17476" y="19018"/>
                </a:lnTo>
                <a:lnTo>
                  <a:pt x="9357" y="19018"/>
                </a:lnTo>
                <a:cubicBezTo>
                  <a:pt x="4021" y="19559"/>
                  <a:pt x="541" y="15539"/>
                  <a:pt x="0" y="10978"/>
                </a:cubicBezTo>
                <a:cubicBezTo>
                  <a:pt x="0" y="6339"/>
                  <a:pt x="4021" y="2319"/>
                  <a:pt x="8583" y="1700"/>
                </a:cubicBezTo>
                <a:lnTo>
                  <a:pt x="8583" y="17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7762200" y="4645005"/>
            <a:ext cx="52197" cy="19791"/>
          </a:xfrm>
          <a:custGeom>
            <a:avLst/>
            <a:gdLst>
              <a:gd name="connsiteX0" fmla="*/ 8042 w 52197"/>
              <a:gd name="connsiteY0" fmla="*/ 2319 h 19791"/>
              <a:gd name="connsiteX1" fmla="*/ 8042 w 52197"/>
              <a:gd name="connsiteY1" fmla="*/ 2319 h 19791"/>
              <a:gd name="connsiteX2" fmla="*/ 42995 w 52197"/>
              <a:gd name="connsiteY2" fmla="*/ 0 h 19791"/>
              <a:gd name="connsiteX3" fmla="*/ 52197 w 52197"/>
              <a:gd name="connsiteY3" fmla="*/ 8271 h 19791"/>
              <a:gd name="connsiteX4" fmla="*/ 44154 w 52197"/>
              <a:gd name="connsiteY4" fmla="*/ 17471 h 19791"/>
              <a:gd name="connsiteX5" fmla="*/ 9433 w 52197"/>
              <a:gd name="connsiteY5" fmla="*/ 19791 h 19791"/>
              <a:gd name="connsiteX6" fmla="*/ 0 w 52197"/>
              <a:gd name="connsiteY6" fmla="*/ 11673 h 19791"/>
              <a:gd name="connsiteX7" fmla="*/ 8042 w 52197"/>
              <a:gd name="connsiteY7" fmla="*/ 2319 h 19791"/>
              <a:gd name="connsiteX8" fmla="*/ 8042 w 52197"/>
              <a:gd name="connsiteY8" fmla="*/ 2319 h 19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9791">
                <a:moveTo>
                  <a:pt x="8042" y="2319"/>
                </a:moveTo>
                <a:lnTo>
                  <a:pt x="8042" y="2319"/>
                </a:lnTo>
                <a:lnTo>
                  <a:pt x="42995" y="0"/>
                </a:lnTo>
                <a:cubicBezTo>
                  <a:pt x="47635" y="0"/>
                  <a:pt x="52197" y="3478"/>
                  <a:pt x="52197" y="8271"/>
                </a:cubicBezTo>
                <a:cubicBezTo>
                  <a:pt x="52816" y="13451"/>
                  <a:pt x="48717" y="17471"/>
                  <a:pt x="44154" y="17471"/>
                </a:cubicBezTo>
                <a:lnTo>
                  <a:pt x="9433" y="19791"/>
                </a:lnTo>
                <a:cubicBezTo>
                  <a:pt x="4562" y="20332"/>
                  <a:pt x="541" y="16853"/>
                  <a:pt x="0" y="11673"/>
                </a:cubicBezTo>
                <a:cubicBezTo>
                  <a:pt x="0" y="7112"/>
                  <a:pt x="3479" y="2860"/>
                  <a:pt x="8042" y="2319"/>
                </a:cubicBezTo>
                <a:lnTo>
                  <a:pt x="8042" y="23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7831874" y="4640984"/>
            <a:ext cx="52197" cy="19172"/>
          </a:xfrm>
          <a:custGeom>
            <a:avLst/>
            <a:gdLst>
              <a:gd name="connsiteX0" fmla="*/ 8273 w 52197"/>
              <a:gd name="connsiteY0" fmla="*/ 1700 h 19172"/>
              <a:gd name="connsiteX1" fmla="*/ 8273 w 52197"/>
              <a:gd name="connsiteY1" fmla="*/ 1700 h 19172"/>
              <a:gd name="connsiteX2" fmla="*/ 42995 w 52197"/>
              <a:gd name="connsiteY2" fmla="*/ 0 h 19172"/>
              <a:gd name="connsiteX3" fmla="*/ 52197 w 52197"/>
              <a:gd name="connsiteY3" fmla="*/ 8040 h 19172"/>
              <a:gd name="connsiteX4" fmla="*/ 44155 w 52197"/>
              <a:gd name="connsiteY4" fmla="*/ 17472 h 19172"/>
              <a:gd name="connsiteX5" fmla="*/ 9434 w 52197"/>
              <a:gd name="connsiteY5" fmla="*/ 19172 h 19172"/>
              <a:gd name="connsiteX6" fmla="*/ 0 w 52197"/>
              <a:gd name="connsiteY6" fmla="*/ 11132 h 19172"/>
              <a:gd name="connsiteX7" fmla="*/ 8273 w 52197"/>
              <a:gd name="connsiteY7" fmla="*/ 1700 h 19172"/>
              <a:gd name="connsiteX8" fmla="*/ 8273 w 52197"/>
              <a:gd name="connsiteY8" fmla="*/ 1700 h 19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9172">
                <a:moveTo>
                  <a:pt x="8273" y="1700"/>
                </a:moveTo>
                <a:lnTo>
                  <a:pt x="8273" y="1700"/>
                </a:lnTo>
                <a:lnTo>
                  <a:pt x="42995" y="0"/>
                </a:lnTo>
                <a:cubicBezTo>
                  <a:pt x="47635" y="-618"/>
                  <a:pt x="51656" y="2860"/>
                  <a:pt x="52197" y="8040"/>
                </a:cubicBezTo>
                <a:cubicBezTo>
                  <a:pt x="52197" y="12833"/>
                  <a:pt x="48794" y="16853"/>
                  <a:pt x="44155" y="17472"/>
                </a:cubicBezTo>
                <a:lnTo>
                  <a:pt x="9434" y="19172"/>
                </a:lnTo>
                <a:cubicBezTo>
                  <a:pt x="4639" y="19791"/>
                  <a:pt x="541" y="16312"/>
                  <a:pt x="0" y="11132"/>
                </a:cubicBezTo>
                <a:cubicBezTo>
                  <a:pt x="-541" y="6339"/>
                  <a:pt x="3479" y="2319"/>
                  <a:pt x="8273" y="1700"/>
                </a:cubicBezTo>
                <a:lnTo>
                  <a:pt x="8273" y="17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7901548" y="4636346"/>
            <a:ext cx="52197" cy="19791"/>
          </a:xfrm>
          <a:custGeom>
            <a:avLst/>
            <a:gdLst>
              <a:gd name="connsiteX0" fmla="*/ 8274 w 52197"/>
              <a:gd name="connsiteY0" fmla="*/ 2319 h 19791"/>
              <a:gd name="connsiteX1" fmla="*/ 8274 w 52197"/>
              <a:gd name="connsiteY1" fmla="*/ 2319 h 19791"/>
              <a:gd name="connsiteX2" fmla="*/ 42995 w 52197"/>
              <a:gd name="connsiteY2" fmla="*/ 0 h 19791"/>
              <a:gd name="connsiteX3" fmla="*/ 52197 w 52197"/>
              <a:gd name="connsiteY3" fmla="*/ 8117 h 19791"/>
              <a:gd name="connsiteX4" fmla="*/ 44155 w 52197"/>
              <a:gd name="connsiteY4" fmla="*/ 17471 h 19791"/>
              <a:gd name="connsiteX5" fmla="*/ 9434 w 52197"/>
              <a:gd name="connsiteY5" fmla="*/ 19791 h 19791"/>
              <a:gd name="connsiteX6" fmla="*/ 0 w 52197"/>
              <a:gd name="connsiteY6" fmla="*/ 11519 h 19791"/>
              <a:gd name="connsiteX7" fmla="*/ 8274 w 52197"/>
              <a:gd name="connsiteY7" fmla="*/ 2319 h 19791"/>
              <a:gd name="connsiteX8" fmla="*/ 8274 w 52197"/>
              <a:gd name="connsiteY8" fmla="*/ 2319 h 19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9791">
                <a:moveTo>
                  <a:pt x="8274" y="2319"/>
                </a:moveTo>
                <a:lnTo>
                  <a:pt x="8274" y="2319"/>
                </a:lnTo>
                <a:lnTo>
                  <a:pt x="42995" y="0"/>
                </a:lnTo>
                <a:cubicBezTo>
                  <a:pt x="47635" y="-541"/>
                  <a:pt x="51656" y="3478"/>
                  <a:pt x="52197" y="8117"/>
                </a:cubicBezTo>
                <a:cubicBezTo>
                  <a:pt x="52197" y="12678"/>
                  <a:pt x="48795" y="16930"/>
                  <a:pt x="44155" y="17471"/>
                </a:cubicBezTo>
                <a:lnTo>
                  <a:pt x="9434" y="19791"/>
                </a:lnTo>
                <a:cubicBezTo>
                  <a:pt x="4021" y="19791"/>
                  <a:pt x="0" y="16312"/>
                  <a:pt x="0" y="11519"/>
                </a:cubicBezTo>
                <a:cubicBezTo>
                  <a:pt x="-541" y="6339"/>
                  <a:pt x="2861" y="2319"/>
                  <a:pt x="8274" y="2319"/>
                </a:cubicBezTo>
                <a:lnTo>
                  <a:pt x="8274" y="23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7970681" y="4631785"/>
            <a:ext cx="52197" cy="19713"/>
          </a:xfrm>
          <a:custGeom>
            <a:avLst/>
            <a:gdLst>
              <a:gd name="connsiteX0" fmla="*/ 8273 w 52197"/>
              <a:gd name="connsiteY0" fmla="*/ 2319 h 19713"/>
              <a:gd name="connsiteX1" fmla="*/ 8273 w 52197"/>
              <a:gd name="connsiteY1" fmla="*/ 2319 h 19713"/>
              <a:gd name="connsiteX2" fmla="*/ 42995 w 52197"/>
              <a:gd name="connsiteY2" fmla="*/ 0 h 19713"/>
              <a:gd name="connsiteX3" fmla="*/ 52197 w 52197"/>
              <a:gd name="connsiteY3" fmla="*/ 8040 h 19713"/>
              <a:gd name="connsiteX4" fmla="*/ 44155 w 52197"/>
              <a:gd name="connsiteY4" fmla="*/ 17240 h 19713"/>
              <a:gd name="connsiteX5" fmla="*/ 9356 w 52197"/>
              <a:gd name="connsiteY5" fmla="*/ 19713 h 19713"/>
              <a:gd name="connsiteX6" fmla="*/ 0 w 52197"/>
              <a:gd name="connsiteY6" fmla="*/ 11519 h 19713"/>
              <a:gd name="connsiteX7" fmla="*/ 8273 w 52197"/>
              <a:gd name="connsiteY7" fmla="*/ 2319 h 19713"/>
              <a:gd name="connsiteX8" fmla="*/ 8273 w 52197"/>
              <a:gd name="connsiteY8" fmla="*/ 2319 h 197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9713">
                <a:moveTo>
                  <a:pt x="8273" y="2319"/>
                </a:moveTo>
                <a:lnTo>
                  <a:pt x="8273" y="2319"/>
                </a:lnTo>
                <a:lnTo>
                  <a:pt x="42995" y="0"/>
                </a:lnTo>
                <a:cubicBezTo>
                  <a:pt x="48176" y="-618"/>
                  <a:pt x="52197" y="3401"/>
                  <a:pt x="52197" y="8040"/>
                </a:cubicBezTo>
                <a:cubicBezTo>
                  <a:pt x="52738" y="12678"/>
                  <a:pt x="49336" y="16698"/>
                  <a:pt x="44155" y="17240"/>
                </a:cubicBezTo>
                <a:lnTo>
                  <a:pt x="9356" y="19713"/>
                </a:lnTo>
                <a:cubicBezTo>
                  <a:pt x="4562" y="19713"/>
                  <a:pt x="541" y="16080"/>
                  <a:pt x="0" y="11519"/>
                </a:cubicBezTo>
                <a:cubicBezTo>
                  <a:pt x="0" y="6880"/>
                  <a:pt x="3402" y="2319"/>
                  <a:pt x="8273" y="2319"/>
                </a:cubicBezTo>
                <a:lnTo>
                  <a:pt x="8273" y="23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8040355" y="4628151"/>
            <a:ext cx="52197" cy="18554"/>
          </a:xfrm>
          <a:custGeom>
            <a:avLst/>
            <a:gdLst>
              <a:gd name="connsiteX0" fmla="*/ 8274 w 52197"/>
              <a:gd name="connsiteY0" fmla="*/ 1314 h 18554"/>
              <a:gd name="connsiteX1" fmla="*/ 8274 w 52197"/>
              <a:gd name="connsiteY1" fmla="*/ 1314 h 18554"/>
              <a:gd name="connsiteX2" fmla="*/ 24977 w 52197"/>
              <a:gd name="connsiteY2" fmla="*/ 0 h 18554"/>
              <a:gd name="connsiteX3" fmla="*/ 43536 w 52197"/>
              <a:gd name="connsiteY3" fmla="*/ 0 h 18554"/>
              <a:gd name="connsiteX4" fmla="*/ 52197 w 52197"/>
              <a:gd name="connsiteY4" fmla="*/ 8813 h 18554"/>
              <a:gd name="connsiteX5" fmla="*/ 43536 w 52197"/>
              <a:gd name="connsiteY5" fmla="*/ 17395 h 18554"/>
              <a:gd name="connsiteX6" fmla="*/ 26137 w 52197"/>
              <a:gd name="connsiteY6" fmla="*/ 17395 h 18554"/>
              <a:gd name="connsiteX7" fmla="*/ 9434 w 52197"/>
              <a:gd name="connsiteY7" fmla="*/ 18554 h 18554"/>
              <a:gd name="connsiteX8" fmla="*/ 0 w 52197"/>
              <a:gd name="connsiteY8" fmla="*/ 10514 h 18554"/>
              <a:gd name="connsiteX9" fmla="*/ 8274 w 52197"/>
              <a:gd name="connsiteY9" fmla="*/ 1314 h 18554"/>
              <a:gd name="connsiteX10" fmla="*/ 8274 w 52197"/>
              <a:gd name="connsiteY10" fmla="*/ 1314 h 185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197" h="18554">
                <a:moveTo>
                  <a:pt x="8274" y="1314"/>
                </a:moveTo>
                <a:lnTo>
                  <a:pt x="8274" y="1314"/>
                </a:lnTo>
                <a:lnTo>
                  <a:pt x="24977" y="0"/>
                </a:lnTo>
                <a:lnTo>
                  <a:pt x="43536" y="0"/>
                </a:lnTo>
                <a:cubicBezTo>
                  <a:pt x="48176" y="0"/>
                  <a:pt x="52197" y="4174"/>
                  <a:pt x="52197" y="8813"/>
                </a:cubicBezTo>
                <a:cubicBezTo>
                  <a:pt x="52197" y="13374"/>
                  <a:pt x="48176" y="17395"/>
                  <a:pt x="43536" y="17395"/>
                </a:cubicBezTo>
                <a:lnTo>
                  <a:pt x="26137" y="17395"/>
                </a:lnTo>
                <a:lnTo>
                  <a:pt x="9434" y="18554"/>
                </a:lnTo>
                <a:cubicBezTo>
                  <a:pt x="4640" y="19173"/>
                  <a:pt x="541" y="15152"/>
                  <a:pt x="0" y="10514"/>
                </a:cubicBezTo>
                <a:cubicBezTo>
                  <a:pt x="0" y="5953"/>
                  <a:pt x="3479" y="1855"/>
                  <a:pt x="8274" y="1314"/>
                </a:cubicBezTo>
                <a:lnTo>
                  <a:pt x="8274" y="131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8110029" y="4628151"/>
            <a:ext cx="52198" cy="17395"/>
          </a:xfrm>
          <a:custGeom>
            <a:avLst/>
            <a:gdLst>
              <a:gd name="connsiteX0" fmla="*/ 8815 w 52198"/>
              <a:gd name="connsiteY0" fmla="*/ 0 h 17395"/>
              <a:gd name="connsiteX1" fmla="*/ 8815 w 52198"/>
              <a:gd name="connsiteY1" fmla="*/ 0 h 17395"/>
              <a:gd name="connsiteX2" fmla="*/ 43614 w 52198"/>
              <a:gd name="connsiteY2" fmla="*/ 0 h 17395"/>
              <a:gd name="connsiteX3" fmla="*/ 52197 w 52198"/>
              <a:gd name="connsiteY3" fmla="*/ 8813 h 17395"/>
              <a:gd name="connsiteX4" fmla="*/ 43614 w 52198"/>
              <a:gd name="connsiteY4" fmla="*/ 17395 h 17395"/>
              <a:gd name="connsiteX5" fmla="*/ 8815 w 52198"/>
              <a:gd name="connsiteY5" fmla="*/ 17395 h 17395"/>
              <a:gd name="connsiteX6" fmla="*/ 0 w 52198"/>
              <a:gd name="connsiteY6" fmla="*/ 8813 h 17395"/>
              <a:gd name="connsiteX7" fmla="*/ 8815 w 52198"/>
              <a:gd name="connsiteY7" fmla="*/ 0 h 17395"/>
              <a:gd name="connsiteX8" fmla="*/ 8815 w 52198"/>
              <a:gd name="connsiteY8" fmla="*/ 0 h 17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8" h="17395">
                <a:moveTo>
                  <a:pt x="8815" y="0"/>
                </a:moveTo>
                <a:lnTo>
                  <a:pt x="8815" y="0"/>
                </a:lnTo>
                <a:lnTo>
                  <a:pt x="43614" y="0"/>
                </a:lnTo>
                <a:cubicBezTo>
                  <a:pt x="48176" y="0"/>
                  <a:pt x="52197" y="4174"/>
                  <a:pt x="52197" y="8813"/>
                </a:cubicBezTo>
                <a:cubicBezTo>
                  <a:pt x="52197" y="13374"/>
                  <a:pt x="48176" y="17395"/>
                  <a:pt x="43614" y="17395"/>
                </a:cubicBezTo>
                <a:lnTo>
                  <a:pt x="8815" y="17395"/>
                </a:lnTo>
                <a:cubicBezTo>
                  <a:pt x="4021" y="17395"/>
                  <a:pt x="0" y="13374"/>
                  <a:pt x="0" y="8813"/>
                </a:cubicBezTo>
                <a:cubicBezTo>
                  <a:pt x="0" y="4174"/>
                  <a:pt x="4021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8179704" y="4628151"/>
            <a:ext cx="52197" cy="17395"/>
          </a:xfrm>
          <a:custGeom>
            <a:avLst/>
            <a:gdLst>
              <a:gd name="connsiteX0" fmla="*/ 8814 w 52197"/>
              <a:gd name="connsiteY0" fmla="*/ 0 h 17395"/>
              <a:gd name="connsiteX1" fmla="*/ 8814 w 52197"/>
              <a:gd name="connsiteY1" fmla="*/ 0 h 17395"/>
              <a:gd name="connsiteX2" fmla="*/ 43613 w 52197"/>
              <a:gd name="connsiteY2" fmla="*/ 0 h 17395"/>
              <a:gd name="connsiteX3" fmla="*/ 52197 w 52197"/>
              <a:gd name="connsiteY3" fmla="*/ 8813 h 17395"/>
              <a:gd name="connsiteX4" fmla="*/ 43613 w 52197"/>
              <a:gd name="connsiteY4" fmla="*/ 17395 h 17395"/>
              <a:gd name="connsiteX5" fmla="*/ 8814 w 52197"/>
              <a:gd name="connsiteY5" fmla="*/ 17395 h 17395"/>
              <a:gd name="connsiteX6" fmla="*/ 0 w 52197"/>
              <a:gd name="connsiteY6" fmla="*/ 8813 h 17395"/>
              <a:gd name="connsiteX7" fmla="*/ 8814 w 52197"/>
              <a:gd name="connsiteY7" fmla="*/ 0 h 17395"/>
              <a:gd name="connsiteX8" fmla="*/ 8814 w 52197"/>
              <a:gd name="connsiteY8" fmla="*/ 0 h 17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197" h="17395">
                <a:moveTo>
                  <a:pt x="8814" y="0"/>
                </a:moveTo>
                <a:lnTo>
                  <a:pt x="8814" y="0"/>
                </a:lnTo>
                <a:lnTo>
                  <a:pt x="43613" y="0"/>
                </a:lnTo>
                <a:cubicBezTo>
                  <a:pt x="48176" y="0"/>
                  <a:pt x="52197" y="4174"/>
                  <a:pt x="52197" y="8813"/>
                </a:cubicBezTo>
                <a:cubicBezTo>
                  <a:pt x="52197" y="13374"/>
                  <a:pt x="48176" y="17395"/>
                  <a:pt x="43613" y="17395"/>
                </a:cubicBezTo>
                <a:lnTo>
                  <a:pt x="8814" y="17395"/>
                </a:lnTo>
                <a:cubicBezTo>
                  <a:pt x="4020" y="17395"/>
                  <a:pt x="0" y="13374"/>
                  <a:pt x="0" y="8813"/>
                </a:cubicBezTo>
                <a:cubicBezTo>
                  <a:pt x="0" y="4174"/>
                  <a:pt x="4020" y="0"/>
                  <a:pt x="8814" y="0"/>
                </a:cubicBezTo>
                <a:lnTo>
                  <a:pt x="881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8249378" y="4628151"/>
            <a:ext cx="52429" cy="17395"/>
          </a:xfrm>
          <a:custGeom>
            <a:avLst/>
            <a:gdLst>
              <a:gd name="connsiteX0" fmla="*/ 8892 w 52429"/>
              <a:gd name="connsiteY0" fmla="*/ 0 h 17395"/>
              <a:gd name="connsiteX1" fmla="*/ 8892 w 52429"/>
              <a:gd name="connsiteY1" fmla="*/ 0 h 17395"/>
              <a:gd name="connsiteX2" fmla="*/ 43613 w 52429"/>
              <a:gd name="connsiteY2" fmla="*/ 0 h 17395"/>
              <a:gd name="connsiteX3" fmla="*/ 52429 w 52429"/>
              <a:gd name="connsiteY3" fmla="*/ 8813 h 17395"/>
              <a:gd name="connsiteX4" fmla="*/ 43613 w 52429"/>
              <a:gd name="connsiteY4" fmla="*/ 17395 h 17395"/>
              <a:gd name="connsiteX5" fmla="*/ 8892 w 52429"/>
              <a:gd name="connsiteY5" fmla="*/ 17395 h 17395"/>
              <a:gd name="connsiteX6" fmla="*/ 0 w 52429"/>
              <a:gd name="connsiteY6" fmla="*/ 8813 h 17395"/>
              <a:gd name="connsiteX7" fmla="*/ 8892 w 52429"/>
              <a:gd name="connsiteY7" fmla="*/ 0 h 17395"/>
              <a:gd name="connsiteX8" fmla="*/ 8892 w 52429"/>
              <a:gd name="connsiteY8" fmla="*/ 0 h 17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7395">
                <a:moveTo>
                  <a:pt x="8892" y="0"/>
                </a:moveTo>
                <a:lnTo>
                  <a:pt x="8892" y="0"/>
                </a:lnTo>
                <a:lnTo>
                  <a:pt x="43613" y="0"/>
                </a:lnTo>
                <a:cubicBezTo>
                  <a:pt x="48176" y="0"/>
                  <a:pt x="52429" y="4174"/>
                  <a:pt x="52429" y="8813"/>
                </a:cubicBezTo>
                <a:cubicBezTo>
                  <a:pt x="52429" y="13374"/>
                  <a:pt x="48176" y="17395"/>
                  <a:pt x="43613" y="17395"/>
                </a:cubicBezTo>
                <a:lnTo>
                  <a:pt x="8892" y="17395"/>
                </a:lnTo>
                <a:cubicBezTo>
                  <a:pt x="4020" y="17395"/>
                  <a:pt x="0" y="13374"/>
                  <a:pt x="0" y="8813"/>
                </a:cubicBezTo>
                <a:cubicBezTo>
                  <a:pt x="0" y="4174"/>
                  <a:pt x="4020" y="0"/>
                  <a:pt x="8892" y="0"/>
                </a:cubicBezTo>
                <a:lnTo>
                  <a:pt x="889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8319052" y="4628151"/>
            <a:ext cx="52430" cy="17395"/>
          </a:xfrm>
          <a:custGeom>
            <a:avLst/>
            <a:gdLst>
              <a:gd name="connsiteX0" fmla="*/ 8893 w 52430"/>
              <a:gd name="connsiteY0" fmla="*/ 0 h 17395"/>
              <a:gd name="connsiteX1" fmla="*/ 8893 w 52430"/>
              <a:gd name="connsiteY1" fmla="*/ 0 h 17395"/>
              <a:gd name="connsiteX2" fmla="*/ 43614 w 52430"/>
              <a:gd name="connsiteY2" fmla="*/ 0 h 17395"/>
              <a:gd name="connsiteX3" fmla="*/ 52429 w 52430"/>
              <a:gd name="connsiteY3" fmla="*/ 8813 h 17395"/>
              <a:gd name="connsiteX4" fmla="*/ 43614 w 52430"/>
              <a:gd name="connsiteY4" fmla="*/ 17395 h 17395"/>
              <a:gd name="connsiteX5" fmla="*/ 8893 w 52430"/>
              <a:gd name="connsiteY5" fmla="*/ 17395 h 17395"/>
              <a:gd name="connsiteX6" fmla="*/ 0 w 52430"/>
              <a:gd name="connsiteY6" fmla="*/ 8813 h 17395"/>
              <a:gd name="connsiteX7" fmla="*/ 8893 w 52430"/>
              <a:gd name="connsiteY7" fmla="*/ 0 h 17395"/>
              <a:gd name="connsiteX8" fmla="*/ 8893 w 52430"/>
              <a:gd name="connsiteY8" fmla="*/ 0 h 17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30" h="17395">
                <a:moveTo>
                  <a:pt x="8893" y="0"/>
                </a:moveTo>
                <a:lnTo>
                  <a:pt x="8893" y="0"/>
                </a:lnTo>
                <a:lnTo>
                  <a:pt x="43614" y="0"/>
                </a:lnTo>
                <a:cubicBezTo>
                  <a:pt x="48253" y="0"/>
                  <a:pt x="52429" y="4174"/>
                  <a:pt x="52429" y="8813"/>
                </a:cubicBezTo>
                <a:cubicBezTo>
                  <a:pt x="52429" y="13374"/>
                  <a:pt x="48253" y="17395"/>
                  <a:pt x="43614" y="17395"/>
                </a:cubicBezTo>
                <a:lnTo>
                  <a:pt x="8893" y="17395"/>
                </a:lnTo>
                <a:cubicBezTo>
                  <a:pt x="4098" y="17395"/>
                  <a:pt x="0" y="13374"/>
                  <a:pt x="0" y="8813"/>
                </a:cubicBezTo>
                <a:cubicBezTo>
                  <a:pt x="0" y="4174"/>
                  <a:pt x="4098" y="0"/>
                  <a:pt x="8893" y="0"/>
                </a:cubicBezTo>
                <a:lnTo>
                  <a:pt x="889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8388804" y="4628151"/>
            <a:ext cx="52352" cy="18013"/>
          </a:xfrm>
          <a:custGeom>
            <a:avLst/>
            <a:gdLst>
              <a:gd name="connsiteX0" fmla="*/ 8815 w 52352"/>
              <a:gd name="connsiteY0" fmla="*/ 0 h 18013"/>
              <a:gd name="connsiteX1" fmla="*/ 8815 w 52352"/>
              <a:gd name="connsiteY1" fmla="*/ 0 h 18013"/>
              <a:gd name="connsiteX2" fmla="*/ 33174 w 52352"/>
              <a:gd name="connsiteY2" fmla="*/ 0 h 18013"/>
              <a:gd name="connsiteX3" fmla="*/ 44155 w 52352"/>
              <a:gd name="connsiteY3" fmla="*/ 696 h 18013"/>
              <a:gd name="connsiteX4" fmla="*/ 52352 w 52352"/>
              <a:gd name="connsiteY4" fmla="*/ 9973 h 18013"/>
              <a:gd name="connsiteX5" fmla="*/ 42995 w 52352"/>
              <a:gd name="connsiteY5" fmla="*/ 18013 h 18013"/>
              <a:gd name="connsiteX6" fmla="*/ 33174 w 52352"/>
              <a:gd name="connsiteY6" fmla="*/ 17395 h 18013"/>
              <a:gd name="connsiteX7" fmla="*/ 8815 w 52352"/>
              <a:gd name="connsiteY7" fmla="*/ 17395 h 18013"/>
              <a:gd name="connsiteX8" fmla="*/ 0 w 52352"/>
              <a:gd name="connsiteY8" fmla="*/ 8813 h 18013"/>
              <a:gd name="connsiteX9" fmla="*/ 8815 w 52352"/>
              <a:gd name="connsiteY9" fmla="*/ 0 h 18013"/>
              <a:gd name="connsiteX10" fmla="*/ 8815 w 52352"/>
              <a:gd name="connsiteY10" fmla="*/ 0 h 18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352" h="18013">
                <a:moveTo>
                  <a:pt x="8815" y="0"/>
                </a:moveTo>
                <a:lnTo>
                  <a:pt x="8815" y="0"/>
                </a:lnTo>
                <a:lnTo>
                  <a:pt x="33174" y="0"/>
                </a:lnTo>
                <a:lnTo>
                  <a:pt x="44155" y="696"/>
                </a:lnTo>
                <a:cubicBezTo>
                  <a:pt x="48717" y="696"/>
                  <a:pt x="52352" y="4793"/>
                  <a:pt x="52352" y="9973"/>
                </a:cubicBezTo>
                <a:cubicBezTo>
                  <a:pt x="52352" y="14534"/>
                  <a:pt x="48176" y="18013"/>
                  <a:pt x="42995" y="18013"/>
                </a:cubicBezTo>
                <a:lnTo>
                  <a:pt x="33174" y="17395"/>
                </a:lnTo>
                <a:lnTo>
                  <a:pt x="8815" y="17395"/>
                </a:lnTo>
                <a:cubicBezTo>
                  <a:pt x="4021" y="17395"/>
                  <a:pt x="0" y="13374"/>
                  <a:pt x="0" y="8813"/>
                </a:cubicBezTo>
                <a:cubicBezTo>
                  <a:pt x="0" y="4174"/>
                  <a:pt x="4021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8458478" y="4630006"/>
            <a:ext cx="52352" cy="19018"/>
          </a:xfrm>
          <a:custGeom>
            <a:avLst/>
            <a:gdLst>
              <a:gd name="connsiteX0" fmla="*/ 9356 w 52352"/>
              <a:gd name="connsiteY0" fmla="*/ 0 h 19018"/>
              <a:gd name="connsiteX1" fmla="*/ 9356 w 52352"/>
              <a:gd name="connsiteY1" fmla="*/ 0 h 19018"/>
              <a:gd name="connsiteX2" fmla="*/ 44155 w 52352"/>
              <a:gd name="connsiteY2" fmla="*/ 1778 h 19018"/>
              <a:gd name="connsiteX3" fmla="*/ 52352 w 52352"/>
              <a:gd name="connsiteY3" fmla="*/ 10978 h 19018"/>
              <a:gd name="connsiteX4" fmla="*/ 42995 w 52352"/>
              <a:gd name="connsiteY4" fmla="*/ 19018 h 19018"/>
              <a:gd name="connsiteX5" fmla="*/ 8197 w 52352"/>
              <a:gd name="connsiteY5" fmla="*/ 17317 h 19018"/>
              <a:gd name="connsiteX6" fmla="*/ 0 w 52352"/>
              <a:gd name="connsiteY6" fmla="*/ 8658 h 19018"/>
              <a:gd name="connsiteX7" fmla="*/ 9356 w 52352"/>
              <a:gd name="connsiteY7" fmla="*/ 0 h 19018"/>
              <a:gd name="connsiteX8" fmla="*/ 9356 w 52352"/>
              <a:gd name="connsiteY8" fmla="*/ 0 h 190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52" h="19018">
                <a:moveTo>
                  <a:pt x="9356" y="0"/>
                </a:moveTo>
                <a:lnTo>
                  <a:pt x="9356" y="0"/>
                </a:lnTo>
                <a:lnTo>
                  <a:pt x="44155" y="1778"/>
                </a:lnTo>
                <a:cubicBezTo>
                  <a:pt x="48717" y="1778"/>
                  <a:pt x="52352" y="5798"/>
                  <a:pt x="52352" y="10978"/>
                </a:cubicBezTo>
                <a:cubicBezTo>
                  <a:pt x="52352" y="15539"/>
                  <a:pt x="48176" y="19018"/>
                  <a:pt x="42995" y="19018"/>
                </a:cubicBezTo>
                <a:lnTo>
                  <a:pt x="8197" y="17317"/>
                </a:lnTo>
                <a:cubicBezTo>
                  <a:pt x="3402" y="17317"/>
                  <a:pt x="0" y="13297"/>
                  <a:pt x="0" y="8658"/>
                </a:cubicBezTo>
                <a:cubicBezTo>
                  <a:pt x="0" y="4097"/>
                  <a:pt x="4021" y="0"/>
                  <a:pt x="9356" y="0"/>
                </a:cubicBezTo>
                <a:lnTo>
                  <a:pt x="935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8528152" y="4633485"/>
            <a:ext cx="52430" cy="18631"/>
          </a:xfrm>
          <a:custGeom>
            <a:avLst/>
            <a:gdLst>
              <a:gd name="connsiteX0" fmla="*/ 9357 w 52430"/>
              <a:gd name="connsiteY0" fmla="*/ 0 h 18631"/>
              <a:gd name="connsiteX1" fmla="*/ 9357 w 52430"/>
              <a:gd name="connsiteY1" fmla="*/ 0 h 18631"/>
              <a:gd name="connsiteX2" fmla="*/ 44155 w 52430"/>
              <a:gd name="connsiteY2" fmla="*/ 1159 h 18631"/>
              <a:gd name="connsiteX3" fmla="*/ 52430 w 52430"/>
              <a:gd name="connsiteY3" fmla="*/ 10359 h 18631"/>
              <a:gd name="connsiteX4" fmla="*/ 42995 w 52430"/>
              <a:gd name="connsiteY4" fmla="*/ 18631 h 18631"/>
              <a:gd name="connsiteX5" fmla="*/ 8274 w 52430"/>
              <a:gd name="connsiteY5" fmla="*/ 17472 h 18631"/>
              <a:gd name="connsiteX6" fmla="*/ 0 w 52430"/>
              <a:gd name="connsiteY6" fmla="*/ 8040 h 18631"/>
              <a:gd name="connsiteX7" fmla="*/ 9357 w 52430"/>
              <a:gd name="connsiteY7" fmla="*/ 0 h 18631"/>
              <a:gd name="connsiteX8" fmla="*/ 9357 w 52430"/>
              <a:gd name="connsiteY8" fmla="*/ 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30" h="18631">
                <a:moveTo>
                  <a:pt x="9357" y="0"/>
                </a:moveTo>
                <a:lnTo>
                  <a:pt x="9357" y="0"/>
                </a:lnTo>
                <a:lnTo>
                  <a:pt x="44155" y="1159"/>
                </a:lnTo>
                <a:cubicBezTo>
                  <a:pt x="48717" y="1700"/>
                  <a:pt x="52430" y="5179"/>
                  <a:pt x="52430" y="10359"/>
                </a:cubicBezTo>
                <a:cubicBezTo>
                  <a:pt x="52430" y="14998"/>
                  <a:pt x="48176" y="18631"/>
                  <a:pt x="42995" y="18631"/>
                </a:cubicBezTo>
                <a:lnTo>
                  <a:pt x="8274" y="17472"/>
                </a:lnTo>
                <a:cubicBezTo>
                  <a:pt x="3480" y="16931"/>
                  <a:pt x="0" y="12679"/>
                  <a:pt x="0" y="8040"/>
                </a:cubicBezTo>
                <a:cubicBezTo>
                  <a:pt x="0" y="3478"/>
                  <a:pt x="4176" y="-541"/>
                  <a:pt x="9357" y="0"/>
                </a:cubicBezTo>
                <a:lnTo>
                  <a:pt x="935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8597827" y="4636346"/>
            <a:ext cx="52429" cy="18631"/>
          </a:xfrm>
          <a:custGeom>
            <a:avLst/>
            <a:gdLst>
              <a:gd name="connsiteX0" fmla="*/ 8814 w 52429"/>
              <a:gd name="connsiteY0" fmla="*/ 0 h 18631"/>
              <a:gd name="connsiteX1" fmla="*/ 8814 w 52429"/>
              <a:gd name="connsiteY1" fmla="*/ 0 h 18631"/>
              <a:gd name="connsiteX2" fmla="*/ 43536 w 52429"/>
              <a:gd name="connsiteY2" fmla="*/ 1159 h 18631"/>
              <a:gd name="connsiteX3" fmla="*/ 52429 w 52429"/>
              <a:gd name="connsiteY3" fmla="*/ 10359 h 18631"/>
              <a:gd name="connsiteX4" fmla="*/ 42995 w 52429"/>
              <a:gd name="connsiteY4" fmla="*/ 18631 h 18631"/>
              <a:gd name="connsiteX5" fmla="*/ 8273 w 52429"/>
              <a:gd name="connsiteY5" fmla="*/ 17471 h 18631"/>
              <a:gd name="connsiteX6" fmla="*/ 0 w 52429"/>
              <a:gd name="connsiteY6" fmla="*/ 8117 h 18631"/>
              <a:gd name="connsiteX7" fmla="*/ 8814 w 52429"/>
              <a:gd name="connsiteY7" fmla="*/ 0 h 18631"/>
              <a:gd name="connsiteX8" fmla="*/ 8814 w 52429"/>
              <a:gd name="connsiteY8" fmla="*/ 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8631">
                <a:moveTo>
                  <a:pt x="8814" y="0"/>
                </a:moveTo>
                <a:lnTo>
                  <a:pt x="8814" y="0"/>
                </a:lnTo>
                <a:lnTo>
                  <a:pt x="43536" y="1159"/>
                </a:lnTo>
                <a:cubicBezTo>
                  <a:pt x="48794" y="1777"/>
                  <a:pt x="52429" y="5798"/>
                  <a:pt x="52429" y="10359"/>
                </a:cubicBezTo>
                <a:cubicBezTo>
                  <a:pt x="51810" y="15152"/>
                  <a:pt x="47635" y="19249"/>
                  <a:pt x="42995" y="18631"/>
                </a:cubicBezTo>
                <a:lnTo>
                  <a:pt x="8273" y="17471"/>
                </a:lnTo>
                <a:cubicBezTo>
                  <a:pt x="3633" y="16930"/>
                  <a:pt x="0" y="12678"/>
                  <a:pt x="0" y="8117"/>
                </a:cubicBezTo>
                <a:cubicBezTo>
                  <a:pt x="0" y="3478"/>
                  <a:pt x="4253" y="-541"/>
                  <a:pt x="8814" y="0"/>
                </a:cubicBezTo>
                <a:lnTo>
                  <a:pt x="881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8667501" y="4639284"/>
            <a:ext cx="52429" cy="18554"/>
          </a:xfrm>
          <a:custGeom>
            <a:avLst/>
            <a:gdLst>
              <a:gd name="connsiteX0" fmla="*/ 8815 w 52429"/>
              <a:gd name="connsiteY0" fmla="*/ 0 h 18554"/>
              <a:gd name="connsiteX1" fmla="*/ 8815 w 52429"/>
              <a:gd name="connsiteY1" fmla="*/ 0 h 18554"/>
              <a:gd name="connsiteX2" fmla="*/ 43613 w 52429"/>
              <a:gd name="connsiteY2" fmla="*/ 1082 h 18554"/>
              <a:gd name="connsiteX3" fmla="*/ 52429 w 52429"/>
              <a:gd name="connsiteY3" fmla="*/ 10514 h 18554"/>
              <a:gd name="connsiteX4" fmla="*/ 42995 w 52429"/>
              <a:gd name="connsiteY4" fmla="*/ 18554 h 18554"/>
              <a:gd name="connsiteX5" fmla="*/ 8273 w 52429"/>
              <a:gd name="connsiteY5" fmla="*/ 17394 h 18554"/>
              <a:gd name="connsiteX6" fmla="*/ 0 w 52429"/>
              <a:gd name="connsiteY6" fmla="*/ 8040 h 18554"/>
              <a:gd name="connsiteX7" fmla="*/ 8815 w 52429"/>
              <a:gd name="connsiteY7" fmla="*/ 0 h 18554"/>
              <a:gd name="connsiteX8" fmla="*/ 8815 w 52429"/>
              <a:gd name="connsiteY8" fmla="*/ 0 h 185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8554">
                <a:moveTo>
                  <a:pt x="8815" y="0"/>
                </a:moveTo>
                <a:lnTo>
                  <a:pt x="8815" y="0"/>
                </a:lnTo>
                <a:lnTo>
                  <a:pt x="43613" y="1082"/>
                </a:lnTo>
                <a:cubicBezTo>
                  <a:pt x="48794" y="1700"/>
                  <a:pt x="52429" y="5720"/>
                  <a:pt x="52429" y="10514"/>
                </a:cubicBezTo>
                <a:cubicBezTo>
                  <a:pt x="51810" y="15152"/>
                  <a:pt x="47635" y="19172"/>
                  <a:pt x="42995" y="18554"/>
                </a:cubicBezTo>
                <a:lnTo>
                  <a:pt x="8273" y="17394"/>
                </a:lnTo>
                <a:cubicBezTo>
                  <a:pt x="3634" y="16853"/>
                  <a:pt x="-541" y="12833"/>
                  <a:pt x="0" y="8040"/>
                </a:cubicBezTo>
                <a:cubicBezTo>
                  <a:pt x="0" y="3401"/>
                  <a:pt x="4253" y="-618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8737175" y="4642144"/>
            <a:ext cx="52430" cy="18631"/>
          </a:xfrm>
          <a:custGeom>
            <a:avLst/>
            <a:gdLst>
              <a:gd name="connsiteX0" fmla="*/ 8815 w 52430"/>
              <a:gd name="connsiteY0" fmla="*/ 0 h 18631"/>
              <a:gd name="connsiteX1" fmla="*/ 8815 w 52430"/>
              <a:gd name="connsiteY1" fmla="*/ 0 h 18631"/>
              <a:gd name="connsiteX2" fmla="*/ 43614 w 52430"/>
              <a:gd name="connsiteY2" fmla="*/ 1159 h 18631"/>
              <a:gd name="connsiteX3" fmla="*/ 52429 w 52430"/>
              <a:gd name="connsiteY3" fmla="*/ 10514 h 18631"/>
              <a:gd name="connsiteX4" fmla="*/ 42995 w 52430"/>
              <a:gd name="connsiteY4" fmla="*/ 18631 h 18631"/>
              <a:gd name="connsiteX5" fmla="*/ 8274 w 52430"/>
              <a:gd name="connsiteY5" fmla="*/ 17472 h 18631"/>
              <a:gd name="connsiteX6" fmla="*/ 0 w 52430"/>
              <a:gd name="connsiteY6" fmla="*/ 8272 h 18631"/>
              <a:gd name="connsiteX7" fmla="*/ 8815 w 52430"/>
              <a:gd name="connsiteY7" fmla="*/ 0 h 18631"/>
              <a:gd name="connsiteX8" fmla="*/ 8815 w 52430"/>
              <a:gd name="connsiteY8" fmla="*/ 0 h 18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30" h="18631">
                <a:moveTo>
                  <a:pt x="8815" y="0"/>
                </a:moveTo>
                <a:lnTo>
                  <a:pt x="8815" y="0"/>
                </a:lnTo>
                <a:lnTo>
                  <a:pt x="43614" y="1159"/>
                </a:lnTo>
                <a:cubicBezTo>
                  <a:pt x="48949" y="1700"/>
                  <a:pt x="52429" y="5720"/>
                  <a:pt x="52429" y="10514"/>
                </a:cubicBezTo>
                <a:cubicBezTo>
                  <a:pt x="51810" y="15152"/>
                  <a:pt x="47635" y="19172"/>
                  <a:pt x="42995" y="18631"/>
                </a:cubicBezTo>
                <a:lnTo>
                  <a:pt x="8274" y="17472"/>
                </a:lnTo>
                <a:cubicBezTo>
                  <a:pt x="3634" y="17472"/>
                  <a:pt x="-541" y="13451"/>
                  <a:pt x="0" y="8272"/>
                </a:cubicBezTo>
                <a:cubicBezTo>
                  <a:pt x="0" y="3401"/>
                  <a:pt x="4253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5177737" y="4350791"/>
            <a:ext cx="3623742" cy="658317"/>
          </a:xfrm>
          <a:custGeom>
            <a:avLst/>
            <a:gdLst>
              <a:gd name="connsiteX0" fmla="*/ 15355 w 3623742"/>
              <a:gd name="connsiteY0" fmla="*/ 317406 h 658317"/>
              <a:gd name="connsiteX1" fmla="*/ 15355 w 3623742"/>
              <a:gd name="connsiteY1" fmla="*/ 317406 h 658317"/>
              <a:gd name="connsiteX2" fmla="*/ 371281 w 3623742"/>
              <a:gd name="connsiteY2" fmla="*/ 278674 h 658317"/>
              <a:gd name="connsiteX3" fmla="*/ 735427 w 3623742"/>
              <a:gd name="connsiteY3" fmla="*/ 216517 h 658317"/>
              <a:gd name="connsiteX4" fmla="*/ 1091300 w 3623742"/>
              <a:gd name="connsiteY4" fmla="*/ 108282 h 658317"/>
              <a:gd name="connsiteX5" fmla="*/ 1455523 w 3623742"/>
              <a:gd name="connsiteY5" fmla="*/ 15355 h 658317"/>
              <a:gd name="connsiteX6" fmla="*/ 1812168 w 3623742"/>
              <a:gd name="connsiteY6" fmla="*/ 30508 h 658317"/>
              <a:gd name="connsiteX7" fmla="*/ 2168040 w 3623742"/>
              <a:gd name="connsiteY7" fmla="*/ 278674 h 658317"/>
              <a:gd name="connsiteX8" fmla="*/ 2532265 w 3623742"/>
              <a:gd name="connsiteY8" fmla="*/ 642961 h 658317"/>
              <a:gd name="connsiteX9" fmla="*/ 2888136 w 3623742"/>
              <a:gd name="connsiteY9" fmla="*/ 294214 h 658317"/>
              <a:gd name="connsiteX10" fmla="*/ 3244241 w 3623742"/>
              <a:gd name="connsiteY10" fmla="*/ 139129 h 658317"/>
              <a:gd name="connsiteX11" fmla="*/ 3608387 w 3623742"/>
              <a:gd name="connsiteY11" fmla="*/ 85011 h 658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623742" h="658317">
                <a:moveTo>
                  <a:pt x="15355" y="317406"/>
                </a:moveTo>
                <a:lnTo>
                  <a:pt x="15355" y="317406"/>
                </a:lnTo>
                <a:lnTo>
                  <a:pt x="371281" y="278674"/>
                </a:lnTo>
                <a:lnTo>
                  <a:pt x="735427" y="216517"/>
                </a:lnTo>
                <a:lnTo>
                  <a:pt x="1091300" y="108282"/>
                </a:lnTo>
                <a:lnTo>
                  <a:pt x="1455523" y="15355"/>
                </a:lnTo>
                <a:lnTo>
                  <a:pt x="1812168" y="30508"/>
                </a:lnTo>
                <a:lnTo>
                  <a:pt x="2168040" y="278674"/>
                </a:lnTo>
                <a:lnTo>
                  <a:pt x="2532265" y="642961"/>
                </a:lnTo>
                <a:lnTo>
                  <a:pt x="2888136" y="294214"/>
                </a:lnTo>
                <a:lnTo>
                  <a:pt x="3244241" y="139129"/>
                </a:lnTo>
                <a:lnTo>
                  <a:pt x="3608387" y="8501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5184359" y="4241138"/>
            <a:ext cx="3610498" cy="1078552"/>
          </a:xfrm>
          <a:custGeom>
            <a:avLst/>
            <a:gdLst>
              <a:gd name="connsiteX0" fmla="*/ 8733 w 3610498"/>
              <a:gd name="connsiteY0" fmla="*/ 427059 h 1078552"/>
              <a:gd name="connsiteX1" fmla="*/ 8733 w 3610498"/>
              <a:gd name="connsiteY1" fmla="*/ 427059 h 1078552"/>
              <a:gd name="connsiteX2" fmla="*/ 364659 w 3610498"/>
              <a:gd name="connsiteY2" fmla="*/ 349363 h 1078552"/>
              <a:gd name="connsiteX3" fmla="*/ 728805 w 3610498"/>
              <a:gd name="connsiteY3" fmla="*/ 334210 h 1078552"/>
              <a:gd name="connsiteX4" fmla="*/ 1084677 w 3610498"/>
              <a:gd name="connsiteY4" fmla="*/ 186624 h 1078552"/>
              <a:gd name="connsiteX5" fmla="*/ 1448901 w 3610498"/>
              <a:gd name="connsiteY5" fmla="*/ 8733 h 1078552"/>
              <a:gd name="connsiteX6" fmla="*/ 1805546 w 3610498"/>
              <a:gd name="connsiteY6" fmla="*/ 186624 h 1078552"/>
              <a:gd name="connsiteX7" fmla="*/ 2161418 w 3610498"/>
              <a:gd name="connsiteY7" fmla="*/ 427059 h 1078552"/>
              <a:gd name="connsiteX8" fmla="*/ 2525643 w 3610498"/>
              <a:gd name="connsiteY8" fmla="*/ 1069819 h 1078552"/>
              <a:gd name="connsiteX9" fmla="*/ 2881515 w 3610498"/>
              <a:gd name="connsiteY9" fmla="*/ 713649 h 1078552"/>
              <a:gd name="connsiteX10" fmla="*/ 3237619 w 3610498"/>
              <a:gd name="connsiteY10" fmla="*/ 558565 h 1078552"/>
              <a:gd name="connsiteX11" fmla="*/ 3601765 w 3610498"/>
              <a:gd name="connsiteY11" fmla="*/ 411520 h 1078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610498" h="1078552">
                <a:moveTo>
                  <a:pt x="8733" y="427059"/>
                </a:moveTo>
                <a:lnTo>
                  <a:pt x="8733" y="427059"/>
                </a:lnTo>
                <a:lnTo>
                  <a:pt x="364659" y="349363"/>
                </a:lnTo>
                <a:lnTo>
                  <a:pt x="728805" y="334210"/>
                </a:lnTo>
                <a:lnTo>
                  <a:pt x="1084677" y="186624"/>
                </a:lnTo>
                <a:lnTo>
                  <a:pt x="1448901" y="8733"/>
                </a:lnTo>
                <a:lnTo>
                  <a:pt x="1805546" y="186624"/>
                </a:lnTo>
                <a:lnTo>
                  <a:pt x="2161418" y="427059"/>
                </a:lnTo>
                <a:lnTo>
                  <a:pt x="2525643" y="1069819"/>
                </a:lnTo>
                <a:lnTo>
                  <a:pt x="2881515" y="713649"/>
                </a:lnTo>
                <a:lnTo>
                  <a:pt x="3237619" y="558565"/>
                </a:lnTo>
                <a:lnTo>
                  <a:pt x="3601765" y="411520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5184359" y="4225366"/>
            <a:ext cx="3610498" cy="1249594"/>
          </a:xfrm>
          <a:custGeom>
            <a:avLst/>
            <a:gdLst>
              <a:gd name="connsiteX0" fmla="*/ 8733 w 3610498"/>
              <a:gd name="connsiteY0" fmla="*/ 442831 h 1249594"/>
              <a:gd name="connsiteX1" fmla="*/ 8733 w 3610498"/>
              <a:gd name="connsiteY1" fmla="*/ 442831 h 1249594"/>
              <a:gd name="connsiteX2" fmla="*/ 364659 w 3610498"/>
              <a:gd name="connsiteY2" fmla="*/ 295245 h 1249594"/>
              <a:gd name="connsiteX3" fmla="*/ 728805 w 3610498"/>
              <a:gd name="connsiteY3" fmla="*/ 233706 h 1249594"/>
              <a:gd name="connsiteX4" fmla="*/ 1084677 w 3610498"/>
              <a:gd name="connsiteY4" fmla="*/ 140779 h 1249594"/>
              <a:gd name="connsiteX5" fmla="*/ 1448901 w 3610498"/>
              <a:gd name="connsiteY5" fmla="*/ 8733 h 1249594"/>
              <a:gd name="connsiteX6" fmla="*/ 1805546 w 3610498"/>
              <a:gd name="connsiteY6" fmla="*/ 179125 h 1249594"/>
              <a:gd name="connsiteX7" fmla="*/ 2161418 w 3610498"/>
              <a:gd name="connsiteY7" fmla="*/ 504447 h 1249594"/>
              <a:gd name="connsiteX8" fmla="*/ 2525643 w 3610498"/>
              <a:gd name="connsiteY8" fmla="*/ 1240860 h 1249594"/>
              <a:gd name="connsiteX9" fmla="*/ 2881515 w 3610498"/>
              <a:gd name="connsiteY9" fmla="*/ 938623 h 1249594"/>
              <a:gd name="connsiteX10" fmla="*/ 3237619 w 3610498"/>
              <a:gd name="connsiteY10" fmla="*/ 861467 h 1249594"/>
              <a:gd name="connsiteX11" fmla="*/ 3601765 w 3610498"/>
              <a:gd name="connsiteY11" fmla="*/ 838042 h 12495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610498" h="1249594">
                <a:moveTo>
                  <a:pt x="8733" y="442831"/>
                </a:moveTo>
                <a:lnTo>
                  <a:pt x="8733" y="442831"/>
                </a:lnTo>
                <a:lnTo>
                  <a:pt x="364659" y="295245"/>
                </a:lnTo>
                <a:lnTo>
                  <a:pt x="728805" y="233706"/>
                </a:lnTo>
                <a:lnTo>
                  <a:pt x="1084677" y="140779"/>
                </a:lnTo>
                <a:lnTo>
                  <a:pt x="1448901" y="8733"/>
                </a:lnTo>
                <a:lnTo>
                  <a:pt x="1805546" y="179125"/>
                </a:lnTo>
                <a:lnTo>
                  <a:pt x="2161418" y="504447"/>
                </a:lnTo>
                <a:lnTo>
                  <a:pt x="2525643" y="1240860"/>
                </a:lnTo>
                <a:lnTo>
                  <a:pt x="2881515" y="938623"/>
                </a:lnTo>
                <a:lnTo>
                  <a:pt x="3237619" y="861467"/>
                </a:lnTo>
                <a:lnTo>
                  <a:pt x="3601765" y="838042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5184359" y="4411375"/>
            <a:ext cx="3610498" cy="552145"/>
          </a:xfrm>
          <a:custGeom>
            <a:avLst/>
            <a:gdLst>
              <a:gd name="connsiteX0" fmla="*/ 8733 w 3610498"/>
              <a:gd name="connsiteY0" fmla="*/ 256822 h 552145"/>
              <a:gd name="connsiteX1" fmla="*/ 8733 w 3610498"/>
              <a:gd name="connsiteY1" fmla="*/ 256822 h 552145"/>
              <a:gd name="connsiteX2" fmla="*/ 364659 w 3610498"/>
              <a:gd name="connsiteY2" fmla="*/ 225588 h 552145"/>
              <a:gd name="connsiteX3" fmla="*/ 728805 w 3610498"/>
              <a:gd name="connsiteY3" fmla="*/ 194664 h 552145"/>
              <a:gd name="connsiteX4" fmla="*/ 1084677 w 3610498"/>
              <a:gd name="connsiteY4" fmla="*/ 132507 h 552145"/>
              <a:gd name="connsiteX5" fmla="*/ 1448901 w 3610498"/>
              <a:gd name="connsiteY5" fmla="*/ 47697 h 552145"/>
              <a:gd name="connsiteX6" fmla="*/ 1805546 w 3610498"/>
              <a:gd name="connsiteY6" fmla="*/ 8733 h 552145"/>
              <a:gd name="connsiteX7" fmla="*/ 2161418 w 3610498"/>
              <a:gd name="connsiteY7" fmla="*/ 264553 h 552145"/>
              <a:gd name="connsiteX8" fmla="*/ 2525643 w 3610498"/>
              <a:gd name="connsiteY8" fmla="*/ 543412 h 552145"/>
              <a:gd name="connsiteX9" fmla="*/ 2881514 w 3610498"/>
              <a:gd name="connsiteY9" fmla="*/ 218089 h 552145"/>
              <a:gd name="connsiteX10" fmla="*/ 3237619 w 3610498"/>
              <a:gd name="connsiteY10" fmla="*/ 86043 h 552145"/>
              <a:gd name="connsiteX11" fmla="*/ 3601765 w 3610498"/>
              <a:gd name="connsiteY11" fmla="*/ 32080 h 552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610498" h="552145">
                <a:moveTo>
                  <a:pt x="8733" y="256822"/>
                </a:moveTo>
                <a:lnTo>
                  <a:pt x="8733" y="256822"/>
                </a:lnTo>
                <a:lnTo>
                  <a:pt x="364659" y="225588"/>
                </a:lnTo>
                <a:lnTo>
                  <a:pt x="728805" y="194664"/>
                </a:lnTo>
                <a:lnTo>
                  <a:pt x="1084677" y="132507"/>
                </a:lnTo>
                <a:lnTo>
                  <a:pt x="1448901" y="47697"/>
                </a:lnTo>
                <a:lnTo>
                  <a:pt x="1805546" y="8733"/>
                </a:lnTo>
                <a:lnTo>
                  <a:pt x="2161418" y="264553"/>
                </a:lnTo>
                <a:lnTo>
                  <a:pt x="2525643" y="543412"/>
                </a:lnTo>
                <a:lnTo>
                  <a:pt x="2881514" y="218089"/>
                </a:lnTo>
                <a:lnTo>
                  <a:pt x="3237619" y="86043"/>
                </a:lnTo>
                <a:lnTo>
                  <a:pt x="3601765" y="32080"/>
                </a:lnTo>
              </a:path>
            </a:pathLst>
          </a:custGeom>
          <a:ln w="12700">
            <a:solidFill>
              <a:srgbClr val="00B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5780699" y="3938928"/>
            <a:ext cx="52429" cy="17472"/>
          </a:xfrm>
          <a:custGeom>
            <a:avLst/>
            <a:gdLst>
              <a:gd name="connsiteX0" fmla="*/ 8815 w 52429"/>
              <a:gd name="connsiteY0" fmla="*/ 0 h 17472"/>
              <a:gd name="connsiteX1" fmla="*/ 8815 w 52429"/>
              <a:gd name="connsiteY1" fmla="*/ 0 h 17472"/>
              <a:gd name="connsiteX2" fmla="*/ 43614 w 52429"/>
              <a:gd name="connsiteY2" fmla="*/ 0 h 17472"/>
              <a:gd name="connsiteX3" fmla="*/ 52429 w 52429"/>
              <a:gd name="connsiteY3" fmla="*/ 8813 h 17472"/>
              <a:gd name="connsiteX4" fmla="*/ 43614 w 52429"/>
              <a:gd name="connsiteY4" fmla="*/ 17472 h 17472"/>
              <a:gd name="connsiteX5" fmla="*/ 8815 w 52429"/>
              <a:gd name="connsiteY5" fmla="*/ 17472 h 17472"/>
              <a:gd name="connsiteX6" fmla="*/ 0 w 52429"/>
              <a:gd name="connsiteY6" fmla="*/ 8813 h 17472"/>
              <a:gd name="connsiteX7" fmla="*/ 8815 w 52429"/>
              <a:gd name="connsiteY7" fmla="*/ 0 h 17472"/>
              <a:gd name="connsiteX8" fmla="*/ 8815 w 52429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7472">
                <a:moveTo>
                  <a:pt x="8815" y="0"/>
                </a:moveTo>
                <a:lnTo>
                  <a:pt x="8815" y="0"/>
                </a:lnTo>
                <a:lnTo>
                  <a:pt x="43614" y="0"/>
                </a:lnTo>
                <a:cubicBezTo>
                  <a:pt x="48176" y="0"/>
                  <a:pt x="52429" y="3479"/>
                  <a:pt x="52429" y="8813"/>
                </a:cubicBezTo>
                <a:cubicBezTo>
                  <a:pt x="52429" y="13452"/>
                  <a:pt x="48176" y="17472"/>
                  <a:pt x="43614" y="17472"/>
                </a:cubicBezTo>
                <a:lnTo>
                  <a:pt x="8815" y="17472"/>
                </a:lnTo>
                <a:cubicBezTo>
                  <a:pt x="4021" y="17472"/>
                  <a:pt x="0" y="13452"/>
                  <a:pt x="0" y="8813"/>
                </a:cubicBezTo>
                <a:cubicBezTo>
                  <a:pt x="0" y="3479"/>
                  <a:pt x="4021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3"/>
          <p:cNvSpPr/>
          <p:nvPr/>
        </p:nvSpPr>
        <p:spPr>
          <a:xfrm>
            <a:off x="5850373" y="3938928"/>
            <a:ext cx="52429" cy="17472"/>
          </a:xfrm>
          <a:custGeom>
            <a:avLst/>
            <a:gdLst>
              <a:gd name="connsiteX0" fmla="*/ 8815 w 52429"/>
              <a:gd name="connsiteY0" fmla="*/ 0 h 17472"/>
              <a:gd name="connsiteX1" fmla="*/ 8815 w 52429"/>
              <a:gd name="connsiteY1" fmla="*/ 0 h 17472"/>
              <a:gd name="connsiteX2" fmla="*/ 43614 w 52429"/>
              <a:gd name="connsiteY2" fmla="*/ 0 h 17472"/>
              <a:gd name="connsiteX3" fmla="*/ 52429 w 52429"/>
              <a:gd name="connsiteY3" fmla="*/ 8813 h 17472"/>
              <a:gd name="connsiteX4" fmla="*/ 43614 w 52429"/>
              <a:gd name="connsiteY4" fmla="*/ 17472 h 17472"/>
              <a:gd name="connsiteX5" fmla="*/ 8815 w 52429"/>
              <a:gd name="connsiteY5" fmla="*/ 17472 h 17472"/>
              <a:gd name="connsiteX6" fmla="*/ 0 w 52429"/>
              <a:gd name="connsiteY6" fmla="*/ 8813 h 17472"/>
              <a:gd name="connsiteX7" fmla="*/ 8815 w 52429"/>
              <a:gd name="connsiteY7" fmla="*/ 0 h 17472"/>
              <a:gd name="connsiteX8" fmla="*/ 8815 w 52429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7472">
                <a:moveTo>
                  <a:pt x="8815" y="0"/>
                </a:moveTo>
                <a:lnTo>
                  <a:pt x="8815" y="0"/>
                </a:lnTo>
                <a:lnTo>
                  <a:pt x="43614" y="0"/>
                </a:lnTo>
                <a:cubicBezTo>
                  <a:pt x="48176" y="0"/>
                  <a:pt x="52429" y="3479"/>
                  <a:pt x="52429" y="8813"/>
                </a:cubicBezTo>
                <a:cubicBezTo>
                  <a:pt x="52429" y="13452"/>
                  <a:pt x="48176" y="17472"/>
                  <a:pt x="43614" y="17472"/>
                </a:cubicBezTo>
                <a:lnTo>
                  <a:pt x="8815" y="17472"/>
                </a:lnTo>
                <a:cubicBezTo>
                  <a:pt x="4021" y="17472"/>
                  <a:pt x="0" y="13452"/>
                  <a:pt x="0" y="8813"/>
                </a:cubicBezTo>
                <a:cubicBezTo>
                  <a:pt x="0" y="3479"/>
                  <a:pt x="4021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3"/>
          <p:cNvSpPr/>
          <p:nvPr/>
        </p:nvSpPr>
        <p:spPr>
          <a:xfrm>
            <a:off x="5920047" y="3938928"/>
            <a:ext cx="52429" cy="17472"/>
          </a:xfrm>
          <a:custGeom>
            <a:avLst/>
            <a:gdLst>
              <a:gd name="connsiteX0" fmla="*/ 8815 w 52429"/>
              <a:gd name="connsiteY0" fmla="*/ 0 h 17472"/>
              <a:gd name="connsiteX1" fmla="*/ 8815 w 52429"/>
              <a:gd name="connsiteY1" fmla="*/ 0 h 17472"/>
              <a:gd name="connsiteX2" fmla="*/ 43614 w 52429"/>
              <a:gd name="connsiteY2" fmla="*/ 0 h 17472"/>
              <a:gd name="connsiteX3" fmla="*/ 52429 w 52429"/>
              <a:gd name="connsiteY3" fmla="*/ 8813 h 17472"/>
              <a:gd name="connsiteX4" fmla="*/ 43614 w 52429"/>
              <a:gd name="connsiteY4" fmla="*/ 17472 h 17472"/>
              <a:gd name="connsiteX5" fmla="*/ 8815 w 52429"/>
              <a:gd name="connsiteY5" fmla="*/ 17472 h 17472"/>
              <a:gd name="connsiteX6" fmla="*/ 0 w 52429"/>
              <a:gd name="connsiteY6" fmla="*/ 8813 h 17472"/>
              <a:gd name="connsiteX7" fmla="*/ 8815 w 52429"/>
              <a:gd name="connsiteY7" fmla="*/ 0 h 17472"/>
              <a:gd name="connsiteX8" fmla="*/ 8815 w 52429"/>
              <a:gd name="connsiteY8" fmla="*/ 0 h 1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429" h="17472">
                <a:moveTo>
                  <a:pt x="8815" y="0"/>
                </a:moveTo>
                <a:lnTo>
                  <a:pt x="8815" y="0"/>
                </a:lnTo>
                <a:lnTo>
                  <a:pt x="43614" y="0"/>
                </a:lnTo>
                <a:cubicBezTo>
                  <a:pt x="48176" y="0"/>
                  <a:pt x="52429" y="3479"/>
                  <a:pt x="52429" y="8813"/>
                </a:cubicBezTo>
                <a:cubicBezTo>
                  <a:pt x="52429" y="13452"/>
                  <a:pt x="48176" y="17472"/>
                  <a:pt x="43614" y="17472"/>
                </a:cubicBezTo>
                <a:lnTo>
                  <a:pt x="8815" y="17472"/>
                </a:lnTo>
                <a:cubicBezTo>
                  <a:pt x="4021" y="17472"/>
                  <a:pt x="0" y="13452"/>
                  <a:pt x="0" y="8813"/>
                </a:cubicBezTo>
                <a:cubicBezTo>
                  <a:pt x="0" y="3479"/>
                  <a:pt x="4021" y="0"/>
                  <a:pt x="8815" y="0"/>
                </a:cubicBezTo>
                <a:lnTo>
                  <a:pt x="88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6222982" y="3932386"/>
            <a:ext cx="232309" cy="30710"/>
          </a:xfrm>
          <a:custGeom>
            <a:avLst/>
            <a:gdLst>
              <a:gd name="connsiteX0" fmla="*/ 15355 w 232309"/>
              <a:gd name="connsiteY0" fmla="*/ 15355 h 30710"/>
              <a:gd name="connsiteX1" fmla="*/ 15355 w 232309"/>
              <a:gd name="connsiteY1" fmla="*/ 15355 h 30710"/>
              <a:gd name="connsiteX2" fmla="*/ 216954 w 232309"/>
              <a:gd name="connsiteY2" fmla="*/ 15355 h 30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32309" h="30710">
                <a:moveTo>
                  <a:pt x="15355" y="15355"/>
                </a:moveTo>
                <a:lnTo>
                  <a:pt x="15355" y="15355"/>
                </a:lnTo>
                <a:lnTo>
                  <a:pt x="216954" y="1535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6694202" y="3939008"/>
            <a:ext cx="210945" cy="17466"/>
          </a:xfrm>
          <a:custGeom>
            <a:avLst/>
            <a:gdLst>
              <a:gd name="connsiteX0" fmla="*/ 8733 w 210945"/>
              <a:gd name="connsiteY0" fmla="*/ 8733 h 17466"/>
              <a:gd name="connsiteX1" fmla="*/ 8733 w 210945"/>
              <a:gd name="connsiteY1" fmla="*/ 8733 h 17466"/>
              <a:gd name="connsiteX2" fmla="*/ 202212 w 210945"/>
              <a:gd name="connsiteY2" fmla="*/ 8733 h 17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0945" h="17466">
                <a:moveTo>
                  <a:pt x="8733" y="8733"/>
                </a:moveTo>
                <a:lnTo>
                  <a:pt x="8733" y="8733"/>
                </a:lnTo>
                <a:lnTo>
                  <a:pt x="202212" y="8733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7151221" y="3939008"/>
            <a:ext cx="218524" cy="17466"/>
          </a:xfrm>
          <a:custGeom>
            <a:avLst/>
            <a:gdLst>
              <a:gd name="connsiteX0" fmla="*/ 8733 w 218524"/>
              <a:gd name="connsiteY0" fmla="*/ 8733 h 17466"/>
              <a:gd name="connsiteX1" fmla="*/ 8733 w 218524"/>
              <a:gd name="connsiteY1" fmla="*/ 8733 h 17466"/>
              <a:gd name="connsiteX2" fmla="*/ 209791 w 218524"/>
              <a:gd name="connsiteY2" fmla="*/ 8733 h 17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8524" h="17466">
                <a:moveTo>
                  <a:pt x="8733" y="8733"/>
                </a:moveTo>
                <a:lnTo>
                  <a:pt x="8733" y="8733"/>
                </a:lnTo>
                <a:lnTo>
                  <a:pt x="209791" y="8733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3"/>
          <p:cNvSpPr/>
          <p:nvPr/>
        </p:nvSpPr>
        <p:spPr>
          <a:xfrm>
            <a:off x="7677451" y="3939008"/>
            <a:ext cx="211332" cy="17466"/>
          </a:xfrm>
          <a:custGeom>
            <a:avLst/>
            <a:gdLst>
              <a:gd name="connsiteX0" fmla="*/ 8733 w 211332"/>
              <a:gd name="connsiteY0" fmla="*/ 8733 h 17466"/>
              <a:gd name="connsiteX1" fmla="*/ 8733 w 211332"/>
              <a:gd name="connsiteY1" fmla="*/ 8733 h 17466"/>
              <a:gd name="connsiteX2" fmla="*/ 202599 w 211332"/>
              <a:gd name="connsiteY2" fmla="*/ 8733 h 17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1332" h="17466">
                <a:moveTo>
                  <a:pt x="8733" y="8733"/>
                </a:moveTo>
                <a:lnTo>
                  <a:pt x="8733" y="8733"/>
                </a:lnTo>
                <a:lnTo>
                  <a:pt x="202599" y="8733"/>
                </a:lnTo>
              </a:path>
            </a:pathLst>
          </a:custGeom>
          <a:ln w="12700">
            <a:solidFill>
              <a:srgbClr val="00B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3"/>
          <p:cNvSpPr/>
          <p:nvPr/>
        </p:nvSpPr>
        <p:spPr>
          <a:xfrm>
            <a:off x="643650" y="5757120"/>
            <a:ext cx="3974792" cy="12700"/>
          </a:xfrm>
          <a:custGeom>
            <a:avLst/>
            <a:gdLst>
              <a:gd name="connsiteX0" fmla="*/ 6350 w 3974792"/>
              <a:gd name="connsiteY0" fmla="*/ 6350 h 12700"/>
              <a:gd name="connsiteX1" fmla="*/ 6350 w 3974792"/>
              <a:gd name="connsiteY1" fmla="*/ 6350 h 12700"/>
              <a:gd name="connsiteX2" fmla="*/ 3968442 w 3974792"/>
              <a:gd name="connsiteY2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74792" h="12700">
                <a:moveTo>
                  <a:pt x="6350" y="6350"/>
                </a:moveTo>
                <a:lnTo>
                  <a:pt x="6350" y="6350"/>
                </a:lnTo>
                <a:lnTo>
                  <a:pt x="3968442" y="6350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643650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930278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1209394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1496772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Freeform 3"/>
          <p:cNvSpPr/>
          <p:nvPr/>
        </p:nvSpPr>
        <p:spPr>
          <a:xfrm>
            <a:off x="1775942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Freeform 3"/>
          <p:cNvSpPr/>
          <p:nvPr/>
        </p:nvSpPr>
        <p:spPr>
          <a:xfrm>
            <a:off x="2062546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reeform 3"/>
          <p:cNvSpPr/>
          <p:nvPr/>
        </p:nvSpPr>
        <p:spPr>
          <a:xfrm>
            <a:off x="2341716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2620809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2907646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3186816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3473962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Freeform 3"/>
          <p:cNvSpPr/>
          <p:nvPr/>
        </p:nvSpPr>
        <p:spPr>
          <a:xfrm>
            <a:off x="3753132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Freeform 3"/>
          <p:cNvSpPr/>
          <p:nvPr/>
        </p:nvSpPr>
        <p:spPr>
          <a:xfrm>
            <a:off x="4039969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Freeform 3"/>
          <p:cNvSpPr/>
          <p:nvPr/>
        </p:nvSpPr>
        <p:spPr>
          <a:xfrm>
            <a:off x="4319061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Freeform 3"/>
          <p:cNvSpPr/>
          <p:nvPr/>
        </p:nvSpPr>
        <p:spPr>
          <a:xfrm>
            <a:off x="4605743" y="5757120"/>
            <a:ext cx="12700" cy="44235"/>
          </a:xfrm>
          <a:custGeom>
            <a:avLst/>
            <a:gdLst>
              <a:gd name="connsiteX0" fmla="*/ 6350 w 12700"/>
              <a:gd name="connsiteY0" fmla="*/ 6350 h 44235"/>
              <a:gd name="connsiteX1" fmla="*/ 6350 w 12700"/>
              <a:gd name="connsiteY1" fmla="*/ 6350 h 44235"/>
              <a:gd name="connsiteX2" fmla="*/ 6350 w 12700"/>
              <a:gd name="connsiteY2" fmla="*/ 37885 h 4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4235">
                <a:moveTo>
                  <a:pt x="6350" y="6350"/>
                </a:moveTo>
                <a:lnTo>
                  <a:pt x="6350" y="6350"/>
                </a:lnTo>
                <a:lnTo>
                  <a:pt x="6350" y="37885"/>
                </a:lnTo>
              </a:path>
            </a:pathLst>
          </a:custGeom>
          <a:ln w="12700">
            <a:solidFill>
              <a:srgbClr val="D9D9D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Freeform 3"/>
          <p:cNvSpPr/>
          <p:nvPr/>
        </p:nvSpPr>
        <p:spPr>
          <a:xfrm>
            <a:off x="714593" y="4415798"/>
            <a:ext cx="52287" cy="17502"/>
          </a:xfrm>
          <a:custGeom>
            <a:avLst/>
            <a:gdLst>
              <a:gd name="connsiteX0" fmla="*/ 8650 w 52287"/>
              <a:gd name="connsiteY0" fmla="*/ 0 h 17502"/>
              <a:gd name="connsiteX1" fmla="*/ 8650 w 52287"/>
              <a:gd name="connsiteY1" fmla="*/ 0 h 17502"/>
              <a:gd name="connsiteX2" fmla="*/ 43637 w 52287"/>
              <a:gd name="connsiteY2" fmla="*/ 0 h 17502"/>
              <a:gd name="connsiteX3" fmla="*/ 52287 w 52287"/>
              <a:gd name="connsiteY3" fmla="*/ 8828 h 17502"/>
              <a:gd name="connsiteX4" fmla="*/ 43637 w 52287"/>
              <a:gd name="connsiteY4" fmla="*/ 17502 h 17502"/>
              <a:gd name="connsiteX5" fmla="*/ 8650 w 52287"/>
              <a:gd name="connsiteY5" fmla="*/ 17502 h 17502"/>
              <a:gd name="connsiteX6" fmla="*/ 0 w 52287"/>
              <a:gd name="connsiteY6" fmla="*/ 8828 h 17502"/>
              <a:gd name="connsiteX7" fmla="*/ 8650 w 52287"/>
              <a:gd name="connsiteY7" fmla="*/ 0 h 17502"/>
              <a:gd name="connsiteX8" fmla="*/ 8650 w 52287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87" h="17502">
                <a:moveTo>
                  <a:pt x="8650" y="0"/>
                </a:moveTo>
                <a:lnTo>
                  <a:pt x="8650" y="0"/>
                </a:lnTo>
                <a:lnTo>
                  <a:pt x="43637" y="0"/>
                </a:lnTo>
                <a:cubicBezTo>
                  <a:pt x="48825" y="0"/>
                  <a:pt x="52287" y="4181"/>
                  <a:pt x="52287" y="8828"/>
                </a:cubicBezTo>
                <a:cubicBezTo>
                  <a:pt x="52287" y="13398"/>
                  <a:pt x="48825" y="17502"/>
                  <a:pt x="43637" y="17502"/>
                </a:cubicBezTo>
                <a:lnTo>
                  <a:pt x="8650" y="17502"/>
                </a:lnTo>
                <a:cubicBezTo>
                  <a:pt x="4034" y="17502"/>
                  <a:pt x="0" y="13398"/>
                  <a:pt x="0" y="8828"/>
                </a:cubicBezTo>
                <a:cubicBezTo>
                  <a:pt x="0" y="4181"/>
                  <a:pt x="4034" y="0"/>
                  <a:pt x="8650" y="0"/>
                </a:cubicBezTo>
                <a:lnTo>
                  <a:pt x="86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3"/>
          <p:cNvSpPr/>
          <p:nvPr/>
        </p:nvSpPr>
        <p:spPr>
          <a:xfrm>
            <a:off x="784374" y="4415798"/>
            <a:ext cx="52287" cy="17502"/>
          </a:xfrm>
          <a:custGeom>
            <a:avLst/>
            <a:gdLst>
              <a:gd name="connsiteX0" fmla="*/ 8650 w 52287"/>
              <a:gd name="connsiteY0" fmla="*/ 0 h 17502"/>
              <a:gd name="connsiteX1" fmla="*/ 8650 w 52287"/>
              <a:gd name="connsiteY1" fmla="*/ 0 h 17502"/>
              <a:gd name="connsiteX2" fmla="*/ 43637 w 52287"/>
              <a:gd name="connsiteY2" fmla="*/ 0 h 17502"/>
              <a:gd name="connsiteX3" fmla="*/ 52287 w 52287"/>
              <a:gd name="connsiteY3" fmla="*/ 8828 h 17502"/>
              <a:gd name="connsiteX4" fmla="*/ 43637 w 52287"/>
              <a:gd name="connsiteY4" fmla="*/ 17502 h 17502"/>
              <a:gd name="connsiteX5" fmla="*/ 8650 w 52287"/>
              <a:gd name="connsiteY5" fmla="*/ 17502 h 17502"/>
              <a:gd name="connsiteX6" fmla="*/ 0 w 52287"/>
              <a:gd name="connsiteY6" fmla="*/ 8828 h 17502"/>
              <a:gd name="connsiteX7" fmla="*/ 8650 w 52287"/>
              <a:gd name="connsiteY7" fmla="*/ 0 h 17502"/>
              <a:gd name="connsiteX8" fmla="*/ 8650 w 52287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87" h="17502">
                <a:moveTo>
                  <a:pt x="8650" y="0"/>
                </a:moveTo>
                <a:lnTo>
                  <a:pt x="8650" y="0"/>
                </a:lnTo>
                <a:lnTo>
                  <a:pt x="43637" y="0"/>
                </a:lnTo>
                <a:cubicBezTo>
                  <a:pt x="48833" y="0"/>
                  <a:pt x="52287" y="4181"/>
                  <a:pt x="52287" y="8828"/>
                </a:cubicBezTo>
                <a:cubicBezTo>
                  <a:pt x="52287" y="13398"/>
                  <a:pt x="48833" y="17502"/>
                  <a:pt x="43637" y="17502"/>
                </a:cubicBezTo>
                <a:lnTo>
                  <a:pt x="8650" y="17502"/>
                </a:lnTo>
                <a:cubicBezTo>
                  <a:pt x="4034" y="17502"/>
                  <a:pt x="0" y="13398"/>
                  <a:pt x="0" y="8828"/>
                </a:cubicBezTo>
                <a:cubicBezTo>
                  <a:pt x="0" y="4181"/>
                  <a:pt x="4034" y="0"/>
                  <a:pt x="8650" y="0"/>
                </a:cubicBezTo>
                <a:lnTo>
                  <a:pt x="86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Freeform 3"/>
          <p:cNvSpPr/>
          <p:nvPr/>
        </p:nvSpPr>
        <p:spPr>
          <a:xfrm>
            <a:off x="862812" y="4415798"/>
            <a:ext cx="43637" cy="17502"/>
          </a:xfrm>
          <a:custGeom>
            <a:avLst/>
            <a:gdLst>
              <a:gd name="connsiteX0" fmla="*/ 0 w 43637"/>
              <a:gd name="connsiteY0" fmla="*/ 17502 h 17502"/>
              <a:gd name="connsiteX1" fmla="*/ 0 w 43637"/>
              <a:gd name="connsiteY1" fmla="*/ 17502 h 17502"/>
              <a:gd name="connsiteX2" fmla="*/ 34987 w 43637"/>
              <a:gd name="connsiteY2" fmla="*/ 17502 h 17502"/>
              <a:gd name="connsiteX3" fmla="*/ 34987 w 43637"/>
              <a:gd name="connsiteY3" fmla="*/ 0 h 17502"/>
              <a:gd name="connsiteX4" fmla="*/ 43637 w 43637"/>
              <a:gd name="connsiteY4" fmla="*/ 8828 h 17502"/>
              <a:gd name="connsiteX5" fmla="*/ 34987 w 43637"/>
              <a:gd name="connsiteY5" fmla="*/ 17502 h 17502"/>
              <a:gd name="connsiteX6" fmla="*/ 34987 w 43637"/>
              <a:gd name="connsiteY6" fmla="*/ 0 h 17502"/>
              <a:gd name="connsiteX7" fmla="*/ 0 w 43637"/>
              <a:gd name="connsiteY7" fmla="*/ 0 h 17502"/>
              <a:gd name="connsiteX8" fmla="*/ 0 w 43637"/>
              <a:gd name="connsiteY8" fmla="*/ 17502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637" h="17502">
                <a:moveTo>
                  <a:pt x="0" y="17502"/>
                </a:moveTo>
                <a:lnTo>
                  <a:pt x="0" y="17502"/>
                </a:lnTo>
                <a:lnTo>
                  <a:pt x="34987" y="17502"/>
                </a:lnTo>
                <a:lnTo>
                  <a:pt x="34987" y="0"/>
                </a:lnTo>
                <a:cubicBezTo>
                  <a:pt x="40175" y="0"/>
                  <a:pt x="43637" y="4181"/>
                  <a:pt x="43637" y="8828"/>
                </a:cubicBezTo>
                <a:cubicBezTo>
                  <a:pt x="43637" y="13398"/>
                  <a:pt x="40175" y="17502"/>
                  <a:pt x="34987" y="17502"/>
                </a:cubicBezTo>
                <a:lnTo>
                  <a:pt x="34987" y="0"/>
                </a:lnTo>
                <a:lnTo>
                  <a:pt x="0" y="0"/>
                </a:lnTo>
                <a:lnTo>
                  <a:pt x="0" y="1750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Freeform 3"/>
          <p:cNvSpPr/>
          <p:nvPr/>
        </p:nvSpPr>
        <p:spPr>
          <a:xfrm>
            <a:off x="923943" y="4415798"/>
            <a:ext cx="52287" cy="17502"/>
          </a:xfrm>
          <a:custGeom>
            <a:avLst/>
            <a:gdLst>
              <a:gd name="connsiteX0" fmla="*/ 8650 w 52287"/>
              <a:gd name="connsiteY0" fmla="*/ 0 h 17502"/>
              <a:gd name="connsiteX1" fmla="*/ 8650 w 52287"/>
              <a:gd name="connsiteY1" fmla="*/ 0 h 17502"/>
              <a:gd name="connsiteX2" fmla="*/ 43637 w 52287"/>
              <a:gd name="connsiteY2" fmla="*/ 0 h 17502"/>
              <a:gd name="connsiteX3" fmla="*/ 52287 w 52287"/>
              <a:gd name="connsiteY3" fmla="*/ 8828 h 17502"/>
              <a:gd name="connsiteX4" fmla="*/ 43637 w 52287"/>
              <a:gd name="connsiteY4" fmla="*/ 17502 h 17502"/>
              <a:gd name="connsiteX5" fmla="*/ 8650 w 52287"/>
              <a:gd name="connsiteY5" fmla="*/ 17502 h 17502"/>
              <a:gd name="connsiteX6" fmla="*/ 0 w 52287"/>
              <a:gd name="connsiteY6" fmla="*/ 8828 h 17502"/>
              <a:gd name="connsiteX7" fmla="*/ 8650 w 52287"/>
              <a:gd name="connsiteY7" fmla="*/ 0 h 17502"/>
              <a:gd name="connsiteX8" fmla="*/ 8650 w 52287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87" h="17502">
                <a:moveTo>
                  <a:pt x="8650" y="0"/>
                </a:moveTo>
                <a:lnTo>
                  <a:pt x="8650" y="0"/>
                </a:lnTo>
                <a:lnTo>
                  <a:pt x="43637" y="0"/>
                </a:lnTo>
                <a:cubicBezTo>
                  <a:pt x="48825" y="0"/>
                  <a:pt x="52287" y="4181"/>
                  <a:pt x="52287" y="8828"/>
                </a:cubicBezTo>
                <a:cubicBezTo>
                  <a:pt x="52287" y="13398"/>
                  <a:pt x="48825" y="17502"/>
                  <a:pt x="43637" y="17502"/>
                </a:cubicBezTo>
                <a:lnTo>
                  <a:pt x="8650" y="17502"/>
                </a:lnTo>
                <a:cubicBezTo>
                  <a:pt x="4034" y="17502"/>
                  <a:pt x="0" y="13398"/>
                  <a:pt x="0" y="8828"/>
                </a:cubicBezTo>
                <a:cubicBezTo>
                  <a:pt x="0" y="4181"/>
                  <a:pt x="4034" y="0"/>
                  <a:pt x="8650" y="0"/>
                </a:cubicBezTo>
                <a:lnTo>
                  <a:pt x="86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Freeform 3"/>
          <p:cNvSpPr/>
          <p:nvPr/>
        </p:nvSpPr>
        <p:spPr>
          <a:xfrm>
            <a:off x="1002374" y="4414017"/>
            <a:ext cx="43637" cy="19284"/>
          </a:xfrm>
          <a:custGeom>
            <a:avLst/>
            <a:gdLst>
              <a:gd name="connsiteX0" fmla="*/ 580 w 43637"/>
              <a:gd name="connsiteY0" fmla="*/ 19284 h 19284"/>
              <a:gd name="connsiteX1" fmla="*/ 580 w 43637"/>
              <a:gd name="connsiteY1" fmla="*/ 19284 h 19284"/>
              <a:gd name="connsiteX2" fmla="*/ 35567 w 43637"/>
              <a:gd name="connsiteY2" fmla="*/ 17502 h 19284"/>
              <a:gd name="connsiteX3" fmla="*/ 34987 w 43637"/>
              <a:gd name="connsiteY3" fmla="*/ 0 h 19284"/>
              <a:gd name="connsiteX4" fmla="*/ 43637 w 43637"/>
              <a:gd name="connsiteY4" fmla="*/ 8286 h 19284"/>
              <a:gd name="connsiteX5" fmla="*/ 35567 w 43637"/>
              <a:gd name="connsiteY5" fmla="*/ 17502 h 19284"/>
              <a:gd name="connsiteX6" fmla="*/ 34987 w 43637"/>
              <a:gd name="connsiteY6" fmla="*/ 0 h 19284"/>
              <a:gd name="connsiteX7" fmla="*/ 0 w 43637"/>
              <a:gd name="connsiteY7" fmla="*/ 1781 h 19284"/>
              <a:gd name="connsiteX8" fmla="*/ 580 w 43637"/>
              <a:gd name="connsiteY8" fmla="*/ 19284 h 192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637" h="19284">
                <a:moveTo>
                  <a:pt x="580" y="19284"/>
                </a:moveTo>
                <a:lnTo>
                  <a:pt x="580" y="19284"/>
                </a:lnTo>
                <a:lnTo>
                  <a:pt x="35567" y="17502"/>
                </a:lnTo>
                <a:lnTo>
                  <a:pt x="34987" y="0"/>
                </a:lnTo>
                <a:cubicBezTo>
                  <a:pt x="39602" y="0"/>
                  <a:pt x="43637" y="3485"/>
                  <a:pt x="43637" y="8286"/>
                </a:cubicBezTo>
                <a:cubicBezTo>
                  <a:pt x="44218" y="12933"/>
                  <a:pt x="40175" y="17502"/>
                  <a:pt x="35567" y="17502"/>
                </a:cubicBezTo>
                <a:lnTo>
                  <a:pt x="34987" y="0"/>
                </a:lnTo>
                <a:lnTo>
                  <a:pt x="0" y="1781"/>
                </a:lnTo>
                <a:lnTo>
                  <a:pt x="580" y="192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Freeform 3"/>
          <p:cNvSpPr/>
          <p:nvPr/>
        </p:nvSpPr>
        <p:spPr>
          <a:xfrm>
            <a:off x="1063505" y="4410609"/>
            <a:ext cx="52295" cy="19206"/>
          </a:xfrm>
          <a:custGeom>
            <a:avLst/>
            <a:gdLst>
              <a:gd name="connsiteX0" fmla="*/ 8650 w 52295"/>
              <a:gd name="connsiteY0" fmla="*/ 1703 h 19206"/>
              <a:gd name="connsiteX1" fmla="*/ 8650 w 52295"/>
              <a:gd name="connsiteY1" fmla="*/ 1703 h 19206"/>
              <a:gd name="connsiteX2" fmla="*/ 43064 w 52295"/>
              <a:gd name="connsiteY2" fmla="*/ 0 h 19206"/>
              <a:gd name="connsiteX3" fmla="*/ 52295 w 52295"/>
              <a:gd name="connsiteY3" fmla="*/ 8209 h 19206"/>
              <a:gd name="connsiteX4" fmla="*/ 44218 w 52295"/>
              <a:gd name="connsiteY4" fmla="*/ 17502 h 19206"/>
              <a:gd name="connsiteX5" fmla="*/ 9230 w 52295"/>
              <a:gd name="connsiteY5" fmla="*/ 19206 h 19206"/>
              <a:gd name="connsiteX6" fmla="*/ 0 w 52295"/>
              <a:gd name="connsiteY6" fmla="*/ 11152 h 19206"/>
              <a:gd name="connsiteX7" fmla="*/ 8650 w 52295"/>
              <a:gd name="connsiteY7" fmla="*/ 1703 h 19206"/>
              <a:gd name="connsiteX8" fmla="*/ 8650 w 52295"/>
              <a:gd name="connsiteY8" fmla="*/ 1703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95" h="19206">
                <a:moveTo>
                  <a:pt x="8650" y="1703"/>
                </a:moveTo>
                <a:lnTo>
                  <a:pt x="8650" y="1703"/>
                </a:lnTo>
                <a:lnTo>
                  <a:pt x="43064" y="0"/>
                </a:lnTo>
                <a:cubicBezTo>
                  <a:pt x="48252" y="-619"/>
                  <a:pt x="52295" y="3407"/>
                  <a:pt x="52295" y="8209"/>
                </a:cubicBezTo>
                <a:cubicBezTo>
                  <a:pt x="52868" y="12855"/>
                  <a:pt x="48833" y="16883"/>
                  <a:pt x="44218" y="17502"/>
                </a:cubicBezTo>
                <a:lnTo>
                  <a:pt x="9230" y="19206"/>
                </a:lnTo>
                <a:cubicBezTo>
                  <a:pt x="4615" y="19206"/>
                  <a:pt x="580" y="15721"/>
                  <a:pt x="0" y="11152"/>
                </a:cubicBezTo>
                <a:cubicBezTo>
                  <a:pt x="0" y="5731"/>
                  <a:pt x="3461" y="1703"/>
                  <a:pt x="8650" y="1703"/>
                </a:cubicBezTo>
                <a:lnTo>
                  <a:pt x="8650" y="170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Freeform 3"/>
          <p:cNvSpPr/>
          <p:nvPr/>
        </p:nvSpPr>
        <p:spPr>
          <a:xfrm>
            <a:off x="1133294" y="4408285"/>
            <a:ext cx="52248" cy="18664"/>
          </a:xfrm>
          <a:custGeom>
            <a:avLst/>
            <a:gdLst>
              <a:gd name="connsiteX0" fmla="*/ 8069 w 52248"/>
              <a:gd name="connsiteY0" fmla="*/ 542 h 18664"/>
              <a:gd name="connsiteX1" fmla="*/ 8069 w 52248"/>
              <a:gd name="connsiteY1" fmla="*/ 542 h 18664"/>
              <a:gd name="connsiteX2" fmla="*/ 16316 w 52248"/>
              <a:gd name="connsiteY2" fmla="*/ 0 h 18664"/>
              <a:gd name="connsiteX3" fmla="*/ 44194 w 52248"/>
              <a:gd name="connsiteY3" fmla="*/ 1161 h 18664"/>
              <a:gd name="connsiteX4" fmla="*/ 52248 w 52248"/>
              <a:gd name="connsiteY4" fmla="*/ 10532 h 18664"/>
              <a:gd name="connsiteX5" fmla="*/ 43033 w 52248"/>
              <a:gd name="connsiteY5" fmla="*/ 18664 h 18664"/>
              <a:gd name="connsiteX6" fmla="*/ 17478 w 52248"/>
              <a:gd name="connsiteY6" fmla="*/ 17502 h 18664"/>
              <a:gd name="connsiteX7" fmla="*/ 9223 w 52248"/>
              <a:gd name="connsiteY7" fmla="*/ 18045 h 18664"/>
              <a:gd name="connsiteX8" fmla="*/ 0 w 52248"/>
              <a:gd name="connsiteY8" fmla="*/ 9216 h 18664"/>
              <a:gd name="connsiteX9" fmla="*/ 8069 w 52248"/>
              <a:gd name="connsiteY9" fmla="*/ 542 h 18664"/>
              <a:gd name="connsiteX10" fmla="*/ 8069 w 52248"/>
              <a:gd name="connsiteY10" fmla="*/ 542 h 18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48" h="18664">
                <a:moveTo>
                  <a:pt x="8069" y="542"/>
                </a:moveTo>
                <a:lnTo>
                  <a:pt x="8069" y="542"/>
                </a:lnTo>
                <a:lnTo>
                  <a:pt x="16316" y="0"/>
                </a:lnTo>
                <a:lnTo>
                  <a:pt x="44194" y="1161"/>
                </a:lnTo>
                <a:cubicBezTo>
                  <a:pt x="48841" y="1703"/>
                  <a:pt x="52867" y="5731"/>
                  <a:pt x="52248" y="10532"/>
                </a:cubicBezTo>
                <a:cubicBezTo>
                  <a:pt x="52248" y="15721"/>
                  <a:pt x="48221" y="19206"/>
                  <a:pt x="43033" y="18664"/>
                </a:cubicBezTo>
                <a:lnTo>
                  <a:pt x="17478" y="17502"/>
                </a:lnTo>
                <a:lnTo>
                  <a:pt x="9223" y="18045"/>
                </a:lnTo>
                <a:cubicBezTo>
                  <a:pt x="4607" y="18045"/>
                  <a:pt x="573" y="14637"/>
                  <a:pt x="0" y="9216"/>
                </a:cubicBezTo>
                <a:cubicBezTo>
                  <a:pt x="0" y="4569"/>
                  <a:pt x="3453" y="542"/>
                  <a:pt x="8069" y="542"/>
                </a:cubicBezTo>
                <a:lnTo>
                  <a:pt x="8069" y="54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3"/>
          <p:cNvSpPr/>
          <p:nvPr/>
        </p:nvSpPr>
        <p:spPr>
          <a:xfrm>
            <a:off x="1203043" y="4411771"/>
            <a:ext cx="52349" cy="19206"/>
          </a:xfrm>
          <a:custGeom>
            <a:avLst/>
            <a:gdLst>
              <a:gd name="connsiteX0" fmla="*/ 9292 w 52349"/>
              <a:gd name="connsiteY0" fmla="*/ 0 h 19206"/>
              <a:gd name="connsiteX1" fmla="*/ 9292 w 52349"/>
              <a:gd name="connsiteY1" fmla="*/ 0 h 19206"/>
              <a:gd name="connsiteX2" fmla="*/ 44218 w 52349"/>
              <a:gd name="connsiteY2" fmla="*/ 1703 h 19206"/>
              <a:gd name="connsiteX3" fmla="*/ 52349 w 52349"/>
              <a:gd name="connsiteY3" fmla="*/ 11152 h 19206"/>
              <a:gd name="connsiteX4" fmla="*/ 43056 w 52349"/>
              <a:gd name="connsiteY4" fmla="*/ 19206 h 19206"/>
              <a:gd name="connsiteX5" fmla="*/ 8131 w 52349"/>
              <a:gd name="connsiteY5" fmla="*/ 17425 h 19206"/>
              <a:gd name="connsiteX6" fmla="*/ 0 w 52349"/>
              <a:gd name="connsiteY6" fmla="*/ 8209 h 19206"/>
              <a:gd name="connsiteX7" fmla="*/ 9292 w 52349"/>
              <a:gd name="connsiteY7" fmla="*/ 0 h 19206"/>
              <a:gd name="connsiteX8" fmla="*/ 9292 w 52349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9206">
                <a:moveTo>
                  <a:pt x="9292" y="0"/>
                </a:moveTo>
                <a:lnTo>
                  <a:pt x="9292" y="0"/>
                </a:lnTo>
                <a:lnTo>
                  <a:pt x="44218" y="1703"/>
                </a:lnTo>
                <a:cubicBezTo>
                  <a:pt x="48864" y="2245"/>
                  <a:pt x="52349" y="6273"/>
                  <a:pt x="52349" y="11152"/>
                </a:cubicBezTo>
                <a:cubicBezTo>
                  <a:pt x="51729" y="15721"/>
                  <a:pt x="47702" y="19206"/>
                  <a:pt x="43056" y="19206"/>
                </a:cubicBezTo>
                <a:lnTo>
                  <a:pt x="8131" y="17425"/>
                </a:lnTo>
                <a:cubicBezTo>
                  <a:pt x="3484" y="16883"/>
                  <a:pt x="0" y="12856"/>
                  <a:pt x="0" y="8209"/>
                </a:cubicBezTo>
                <a:cubicBezTo>
                  <a:pt x="0" y="3407"/>
                  <a:pt x="4646" y="-619"/>
                  <a:pt x="9292" y="0"/>
                </a:cubicBezTo>
                <a:lnTo>
                  <a:pt x="929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Freeform 3"/>
          <p:cNvSpPr/>
          <p:nvPr/>
        </p:nvSpPr>
        <p:spPr>
          <a:xfrm>
            <a:off x="1272894" y="4415178"/>
            <a:ext cx="52271" cy="19826"/>
          </a:xfrm>
          <a:custGeom>
            <a:avLst/>
            <a:gdLst>
              <a:gd name="connsiteX0" fmla="*/ 9215 w 52271"/>
              <a:gd name="connsiteY0" fmla="*/ 0 h 19826"/>
              <a:gd name="connsiteX1" fmla="*/ 9215 w 52271"/>
              <a:gd name="connsiteY1" fmla="*/ 0 h 19826"/>
              <a:gd name="connsiteX2" fmla="*/ 17423 w 52271"/>
              <a:gd name="connsiteY2" fmla="*/ 619 h 19826"/>
              <a:gd name="connsiteX3" fmla="*/ 44140 w 52271"/>
              <a:gd name="connsiteY3" fmla="*/ 2323 h 19826"/>
              <a:gd name="connsiteX4" fmla="*/ 52271 w 52271"/>
              <a:gd name="connsiteY4" fmla="*/ 11771 h 19826"/>
              <a:gd name="connsiteX5" fmla="*/ 43056 w 52271"/>
              <a:gd name="connsiteY5" fmla="*/ 19826 h 19826"/>
              <a:gd name="connsiteX6" fmla="*/ 16339 w 52271"/>
              <a:gd name="connsiteY6" fmla="*/ 18122 h 19826"/>
              <a:gd name="connsiteX7" fmla="*/ 8053 w 52271"/>
              <a:gd name="connsiteY7" fmla="*/ 17502 h 19826"/>
              <a:gd name="connsiteX8" fmla="*/ 0 w 52271"/>
              <a:gd name="connsiteY8" fmla="*/ 8828 h 19826"/>
              <a:gd name="connsiteX9" fmla="*/ 9215 w 52271"/>
              <a:gd name="connsiteY9" fmla="*/ 0 h 19826"/>
              <a:gd name="connsiteX10" fmla="*/ 9215 w 52271"/>
              <a:gd name="connsiteY10" fmla="*/ 0 h 19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1" h="19826">
                <a:moveTo>
                  <a:pt x="9215" y="0"/>
                </a:moveTo>
                <a:lnTo>
                  <a:pt x="9215" y="0"/>
                </a:lnTo>
                <a:lnTo>
                  <a:pt x="17423" y="619"/>
                </a:lnTo>
                <a:lnTo>
                  <a:pt x="44140" y="2323"/>
                </a:lnTo>
                <a:cubicBezTo>
                  <a:pt x="48786" y="2323"/>
                  <a:pt x="52271" y="6582"/>
                  <a:pt x="52271" y="11771"/>
                </a:cubicBezTo>
                <a:cubicBezTo>
                  <a:pt x="51652" y="16341"/>
                  <a:pt x="47625" y="19826"/>
                  <a:pt x="43056" y="19826"/>
                </a:cubicBezTo>
                <a:lnTo>
                  <a:pt x="16339" y="18122"/>
                </a:lnTo>
                <a:lnTo>
                  <a:pt x="8053" y="17502"/>
                </a:lnTo>
                <a:cubicBezTo>
                  <a:pt x="3407" y="17502"/>
                  <a:pt x="-619" y="13475"/>
                  <a:pt x="0" y="8828"/>
                </a:cubicBezTo>
                <a:cubicBezTo>
                  <a:pt x="0" y="3640"/>
                  <a:pt x="4026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Freeform 3"/>
          <p:cNvSpPr/>
          <p:nvPr/>
        </p:nvSpPr>
        <p:spPr>
          <a:xfrm>
            <a:off x="1342667" y="4419438"/>
            <a:ext cx="52271" cy="19051"/>
          </a:xfrm>
          <a:custGeom>
            <a:avLst/>
            <a:gdLst>
              <a:gd name="connsiteX0" fmla="*/ 8595 w 52271"/>
              <a:gd name="connsiteY0" fmla="*/ 0 h 19051"/>
              <a:gd name="connsiteX1" fmla="*/ 8595 w 52271"/>
              <a:gd name="connsiteY1" fmla="*/ 0 h 19051"/>
              <a:gd name="connsiteX2" fmla="*/ 43598 w 52271"/>
              <a:gd name="connsiteY2" fmla="*/ 1703 h 19051"/>
              <a:gd name="connsiteX3" fmla="*/ 52271 w 52271"/>
              <a:gd name="connsiteY3" fmla="*/ 10919 h 19051"/>
              <a:gd name="connsiteX4" fmla="*/ 43056 w 52271"/>
              <a:gd name="connsiteY4" fmla="*/ 19051 h 19051"/>
              <a:gd name="connsiteX5" fmla="*/ 8053 w 52271"/>
              <a:gd name="connsiteY5" fmla="*/ 17270 h 19051"/>
              <a:gd name="connsiteX6" fmla="*/ 0 w 52271"/>
              <a:gd name="connsiteY6" fmla="*/ 8054 h 19051"/>
              <a:gd name="connsiteX7" fmla="*/ 8595 w 52271"/>
              <a:gd name="connsiteY7" fmla="*/ 0 h 19051"/>
              <a:gd name="connsiteX8" fmla="*/ 8595 w 52271"/>
              <a:gd name="connsiteY8" fmla="*/ 0 h 19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9051">
                <a:moveTo>
                  <a:pt x="8595" y="0"/>
                </a:moveTo>
                <a:lnTo>
                  <a:pt x="8595" y="0"/>
                </a:lnTo>
                <a:lnTo>
                  <a:pt x="43598" y="1703"/>
                </a:lnTo>
                <a:cubicBezTo>
                  <a:pt x="48786" y="2323"/>
                  <a:pt x="52271" y="6350"/>
                  <a:pt x="52271" y="10919"/>
                </a:cubicBezTo>
                <a:cubicBezTo>
                  <a:pt x="51652" y="15566"/>
                  <a:pt x="47625" y="19593"/>
                  <a:pt x="43056" y="19051"/>
                </a:cubicBezTo>
                <a:lnTo>
                  <a:pt x="8053" y="17270"/>
                </a:lnTo>
                <a:cubicBezTo>
                  <a:pt x="3407" y="17270"/>
                  <a:pt x="-619" y="12700"/>
                  <a:pt x="0" y="8054"/>
                </a:cubicBezTo>
                <a:cubicBezTo>
                  <a:pt x="0" y="3485"/>
                  <a:pt x="4026" y="0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Freeform 3"/>
          <p:cNvSpPr/>
          <p:nvPr/>
        </p:nvSpPr>
        <p:spPr>
          <a:xfrm>
            <a:off x="1411821" y="4423465"/>
            <a:ext cx="52349" cy="19206"/>
          </a:xfrm>
          <a:custGeom>
            <a:avLst/>
            <a:gdLst>
              <a:gd name="connsiteX0" fmla="*/ 9215 w 52349"/>
              <a:gd name="connsiteY0" fmla="*/ 0 h 19206"/>
              <a:gd name="connsiteX1" fmla="*/ 9215 w 52349"/>
              <a:gd name="connsiteY1" fmla="*/ 0 h 19206"/>
              <a:gd name="connsiteX2" fmla="*/ 18120 w 52349"/>
              <a:gd name="connsiteY2" fmla="*/ 542 h 19206"/>
              <a:gd name="connsiteX3" fmla="*/ 44218 w 52349"/>
              <a:gd name="connsiteY3" fmla="*/ 1703 h 19206"/>
              <a:gd name="connsiteX4" fmla="*/ 52349 w 52349"/>
              <a:gd name="connsiteY4" fmla="*/ 10919 h 19206"/>
              <a:gd name="connsiteX5" fmla="*/ 43675 w 52349"/>
              <a:gd name="connsiteY5" fmla="*/ 19206 h 19206"/>
              <a:gd name="connsiteX6" fmla="*/ 16959 w 52349"/>
              <a:gd name="connsiteY6" fmla="*/ 17502 h 19206"/>
              <a:gd name="connsiteX7" fmla="*/ 8673 w 52349"/>
              <a:gd name="connsiteY7" fmla="*/ 17502 h 19206"/>
              <a:gd name="connsiteX8" fmla="*/ 0 w 52349"/>
              <a:gd name="connsiteY8" fmla="*/ 8054 h 19206"/>
              <a:gd name="connsiteX9" fmla="*/ 9215 w 52349"/>
              <a:gd name="connsiteY9" fmla="*/ 0 h 19206"/>
              <a:gd name="connsiteX10" fmla="*/ 9215 w 52349"/>
              <a:gd name="connsiteY10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349" h="19206">
                <a:moveTo>
                  <a:pt x="9215" y="0"/>
                </a:moveTo>
                <a:lnTo>
                  <a:pt x="9215" y="0"/>
                </a:lnTo>
                <a:lnTo>
                  <a:pt x="18120" y="542"/>
                </a:lnTo>
                <a:lnTo>
                  <a:pt x="44218" y="1703"/>
                </a:lnTo>
                <a:cubicBezTo>
                  <a:pt x="48864" y="2323"/>
                  <a:pt x="52891" y="6350"/>
                  <a:pt x="52349" y="10919"/>
                </a:cubicBezTo>
                <a:cubicBezTo>
                  <a:pt x="52349" y="15566"/>
                  <a:pt x="48244" y="19206"/>
                  <a:pt x="43675" y="19206"/>
                </a:cubicBezTo>
                <a:lnTo>
                  <a:pt x="16959" y="17502"/>
                </a:lnTo>
                <a:lnTo>
                  <a:pt x="8673" y="17502"/>
                </a:lnTo>
                <a:cubicBezTo>
                  <a:pt x="3484" y="16883"/>
                  <a:pt x="0" y="12701"/>
                  <a:pt x="0" y="8054"/>
                </a:cubicBezTo>
                <a:cubicBezTo>
                  <a:pt x="619" y="3485"/>
                  <a:pt x="4646" y="-541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Freeform 3"/>
          <p:cNvSpPr/>
          <p:nvPr/>
        </p:nvSpPr>
        <p:spPr>
          <a:xfrm>
            <a:off x="1481594" y="4426950"/>
            <a:ext cx="52349" cy="19748"/>
          </a:xfrm>
          <a:custGeom>
            <a:avLst/>
            <a:gdLst>
              <a:gd name="connsiteX0" fmla="*/ 9292 w 52349"/>
              <a:gd name="connsiteY0" fmla="*/ 0 h 19748"/>
              <a:gd name="connsiteX1" fmla="*/ 9292 w 52349"/>
              <a:gd name="connsiteY1" fmla="*/ 0 h 19748"/>
              <a:gd name="connsiteX2" fmla="*/ 44218 w 52349"/>
              <a:gd name="connsiteY2" fmla="*/ 2245 h 19748"/>
              <a:gd name="connsiteX3" fmla="*/ 52349 w 52349"/>
              <a:gd name="connsiteY3" fmla="*/ 11539 h 19748"/>
              <a:gd name="connsiteX4" fmla="*/ 43133 w 52349"/>
              <a:gd name="connsiteY4" fmla="*/ 19748 h 19748"/>
              <a:gd name="connsiteX5" fmla="*/ 8131 w 52349"/>
              <a:gd name="connsiteY5" fmla="*/ 17502 h 19748"/>
              <a:gd name="connsiteX6" fmla="*/ 0 w 52349"/>
              <a:gd name="connsiteY6" fmla="*/ 8596 h 19748"/>
              <a:gd name="connsiteX7" fmla="*/ 9292 w 52349"/>
              <a:gd name="connsiteY7" fmla="*/ 0 h 19748"/>
              <a:gd name="connsiteX8" fmla="*/ 9292 w 52349"/>
              <a:gd name="connsiteY8" fmla="*/ 0 h 1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9748">
                <a:moveTo>
                  <a:pt x="9292" y="0"/>
                </a:moveTo>
                <a:lnTo>
                  <a:pt x="9292" y="0"/>
                </a:lnTo>
                <a:lnTo>
                  <a:pt x="44218" y="2245"/>
                </a:lnTo>
                <a:cubicBezTo>
                  <a:pt x="48864" y="2245"/>
                  <a:pt x="52891" y="6350"/>
                  <a:pt x="52349" y="11539"/>
                </a:cubicBezTo>
                <a:cubicBezTo>
                  <a:pt x="52349" y="16340"/>
                  <a:pt x="48322" y="19748"/>
                  <a:pt x="43133" y="19748"/>
                </a:cubicBezTo>
                <a:lnTo>
                  <a:pt x="8131" y="17502"/>
                </a:lnTo>
                <a:cubicBezTo>
                  <a:pt x="3484" y="17502"/>
                  <a:pt x="0" y="13398"/>
                  <a:pt x="0" y="8596"/>
                </a:cubicBezTo>
                <a:cubicBezTo>
                  <a:pt x="619" y="3407"/>
                  <a:pt x="4646" y="0"/>
                  <a:pt x="9292" y="0"/>
                </a:cubicBezTo>
                <a:lnTo>
                  <a:pt x="929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reeform 3"/>
          <p:cNvSpPr/>
          <p:nvPr/>
        </p:nvSpPr>
        <p:spPr>
          <a:xfrm>
            <a:off x="1551445" y="4430977"/>
            <a:ext cx="52271" cy="20368"/>
          </a:xfrm>
          <a:custGeom>
            <a:avLst/>
            <a:gdLst>
              <a:gd name="connsiteX0" fmla="*/ 9215 w 52271"/>
              <a:gd name="connsiteY0" fmla="*/ 0 h 20368"/>
              <a:gd name="connsiteX1" fmla="*/ 9215 w 52271"/>
              <a:gd name="connsiteY1" fmla="*/ 0 h 20368"/>
              <a:gd name="connsiteX2" fmla="*/ 18043 w 52271"/>
              <a:gd name="connsiteY2" fmla="*/ 542 h 20368"/>
              <a:gd name="connsiteX3" fmla="*/ 44218 w 52271"/>
              <a:gd name="connsiteY3" fmla="*/ 3407 h 20368"/>
              <a:gd name="connsiteX4" fmla="*/ 52271 w 52271"/>
              <a:gd name="connsiteY4" fmla="*/ 12855 h 20368"/>
              <a:gd name="connsiteX5" fmla="*/ 42436 w 52271"/>
              <a:gd name="connsiteY5" fmla="*/ 20368 h 20368"/>
              <a:gd name="connsiteX6" fmla="*/ 16881 w 52271"/>
              <a:gd name="connsiteY6" fmla="*/ 18044 h 20368"/>
              <a:gd name="connsiteX7" fmla="*/ 8053 w 52271"/>
              <a:gd name="connsiteY7" fmla="*/ 17502 h 20368"/>
              <a:gd name="connsiteX8" fmla="*/ 0 w 52271"/>
              <a:gd name="connsiteY8" fmla="*/ 8054 h 20368"/>
              <a:gd name="connsiteX9" fmla="*/ 9215 w 52271"/>
              <a:gd name="connsiteY9" fmla="*/ 0 h 20368"/>
              <a:gd name="connsiteX10" fmla="*/ 9215 w 52271"/>
              <a:gd name="connsiteY10" fmla="*/ 0 h 20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1" h="20368">
                <a:moveTo>
                  <a:pt x="9215" y="0"/>
                </a:moveTo>
                <a:lnTo>
                  <a:pt x="9215" y="0"/>
                </a:lnTo>
                <a:lnTo>
                  <a:pt x="18043" y="542"/>
                </a:lnTo>
                <a:lnTo>
                  <a:pt x="44218" y="3407"/>
                </a:lnTo>
                <a:cubicBezTo>
                  <a:pt x="49406" y="4027"/>
                  <a:pt x="52813" y="8054"/>
                  <a:pt x="52271" y="12855"/>
                </a:cubicBezTo>
                <a:cubicBezTo>
                  <a:pt x="51652" y="17502"/>
                  <a:pt x="47083" y="20910"/>
                  <a:pt x="42436" y="20368"/>
                </a:cubicBezTo>
                <a:lnTo>
                  <a:pt x="16881" y="18044"/>
                </a:lnTo>
                <a:lnTo>
                  <a:pt x="8053" y="17502"/>
                </a:lnTo>
                <a:cubicBezTo>
                  <a:pt x="3407" y="17502"/>
                  <a:pt x="0" y="12855"/>
                  <a:pt x="0" y="8054"/>
                </a:cubicBezTo>
                <a:cubicBezTo>
                  <a:pt x="542" y="3407"/>
                  <a:pt x="4568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Freeform 3"/>
          <p:cNvSpPr/>
          <p:nvPr/>
        </p:nvSpPr>
        <p:spPr>
          <a:xfrm>
            <a:off x="1621218" y="4437870"/>
            <a:ext cx="51652" cy="20987"/>
          </a:xfrm>
          <a:custGeom>
            <a:avLst/>
            <a:gdLst>
              <a:gd name="connsiteX0" fmla="*/ 9215 w 51652"/>
              <a:gd name="connsiteY0" fmla="*/ 0 h 20987"/>
              <a:gd name="connsiteX1" fmla="*/ 9215 w 51652"/>
              <a:gd name="connsiteY1" fmla="*/ 0 h 20987"/>
              <a:gd name="connsiteX2" fmla="*/ 44217 w 51652"/>
              <a:gd name="connsiteY2" fmla="*/ 3640 h 20987"/>
              <a:gd name="connsiteX3" fmla="*/ 51652 w 51652"/>
              <a:gd name="connsiteY3" fmla="*/ 13475 h 20987"/>
              <a:gd name="connsiteX4" fmla="*/ 42436 w 51652"/>
              <a:gd name="connsiteY4" fmla="*/ 20987 h 20987"/>
              <a:gd name="connsiteX5" fmla="*/ 7511 w 51652"/>
              <a:gd name="connsiteY5" fmla="*/ 17502 h 20987"/>
              <a:gd name="connsiteX6" fmla="*/ 0 w 51652"/>
              <a:gd name="connsiteY6" fmla="*/ 7666 h 20987"/>
              <a:gd name="connsiteX7" fmla="*/ 9215 w 51652"/>
              <a:gd name="connsiteY7" fmla="*/ 0 h 20987"/>
              <a:gd name="connsiteX8" fmla="*/ 9215 w 51652"/>
              <a:gd name="connsiteY8" fmla="*/ 0 h 20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20987">
                <a:moveTo>
                  <a:pt x="9215" y="0"/>
                </a:moveTo>
                <a:lnTo>
                  <a:pt x="9215" y="0"/>
                </a:lnTo>
                <a:lnTo>
                  <a:pt x="44217" y="3640"/>
                </a:lnTo>
                <a:cubicBezTo>
                  <a:pt x="48787" y="4259"/>
                  <a:pt x="52271" y="8286"/>
                  <a:pt x="51652" y="13475"/>
                </a:cubicBezTo>
                <a:cubicBezTo>
                  <a:pt x="51110" y="18122"/>
                  <a:pt x="47083" y="21529"/>
                  <a:pt x="42436" y="20987"/>
                </a:cubicBezTo>
                <a:lnTo>
                  <a:pt x="7511" y="17502"/>
                </a:lnTo>
                <a:cubicBezTo>
                  <a:pt x="2865" y="16960"/>
                  <a:pt x="-619" y="12855"/>
                  <a:pt x="0" y="7666"/>
                </a:cubicBezTo>
                <a:cubicBezTo>
                  <a:pt x="0" y="3097"/>
                  <a:pt x="4569" y="-542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Freeform 3"/>
          <p:cNvSpPr/>
          <p:nvPr/>
        </p:nvSpPr>
        <p:spPr>
          <a:xfrm>
            <a:off x="1690371" y="4444995"/>
            <a:ext cx="51729" cy="21529"/>
          </a:xfrm>
          <a:custGeom>
            <a:avLst/>
            <a:gdLst>
              <a:gd name="connsiteX0" fmla="*/ 9292 w 51729"/>
              <a:gd name="connsiteY0" fmla="*/ 0 h 21529"/>
              <a:gd name="connsiteX1" fmla="*/ 9292 w 51729"/>
              <a:gd name="connsiteY1" fmla="*/ 0 h 21529"/>
              <a:gd name="connsiteX2" fmla="*/ 26716 w 51729"/>
              <a:gd name="connsiteY2" fmla="*/ 2323 h 21529"/>
              <a:gd name="connsiteX3" fmla="*/ 44218 w 51729"/>
              <a:gd name="connsiteY3" fmla="*/ 4026 h 21529"/>
              <a:gd name="connsiteX4" fmla="*/ 51729 w 51729"/>
              <a:gd name="connsiteY4" fmla="*/ 13862 h 21529"/>
              <a:gd name="connsiteX5" fmla="*/ 42514 w 51729"/>
              <a:gd name="connsiteY5" fmla="*/ 21529 h 21529"/>
              <a:gd name="connsiteX6" fmla="*/ 25013 w 51729"/>
              <a:gd name="connsiteY6" fmla="*/ 19206 h 21529"/>
              <a:gd name="connsiteX7" fmla="*/ 7511 w 51729"/>
              <a:gd name="connsiteY7" fmla="*/ 17502 h 21529"/>
              <a:gd name="connsiteX8" fmla="*/ 0 w 51729"/>
              <a:gd name="connsiteY8" fmla="*/ 8054 h 21529"/>
              <a:gd name="connsiteX9" fmla="*/ 9292 w 51729"/>
              <a:gd name="connsiteY9" fmla="*/ 0 h 21529"/>
              <a:gd name="connsiteX10" fmla="*/ 9292 w 51729"/>
              <a:gd name="connsiteY10" fmla="*/ 0 h 21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1729" h="21529">
                <a:moveTo>
                  <a:pt x="9292" y="0"/>
                </a:moveTo>
                <a:lnTo>
                  <a:pt x="9292" y="0"/>
                </a:lnTo>
                <a:lnTo>
                  <a:pt x="26716" y="2323"/>
                </a:lnTo>
                <a:lnTo>
                  <a:pt x="44218" y="4026"/>
                </a:lnTo>
                <a:cubicBezTo>
                  <a:pt x="48864" y="4646"/>
                  <a:pt x="52349" y="8673"/>
                  <a:pt x="51729" y="13862"/>
                </a:cubicBezTo>
                <a:cubicBezTo>
                  <a:pt x="51187" y="18663"/>
                  <a:pt x="47160" y="22071"/>
                  <a:pt x="42514" y="21529"/>
                </a:cubicBezTo>
                <a:lnTo>
                  <a:pt x="25013" y="19206"/>
                </a:lnTo>
                <a:lnTo>
                  <a:pt x="7511" y="17502"/>
                </a:lnTo>
                <a:cubicBezTo>
                  <a:pt x="2942" y="16882"/>
                  <a:pt x="-542" y="12700"/>
                  <a:pt x="0" y="8054"/>
                </a:cubicBezTo>
                <a:cubicBezTo>
                  <a:pt x="619" y="3484"/>
                  <a:pt x="4646" y="0"/>
                  <a:pt x="9292" y="0"/>
                </a:cubicBezTo>
                <a:lnTo>
                  <a:pt x="929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Freeform 3"/>
          <p:cNvSpPr/>
          <p:nvPr/>
        </p:nvSpPr>
        <p:spPr>
          <a:xfrm>
            <a:off x="1759602" y="4453049"/>
            <a:ext cx="52271" cy="20987"/>
          </a:xfrm>
          <a:custGeom>
            <a:avLst/>
            <a:gdLst>
              <a:gd name="connsiteX0" fmla="*/ 9834 w 52271"/>
              <a:gd name="connsiteY0" fmla="*/ 0 h 20987"/>
              <a:gd name="connsiteX1" fmla="*/ 9834 w 52271"/>
              <a:gd name="connsiteY1" fmla="*/ 0 h 20987"/>
              <a:gd name="connsiteX2" fmla="*/ 44218 w 52271"/>
              <a:gd name="connsiteY2" fmla="*/ 3485 h 20987"/>
              <a:gd name="connsiteX3" fmla="*/ 52271 w 52271"/>
              <a:gd name="connsiteY3" fmla="*/ 13475 h 20987"/>
              <a:gd name="connsiteX4" fmla="*/ 42514 w 52271"/>
              <a:gd name="connsiteY4" fmla="*/ 20987 h 20987"/>
              <a:gd name="connsiteX5" fmla="*/ 7511 w 52271"/>
              <a:gd name="connsiteY5" fmla="*/ 16960 h 20987"/>
              <a:gd name="connsiteX6" fmla="*/ 0 w 52271"/>
              <a:gd name="connsiteY6" fmla="*/ 7744 h 20987"/>
              <a:gd name="connsiteX7" fmla="*/ 9834 w 52271"/>
              <a:gd name="connsiteY7" fmla="*/ 0 h 20987"/>
              <a:gd name="connsiteX8" fmla="*/ 9834 w 52271"/>
              <a:gd name="connsiteY8" fmla="*/ 0 h 20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20987">
                <a:moveTo>
                  <a:pt x="9834" y="0"/>
                </a:moveTo>
                <a:lnTo>
                  <a:pt x="9834" y="0"/>
                </a:lnTo>
                <a:lnTo>
                  <a:pt x="44218" y="3485"/>
                </a:lnTo>
                <a:cubicBezTo>
                  <a:pt x="49406" y="4027"/>
                  <a:pt x="52891" y="8828"/>
                  <a:pt x="52271" y="13475"/>
                </a:cubicBezTo>
                <a:cubicBezTo>
                  <a:pt x="51729" y="18122"/>
                  <a:pt x="47083" y="21529"/>
                  <a:pt x="42514" y="20987"/>
                </a:cubicBezTo>
                <a:lnTo>
                  <a:pt x="7511" y="16960"/>
                </a:lnTo>
                <a:cubicBezTo>
                  <a:pt x="2865" y="16340"/>
                  <a:pt x="-542" y="12313"/>
                  <a:pt x="0" y="7744"/>
                </a:cubicBezTo>
                <a:cubicBezTo>
                  <a:pt x="619" y="2942"/>
                  <a:pt x="5188" y="-542"/>
                  <a:pt x="9834" y="0"/>
                </a:cubicBezTo>
                <a:lnTo>
                  <a:pt x="983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Freeform 3"/>
          <p:cNvSpPr/>
          <p:nvPr/>
        </p:nvSpPr>
        <p:spPr>
          <a:xfrm>
            <a:off x="1828833" y="4460793"/>
            <a:ext cx="52271" cy="20910"/>
          </a:xfrm>
          <a:custGeom>
            <a:avLst/>
            <a:gdLst>
              <a:gd name="connsiteX0" fmla="*/ 9757 w 52271"/>
              <a:gd name="connsiteY0" fmla="*/ 0 h 20910"/>
              <a:gd name="connsiteX1" fmla="*/ 9757 w 52271"/>
              <a:gd name="connsiteY1" fmla="*/ 0 h 20910"/>
              <a:gd name="connsiteX2" fmla="*/ 27878 w 52271"/>
              <a:gd name="connsiteY2" fmla="*/ 1703 h 20910"/>
              <a:gd name="connsiteX3" fmla="*/ 44760 w 52271"/>
              <a:gd name="connsiteY3" fmla="*/ 3407 h 20910"/>
              <a:gd name="connsiteX4" fmla="*/ 52271 w 52271"/>
              <a:gd name="connsiteY4" fmla="*/ 13242 h 20910"/>
              <a:gd name="connsiteX5" fmla="*/ 42436 w 52271"/>
              <a:gd name="connsiteY5" fmla="*/ 20910 h 20910"/>
              <a:gd name="connsiteX6" fmla="*/ 26097 w 52271"/>
              <a:gd name="connsiteY6" fmla="*/ 18974 h 20910"/>
              <a:gd name="connsiteX7" fmla="*/ 8053 w 52271"/>
              <a:gd name="connsiteY7" fmla="*/ 17270 h 20910"/>
              <a:gd name="connsiteX8" fmla="*/ 0 w 52271"/>
              <a:gd name="connsiteY8" fmla="*/ 7434 h 20910"/>
              <a:gd name="connsiteX9" fmla="*/ 9757 w 52271"/>
              <a:gd name="connsiteY9" fmla="*/ 0 h 20910"/>
              <a:gd name="connsiteX10" fmla="*/ 9757 w 52271"/>
              <a:gd name="connsiteY10" fmla="*/ 0 h 20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1" h="20910">
                <a:moveTo>
                  <a:pt x="9757" y="0"/>
                </a:moveTo>
                <a:lnTo>
                  <a:pt x="9757" y="0"/>
                </a:lnTo>
                <a:lnTo>
                  <a:pt x="27878" y="1703"/>
                </a:lnTo>
                <a:lnTo>
                  <a:pt x="44760" y="3407"/>
                </a:lnTo>
                <a:cubicBezTo>
                  <a:pt x="49406" y="4027"/>
                  <a:pt x="52813" y="8596"/>
                  <a:pt x="52271" y="13242"/>
                </a:cubicBezTo>
                <a:cubicBezTo>
                  <a:pt x="51729" y="17812"/>
                  <a:pt x="47625" y="21529"/>
                  <a:pt x="42436" y="20910"/>
                </a:cubicBezTo>
                <a:lnTo>
                  <a:pt x="26097" y="18974"/>
                </a:lnTo>
                <a:lnTo>
                  <a:pt x="8053" y="17270"/>
                </a:lnTo>
                <a:cubicBezTo>
                  <a:pt x="2865" y="16728"/>
                  <a:pt x="0" y="12081"/>
                  <a:pt x="0" y="7434"/>
                </a:cubicBezTo>
                <a:cubicBezTo>
                  <a:pt x="542" y="2865"/>
                  <a:pt x="5188" y="-619"/>
                  <a:pt x="9757" y="0"/>
                </a:cubicBezTo>
                <a:lnTo>
                  <a:pt x="975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Freeform 3"/>
          <p:cNvSpPr/>
          <p:nvPr/>
        </p:nvSpPr>
        <p:spPr>
          <a:xfrm>
            <a:off x="1898607" y="4468228"/>
            <a:ext cx="51729" cy="21529"/>
          </a:xfrm>
          <a:custGeom>
            <a:avLst/>
            <a:gdLst>
              <a:gd name="connsiteX0" fmla="*/ 9215 w 51729"/>
              <a:gd name="connsiteY0" fmla="*/ 0 h 21529"/>
              <a:gd name="connsiteX1" fmla="*/ 9215 w 51729"/>
              <a:gd name="connsiteY1" fmla="*/ 0 h 21529"/>
              <a:gd name="connsiteX2" fmla="*/ 44218 w 51729"/>
              <a:gd name="connsiteY2" fmla="*/ 4104 h 21529"/>
              <a:gd name="connsiteX3" fmla="*/ 51729 w 51729"/>
              <a:gd name="connsiteY3" fmla="*/ 13475 h 21529"/>
              <a:gd name="connsiteX4" fmla="*/ 42514 w 51729"/>
              <a:gd name="connsiteY4" fmla="*/ 21529 h 21529"/>
              <a:gd name="connsiteX5" fmla="*/ 7511 w 51729"/>
              <a:gd name="connsiteY5" fmla="*/ 17502 h 21529"/>
              <a:gd name="connsiteX6" fmla="*/ 0 w 51729"/>
              <a:gd name="connsiteY6" fmla="*/ 7511 h 21529"/>
              <a:gd name="connsiteX7" fmla="*/ 9215 w 51729"/>
              <a:gd name="connsiteY7" fmla="*/ 0 h 21529"/>
              <a:gd name="connsiteX8" fmla="*/ 9215 w 51729"/>
              <a:gd name="connsiteY8" fmla="*/ 0 h 21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729" h="21529">
                <a:moveTo>
                  <a:pt x="9215" y="0"/>
                </a:moveTo>
                <a:lnTo>
                  <a:pt x="9215" y="0"/>
                </a:lnTo>
                <a:lnTo>
                  <a:pt x="44218" y="4104"/>
                </a:lnTo>
                <a:cubicBezTo>
                  <a:pt x="48786" y="4646"/>
                  <a:pt x="52271" y="8673"/>
                  <a:pt x="51729" y="13475"/>
                </a:cubicBezTo>
                <a:cubicBezTo>
                  <a:pt x="51110" y="18664"/>
                  <a:pt x="47083" y="21529"/>
                  <a:pt x="42514" y="21529"/>
                </a:cubicBezTo>
                <a:lnTo>
                  <a:pt x="7511" y="17502"/>
                </a:lnTo>
                <a:cubicBezTo>
                  <a:pt x="2865" y="16960"/>
                  <a:pt x="-619" y="12933"/>
                  <a:pt x="0" y="7511"/>
                </a:cubicBezTo>
                <a:cubicBezTo>
                  <a:pt x="542" y="2942"/>
                  <a:pt x="4568" y="-542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Freeform 3"/>
          <p:cNvSpPr/>
          <p:nvPr/>
        </p:nvSpPr>
        <p:spPr>
          <a:xfrm>
            <a:off x="1967838" y="4475740"/>
            <a:ext cx="52271" cy="20368"/>
          </a:xfrm>
          <a:custGeom>
            <a:avLst/>
            <a:gdLst>
              <a:gd name="connsiteX0" fmla="*/ 9757 w 52271"/>
              <a:gd name="connsiteY0" fmla="*/ 0 h 20368"/>
              <a:gd name="connsiteX1" fmla="*/ 9757 w 52271"/>
              <a:gd name="connsiteY1" fmla="*/ 0 h 20368"/>
              <a:gd name="connsiteX2" fmla="*/ 28420 w 52271"/>
              <a:gd name="connsiteY2" fmla="*/ 2323 h 20368"/>
              <a:gd name="connsiteX3" fmla="*/ 43598 w 52271"/>
              <a:gd name="connsiteY3" fmla="*/ 2865 h 20368"/>
              <a:gd name="connsiteX4" fmla="*/ 52271 w 52271"/>
              <a:gd name="connsiteY4" fmla="*/ 12313 h 20368"/>
              <a:gd name="connsiteX5" fmla="*/ 43056 w 52271"/>
              <a:gd name="connsiteY5" fmla="*/ 20368 h 20368"/>
              <a:gd name="connsiteX6" fmla="*/ 26716 w 52271"/>
              <a:gd name="connsiteY6" fmla="*/ 19826 h 20368"/>
              <a:gd name="connsiteX7" fmla="*/ 7434 w 52271"/>
              <a:gd name="connsiteY7" fmla="*/ 17502 h 20368"/>
              <a:gd name="connsiteX8" fmla="*/ 0 w 52271"/>
              <a:gd name="connsiteY8" fmla="*/ 8286 h 20368"/>
              <a:gd name="connsiteX9" fmla="*/ 9757 w 52271"/>
              <a:gd name="connsiteY9" fmla="*/ 0 h 20368"/>
              <a:gd name="connsiteX10" fmla="*/ 9757 w 52271"/>
              <a:gd name="connsiteY10" fmla="*/ 0 h 20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1" h="20368">
                <a:moveTo>
                  <a:pt x="9757" y="0"/>
                </a:moveTo>
                <a:lnTo>
                  <a:pt x="9757" y="0"/>
                </a:lnTo>
                <a:lnTo>
                  <a:pt x="28420" y="2323"/>
                </a:lnTo>
                <a:lnTo>
                  <a:pt x="43598" y="2865"/>
                </a:lnTo>
                <a:cubicBezTo>
                  <a:pt x="48786" y="3485"/>
                  <a:pt x="52271" y="7667"/>
                  <a:pt x="52271" y="12313"/>
                </a:cubicBezTo>
                <a:cubicBezTo>
                  <a:pt x="51652" y="16960"/>
                  <a:pt x="47625" y="20987"/>
                  <a:pt x="43056" y="20368"/>
                </a:cubicBezTo>
                <a:lnTo>
                  <a:pt x="26716" y="19826"/>
                </a:lnTo>
                <a:lnTo>
                  <a:pt x="7434" y="17502"/>
                </a:lnTo>
                <a:cubicBezTo>
                  <a:pt x="2865" y="16960"/>
                  <a:pt x="-619" y="12933"/>
                  <a:pt x="0" y="8286"/>
                </a:cubicBezTo>
                <a:cubicBezTo>
                  <a:pt x="542" y="2865"/>
                  <a:pt x="4568" y="-541"/>
                  <a:pt x="9757" y="0"/>
                </a:cubicBezTo>
                <a:lnTo>
                  <a:pt x="975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Freeform 3"/>
          <p:cNvSpPr/>
          <p:nvPr/>
        </p:nvSpPr>
        <p:spPr>
          <a:xfrm>
            <a:off x="2037611" y="4481162"/>
            <a:ext cx="51652" cy="18974"/>
          </a:xfrm>
          <a:custGeom>
            <a:avLst/>
            <a:gdLst>
              <a:gd name="connsiteX0" fmla="*/ 8595 w 51652"/>
              <a:gd name="connsiteY0" fmla="*/ 0 h 18974"/>
              <a:gd name="connsiteX1" fmla="*/ 8595 w 51652"/>
              <a:gd name="connsiteY1" fmla="*/ 0 h 18974"/>
              <a:gd name="connsiteX2" fmla="*/ 43598 w 51652"/>
              <a:gd name="connsiteY2" fmla="*/ 1703 h 18974"/>
              <a:gd name="connsiteX3" fmla="*/ 51652 w 51652"/>
              <a:gd name="connsiteY3" fmla="*/ 10919 h 18974"/>
              <a:gd name="connsiteX4" fmla="*/ 43056 w 51652"/>
              <a:gd name="connsiteY4" fmla="*/ 18974 h 18974"/>
              <a:gd name="connsiteX5" fmla="*/ 8053 w 51652"/>
              <a:gd name="connsiteY5" fmla="*/ 17270 h 18974"/>
              <a:gd name="connsiteX6" fmla="*/ 0 w 51652"/>
              <a:gd name="connsiteY6" fmla="*/ 8054 h 18974"/>
              <a:gd name="connsiteX7" fmla="*/ 8595 w 51652"/>
              <a:gd name="connsiteY7" fmla="*/ 0 h 18974"/>
              <a:gd name="connsiteX8" fmla="*/ 8595 w 51652"/>
              <a:gd name="connsiteY8" fmla="*/ 0 h 18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18974">
                <a:moveTo>
                  <a:pt x="8595" y="0"/>
                </a:moveTo>
                <a:lnTo>
                  <a:pt x="8595" y="0"/>
                </a:lnTo>
                <a:lnTo>
                  <a:pt x="43598" y="1703"/>
                </a:lnTo>
                <a:cubicBezTo>
                  <a:pt x="48786" y="1703"/>
                  <a:pt x="52271" y="6350"/>
                  <a:pt x="51652" y="10919"/>
                </a:cubicBezTo>
                <a:cubicBezTo>
                  <a:pt x="51652" y="15566"/>
                  <a:pt x="47625" y="18974"/>
                  <a:pt x="43056" y="18974"/>
                </a:cubicBezTo>
                <a:lnTo>
                  <a:pt x="8053" y="17270"/>
                </a:lnTo>
                <a:cubicBezTo>
                  <a:pt x="2865" y="16728"/>
                  <a:pt x="-619" y="12701"/>
                  <a:pt x="0" y="8054"/>
                </a:cubicBezTo>
                <a:cubicBezTo>
                  <a:pt x="0" y="3407"/>
                  <a:pt x="4026" y="-774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Freeform 3"/>
          <p:cNvSpPr/>
          <p:nvPr/>
        </p:nvSpPr>
        <p:spPr>
          <a:xfrm>
            <a:off x="2106765" y="4484027"/>
            <a:ext cx="52349" cy="19206"/>
          </a:xfrm>
          <a:custGeom>
            <a:avLst/>
            <a:gdLst>
              <a:gd name="connsiteX0" fmla="*/ 9292 w 52349"/>
              <a:gd name="connsiteY0" fmla="*/ 542 h 19206"/>
              <a:gd name="connsiteX1" fmla="*/ 9292 w 52349"/>
              <a:gd name="connsiteY1" fmla="*/ 542 h 19206"/>
              <a:gd name="connsiteX2" fmla="*/ 28497 w 52349"/>
              <a:gd name="connsiteY2" fmla="*/ 1703 h 19206"/>
              <a:gd name="connsiteX3" fmla="*/ 27336 w 52349"/>
              <a:gd name="connsiteY3" fmla="*/ 1703 h 19206"/>
              <a:gd name="connsiteX4" fmla="*/ 42514 w 52349"/>
              <a:gd name="connsiteY4" fmla="*/ 0 h 19206"/>
              <a:gd name="connsiteX5" fmla="*/ 52349 w 52349"/>
              <a:gd name="connsiteY5" fmla="*/ 8054 h 19206"/>
              <a:gd name="connsiteX6" fmla="*/ 44837 w 52349"/>
              <a:gd name="connsiteY6" fmla="*/ 17270 h 19206"/>
              <a:gd name="connsiteX7" fmla="*/ 29039 w 52349"/>
              <a:gd name="connsiteY7" fmla="*/ 19206 h 19206"/>
              <a:gd name="connsiteX8" fmla="*/ 27336 w 52349"/>
              <a:gd name="connsiteY8" fmla="*/ 19206 h 19206"/>
              <a:gd name="connsiteX9" fmla="*/ 8673 w 52349"/>
              <a:gd name="connsiteY9" fmla="*/ 18045 h 19206"/>
              <a:gd name="connsiteX10" fmla="*/ 0 w 52349"/>
              <a:gd name="connsiteY10" fmla="*/ 9216 h 19206"/>
              <a:gd name="connsiteX11" fmla="*/ 9292 w 52349"/>
              <a:gd name="connsiteY11" fmla="*/ 542 h 19206"/>
              <a:gd name="connsiteX12" fmla="*/ 9292 w 52349"/>
              <a:gd name="connsiteY12" fmla="*/ 542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2349" h="19206">
                <a:moveTo>
                  <a:pt x="9292" y="542"/>
                </a:moveTo>
                <a:lnTo>
                  <a:pt x="9292" y="542"/>
                </a:lnTo>
                <a:lnTo>
                  <a:pt x="28497" y="1703"/>
                </a:lnTo>
                <a:lnTo>
                  <a:pt x="27336" y="1703"/>
                </a:lnTo>
                <a:lnTo>
                  <a:pt x="42514" y="0"/>
                </a:lnTo>
                <a:cubicBezTo>
                  <a:pt x="47702" y="-619"/>
                  <a:pt x="51729" y="2865"/>
                  <a:pt x="52349" y="8054"/>
                </a:cubicBezTo>
                <a:cubicBezTo>
                  <a:pt x="52891" y="12701"/>
                  <a:pt x="49406" y="16728"/>
                  <a:pt x="44837" y="17270"/>
                </a:cubicBezTo>
                <a:lnTo>
                  <a:pt x="29039" y="19206"/>
                </a:lnTo>
                <a:cubicBezTo>
                  <a:pt x="28497" y="19206"/>
                  <a:pt x="27878" y="19206"/>
                  <a:pt x="27336" y="19206"/>
                </a:cubicBezTo>
                <a:lnTo>
                  <a:pt x="8673" y="18045"/>
                </a:lnTo>
                <a:cubicBezTo>
                  <a:pt x="3484" y="18045"/>
                  <a:pt x="0" y="13862"/>
                  <a:pt x="0" y="9216"/>
                </a:cubicBezTo>
                <a:cubicBezTo>
                  <a:pt x="619" y="4027"/>
                  <a:pt x="4646" y="542"/>
                  <a:pt x="9292" y="542"/>
                </a:cubicBezTo>
                <a:lnTo>
                  <a:pt x="9292" y="54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Freeform 3"/>
          <p:cNvSpPr/>
          <p:nvPr/>
        </p:nvSpPr>
        <p:spPr>
          <a:xfrm>
            <a:off x="2176615" y="4476360"/>
            <a:ext cx="51652" cy="20910"/>
          </a:xfrm>
          <a:custGeom>
            <a:avLst/>
            <a:gdLst>
              <a:gd name="connsiteX0" fmla="*/ 7434 w 51652"/>
              <a:gd name="connsiteY0" fmla="*/ 4027 h 20910"/>
              <a:gd name="connsiteX1" fmla="*/ 7434 w 51652"/>
              <a:gd name="connsiteY1" fmla="*/ 4027 h 20910"/>
              <a:gd name="connsiteX2" fmla="*/ 42436 w 51652"/>
              <a:gd name="connsiteY2" fmla="*/ 0 h 20910"/>
              <a:gd name="connsiteX3" fmla="*/ 51652 w 51652"/>
              <a:gd name="connsiteY3" fmla="*/ 7666 h 20910"/>
              <a:gd name="connsiteX4" fmla="*/ 44140 w 51652"/>
              <a:gd name="connsiteY4" fmla="*/ 17502 h 20910"/>
              <a:gd name="connsiteX5" fmla="*/ 9215 w 51652"/>
              <a:gd name="connsiteY5" fmla="*/ 20910 h 20910"/>
              <a:gd name="connsiteX6" fmla="*/ 0 w 51652"/>
              <a:gd name="connsiteY6" fmla="*/ 13398 h 20910"/>
              <a:gd name="connsiteX7" fmla="*/ 7434 w 51652"/>
              <a:gd name="connsiteY7" fmla="*/ 4027 h 20910"/>
              <a:gd name="connsiteX8" fmla="*/ 7434 w 51652"/>
              <a:gd name="connsiteY8" fmla="*/ 4027 h 20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20910">
                <a:moveTo>
                  <a:pt x="7434" y="4027"/>
                </a:moveTo>
                <a:lnTo>
                  <a:pt x="7434" y="4027"/>
                </a:lnTo>
                <a:lnTo>
                  <a:pt x="42436" y="0"/>
                </a:lnTo>
                <a:cubicBezTo>
                  <a:pt x="47083" y="-619"/>
                  <a:pt x="51110" y="2865"/>
                  <a:pt x="51652" y="7666"/>
                </a:cubicBezTo>
                <a:cubicBezTo>
                  <a:pt x="52271" y="12313"/>
                  <a:pt x="48786" y="16883"/>
                  <a:pt x="44140" y="17502"/>
                </a:cubicBezTo>
                <a:lnTo>
                  <a:pt x="9215" y="20910"/>
                </a:lnTo>
                <a:cubicBezTo>
                  <a:pt x="4568" y="21529"/>
                  <a:pt x="542" y="18044"/>
                  <a:pt x="0" y="13398"/>
                </a:cubicBezTo>
                <a:cubicBezTo>
                  <a:pt x="-619" y="8828"/>
                  <a:pt x="2865" y="4801"/>
                  <a:pt x="7434" y="4027"/>
                </a:cubicBezTo>
                <a:lnTo>
                  <a:pt x="7434" y="402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Freeform 3"/>
          <p:cNvSpPr/>
          <p:nvPr/>
        </p:nvSpPr>
        <p:spPr>
          <a:xfrm>
            <a:off x="2245769" y="4470551"/>
            <a:ext cx="52271" cy="19206"/>
          </a:xfrm>
          <a:custGeom>
            <a:avLst/>
            <a:gdLst>
              <a:gd name="connsiteX0" fmla="*/ 7511 w 52271"/>
              <a:gd name="connsiteY0" fmla="*/ 1781 h 19206"/>
              <a:gd name="connsiteX1" fmla="*/ 7511 w 52271"/>
              <a:gd name="connsiteY1" fmla="*/ 1781 h 19206"/>
              <a:gd name="connsiteX2" fmla="*/ 27878 w 52271"/>
              <a:gd name="connsiteY2" fmla="*/ 0 h 19206"/>
              <a:gd name="connsiteX3" fmla="*/ 43676 w 52271"/>
              <a:gd name="connsiteY3" fmla="*/ 0 h 19206"/>
              <a:gd name="connsiteX4" fmla="*/ 52271 w 52271"/>
              <a:gd name="connsiteY4" fmla="*/ 8673 h 19206"/>
              <a:gd name="connsiteX5" fmla="*/ 43676 w 52271"/>
              <a:gd name="connsiteY5" fmla="*/ 17502 h 19206"/>
              <a:gd name="connsiteX6" fmla="*/ 29581 w 52271"/>
              <a:gd name="connsiteY6" fmla="*/ 16960 h 19206"/>
              <a:gd name="connsiteX7" fmla="*/ 9834 w 52271"/>
              <a:gd name="connsiteY7" fmla="*/ 19206 h 19206"/>
              <a:gd name="connsiteX8" fmla="*/ 0 w 52271"/>
              <a:gd name="connsiteY8" fmla="*/ 11771 h 19206"/>
              <a:gd name="connsiteX9" fmla="*/ 7511 w 52271"/>
              <a:gd name="connsiteY9" fmla="*/ 1781 h 19206"/>
              <a:gd name="connsiteX10" fmla="*/ 7511 w 52271"/>
              <a:gd name="connsiteY10" fmla="*/ 1781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2271" h="19206">
                <a:moveTo>
                  <a:pt x="7511" y="1781"/>
                </a:moveTo>
                <a:lnTo>
                  <a:pt x="7511" y="1781"/>
                </a:lnTo>
                <a:lnTo>
                  <a:pt x="27878" y="0"/>
                </a:lnTo>
                <a:lnTo>
                  <a:pt x="43676" y="0"/>
                </a:lnTo>
                <a:cubicBezTo>
                  <a:pt x="48244" y="0"/>
                  <a:pt x="52271" y="3485"/>
                  <a:pt x="52271" y="8673"/>
                </a:cubicBezTo>
                <a:cubicBezTo>
                  <a:pt x="52271" y="13475"/>
                  <a:pt x="48244" y="17502"/>
                  <a:pt x="43676" y="17502"/>
                </a:cubicBezTo>
                <a:lnTo>
                  <a:pt x="29581" y="16960"/>
                </a:lnTo>
                <a:lnTo>
                  <a:pt x="9834" y="19206"/>
                </a:lnTo>
                <a:cubicBezTo>
                  <a:pt x="4646" y="19826"/>
                  <a:pt x="619" y="16341"/>
                  <a:pt x="0" y="11771"/>
                </a:cubicBezTo>
                <a:cubicBezTo>
                  <a:pt x="-542" y="6970"/>
                  <a:pt x="2865" y="2323"/>
                  <a:pt x="7511" y="1781"/>
                </a:cubicBezTo>
                <a:lnTo>
                  <a:pt x="7511" y="178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Freeform 3"/>
          <p:cNvSpPr/>
          <p:nvPr/>
        </p:nvSpPr>
        <p:spPr>
          <a:xfrm>
            <a:off x="2315542" y="4470551"/>
            <a:ext cx="52349" cy="17502"/>
          </a:xfrm>
          <a:custGeom>
            <a:avLst/>
            <a:gdLst>
              <a:gd name="connsiteX0" fmla="*/ 8673 w 52349"/>
              <a:gd name="connsiteY0" fmla="*/ 0 h 17502"/>
              <a:gd name="connsiteX1" fmla="*/ 8673 w 52349"/>
              <a:gd name="connsiteY1" fmla="*/ 0 h 17502"/>
              <a:gd name="connsiteX2" fmla="*/ 43675 w 52349"/>
              <a:gd name="connsiteY2" fmla="*/ 0 h 17502"/>
              <a:gd name="connsiteX3" fmla="*/ 52349 w 52349"/>
              <a:gd name="connsiteY3" fmla="*/ 8673 h 17502"/>
              <a:gd name="connsiteX4" fmla="*/ 43675 w 52349"/>
              <a:gd name="connsiteY4" fmla="*/ 17502 h 17502"/>
              <a:gd name="connsiteX5" fmla="*/ 8673 w 52349"/>
              <a:gd name="connsiteY5" fmla="*/ 17502 h 17502"/>
              <a:gd name="connsiteX6" fmla="*/ 0 w 52349"/>
              <a:gd name="connsiteY6" fmla="*/ 8673 h 17502"/>
              <a:gd name="connsiteX7" fmla="*/ 8673 w 52349"/>
              <a:gd name="connsiteY7" fmla="*/ 0 h 17502"/>
              <a:gd name="connsiteX8" fmla="*/ 8673 w 52349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7502">
                <a:moveTo>
                  <a:pt x="8673" y="0"/>
                </a:moveTo>
                <a:lnTo>
                  <a:pt x="8673" y="0"/>
                </a:lnTo>
                <a:lnTo>
                  <a:pt x="43675" y="0"/>
                </a:lnTo>
                <a:cubicBezTo>
                  <a:pt x="48244" y="0"/>
                  <a:pt x="52349" y="3485"/>
                  <a:pt x="52349" y="8673"/>
                </a:cubicBezTo>
                <a:cubicBezTo>
                  <a:pt x="52349" y="13475"/>
                  <a:pt x="48244" y="17502"/>
                  <a:pt x="43675" y="17502"/>
                </a:cubicBezTo>
                <a:lnTo>
                  <a:pt x="8673" y="17502"/>
                </a:lnTo>
                <a:cubicBezTo>
                  <a:pt x="4026" y="17502"/>
                  <a:pt x="0" y="13475"/>
                  <a:pt x="0" y="8673"/>
                </a:cubicBezTo>
                <a:cubicBezTo>
                  <a:pt x="0" y="3485"/>
                  <a:pt x="4026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3"/>
          <p:cNvSpPr/>
          <p:nvPr/>
        </p:nvSpPr>
        <p:spPr>
          <a:xfrm>
            <a:off x="2385315" y="4469390"/>
            <a:ext cx="51729" cy="18664"/>
          </a:xfrm>
          <a:custGeom>
            <a:avLst/>
            <a:gdLst>
              <a:gd name="connsiteX0" fmla="*/ 8673 w 51729"/>
              <a:gd name="connsiteY0" fmla="*/ 1161 h 18664"/>
              <a:gd name="connsiteX1" fmla="*/ 8673 w 51729"/>
              <a:gd name="connsiteY1" fmla="*/ 1161 h 18664"/>
              <a:gd name="connsiteX2" fmla="*/ 36164 w 51729"/>
              <a:gd name="connsiteY2" fmla="*/ 1161 h 18664"/>
              <a:gd name="connsiteX3" fmla="*/ 35002 w 51729"/>
              <a:gd name="connsiteY3" fmla="*/ 1161 h 18664"/>
              <a:gd name="connsiteX4" fmla="*/ 41972 w 51729"/>
              <a:gd name="connsiteY4" fmla="*/ 0 h 18664"/>
              <a:gd name="connsiteX5" fmla="*/ 51729 w 51729"/>
              <a:gd name="connsiteY5" fmla="*/ 6970 h 18664"/>
              <a:gd name="connsiteX6" fmla="*/ 44837 w 51729"/>
              <a:gd name="connsiteY6" fmla="*/ 16960 h 18664"/>
              <a:gd name="connsiteX7" fmla="*/ 37868 w 51729"/>
              <a:gd name="connsiteY7" fmla="*/ 18122 h 18664"/>
              <a:gd name="connsiteX8" fmla="*/ 36164 w 51729"/>
              <a:gd name="connsiteY8" fmla="*/ 18664 h 18664"/>
              <a:gd name="connsiteX9" fmla="*/ 8673 w 51729"/>
              <a:gd name="connsiteY9" fmla="*/ 18664 h 18664"/>
              <a:gd name="connsiteX10" fmla="*/ 0 w 51729"/>
              <a:gd name="connsiteY10" fmla="*/ 9835 h 18664"/>
              <a:gd name="connsiteX11" fmla="*/ 8673 w 51729"/>
              <a:gd name="connsiteY11" fmla="*/ 1161 h 18664"/>
              <a:gd name="connsiteX12" fmla="*/ 8673 w 51729"/>
              <a:gd name="connsiteY12" fmla="*/ 1161 h 18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729" h="18664">
                <a:moveTo>
                  <a:pt x="8673" y="1161"/>
                </a:moveTo>
                <a:lnTo>
                  <a:pt x="8673" y="1161"/>
                </a:lnTo>
                <a:lnTo>
                  <a:pt x="36164" y="1161"/>
                </a:lnTo>
                <a:lnTo>
                  <a:pt x="35002" y="1161"/>
                </a:lnTo>
                <a:lnTo>
                  <a:pt x="41972" y="0"/>
                </a:lnTo>
                <a:cubicBezTo>
                  <a:pt x="46541" y="-1161"/>
                  <a:pt x="51187" y="2323"/>
                  <a:pt x="51729" y="6970"/>
                </a:cubicBezTo>
                <a:cubicBezTo>
                  <a:pt x="52891" y="11771"/>
                  <a:pt x="49406" y="16340"/>
                  <a:pt x="44837" y="16960"/>
                </a:cubicBezTo>
                <a:lnTo>
                  <a:pt x="37868" y="18122"/>
                </a:lnTo>
                <a:cubicBezTo>
                  <a:pt x="37326" y="18122"/>
                  <a:pt x="36783" y="18664"/>
                  <a:pt x="36164" y="18664"/>
                </a:cubicBezTo>
                <a:lnTo>
                  <a:pt x="8673" y="18664"/>
                </a:lnTo>
                <a:cubicBezTo>
                  <a:pt x="4104" y="18664"/>
                  <a:pt x="0" y="14637"/>
                  <a:pt x="0" y="9835"/>
                </a:cubicBezTo>
                <a:cubicBezTo>
                  <a:pt x="0" y="4646"/>
                  <a:pt x="4104" y="1161"/>
                  <a:pt x="8673" y="1161"/>
                </a:cubicBezTo>
                <a:lnTo>
                  <a:pt x="8673" y="116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Freeform 3"/>
          <p:cNvSpPr/>
          <p:nvPr/>
        </p:nvSpPr>
        <p:spPr>
          <a:xfrm>
            <a:off x="2454546" y="4457696"/>
            <a:ext cx="51729" cy="22691"/>
          </a:xfrm>
          <a:custGeom>
            <a:avLst/>
            <a:gdLst>
              <a:gd name="connsiteX0" fmla="*/ 6892 w 51729"/>
              <a:gd name="connsiteY0" fmla="*/ 5963 h 22691"/>
              <a:gd name="connsiteX1" fmla="*/ 6892 w 51729"/>
              <a:gd name="connsiteY1" fmla="*/ 5963 h 22691"/>
              <a:gd name="connsiteX2" fmla="*/ 41894 w 51729"/>
              <a:gd name="connsiteY2" fmla="*/ 0 h 22691"/>
              <a:gd name="connsiteX3" fmla="*/ 51729 w 51729"/>
              <a:gd name="connsiteY3" fmla="*/ 7125 h 22691"/>
              <a:gd name="connsiteX4" fmla="*/ 44837 w 51729"/>
              <a:gd name="connsiteY4" fmla="*/ 17502 h 22691"/>
              <a:gd name="connsiteX5" fmla="*/ 9834 w 51729"/>
              <a:gd name="connsiteY5" fmla="*/ 22691 h 22691"/>
              <a:gd name="connsiteX6" fmla="*/ 0 w 51729"/>
              <a:gd name="connsiteY6" fmla="*/ 15721 h 22691"/>
              <a:gd name="connsiteX7" fmla="*/ 6892 w 51729"/>
              <a:gd name="connsiteY7" fmla="*/ 5963 h 22691"/>
              <a:gd name="connsiteX8" fmla="*/ 6892 w 51729"/>
              <a:gd name="connsiteY8" fmla="*/ 5963 h 22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729" h="22691">
                <a:moveTo>
                  <a:pt x="6892" y="5963"/>
                </a:moveTo>
                <a:lnTo>
                  <a:pt x="6892" y="5963"/>
                </a:lnTo>
                <a:lnTo>
                  <a:pt x="41894" y="0"/>
                </a:lnTo>
                <a:cubicBezTo>
                  <a:pt x="46541" y="-619"/>
                  <a:pt x="50568" y="2478"/>
                  <a:pt x="51729" y="7125"/>
                </a:cubicBezTo>
                <a:cubicBezTo>
                  <a:pt x="52271" y="11694"/>
                  <a:pt x="49406" y="16340"/>
                  <a:pt x="44837" y="17502"/>
                </a:cubicBezTo>
                <a:lnTo>
                  <a:pt x="9834" y="22691"/>
                </a:lnTo>
                <a:cubicBezTo>
                  <a:pt x="5188" y="24008"/>
                  <a:pt x="619" y="20368"/>
                  <a:pt x="0" y="15721"/>
                </a:cubicBezTo>
                <a:cubicBezTo>
                  <a:pt x="-542" y="11152"/>
                  <a:pt x="2323" y="6505"/>
                  <a:pt x="6892" y="5963"/>
                </a:cubicBezTo>
                <a:lnTo>
                  <a:pt x="6892" y="596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Freeform 3"/>
          <p:cNvSpPr/>
          <p:nvPr/>
        </p:nvSpPr>
        <p:spPr>
          <a:xfrm>
            <a:off x="2523158" y="4446156"/>
            <a:ext cx="51729" cy="23233"/>
          </a:xfrm>
          <a:custGeom>
            <a:avLst/>
            <a:gdLst>
              <a:gd name="connsiteX0" fmla="*/ 7511 w 51729"/>
              <a:gd name="connsiteY0" fmla="*/ 5731 h 23233"/>
              <a:gd name="connsiteX1" fmla="*/ 7511 w 51729"/>
              <a:gd name="connsiteY1" fmla="*/ 5731 h 23233"/>
              <a:gd name="connsiteX2" fmla="*/ 36783 w 51729"/>
              <a:gd name="connsiteY2" fmla="*/ 1161 h 23233"/>
              <a:gd name="connsiteX3" fmla="*/ 40810 w 51729"/>
              <a:gd name="connsiteY3" fmla="*/ 0 h 23233"/>
              <a:gd name="connsiteX4" fmla="*/ 51729 w 51729"/>
              <a:gd name="connsiteY4" fmla="*/ 5731 h 23233"/>
              <a:gd name="connsiteX5" fmla="*/ 45379 w 51729"/>
              <a:gd name="connsiteY5" fmla="*/ 16883 h 23233"/>
              <a:gd name="connsiteX6" fmla="*/ 39649 w 51729"/>
              <a:gd name="connsiteY6" fmla="*/ 18044 h 23233"/>
              <a:gd name="connsiteX7" fmla="*/ 10377 w 51729"/>
              <a:gd name="connsiteY7" fmla="*/ 23233 h 23233"/>
              <a:gd name="connsiteX8" fmla="*/ 0 w 51729"/>
              <a:gd name="connsiteY8" fmla="*/ 15721 h 23233"/>
              <a:gd name="connsiteX9" fmla="*/ 7511 w 51729"/>
              <a:gd name="connsiteY9" fmla="*/ 5731 h 23233"/>
              <a:gd name="connsiteX10" fmla="*/ 7511 w 51729"/>
              <a:gd name="connsiteY10" fmla="*/ 5731 h 23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1729" h="23233">
                <a:moveTo>
                  <a:pt x="7511" y="5731"/>
                </a:moveTo>
                <a:lnTo>
                  <a:pt x="7511" y="5731"/>
                </a:lnTo>
                <a:lnTo>
                  <a:pt x="36783" y="1161"/>
                </a:lnTo>
                <a:lnTo>
                  <a:pt x="40810" y="0"/>
                </a:lnTo>
                <a:cubicBezTo>
                  <a:pt x="45379" y="-1703"/>
                  <a:pt x="50026" y="1161"/>
                  <a:pt x="51729" y="5731"/>
                </a:cubicBezTo>
                <a:cubicBezTo>
                  <a:pt x="52891" y="10377"/>
                  <a:pt x="50026" y="15179"/>
                  <a:pt x="45379" y="16883"/>
                </a:cubicBezTo>
                <a:lnTo>
                  <a:pt x="39649" y="18044"/>
                </a:lnTo>
                <a:lnTo>
                  <a:pt x="10377" y="23233"/>
                </a:lnTo>
                <a:cubicBezTo>
                  <a:pt x="5807" y="23853"/>
                  <a:pt x="1161" y="20910"/>
                  <a:pt x="0" y="15721"/>
                </a:cubicBezTo>
                <a:cubicBezTo>
                  <a:pt x="-542" y="10919"/>
                  <a:pt x="2942" y="6350"/>
                  <a:pt x="7511" y="5731"/>
                </a:cubicBezTo>
                <a:lnTo>
                  <a:pt x="7511" y="573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Freeform 3"/>
          <p:cNvSpPr/>
          <p:nvPr/>
        </p:nvSpPr>
        <p:spPr>
          <a:xfrm>
            <a:off x="2591847" y="4427492"/>
            <a:ext cx="49948" cy="25556"/>
          </a:xfrm>
          <a:custGeom>
            <a:avLst/>
            <a:gdLst>
              <a:gd name="connsiteX0" fmla="*/ 5730 w 49948"/>
              <a:gd name="connsiteY0" fmla="*/ 9216 h 25556"/>
              <a:gd name="connsiteX1" fmla="*/ 5730 w 49948"/>
              <a:gd name="connsiteY1" fmla="*/ 9216 h 25556"/>
              <a:gd name="connsiteX2" fmla="*/ 39571 w 49948"/>
              <a:gd name="connsiteY2" fmla="*/ 0 h 25556"/>
              <a:gd name="connsiteX3" fmla="*/ 49948 w 49948"/>
              <a:gd name="connsiteY3" fmla="*/ 5808 h 25556"/>
              <a:gd name="connsiteX4" fmla="*/ 44218 w 49948"/>
              <a:gd name="connsiteY4" fmla="*/ 16340 h 25556"/>
              <a:gd name="connsiteX5" fmla="*/ 10376 w 49948"/>
              <a:gd name="connsiteY5" fmla="*/ 25556 h 25556"/>
              <a:gd name="connsiteX6" fmla="*/ 0 w 49948"/>
              <a:gd name="connsiteY6" fmla="*/ 19825 h 25556"/>
              <a:gd name="connsiteX7" fmla="*/ 5730 w 49948"/>
              <a:gd name="connsiteY7" fmla="*/ 9216 h 25556"/>
              <a:gd name="connsiteX8" fmla="*/ 5730 w 49948"/>
              <a:gd name="connsiteY8" fmla="*/ 9216 h 255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948" h="25556">
                <a:moveTo>
                  <a:pt x="5730" y="9216"/>
                </a:moveTo>
                <a:lnTo>
                  <a:pt x="5730" y="9216"/>
                </a:lnTo>
                <a:lnTo>
                  <a:pt x="39571" y="0"/>
                </a:lnTo>
                <a:cubicBezTo>
                  <a:pt x="44218" y="-1703"/>
                  <a:pt x="48787" y="1161"/>
                  <a:pt x="49948" y="5808"/>
                </a:cubicBezTo>
                <a:cubicBezTo>
                  <a:pt x="51110" y="10377"/>
                  <a:pt x="48787" y="15179"/>
                  <a:pt x="44218" y="16340"/>
                </a:cubicBezTo>
                <a:lnTo>
                  <a:pt x="10376" y="25556"/>
                </a:lnTo>
                <a:cubicBezTo>
                  <a:pt x="5730" y="27338"/>
                  <a:pt x="1084" y="24395"/>
                  <a:pt x="0" y="19825"/>
                </a:cubicBezTo>
                <a:cubicBezTo>
                  <a:pt x="-1781" y="15179"/>
                  <a:pt x="1084" y="10377"/>
                  <a:pt x="5730" y="9216"/>
                </a:cubicBezTo>
                <a:lnTo>
                  <a:pt x="5730" y="921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Freeform 3"/>
          <p:cNvSpPr/>
          <p:nvPr/>
        </p:nvSpPr>
        <p:spPr>
          <a:xfrm>
            <a:off x="2658677" y="4408285"/>
            <a:ext cx="50568" cy="26099"/>
          </a:xfrm>
          <a:custGeom>
            <a:avLst/>
            <a:gdLst>
              <a:gd name="connsiteX0" fmla="*/ 6350 w 50568"/>
              <a:gd name="connsiteY0" fmla="*/ 9216 h 26099"/>
              <a:gd name="connsiteX1" fmla="*/ 6350 w 50568"/>
              <a:gd name="connsiteY1" fmla="*/ 9216 h 26099"/>
              <a:gd name="connsiteX2" fmla="*/ 39649 w 50568"/>
              <a:gd name="connsiteY2" fmla="*/ 0 h 26099"/>
              <a:gd name="connsiteX3" fmla="*/ 50568 w 50568"/>
              <a:gd name="connsiteY3" fmla="*/ 6350 h 26099"/>
              <a:gd name="connsiteX4" fmla="*/ 44218 w 50568"/>
              <a:gd name="connsiteY4" fmla="*/ 16883 h 26099"/>
              <a:gd name="connsiteX5" fmla="*/ 10996 w 50568"/>
              <a:gd name="connsiteY5" fmla="*/ 26099 h 26099"/>
              <a:gd name="connsiteX6" fmla="*/ 0 w 50568"/>
              <a:gd name="connsiteY6" fmla="*/ 20368 h 26099"/>
              <a:gd name="connsiteX7" fmla="*/ 6350 w 50568"/>
              <a:gd name="connsiteY7" fmla="*/ 9216 h 26099"/>
              <a:gd name="connsiteX8" fmla="*/ 6350 w 50568"/>
              <a:gd name="connsiteY8" fmla="*/ 9216 h 26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0568" h="26099">
                <a:moveTo>
                  <a:pt x="6350" y="9216"/>
                </a:moveTo>
                <a:lnTo>
                  <a:pt x="6350" y="9216"/>
                </a:lnTo>
                <a:lnTo>
                  <a:pt x="39649" y="0"/>
                </a:lnTo>
                <a:cubicBezTo>
                  <a:pt x="44218" y="-1161"/>
                  <a:pt x="49406" y="1703"/>
                  <a:pt x="50568" y="6350"/>
                </a:cubicBezTo>
                <a:cubicBezTo>
                  <a:pt x="51729" y="11152"/>
                  <a:pt x="48864" y="15721"/>
                  <a:pt x="44218" y="16883"/>
                </a:cubicBezTo>
                <a:lnTo>
                  <a:pt x="10996" y="26099"/>
                </a:lnTo>
                <a:cubicBezTo>
                  <a:pt x="6350" y="27880"/>
                  <a:pt x="1161" y="25015"/>
                  <a:pt x="0" y="20368"/>
                </a:cubicBezTo>
                <a:cubicBezTo>
                  <a:pt x="-1084" y="15721"/>
                  <a:pt x="1781" y="11152"/>
                  <a:pt x="6350" y="9216"/>
                </a:cubicBezTo>
                <a:lnTo>
                  <a:pt x="6350" y="921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Freeform 3"/>
          <p:cNvSpPr/>
          <p:nvPr/>
        </p:nvSpPr>
        <p:spPr>
          <a:xfrm>
            <a:off x="2726746" y="4396514"/>
            <a:ext cx="51729" cy="23465"/>
          </a:xfrm>
          <a:custGeom>
            <a:avLst/>
            <a:gdLst>
              <a:gd name="connsiteX0" fmla="*/ 6969 w 51729"/>
              <a:gd name="connsiteY0" fmla="*/ 5963 h 23465"/>
              <a:gd name="connsiteX1" fmla="*/ 6969 w 51729"/>
              <a:gd name="connsiteY1" fmla="*/ 5963 h 23465"/>
              <a:gd name="connsiteX2" fmla="*/ 41352 w 51729"/>
              <a:gd name="connsiteY2" fmla="*/ 0 h 23465"/>
              <a:gd name="connsiteX3" fmla="*/ 51729 w 51729"/>
              <a:gd name="connsiteY3" fmla="*/ 7744 h 23465"/>
              <a:gd name="connsiteX4" fmla="*/ 44218 w 51729"/>
              <a:gd name="connsiteY4" fmla="*/ 17502 h 23465"/>
              <a:gd name="connsiteX5" fmla="*/ 9834 w 51729"/>
              <a:gd name="connsiteY5" fmla="*/ 23465 h 23465"/>
              <a:gd name="connsiteX6" fmla="*/ 0 w 51729"/>
              <a:gd name="connsiteY6" fmla="*/ 15798 h 23465"/>
              <a:gd name="connsiteX7" fmla="*/ 6969 w 51729"/>
              <a:gd name="connsiteY7" fmla="*/ 5963 h 23465"/>
              <a:gd name="connsiteX8" fmla="*/ 6969 w 51729"/>
              <a:gd name="connsiteY8" fmla="*/ 5963 h 23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729" h="23465">
                <a:moveTo>
                  <a:pt x="6969" y="5963"/>
                </a:moveTo>
                <a:lnTo>
                  <a:pt x="6969" y="5963"/>
                </a:lnTo>
                <a:lnTo>
                  <a:pt x="41352" y="0"/>
                </a:lnTo>
                <a:cubicBezTo>
                  <a:pt x="46541" y="-542"/>
                  <a:pt x="50568" y="2555"/>
                  <a:pt x="51729" y="7744"/>
                </a:cubicBezTo>
                <a:cubicBezTo>
                  <a:pt x="52349" y="12313"/>
                  <a:pt x="48864" y="16960"/>
                  <a:pt x="44218" y="17502"/>
                </a:cubicBezTo>
                <a:lnTo>
                  <a:pt x="9834" y="23465"/>
                </a:lnTo>
                <a:cubicBezTo>
                  <a:pt x="5188" y="24085"/>
                  <a:pt x="619" y="20987"/>
                  <a:pt x="0" y="15798"/>
                </a:cubicBezTo>
                <a:cubicBezTo>
                  <a:pt x="-1161" y="11152"/>
                  <a:pt x="2323" y="7124"/>
                  <a:pt x="6969" y="5963"/>
                </a:cubicBezTo>
                <a:lnTo>
                  <a:pt x="6969" y="596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Freeform 3"/>
          <p:cNvSpPr/>
          <p:nvPr/>
        </p:nvSpPr>
        <p:spPr>
          <a:xfrm>
            <a:off x="2795435" y="4385594"/>
            <a:ext cx="51652" cy="22691"/>
          </a:xfrm>
          <a:custGeom>
            <a:avLst/>
            <a:gdLst>
              <a:gd name="connsiteX0" fmla="*/ 7434 w 51652"/>
              <a:gd name="connsiteY0" fmla="*/ 5188 h 22691"/>
              <a:gd name="connsiteX1" fmla="*/ 7434 w 51652"/>
              <a:gd name="connsiteY1" fmla="*/ 5188 h 22691"/>
              <a:gd name="connsiteX2" fmla="*/ 41894 w 51652"/>
              <a:gd name="connsiteY2" fmla="*/ 0 h 22691"/>
              <a:gd name="connsiteX3" fmla="*/ 51652 w 51652"/>
              <a:gd name="connsiteY3" fmla="*/ 6892 h 22691"/>
              <a:gd name="connsiteX4" fmla="*/ 44760 w 51652"/>
              <a:gd name="connsiteY4" fmla="*/ 16883 h 22691"/>
              <a:gd name="connsiteX5" fmla="*/ 9757 w 51652"/>
              <a:gd name="connsiteY5" fmla="*/ 22691 h 22691"/>
              <a:gd name="connsiteX6" fmla="*/ 0 w 51652"/>
              <a:gd name="connsiteY6" fmla="*/ 15721 h 22691"/>
              <a:gd name="connsiteX7" fmla="*/ 7434 w 51652"/>
              <a:gd name="connsiteY7" fmla="*/ 5188 h 22691"/>
              <a:gd name="connsiteX8" fmla="*/ 7434 w 51652"/>
              <a:gd name="connsiteY8" fmla="*/ 5188 h 22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22691">
                <a:moveTo>
                  <a:pt x="7434" y="5188"/>
                </a:moveTo>
                <a:lnTo>
                  <a:pt x="7434" y="5188"/>
                </a:lnTo>
                <a:lnTo>
                  <a:pt x="41894" y="0"/>
                </a:lnTo>
                <a:cubicBezTo>
                  <a:pt x="46463" y="-1161"/>
                  <a:pt x="51110" y="2323"/>
                  <a:pt x="51652" y="6892"/>
                </a:cubicBezTo>
                <a:cubicBezTo>
                  <a:pt x="52271" y="11539"/>
                  <a:pt x="49329" y="16340"/>
                  <a:pt x="44760" y="16883"/>
                </a:cubicBezTo>
                <a:lnTo>
                  <a:pt x="9757" y="22691"/>
                </a:lnTo>
                <a:cubicBezTo>
                  <a:pt x="5188" y="23233"/>
                  <a:pt x="1084" y="20368"/>
                  <a:pt x="0" y="15721"/>
                </a:cubicBezTo>
                <a:cubicBezTo>
                  <a:pt x="-619" y="10919"/>
                  <a:pt x="2245" y="6350"/>
                  <a:pt x="7434" y="5188"/>
                </a:cubicBezTo>
                <a:lnTo>
                  <a:pt x="7434" y="518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Freeform 3"/>
          <p:cNvSpPr/>
          <p:nvPr/>
        </p:nvSpPr>
        <p:spPr>
          <a:xfrm>
            <a:off x="2864589" y="4386756"/>
            <a:ext cx="52271" cy="19206"/>
          </a:xfrm>
          <a:custGeom>
            <a:avLst/>
            <a:gdLst>
              <a:gd name="connsiteX0" fmla="*/ 9215 w 52271"/>
              <a:gd name="connsiteY0" fmla="*/ 0 h 19206"/>
              <a:gd name="connsiteX1" fmla="*/ 9215 w 52271"/>
              <a:gd name="connsiteY1" fmla="*/ 0 h 19206"/>
              <a:gd name="connsiteX2" fmla="*/ 44218 w 52271"/>
              <a:gd name="connsiteY2" fmla="*/ 1703 h 19206"/>
              <a:gd name="connsiteX3" fmla="*/ 52271 w 52271"/>
              <a:gd name="connsiteY3" fmla="*/ 11152 h 19206"/>
              <a:gd name="connsiteX4" fmla="*/ 43056 w 52271"/>
              <a:gd name="connsiteY4" fmla="*/ 19206 h 19206"/>
              <a:gd name="connsiteX5" fmla="*/ 8053 w 52271"/>
              <a:gd name="connsiteY5" fmla="*/ 17502 h 19206"/>
              <a:gd name="connsiteX6" fmla="*/ 0 w 52271"/>
              <a:gd name="connsiteY6" fmla="*/ 8054 h 19206"/>
              <a:gd name="connsiteX7" fmla="*/ 9215 w 52271"/>
              <a:gd name="connsiteY7" fmla="*/ 0 h 19206"/>
              <a:gd name="connsiteX8" fmla="*/ 9215 w 52271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9206">
                <a:moveTo>
                  <a:pt x="9215" y="0"/>
                </a:moveTo>
                <a:lnTo>
                  <a:pt x="9215" y="0"/>
                </a:lnTo>
                <a:lnTo>
                  <a:pt x="44218" y="1703"/>
                </a:lnTo>
                <a:cubicBezTo>
                  <a:pt x="48864" y="2323"/>
                  <a:pt x="52271" y="6350"/>
                  <a:pt x="52271" y="11152"/>
                </a:cubicBezTo>
                <a:cubicBezTo>
                  <a:pt x="51729" y="15721"/>
                  <a:pt x="47702" y="19825"/>
                  <a:pt x="43056" y="19206"/>
                </a:cubicBezTo>
                <a:lnTo>
                  <a:pt x="8053" y="17502"/>
                </a:lnTo>
                <a:cubicBezTo>
                  <a:pt x="3484" y="16883"/>
                  <a:pt x="0" y="12855"/>
                  <a:pt x="0" y="8054"/>
                </a:cubicBezTo>
                <a:cubicBezTo>
                  <a:pt x="619" y="3485"/>
                  <a:pt x="4646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3"/>
          <p:cNvSpPr/>
          <p:nvPr/>
        </p:nvSpPr>
        <p:spPr>
          <a:xfrm>
            <a:off x="2934362" y="4390783"/>
            <a:ext cx="52349" cy="19206"/>
          </a:xfrm>
          <a:custGeom>
            <a:avLst/>
            <a:gdLst>
              <a:gd name="connsiteX0" fmla="*/ 9215 w 52349"/>
              <a:gd name="connsiteY0" fmla="*/ 0 h 19206"/>
              <a:gd name="connsiteX1" fmla="*/ 9215 w 52349"/>
              <a:gd name="connsiteY1" fmla="*/ 0 h 19206"/>
              <a:gd name="connsiteX2" fmla="*/ 44218 w 52349"/>
              <a:gd name="connsiteY2" fmla="*/ 1703 h 19206"/>
              <a:gd name="connsiteX3" fmla="*/ 52349 w 52349"/>
              <a:gd name="connsiteY3" fmla="*/ 11152 h 19206"/>
              <a:gd name="connsiteX4" fmla="*/ 43056 w 52349"/>
              <a:gd name="connsiteY4" fmla="*/ 19206 h 19206"/>
              <a:gd name="connsiteX5" fmla="*/ 8131 w 52349"/>
              <a:gd name="connsiteY5" fmla="*/ 17502 h 19206"/>
              <a:gd name="connsiteX6" fmla="*/ 0 w 52349"/>
              <a:gd name="connsiteY6" fmla="*/ 8286 h 19206"/>
              <a:gd name="connsiteX7" fmla="*/ 9215 w 52349"/>
              <a:gd name="connsiteY7" fmla="*/ 0 h 19206"/>
              <a:gd name="connsiteX8" fmla="*/ 9215 w 52349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9206">
                <a:moveTo>
                  <a:pt x="9215" y="0"/>
                </a:moveTo>
                <a:lnTo>
                  <a:pt x="9215" y="0"/>
                </a:lnTo>
                <a:lnTo>
                  <a:pt x="44218" y="1703"/>
                </a:lnTo>
                <a:cubicBezTo>
                  <a:pt x="48864" y="1703"/>
                  <a:pt x="52349" y="6350"/>
                  <a:pt x="52349" y="11152"/>
                </a:cubicBezTo>
                <a:cubicBezTo>
                  <a:pt x="51729" y="15798"/>
                  <a:pt x="47702" y="19206"/>
                  <a:pt x="43056" y="19206"/>
                </a:cubicBezTo>
                <a:lnTo>
                  <a:pt x="8131" y="17502"/>
                </a:lnTo>
                <a:cubicBezTo>
                  <a:pt x="3484" y="16883"/>
                  <a:pt x="-542" y="12855"/>
                  <a:pt x="0" y="8286"/>
                </a:cubicBezTo>
                <a:cubicBezTo>
                  <a:pt x="0" y="3485"/>
                  <a:pt x="4026" y="-542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Freeform 3"/>
          <p:cNvSpPr/>
          <p:nvPr/>
        </p:nvSpPr>
        <p:spPr>
          <a:xfrm>
            <a:off x="3004136" y="4394268"/>
            <a:ext cx="52349" cy="19206"/>
          </a:xfrm>
          <a:custGeom>
            <a:avLst/>
            <a:gdLst>
              <a:gd name="connsiteX0" fmla="*/ 8673 w 52349"/>
              <a:gd name="connsiteY0" fmla="*/ 0 h 19206"/>
              <a:gd name="connsiteX1" fmla="*/ 8673 w 52349"/>
              <a:gd name="connsiteY1" fmla="*/ 0 h 19206"/>
              <a:gd name="connsiteX2" fmla="*/ 43675 w 52349"/>
              <a:gd name="connsiteY2" fmla="*/ 1703 h 19206"/>
              <a:gd name="connsiteX3" fmla="*/ 52349 w 52349"/>
              <a:gd name="connsiteY3" fmla="*/ 11152 h 19206"/>
              <a:gd name="connsiteX4" fmla="*/ 43133 w 52349"/>
              <a:gd name="connsiteY4" fmla="*/ 19206 h 19206"/>
              <a:gd name="connsiteX5" fmla="*/ 8131 w 52349"/>
              <a:gd name="connsiteY5" fmla="*/ 17502 h 19206"/>
              <a:gd name="connsiteX6" fmla="*/ 0 w 52349"/>
              <a:gd name="connsiteY6" fmla="*/ 8209 h 19206"/>
              <a:gd name="connsiteX7" fmla="*/ 8673 w 52349"/>
              <a:gd name="connsiteY7" fmla="*/ 0 h 19206"/>
              <a:gd name="connsiteX8" fmla="*/ 8673 w 52349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9206">
                <a:moveTo>
                  <a:pt x="8673" y="0"/>
                </a:moveTo>
                <a:lnTo>
                  <a:pt x="8673" y="0"/>
                </a:lnTo>
                <a:lnTo>
                  <a:pt x="43675" y="1703"/>
                </a:lnTo>
                <a:cubicBezTo>
                  <a:pt x="48864" y="2245"/>
                  <a:pt x="52349" y="6505"/>
                  <a:pt x="52349" y="11152"/>
                </a:cubicBezTo>
                <a:cubicBezTo>
                  <a:pt x="51729" y="15721"/>
                  <a:pt x="47702" y="19748"/>
                  <a:pt x="43133" y="19206"/>
                </a:cubicBezTo>
                <a:lnTo>
                  <a:pt x="8131" y="17502"/>
                </a:lnTo>
                <a:cubicBezTo>
                  <a:pt x="3484" y="17502"/>
                  <a:pt x="-542" y="13398"/>
                  <a:pt x="0" y="8209"/>
                </a:cubicBezTo>
                <a:cubicBezTo>
                  <a:pt x="0" y="3639"/>
                  <a:pt x="4104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Freeform 3"/>
          <p:cNvSpPr/>
          <p:nvPr/>
        </p:nvSpPr>
        <p:spPr>
          <a:xfrm>
            <a:off x="3073986" y="4397908"/>
            <a:ext cx="51652" cy="19593"/>
          </a:xfrm>
          <a:custGeom>
            <a:avLst/>
            <a:gdLst>
              <a:gd name="connsiteX0" fmla="*/ 8595 w 51652"/>
              <a:gd name="connsiteY0" fmla="*/ 0 h 19593"/>
              <a:gd name="connsiteX1" fmla="*/ 8595 w 51652"/>
              <a:gd name="connsiteY1" fmla="*/ 0 h 19593"/>
              <a:gd name="connsiteX2" fmla="*/ 43598 w 51652"/>
              <a:gd name="connsiteY2" fmla="*/ 2323 h 19593"/>
              <a:gd name="connsiteX3" fmla="*/ 51652 w 51652"/>
              <a:gd name="connsiteY3" fmla="*/ 10919 h 19593"/>
              <a:gd name="connsiteX4" fmla="*/ 43056 w 51652"/>
              <a:gd name="connsiteY4" fmla="*/ 19593 h 19593"/>
              <a:gd name="connsiteX5" fmla="*/ 8053 w 51652"/>
              <a:gd name="connsiteY5" fmla="*/ 17270 h 19593"/>
              <a:gd name="connsiteX6" fmla="*/ 0 w 51652"/>
              <a:gd name="connsiteY6" fmla="*/ 8673 h 19593"/>
              <a:gd name="connsiteX7" fmla="*/ 8595 w 51652"/>
              <a:gd name="connsiteY7" fmla="*/ 0 h 19593"/>
              <a:gd name="connsiteX8" fmla="*/ 8595 w 51652"/>
              <a:gd name="connsiteY8" fmla="*/ 0 h 19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19593">
                <a:moveTo>
                  <a:pt x="8595" y="0"/>
                </a:moveTo>
                <a:lnTo>
                  <a:pt x="8595" y="0"/>
                </a:lnTo>
                <a:lnTo>
                  <a:pt x="43598" y="2323"/>
                </a:lnTo>
                <a:cubicBezTo>
                  <a:pt x="48244" y="2323"/>
                  <a:pt x="52271" y="6350"/>
                  <a:pt x="51652" y="10919"/>
                </a:cubicBezTo>
                <a:cubicBezTo>
                  <a:pt x="51652" y="16108"/>
                  <a:pt x="47625" y="19593"/>
                  <a:pt x="43056" y="19593"/>
                </a:cubicBezTo>
                <a:lnTo>
                  <a:pt x="8053" y="17270"/>
                </a:lnTo>
                <a:cubicBezTo>
                  <a:pt x="2865" y="17270"/>
                  <a:pt x="-619" y="13243"/>
                  <a:pt x="0" y="8673"/>
                </a:cubicBezTo>
                <a:cubicBezTo>
                  <a:pt x="0" y="3407"/>
                  <a:pt x="4026" y="0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Freeform 3"/>
          <p:cNvSpPr/>
          <p:nvPr/>
        </p:nvSpPr>
        <p:spPr>
          <a:xfrm>
            <a:off x="3143140" y="4401935"/>
            <a:ext cx="52271" cy="19206"/>
          </a:xfrm>
          <a:custGeom>
            <a:avLst/>
            <a:gdLst>
              <a:gd name="connsiteX0" fmla="*/ 9215 w 52271"/>
              <a:gd name="connsiteY0" fmla="*/ 0 h 19206"/>
              <a:gd name="connsiteX1" fmla="*/ 9215 w 52271"/>
              <a:gd name="connsiteY1" fmla="*/ 0 h 19206"/>
              <a:gd name="connsiteX2" fmla="*/ 44218 w 52271"/>
              <a:gd name="connsiteY2" fmla="*/ 1703 h 19206"/>
              <a:gd name="connsiteX3" fmla="*/ 52271 w 52271"/>
              <a:gd name="connsiteY3" fmla="*/ 10919 h 19206"/>
              <a:gd name="connsiteX4" fmla="*/ 43056 w 52271"/>
              <a:gd name="connsiteY4" fmla="*/ 19206 h 19206"/>
              <a:gd name="connsiteX5" fmla="*/ 8673 w 52271"/>
              <a:gd name="connsiteY5" fmla="*/ 17502 h 19206"/>
              <a:gd name="connsiteX6" fmla="*/ 0 w 52271"/>
              <a:gd name="connsiteY6" fmla="*/ 8054 h 19206"/>
              <a:gd name="connsiteX7" fmla="*/ 9215 w 52271"/>
              <a:gd name="connsiteY7" fmla="*/ 0 h 19206"/>
              <a:gd name="connsiteX8" fmla="*/ 9215 w 52271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9206">
                <a:moveTo>
                  <a:pt x="9215" y="0"/>
                </a:moveTo>
                <a:lnTo>
                  <a:pt x="9215" y="0"/>
                </a:lnTo>
                <a:lnTo>
                  <a:pt x="44218" y="1703"/>
                </a:lnTo>
                <a:cubicBezTo>
                  <a:pt x="48864" y="2323"/>
                  <a:pt x="52891" y="6350"/>
                  <a:pt x="52271" y="10919"/>
                </a:cubicBezTo>
                <a:cubicBezTo>
                  <a:pt x="52271" y="15566"/>
                  <a:pt x="48244" y="19825"/>
                  <a:pt x="43056" y="19206"/>
                </a:cubicBezTo>
                <a:lnTo>
                  <a:pt x="8673" y="17502"/>
                </a:lnTo>
                <a:cubicBezTo>
                  <a:pt x="3484" y="16883"/>
                  <a:pt x="0" y="12701"/>
                  <a:pt x="0" y="8054"/>
                </a:cubicBezTo>
                <a:cubicBezTo>
                  <a:pt x="619" y="3485"/>
                  <a:pt x="4646" y="-619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Freeform 3"/>
          <p:cNvSpPr/>
          <p:nvPr/>
        </p:nvSpPr>
        <p:spPr>
          <a:xfrm>
            <a:off x="3212913" y="4405962"/>
            <a:ext cx="52349" cy="19206"/>
          </a:xfrm>
          <a:custGeom>
            <a:avLst/>
            <a:gdLst>
              <a:gd name="connsiteX0" fmla="*/ 9292 w 52349"/>
              <a:gd name="connsiteY0" fmla="*/ 0 h 19206"/>
              <a:gd name="connsiteX1" fmla="*/ 9292 w 52349"/>
              <a:gd name="connsiteY1" fmla="*/ 0 h 19206"/>
              <a:gd name="connsiteX2" fmla="*/ 44218 w 52349"/>
              <a:gd name="connsiteY2" fmla="*/ 1703 h 19206"/>
              <a:gd name="connsiteX3" fmla="*/ 52349 w 52349"/>
              <a:gd name="connsiteY3" fmla="*/ 10997 h 19206"/>
              <a:gd name="connsiteX4" fmla="*/ 43056 w 52349"/>
              <a:gd name="connsiteY4" fmla="*/ 19206 h 19206"/>
              <a:gd name="connsiteX5" fmla="*/ 8131 w 52349"/>
              <a:gd name="connsiteY5" fmla="*/ 16960 h 19206"/>
              <a:gd name="connsiteX6" fmla="*/ 0 w 52349"/>
              <a:gd name="connsiteY6" fmla="*/ 8054 h 19206"/>
              <a:gd name="connsiteX7" fmla="*/ 9292 w 52349"/>
              <a:gd name="connsiteY7" fmla="*/ 0 h 19206"/>
              <a:gd name="connsiteX8" fmla="*/ 9292 w 52349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9206">
                <a:moveTo>
                  <a:pt x="9292" y="0"/>
                </a:moveTo>
                <a:lnTo>
                  <a:pt x="9292" y="0"/>
                </a:lnTo>
                <a:lnTo>
                  <a:pt x="44218" y="1703"/>
                </a:lnTo>
                <a:cubicBezTo>
                  <a:pt x="48864" y="1703"/>
                  <a:pt x="52891" y="5808"/>
                  <a:pt x="52349" y="10997"/>
                </a:cubicBezTo>
                <a:cubicBezTo>
                  <a:pt x="52349" y="15798"/>
                  <a:pt x="48244" y="19206"/>
                  <a:pt x="43056" y="19206"/>
                </a:cubicBezTo>
                <a:lnTo>
                  <a:pt x="8131" y="16960"/>
                </a:lnTo>
                <a:cubicBezTo>
                  <a:pt x="3484" y="16960"/>
                  <a:pt x="0" y="12855"/>
                  <a:pt x="0" y="8054"/>
                </a:cubicBezTo>
                <a:cubicBezTo>
                  <a:pt x="619" y="2865"/>
                  <a:pt x="4646" y="-542"/>
                  <a:pt x="9292" y="0"/>
                </a:cubicBezTo>
                <a:lnTo>
                  <a:pt x="929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Freeform 3"/>
          <p:cNvSpPr/>
          <p:nvPr/>
        </p:nvSpPr>
        <p:spPr>
          <a:xfrm>
            <a:off x="3282763" y="4409447"/>
            <a:ext cx="52272" cy="19206"/>
          </a:xfrm>
          <a:custGeom>
            <a:avLst/>
            <a:gdLst>
              <a:gd name="connsiteX0" fmla="*/ 9215 w 52272"/>
              <a:gd name="connsiteY0" fmla="*/ 0 h 19206"/>
              <a:gd name="connsiteX1" fmla="*/ 9215 w 52272"/>
              <a:gd name="connsiteY1" fmla="*/ 0 h 19206"/>
              <a:gd name="connsiteX2" fmla="*/ 44140 w 52272"/>
              <a:gd name="connsiteY2" fmla="*/ 2323 h 19206"/>
              <a:gd name="connsiteX3" fmla="*/ 52271 w 52272"/>
              <a:gd name="connsiteY3" fmla="*/ 11152 h 19206"/>
              <a:gd name="connsiteX4" fmla="*/ 43056 w 52272"/>
              <a:gd name="connsiteY4" fmla="*/ 19206 h 19206"/>
              <a:gd name="connsiteX5" fmla="*/ 8053 w 52272"/>
              <a:gd name="connsiteY5" fmla="*/ 17502 h 19206"/>
              <a:gd name="connsiteX6" fmla="*/ 0 w 52272"/>
              <a:gd name="connsiteY6" fmla="*/ 8054 h 19206"/>
              <a:gd name="connsiteX7" fmla="*/ 9215 w 52272"/>
              <a:gd name="connsiteY7" fmla="*/ 0 h 19206"/>
              <a:gd name="connsiteX8" fmla="*/ 9215 w 52272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2" h="19206">
                <a:moveTo>
                  <a:pt x="9215" y="0"/>
                </a:moveTo>
                <a:lnTo>
                  <a:pt x="9215" y="0"/>
                </a:lnTo>
                <a:lnTo>
                  <a:pt x="44140" y="2323"/>
                </a:lnTo>
                <a:cubicBezTo>
                  <a:pt x="48786" y="2323"/>
                  <a:pt x="52271" y="6350"/>
                  <a:pt x="52271" y="11152"/>
                </a:cubicBezTo>
                <a:cubicBezTo>
                  <a:pt x="51652" y="16340"/>
                  <a:pt x="47625" y="19748"/>
                  <a:pt x="43056" y="19206"/>
                </a:cubicBezTo>
                <a:lnTo>
                  <a:pt x="8053" y="17502"/>
                </a:lnTo>
                <a:cubicBezTo>
                  <a:pt x="3407" y="17502"/>
                  <a:pt x="0" y="13475"/>
                  <a:pt x="0" y="8054"/>
                </a:cubicBezTo>
                <a:cubicBezTo>
                  <a:pt x="0" y="3407"/>
                  <a:pt x="4568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Freeform 3"/>
          <p:cNvSpPr/>
          <p:nvPr/>
        </p:nvSpPr>
        <p:spPr>
          <a:xfrm>
            <a:off x="3352537" y="4413474"/>
            <a:ext cx="52271" cy="19206"/>
          </a:xfrm>
          <a:custGeom>
            <a:avLst/>
            <a:gdLst>
              <a:gd name="connsiteX0" fmla="*/ 9215 w 52271"/>
              <a:gd name="connsiteY0" fmla="*/ 0 h 19206"/>
              <a:gd name="connsiteX1" fmla="*/ 9215 w 52271"/>
              <a:gd name="connsiteY1" fmla="*/ 0 h 19206"/>
              <a:gd name="connsiteX2" fmla="*/ 44217 w 52271"/>
              <a:gd name="connsiteY2" fmla="*/ 1703 h 19206"/>
              <a:gd name="connsiteX3" fmla="*/ 52271 w 52271"/>
              <a:gd name="connsiteY3" fmla="*/ 11152 h 19206"/>
              <a:gd name="connsiteX4" fmla="*/ 43056 w 52271"/>
              <a:gd name="connsiteY4" fmla="*/ 19206 h 19206"/>
              <a:gd name="connsiteX5" fmla="*/ 8053 w 52271"/>
              <a:gd name="connsiteY5" fmla="*/ 17502 h 19206"/>
              <a:gd name="connsiteX6" fmla="*/ 0 w 52271"/>
              <a:gd name="connsiteY6" fmla="*/ 8286 h 19206"/>
              <a:gd name="connsiteX7" fmla="*/ 9215 w 52271"/>
              <a:gd name="connsiteY7" fmla="*/ 0 h 19206"/>
              <a:gd name="connsiteX8" fmla="*/ 9215 w 52271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9206">
                <a:moveTo>
                  <a:pt x="9215" y="0"/>
                </a:moveTo>
                <a:lnTo>
                  <a:pt x="9215" y="0"/>
                </a:lnTo>
                <a:lnTo>
                  <a:pt x="44217" y="1703"/>
                </a:lnTo>
                <a:cubicBezTo>
                  <a:pt x="48786" y="2323"/>
                  <a:pt x="52271" y="6505"/>
                  <a:pt x="52271" y="11152"/>
                </a:cubicBezTo>
                <a:cubicBezTo>
                  <a:pt x="51652" y="15721"/>
                  <a:pt x="47625" y="19826"/>
                  <a:pt x="43056" y="19206"/>
                </a:cubicBezTo>
                <a:lnTo>
                  <a:pt x="8053" y="17502"/>
                </a:lnTo>
                <a:cubicBezTo>
                  <a:pt x="3407" y="16883"/>
                  <a:pt x="-619" y="12856"/>
                  <a:pt x="0" y="8286"/>
                </a:cubicBezTo>
                <a:cubicBezTo>
                  <a:pt x="0" y="3485"/>
                  <a:pt x="4026" y="-619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Freeform 3"/>
          <p:cNvSpPr/>
          <p:nvPr/>
        </p:nvSpPr>
        <p:spPr>
          <a:xfrm>
            <a:off x="3422310" y="4415798"/>
            <a:ext cx="52271" cy="17502"/>
          </a:xfrm>
          <a:custGeom>
            <a:avLst/>
            <a:gdLst>
              <a:gd name="connsiteX0" fmla="*/ 8595 w 52271"/>
              <a:gd name="connsiteY0" fmla="*/ 0 h 17502"/>
              <a:gd name="connsiteX1" fmla="*/ 8595 w 52271"/>
              <a:gd name="connsiteY1" fmla="*/ 0 h 17502"/>
              <a:gd name="connsiteX2" fmla="*/ 43598 w 52271"/>
              <a:gd name="connsiteY2" fmla="*/ 0 h 17502"/>
              <a:gd name="connsiteX3" fmla="*/ 52272 w 52271"/>
              <a:gd name="connsiteY3" fmla="*/ 8828 h 17502"/>
              <a:gd name="connsiteX4" fmla="*/ 43598 w 52271"/>
              <a:gd name="connsiteY4" fmla="*/ 17502 h 17502"/>
              <a:gd name="connsiteX5" fmla="*/ 8595 w 52271"/>
              <a:gd name="connsiteY5" fmla="*/ 17502 h 17502"/>
              <a:gd name="connsiteX6" fmla="*/ 0 w 52271"/>
              <a:gd name="connsiteY6" fmla="*/ 8828 h 17502"/>
              <a:gd name="connsiteX7" fmla="*/ 8595 w 52271"/>
              <a:gd name="connsiteY7" fmla="*/ 0 h 17502"/>
              <a:gd name="connsiteX8" fmla="*/ 8595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595" y="0"/>
                </a:moveTo>
                <a:lnTo>
                  <a:pt x="8595" y="0"/>
                </a:lnTo>
                <a:lnTo>
                  <a:pt x="43598" y="0"/>
                </a:lnTo>
                <a:cubicBezTo>
                  <a:pt x="48245" y="0"/>
                  <a:pt x="52272" y="4181"/>
                  <a:pt x="52272" y="8828"/>
                </a:cubicBezTo>
                <a:cubicBezTo>
                  <a:pt x="52272" y="13398"/>
                  <a:pt x="48245" y="17502"/>
                  <a:pt x="43598" y="17502"/>
                </a:cubicBezTo>
                <a:lnTo>
                  <a:pt x="8595" y="17502"/>
                </a:lnTo>
                <a:cubicBezTo>
                  <a:pt x="3407" y="17502"/>
                  <a:pt x="0" y="13398"/>
                  <a:pt x="0" y="8828"/>
                </a:cubicBezTo>
                <a:cubicBezTo>
                  <a:pt x="0" y="4181"/>
                  <a:pt x="3407" y="0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Freeform 3"/>
          <p:cNvSpPr/>
          <p:nvPr/>
        </p:nvSpPr>
        <p:spPr>
          <a:xfrm>
            <a:off x="3492083" y="4415798"/>
            <a:ext cx="52271" cy="17502"/>
          </a:xfrm>
          <a:custGeom>
            <a:avLst/>
            <a:gdLst>
              <a:gd name="connsiteX0" fmla="*/ 8673 w 52271"/>
              <a:gd name="connsiteY0" fmla="*/ 0 h 17502"/>
              <a:gd name="connsiteX1" fmla="*/ 8673 w 52271"/>
              <a:gd name="connsiteY1" fmla="*/ 0 h 17502"/>
              <a:gd name="connsiteX2" fmla="*/ 43598 w 52271"/>
              <a:gd name="connsiteY2" fmla="*/ 0 h 17502"/>
              <a:gd name="connsiteX3" fmla="*/ 52271 w 52271"/>
              <a:gd name="connsiteY3" fmla="*/ 8828 h 17502"/>
              <a:gd name="connsiteX4" fmla="*/ 43598 w 52271"/>
              <a:gd name="connsiteY4" fmla="*/ 17502 h 17502"/>
              <a:gd name="connsiteX5" fmla="*/ 8673 w 52271"/>
              <a:gd name="connsiteY5" fmla="*/ 17502 h 17502"/>
              <a:gd name="connsiteX6" fmla="*/ 0 w 52271"/>
              <a:gd name="connsiteY6" fmla="*/ 8828 h 17502"/>
              <a:gd name="connsiteX7" fmla="*/ 8673 w 52271"/>
              <a:gd name="connsiteY7" fmla="*/ 0 h 17502"/>
              <a:gd name="connsiteX8" fmla="*/ 8673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673" y="0"/>
                </a:moveTo>
                <a:lnTo>
                  <a:pt x="8673" y="0"/>
                </a:lnTo>
                <a:lnTo>
                  <a:pt x="43598" y="0"/>
                </a:lnTo>
                <a:cubicBezTo>
                  <a:pt x="48244" y="0"/>
                  <a:pt x="52271" y="4181"/>
                  <a:pt x="52271" y="8828"/>
                </a:cubicBezTo>
                <a:cubicBezTo>
                  <a:pt x="52271" y="13398"/>
                  <a:pt x="48244" y="17502"/>
                  <a:pt x="43598" y="17502"/>
                </a:cubicBezTo>
                <a:lnTo>
                  <a:pt x="8673" y="17502"/>
                </a:lnTo>
                <a:cubicBezTo>
                  <a:pt x="3484" y="17502"/>
                  <a:pt x="0" y="13398"/>
                  <a:pt x="0" y="8828"/>
                </a:cubicBezTo>
                <a:cubicBezTo>
                  <a:pt x="0" y="4181"/>
                  <a:pt x="3484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Freeform 3"/>
          <p:cNvSpPr/>
          <p:nvPr/>
        </p:nvSpPr>
        <p:spPr>
          <a:xfrm>
            <a:off x="3561856" y="4418818"/>
            <a:ext cx="51729" cy="20987"/>
          </a:xfrm>
          <a:custGeom>
            <a:avLst/>
            <a:gdLst>
              <a:gd name="connsiteX0" fmla="*/ 9215 w 51729"/>
              <a:gd name="connsiteY0" fmla="*/ 0 h 20987"/>
              <a:gd name="connsiteX1" fmla="*/ 9215 w 51729"/>
              <a:gd name="connsiteY1" fmla="*/ 0 h 20987"/>
              <a:gd name="connsiteX2" fmla="*/ 44217 w 51729"/>
              <a:gd name="connsiteY2" fmla="*/ 3485 h 20987"/>
              <a:gd name="connsiteX3" fmla="*/ 51729 w 51729"/>
              <a:gd name="connsiteY3" fmla="*/ 12701 h 20987"/>
              <a:gd name="connsiteX4" fmla="*/ 42514 w 51729"/>
              <a:gd name="connsiteY4" fmla="*/ 20987 h 20987"/>
              <a:gd name="connsiteX5" fmla="*/ 7511 w 51729"/>
              <a:gd name="connsiteY5" fmla="*/ 16728 h 20987"/>
              <a:gd name="connsiteX6" fmla="*/ 0 w 51729"/>
              <a:gd name="connsiteY6" fmla="*/ 7512 h 20987"/>
              <a:gd name="connsiteX7" fmla="*/ 9215 w 51729"/>
              <a:gd name="connsiteY7" fmla="*/ 0 h 20987"/>
              <a:gd name="connsiteX8" fmla="*/ 9215 w 51729"/>
              <a:gd name="connsiteY8" fmla="*/ 0 h 20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729" h="20987">
                <a:moveTo>
                  <a:pt x="9215" y="0"/>
                </a:moveTo>
                <a:lnTo>
                  <a:pt x="9215" y="0"/>
                </a:lnTo>
                <a:lnTo>
                  <a:pt x="44217" y="3485"/>
                </a:lnTo>
                <a:cubicBezTo>
                  <a:pt x="48864" y="4104"/>
                  <a:pt x="52271" y="8131"/>
                  <a:pt x="51729" y="12701"/>
                </a:cubicBezTo>
                <a:cubicBezTo>
                  <a:pt x="51110" y="17889"/>
                  <a:pt x="47083" y="21529"/>
                  <a:pt x="42514" y="20987"/>
                </a:cubicBezTo>
                <a:lnTo>
                  <a:pt x="7511" y="16728"/>
                </a:lnTo>
                <a:cubicBezTo>
                  <a:pt x="2865" y="16728"/>
                  <a:pt x="-542" y="12158"/>
                  <a:pt x="0" y="7512"/>
                </a:cubicBezTo>
                <a:cubicBezTo>
                  <a:pt x="0" y="2942"/>
                  <a:pt x="4646" y="-774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Freeform 3"/>
          <p:cNvSpPr/>
          <p:nvPr/>
        </p:nvSpPr>
        <p:spPr>
          <a:xfrm>
            <a:off x="3631087" y="4425788"/>
            <a:ext cx="51652" cy="20909"/>
          </a:xfrm>
          <a:custGeom>
            <a:avLst/>
            <a:gdLst>
              <a:gd name="connsiteX0" fmla="*/ 9215 w 51652"/>
              <a:gd name="connsiteY0" fmla="*/ 0 h 20909"/>
              <a:gd name="connsiteX1" fmla="*/ 9215 w 51652"/>
              <a:gd name="connsiteY1" fmla="*/ 0 h 20909"/>
              <a:gd name="connsiteX2" fmla="*/ 44217 w 51652"/>
              <a:gd name="connsiteY2" fmla="*/ 3407 h 20909"/>
              <a:gd name="connsiteX3" fmla="*/ 51652 w 51652"/>
              <a:gd name="connsiteY3" fmla="*/ 13242 h 20909"/>
              <a:gd name="connsiteX4" fmla="*/ 42436 w 51652"/>
              <a:gd name="connsiteY4" fmla="*/ 20910 h 20909"/>
              <a:gd name="connsiteX5" fmla="*/ 7511 w 51652"/>
              <a:gd name="connsiteY5" fmla="*/ 17502 h 20909"/>
              <a:gd name="connsiteX6" fmla="*/ 0 w 51652"/>
              <a:gd name="connsiteY6" fmla="*/ 8054 h 20909"/>
              <a:gd name="connsiteX7" fmla="*/ 9215 w 51652"/>
              <a:gd name="connsiteY7" fmla="*/ 0 h 20909"/>
              <a:gd name="connsiteX8" fmla="*/ 9215 w 51652"/>
              <a:gd name="connsiteY8" fmla="*/ 0 h 20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652" h="20909">
                <a:moveTo>
                  <a:pt x="9215" y="0"/>
                </a:moveTo>
                <a:lnTo>
                  <a:pt x="9215" y="0"/>
                </a:lnTo>
                <a:lnTo>
                  <a:pt x="44217" y="3407"/>
                </a:lnTo>
                <a:cubicBezTo>
                  <a:pt x="48786" y="4027"/>
                  <a:pt x="52271" y="8596"/>
                  <a:pt x="51652" y="13242"/>
                </a:cubicBezTo>
                <a:cubicBezTo>
                  <a:pt x="51652" y="18044"/>
                  <a:pt x="47083" y="21529"/>
                  <a:pt x="42436" y="20910"/>
                </a:cubicBezTo>
                <a:lnTo>
                  <a:pt x="7511" y="17502"/>
                </a:lnTo>
                <a:cubicBezTo>
                  <a:pt x="2865" y="16883"/>
                  <a:pt x="-619" y="12701"/>
                  <a:pt x="0" y="8054"/>
                </a:cubicBezTo>
                <a:cubicBezTo>
                  <a:pt x="541" y="2865"/>
                  <a:pt x="4568" y="-619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Freeform 3"/>
          <p:cNvSpPr/>
          <p:nvPr/>
        </p:nvSpPr>
        <p:spPr>
          <a:xfrm>
            <a:off x="3700241" y="4431519"/>
            <a:ext cx="52349" cy="17502"/>
          </a:xfrm>
          <a:custGeom>
            <a:avLst/>
            <a:gdLst>
              <a:gd name="connsiteX0" fmla="*/ 8673 w 52349"/>
              <a:gd name="connsiteY0" fmla="*/ 0 h 17502"/>
              <a:gd name="connsiteX1" fmla="*/ 8673 w 52349"/>
              <a:gd name="connsiteY1" fmla="*/ 0 h 17502"/>
              <a:gd name="connsiteX2" fmla="*/ 43676 w 52349"/>
              <a:gd name="connsiteY2" fmla="*/ 0 h 17502"/>
              <a:gd name="connsiteX3" fmla="*/ 52349 w 52349"/>
              <a:gd name="connsiteY3" fmla="*/ 8828 h 17502"/>
              <a:gd name="connsiteX4" fmla="*/ 43676 w 52349"/>
              <a:gd name="connsiteY4" fmla="*/ 17502 h 17502"/>
              <a:gd name="connsiteX5" fmla="*/ 8673 w 52349"/>
              <a:gd name="connsiteY5" fmla="*/ 17502 h 17502"/>
              <a:gd name="connsiteX6" fmla="*/ 0 w 52349"/>
              <a:gd name="connsiteY6" fmla="*/ 8828 h 17502"/>
              <a:gd name="connsiteX7" fmla="*/ 8673 w 52349"/>
              <a:gd name="connsiteY7" fmla="*/ 0 h 17502"/>
              <a:gd name="connsiteX8" fmla="*/ 8673 w 52349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7502">
                <a:moveTo>
                  <a:pt x="8673" y="0"/>
                </a:moveTo>
                <a:lnTo>
                  <a:pt x="8673" y="0"/>
                </a:lnTo>
                <a:lnTo>
                  <a:pt x="43676" y="0"/>
                </a:lnTo>
                <a:cubicBezTo>
                  <a:pt x="48864" y="0"/>
                  <a:pt x="52349" y="4026"/>
                  <a:pt x="52349" y="8828"/>
                </a:cubicBezTo>
                <a:cubicBezTo>
                  <a:pt x="52349" y="13475"/>
                  <a:pt x="48864" y="17502"/>
                  <a:pt x="43676" y="17502"/>
                </a:cubicBezTo>
                <a:lnTo>
                  <a:pt x="8673" y="17502"/>
                </a:lnTo>
                <a:cubicBezTo>
                  <a:pt x="4104" y="17502"/>
                  <a:pt x="0" y="13475"/>
                  <a:pt x="0" y="8828"/>
                </a:cubicBezTo>
                <a:cubicBezTo>
                  <a:pt x="0" y="4026"/>
                  <a:pt x="4104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Freeform 3"/>
          <p:cNvSpPr/>
          <p:nvPr/>
        </p:nvSpPr>
        <p:spPr>
          <a:xfrm>
            <a:off x="3770091" y="4431519"/>
            <a:ext cx="52271" cy="17502"/>
          </a:xfrm>
          <a:custGeom>
            <a:avLst/>
            <a:gdLst>
              <a:gd name="connsiteX0" fmla="*/ 8595 w 52271"/>
              <a:gd name="connsiteY0" fmla="*/ 0 h 17502"/>
              <a:gd name="connsiteX1" fmla="*/ 8595 w 52271"/>
              <a:gd name="connsiteY1" fmla="*/ 0 h 17502"/>
              <a:gd name="connsiteX2" fmla="*/ 43598 w 52271"/>
              <a:gd name="connsiteY2" fmla="*/ 0 h 17502"/>
              <a:gd name="connsiteX3" fmla="*/ 52271 w 52271"/>
              <a:gd name="connsiteY3" fmla="*/ 8828 h 17502"/>
              <a:gd name="connsiteX4" fmla="*/ 43598 w 52271"/>
              <a:gd name="connsiteY4" fmla="*/ 17502 h 17502"/>
              <a:gd name="connsiteX5" fmla="*/ 8595 w 52271"/>
              <a:gd name="connsiteY5" fmla="*/ 17502 h 17502"/>
              <a:gd name="connsiteX6" fmla="*/ 0 w 52271"/>
              <a:gd name="connsiteY6" fmla="*/ 8828 h 17502"/>
              <a:gd name="connsiteX7" fmla="*/ 8595 w 52271"/>
              <a:gd name="connsiteY7" fmla="*/ 0 h 17502"/>
              <a:gd name="connsiteX8" fmla="*/ 8595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595" y="0"/>
                </a:moveTo>
                <a:lnTo>
                  <a:pt x="8595" y="0"/>
                </a:lnTo>
                <a:lnTo>
                  <a:pt x="43598" y="0"/>
                </a:lnTo>
                <a:cubicBezTo>
                  <a:pt x="48786" y="0"/>
                  <a:pt x="52271" y="4026"/>
                  <a:pt x="52271" y="8828"/>
                </a:cubicBezTo>
                <a:cubicBezTo>
                  <a:pt x="52271" y="13475"/>
                  <a:pt x="48786" y="17502"/>
                  <a:pt x="43598" y="17502"/>
                </a:cubicBezTo>
                <a:lnTo>
                  <a:pt x="8595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026"/>
                  <a:pt x="4026" y="0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Freeform 3"/>
          <p:cNvSpPr/>
          <p:nvPr/>
        </p:nvSpPr>
        <p:spPr>
          <a:xfrm>
            <a:off x="3839864" y="4432139"/>
            <a:ext cx="52272" cy="19748"/>
          </a:xfrm>
          <a:custGeom>
            <a:avLst/>
            <a:gdLst>
              <a:gd name="connsiteX0" fmla="*/ 9215 w 52272"/>
              <a:gd name="connsiteY0" fmla="*/ 0 h 19748"/>
              <a:gd name="connsiteX1" fmla="*/ 9215 w 52272"/>
              <a:gd name="connsiteY1" fmla="*/ 0 h 19748"/>
              <a:gd name="connsiteX2" fmla="*/ 44218 w 52272"/>
              <a:gd name="connsiteY2" fmla="*/ 2245 h 19748"/>
              <a:gd name="connsiteX3" fmla="*/ 52272 w 52272"/>
              <a:gd name="connsiteY3" fmla="*/ 11152 h 19748"/>
              <a:gd name="connsiteX4" fmla="*/ 43056 w 52272"/>
              <a:gd name="connsiteY4" fmla="*/ 19748 h 19748"/>
              <a:gd name="connsiteX5" fmla="*/ 8053 w 52272"/>
              <a:gd name="connsiteY5" fmla="*/ 17502 h 19748"/>
              <a:gd name="connsiteX6" fmla="*/ 0 w 52272"/>
              <a:gd name="connsiteY6" fmla="*/ 8828 h 19748"/>
              <a:gd name="connsiteX7" fmla="*/ 9215 w 52272"/>
              <a:gd name="connsiteY7" fmla="*/ 0 h 19748"/>
              <a:gd name="connsiteX8" fmla="*/ 9215 w 52272"/>
              <a:gd name="connsiteY8" fmla="*/ 0 h 19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2" h="19748">
                <a:moveTo>
                  <a:pt x="9215" y="0"/>
                </a:moveTo>
                <a:lnTo>
                  <a:pt x="9215" y="0"/>
                </a:lnTo>
                <a:lnTo>
                  <a:pt x="44218" y="2245"/>
                </a:lnTo>
                <a:cubicBezTo>
                  <a:pt x="48786" y="2245"/>
                  <a:pt x="52813" y="6350"/>
                  <a:pt x="52272" y="11152"/>
                </a:cubicBezTo>
                <a:cubicBezTo>
                  <a:pt x="52272" y="16340"/>
                  <a:pt x="48245" y="19748"/>
                  <a:pt x="43056" y="19748"/>
                </a:cubicBezTo>
                <a:lnTo>
                  <a:pt x="8053" y="17502"/>
                </a:lnTo>
                <a:cubicBezTo>
                  <a:pt x="3407" y="17502"/>
                  <a:pt x="0" y="13398"/>
                  <a:pt x="0" y="8828"/>
                </a:cubicBezTo>
                <a:cubicBezTo>
                  <a:pt x="542" y="3407"/>
                  <a:pt x="4569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Freeform 3"/>
          <p:cNvSpPr/>
          <p:nvPr/>
        </p:nvSpPr>
        <p:spPr>
          <a:xfrm>
            <a:off x="3909638" y="4436166"/>
            <a:ext cx="52272" cy="19206"/>
          </a:xfrm>
          <a:custGeom>
            <a:avLst/>
            <a:gdLst>
              <a:gd name="connsiteX0" fmla="*/ 9215 w 52272"/>
              <a:gd name="connsiteY0" fmla="*/ 0 h 19206"/>
              <a:gd name="connsiteX1" fmla="*/ 9215 w 52272"/>
              <a:gd name="connsiteY1" fmla="*/ 0 h 19206"/>
              <a:gd name="connsiteX2" fmla="*/ 44218 w 52272"/>
              <a:gd name="connsiteY2" fmla="*/ 1703 h 19206"/>
              <a:gd name="connsiteX3" fmla="*/ 52271 w 52272"/>
              <a:gd name="connsiteY3" fmla="*/ 11152 h 19206"/>
              <a:gd name="connsiteX4" fmla="*/ 43056 w 52272"/>
              <a:gd name="connsiteY4" fmla="*/ 19206 h 19206"/>
              <a:gd name="connsiteX5" fmla="*/ 8053 w 52272"/>
              <a:gd name="connsiteY5" fmla="*/ 17502 h 19206"/>
              <a:gd name="connsiteX6" fmla="*/ 0 w 52272"/>
              <a:gd name="connsiteY6" fmla="*/ 8286 h 19206"/>
              <a:gd name="connsiteX7" fmla="*/ 9215 w 52272"/>
              <a:gd name="connsiteY7" fmla="*/ 0 h 19206"/>
              <a:gd name="connsiteX8" fmla="*/ 9215 w 52272"/>
              <a:gd name="connsiteY8" fmla="*/ 0 h 19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2" h="19206">
                <a:moveTo>
                  <a:pt x="9215" y="0"/>
                </a:moveTo>
                <a:lnTo>
                  <a:pt x="9215" y="0"/>
                </a:lnTo>
                <a:lnTo>
                  <a:pt x="44218" y="1703"/>
                </a:lnTo>
                <a:cubicBezTo>
                  <a:pt x="48786" y="2323"/>
                  <a:pt x="52271" y="6505"/>
                  <a:pt x="52271" y="11152"/>
                </a:cubicBezTo>
                <a:cubicBezTo>
                  <a:pt x="51729" y="15721"/>
                  <a:pt x="47625" y="19825"/>
                  <a:pt x="43056" y="19206"/>
                </a:cubicBezTo>
                <a:lnTo>
                  <a:pt x="8053" y="17502"/>
                </a:lnTo>
                <a:cubicBezTo>
                  <a:pt x="3407" y="17502"/>
                  <a:pt x="0" y="12855"/>
                  <a:pt x="0" y="8286"/>
                </a:cubicBezTo>
                <a:cubicBezTo>
                  <a:pt x="542" y="3639"/>
                  <a:pt x="4569" y="0"/>
                  <a:pt x="9215" y="0"/>
                </a:cubicBezTo>
                <a:lnTo>
                  <a:pt x="921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Freeform 3"/>
          <p:cNvSpPr/>
          <p:nvPr/>
        </p:nvSpPr>
        <p:spPr>
          <a:xfrm>
            <a:off x="3979411" y="4439031"/>
            <a:ext cx="52271" cy="17502"/>
          </a:xfrm>
          <a:custGeom>
            <a:avLst/>
            <a:gdLst>
              <a:gd name="connsiteX0" fmla="*/ 8673 w 52271"/>
              <a:gd name="connsiteY0" fmla="*/ 0 h 17502"/>
              <a:gd name="connsiteX1" fmla="*/ 8673 w 52271"/>
              <a:gd name="connsiteY1" fmla="*/ 0 h 17502"/>
              <a:gd name="connsiteX2" fmla="*/ 43598 w 52271"/>
              <a:gd name="connsiteY2" fmla="*/ 0 h 17502"/>
              <a:gd name="connsiteX3" fmla="*/ 52271 w 52271"/>
              <a:gd name="connsiteY3" fmla="*/ 8828 h 17502"/>
              <a:gd name="connsiteX4" fmla="*/ 43598 w 52271"/>
              <a:gd name="connsiteY4" fmla="*/ 17502 h 17502"/>
              <a:gd name="connsiteX5" fmla="*/ 8673 w 52271"/>
              <a:gd name="connsiteY5" fmla="*/ 17502 h 17502"/>
              <a:gd name="connsiteX6" fmla="*/ 0 w 52271"/>
              <a:gd name="connsiteY6" fmla="*/ 8828 h 17502"/>
              <a:gd name="connsiteX7" fmla="*/ 8673 w 52271"/>
              <a:gd name="connsiteY7" fmla="*/ 0 h 17502"/>
              <a:gd name="connsiteX8" fmla="*/ 8673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673" y="0"/>
                </a:moveTo>
                <a:lnTo>
                  <a:pt x="8673" y="0"/>
                </a:lnTo>
                <a:lnTo>
                  <a:pt x="43598" y="0"/>
                </a:lnTo>
                <a:cubicBezTo>
                  <a:pt x="48244" y="0"/>
                  <a:pt x="52271" y="4259"/>
                  <a:pt x="52271" y="8828"/>
                </a:cubicBezTo>
                <a:cubicBezTo>
                  <a:pt x="52271" y="13475"/>
                  <a:pt x="48244" y="17502"/>
                  <a:pt x="43598" y="17502"/>
                </a:cubicBezTo>
                <a:lnTo>
                  <a:pt x="8673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Freeform 3"/>
          <p:cNvSpPr/>
          <p:nvPr/>
        </p:nvSpPr>
        <p:spPr>
          <a:xfrm>
            <a:off x="4049184" y="4439031"/>
            <a:ext cx="52272" cy="17502"/>
          </a:xfrm>
          <a:custGeom>
            <a:avLst/>
            <a:gdLst>
              <a:gd name="connsiteX0" fmla="*/ 8673 w 52272"/>
              <a:gd name="connsiteY0" fmla="*/ 0 h 17502"/>
              <a:gd name="connsiteX1" fmla="*/ 8673 w 52272"/>
              <a:gd name="connsiteY1" fmla="*/ 0 h 17502"/>
              <a:gd name="connsiteX2" fmla="*/ 43676 w 52272"/>
              <a:gd name="connsiteY2" fmla="*/ 0 h 17502"/>
              <a:gd name="connsiteX3" fmla="*/ 52272 w 52272"/>
              <a:gd name="connsiteY3" fmla="*/ 8828 h 17502"/>
              <a:gd name="connsiteX4" fmla="*/ 43676 w 52272"/>
              <a:gd name="connsiteY4" fmla="*/ 17502 h 17502"/>
              <a:gd name="connsiteX5" fmla="*/ 8673 w 52272"/>
              <a:gd name="connsiteY5" fmla="*/ 17502 h 17502"/>
              <a:gd name="connsiteX6" fmla="*/ 0 w 52272"/>
              <a:gd name="connsiteY6" fmla="*/ 8828 h 17502"/>
              <a:gd name="connsiteX7" fmla="*/ 8673 w 52272"/>
              <a:gd name="connsiteY7" fmla="*/ 0 h 17502"/>
              <a:gd name="connsiteX8" fmla="*/ 8673 w 52272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2" h="17502">
                <a:moveTo>
                  <a:pt x="8673" y="0"/>
                </a:moveTo>
                <a:lnTo>
                  <a:pt x="8673" y="0"/>
                </a:lnTo>
                <a:lnTo>
                  <a:pt x="43676" y="0"/>
                </a:lnTo>
                <a:cubicBezTo>
                  <a:pt x="48245" y="0"/>
                  <a:pt x="52272" y="4259"/>
                  <a:pt x="52272" y="8828"/>
                </a:cubicBezTo>
                <a:cubicBezTo>
                  <a:pt x="52272" y="13475"/>
                  <a:pt x="48245" y="17502"/>
                  <a:pt x="43676" y="17502"/>
                </a:cubicBezTo>
                <a:lnTo>
                  <a:pt x="8673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Freeform 3"/>
          <p:cNvSpPr/>
          <p:nvPr/>
        </p:nvSpPr>
        <p:spPr>
          <a:xfrm>
            <a:off x="4118957" y="4439031"/>
            <a:ext cx="52272" cy="17502"/>
          </a:xfrm>
          <a:custGeom>
            <a:avLst/>
            <a:gdLst>
              <a:gd name="connsiteX0" fmla="*/ 8673 w 52272"/>
              <a:gd name="connsiteY0" fmla="*/ 0 h 17502"/>
              <a:gd name="connsiteX1" fmla="*/ 8673 w 52272"/>
              <a:gd name="connsiteY1" fmla="*/ 0 h 17502"/>
              <a:gd name="connsiteX2" fmla="*/ 43676 w 52272"/>
              <a:gd name="connsiteY2" fmla="*/ 0 h 17502"/>
              <a:gd name="connsiteX3" fmla="*/ 52272 w 52272"/>
              <a:gd name="connsiteY3" fmla="*/ 8828 h 17502"/>
              <a:gd name="connsiteX4" fmla="*/ 43676 w 52272"/>
              <a:gd name="connsiteY4" fmla="*/ 17502 h 17502"/>
              <a:gd name="connsiteX5" fmla="*/ 8673 w 52272"/>
              <a:gd name="connsiteY5" fmla="*/ 17502 h 17502"/>
              <a:gd name="connsiteX6" fmla="*/ 0 w 52272"/>
              <a:gd name="connsiteY6" fmla="*/ 8828 h 17502"/>
              <a:gd name="connsiteX7" fmla="*/ 8673 w 52272"/>
              <a:gd name="connsiteY7" fmla="*/ 0 h 17502"/>
              <a:gd name="connsiteX8" fmla="*/ 8673 w 52272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2" h="17502">
                <a:moveTo>
                  <a:pt x="8673" y="0"/>
                </a:moveTo>
                <a:lnTo>
                  <a:pt x="8673" y="0"/>
                </a:lnTo>
                <a:lnTo>
                  <a:pt x="43676" y="0"/>
                </a:lnTo>
                <a:cubicBezTo>
                  <a:pt x="48245" y="0"/>
                  <a:pt x="52272" y="4259"/>
                  <a:pt x="52272" y="8828"/>
                </a:cubicBezTo>
                <a:cubicBezTo>
                  <a:pt x="52272" y="13475"/>
                  <a:pt x="48245" y="17502"/>
                  <a:pt x="43676" y="17502"/>
                </a:cubicBezTo>
                <a:lnTo>
                  <a:pt x="8673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Freeform 3"/>
          <p:cNvSpPr/>
          <p:nvPr/>
        </p:nvSpPr>
        <p:spPr>
          <a:xfrm>
            <a:off x="4188730" y="4439031"/>
            <a:ext cx="52349" cy="17502"/>
          </a:xfrm>
          <a:custGeom>
            <a:avLst/>
            <a:gdLst>
              <a:gd name="connsiteX0" fmla="*/ 8673 w 52349"/>
              <a:gd name="connsiteY0" fmla="*/ 0 h 17502"/>
              <a:gd name="connsiteX1" fmla="*/ 8673 w 52349"/>
              <a:gd name="connsiteY1" fmla="*/ 0 h 17502"/>
              <a:gd name="connsiteX2" fmla="*/ 43676 w 52349"/>
              <a:gd name="connsiteY2" fmla="*/ 0 h 17502"/>
              <a:gd name="connsiteX3" fmla="*/ 52349 w 52349"/>
              <a:gd name="connsiteY3" fmla="*/ 8828 h 17502"/>
              <a:gd name="connsiteX4" fmla="*/ 43676 w 52349"/>
              <a:gd name="connsiteY4" fmla="*/ 17502 h 17502"/>
              <a:gd name="connsiteX5" fmla="*/ 8673 w 52349"/>
              <a:gd name="connsiteY5" fmla="*/ 17502 h 17502"/>
              <a:gd name="connsiteX6" fmla="*/ 0 w 52349"/>
              <a:gd name="connsiteY6" fmla="*/ 8828 h 17502"/>
              <a:gd name="connsiteX7" fmla="*/ 8673 w 52349"/>
              <a:gd name="connsiteY7" fmla="*/ 0 h 17502"/>
              <a:gd name="connsiteX8" fmla="*/ 8673 w 52349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9" h="17502">
                <a:moveTo>
                  <a:pt x="8673" y="0"/>
                </a:moveTo>
                <a:lnTo>
                  <a:pt x="8673" y="0"/>
                </a:lnTo>
                <a:lnTo>
                  <a:pt x="43676" y="0"/>
                </a:lnTo>
                <a:cubicBezTo>
                  <a:pt x="48244" y="0"/>
                  <a:pt x="52349" y="4259"/>
                  <a:pt x="52349" y="8828"/>
                </a:cubicBezTo>
                <a:cubicBezTo>
                  <a:pt x="52349" y="13475"/>
                  <a:pt x="48244" y="17502"/>
                  <a:pt x="43676" y="17502"/>
                </a:cubicBezTo>
                <a:lnTo>
                  <a:pt x="8673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Freeform 3"/>
          <p:cNvSpPr/>
          <p:nvPr/>
        </p:nvSpPr>
        <p:spPr>
          <a:xfrm>
            <a:off x="4258504" y="4439031"/>
            <a:ext cx="52348" cy="17502"/>
          </a:xfrm>
          <a:custGeom>
            <a:avLst/>
            <a:gdLst>
              <a:gd name="connsiteX0" fmla="*/ 8673 w 52348"/>
              <a:gd name="connsiteY0" fmla="*/ 0 h 17502"/>
              <a:gd name="connsiteX1" fmla="*/ 8673 w 52348"/>
              <a:gd name="connsiteY1" fmla="*/ 0 h 17502"/>
              <a:gd name="connsiteX2" fmla="*/ 43675 w 52348"/>
              <a:gd name="connsiteY2" fmla="*/ 0 h 17502"/>
              <a:gd name="connsiteX3" fmla="*/ 52349 w 52348"/>
              <a:gd name="connsiteY3" fmla="*/ 8828 h 17502"/>
              <a:gd name="connsiteX4" fmla="*/ 43675 w 52348"/>
              <a:gd name="connsiteY4" fmla="*/ 17502 h 17502"/>
              <a:gd name="connsiteX5" fmla="*/ 8673 w 52348"/>
              <a:gd name="connsiteY5" fmla="*/ 17502 h 17502"/>
              <a:gd name="connsiteX6" fmla="*/ 0 w 52348"/>
              <a:gd name="connsiteY6" fmla="*/ 8828 h 17502"/>
              <a:gd name="connsiteX7" fmla="*/ 8673 w 52348"/>
              <a:gd name="connsiteY7" fmla="*/ 0 h 17502"/>
              <a:gd name="connsiteX8" fmla="*/ 8673 w 52348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348" h="17502">
                <a:moveTo>
                  <a:pt x="8673" y="0"/>
                </a:moveTo>
                <a:lnTo>
                  <a:pt x="8673" y="0"/>
                </a:lnTo>
                <a:lnTo>
                  <a:pt x="43675" y="0"/>
                </a:lnTo>
                <a:cubicBezTo>
                  <a:pt x="48322" y="0"/>
                  <a:pt x="52349" y="4259"/>
                  <a:pt x="52349" y="8828"/>
                </a:cubicBezTo>
                <a:cubicBezTo>
                  <a:pt x="52349" y="13475"/>
                  <a:pt x="48322" y="17502"/>
                  <a:pt x="43675" y="17502"/>
                </a:cubicBezTo>
                <a:lnTo>
                  <a:pt x="8673" y="17502"/>
                </a:lnTo>
                <a:cubicBezTo>
                  <a:pt x="4104" y="17502"/>
                  <a:pt x="0" y="13475"/>
                  <a:pt x="0" y="8828"/>
                </a:cubicBezTo>
                <a:cubicBezTo>
                  <a:pt x="0" y="4259"/>
                  <a:pt x="4104" y="0"/>
                  <a:pt x="8673" y="0"/>
                </a:cubicBezTo>
                <a:lnTo>
                  <a:pt x="86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Freeform 3"/>
          <p:cNvSpPr/>
          <p:nvPr/>
        </p:nvSpPr>
        <p:spPr>
          <a:xfrm>
            <a:off x="4328354" y="4439031"/>
            <a:ext cx="52271" cy="17502"/>
          </a:xfrm>
          <a:custGeom>
            <a:avLst/>
            <a:gdLst>
              <a:gd name="connsiteX0" fmla="*/ 8595 w 52271"/>
              <a:gd name="connsiteY0" fmla="*/ 0 h 17502"/>
              <a:gd name="connsiteX1" fmla="*/ 8595 w 52271"/>
              <a:gd name="connsiteY1" fmla="*/ 0 h 17502"/>
              <a:gd name="connsiteX2" fmla="*/ 43598 w 52271"/>
              <a:gd name="connsiteY2" fmla="*/ 0 h 17502"/>
              <a:gd name="connsiteX3" fmla="*/ 52272 w 52271"/>
              <a:gd name="connsiteY3" fmla="*/ 8828 h 17502"/>
              <a:gd name="connsiteX4" fmla="*/ 43598 w 52271"/>
              <a:gd name="connsiteY4" fmla="*/ 17502 h 17502"/>
              <a:gd name="connsiteX5" fmla="*/ 8595 w 52271"/>
              <a:gd name="connsiteY5" fmla="*/ 17502 h 17502"/>
              <a:gd name="connsiteX6" fmla="*/ 0 w 52271"/>
              <a:gd name="connsiteY6" fmla="*/ 8828 h 17502"/>
              <a:gd name="connsiteX7" fmla="*/ 8595 w 52271"/>
              <a:gd name="connsiteY7" fmla="*/ 0 h 17502"/>
              <a:gd name="connsiteX8" fmla="*/ 8595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595" y="0"/>
                </a:moveTo>
                <a:lnTo>
                  <a:pt x="8595" y="0"/>
                </a:lnTo>
                <a:lnTo>
                  <a:pt x="43598" y="0"/>
                </a:lnTo>
                <a:cubicBezTo>
                  <a:pt x="48245" y="0"/>
                  <a:pt x="52272" y="4259"/>
                  <a:pt x="52272" y="8828"/>
                </a:cubicBezTo>
                <a:cubicBezTo>
                  <a:pt x="52272" y="13475"/>
                  <a:pt x="48245" y="17502"/>
                  <a:pt x="43598" y="17502"/>
                </a:cubicBezTo>
                <a:lnTo>
                  <a:pt x="8595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595" y="0"/>
                </a:cubicBezTo>
                <a:lnTo>
                  <a:pt x="85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Freeform 3"/>
          <p:cNvSpPr/>
          <p:nvPr/>
        </p:nvSpPr>
        <p:spPr>
          <a:xfrm>
            <a:off x="4398127" y="4439031"/>
            <a:ext cx="52271" cy="17502"/>
          </a:xfrm>
          <a:custGeom>
            <a:avLst/>
            <a:gdLst>
              <a:gd name="connsiteX0" fmla="*/ 8828 w 52271"/>
              <a:gd name="connsiteY0" fmla="*/ 0 h 17502"/>
              <a:gd name="connsiteX1" fmla="*/ 8828 w 52271"/>
              <a:gd name="connsiteY1" fmla="*/ 0 h 17502"/>
              <a:gd name="connsiteX2" fmla="*/ 43598 w 52271"/>
              <a:gd name="connsiteY2" fmla="*/ 0 h 17502"/>
              <a:gd name="connsiteX3" fmla="*/ 52271 w 52271"/>
              <a:gd name="connsiteY3" fmla="*/ 8828 h 17502"/>
              <a:gd name="connsiteX4" fmla="*/ 43598 w 52271"/>
              <a:gd name="connsiteY4" fmla="*/ 17502 h 17502"/>
              <a:gd name="connsiteX5" fmla="*/ 8828 w 52271"/>
              <a:gd name="connsiteY5" fmla="*/ 17502 h 17502"/>
              <a:gd name="connsiteX6" fmla="*/ 0 w 52271"/>
              <a:gd name="connsiteY6" fmla="*/ 8828 h 17502"/>
              <a:gd name="connsiteX7" fmla="*/ 8828 w 52271"/>
              <a:gd name="connsiteY7" fmla="*/ 0 h 17502"/>
              <a:gd name="connsiteX8" fmla="*/ 8828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828" y="0"/>
                </a:moveTo>
                <a:lnTo>
                  <a:pt x="8828" y="0"/>
                </a:lnTo>
                <a:lnTo>
                  <a:pt x="43598" y="0"/>
                </a:lnTo>
                <a:cubicBezTo>
                  <a:pt x="48244" y="0"/>
                  <a:pt x="52271" y="4259"/>
                  <a:pt x="52271" y="8828"/>
                </a:cubicBezTo>
                <a:cubicBezTo>
                  <a:pt x="52271" y="13475"/>
                  <a:pt x="48244" y="17502"/>
                  <a:pt x="43598" y="17502"/>
                </a:cubicBezTo>
                <a:lnTo>
                  <a:pt x="8828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828" y="0"/>
                </a:cubicBezTo>
                <a:lnTo>
                  <a:pt x="882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Freeform 3"/>
          <p:cNvSpPr/>
          <p:nvPr/>
        </p:nvSpPr>
        <p:spPr>
          <a:xfrm>
            <a:off x="4467900" y="4439031"/>
            <a:ext cx="52271" cy="17502"/>
          </a:xfrm>
          <a:custGeom>
            <a:avLst/>
            <a:gdLst>
              <a:gd name="connsiteX0" fmla="*/ 8827 w 52271"/>
              <a:gd name="connsiteY0" fmla="*/ 0 h 17502"/>
              <a:gd name="connsiteX1" fmla="*/ 8827 w 52271"/>
              <a:gd name="connsiteY1" fmla="*/ 0 h 17502"/>
              <a:gd name="connsiteX2" fmla="*/ 43598 w 52271"/>
              <a:gd name="connsiteY2" fmla="*/ 0 h 17502"/>
              <a:gd name="connsiteX3" fmla="*/ 52271 w 52271"/>
              <a:gd name="connsiteY3" fmla="*/ 8828 h 17502"/>
              <a:gd name="connsiteX4" fmla="*/ 43598 w 52271"/>
              <a:gd name="connsiteY4" fmla="*/ 17502 h 17502"/>
              <a:gd name="connsiteX5" fmla="*/ 8827 w 52271"/>
              <a:gd name="connsiteY5" fmla="*/ 17502 h 17502"/>
              <a:gd name="connsiteX6" fmla="*/ 0 w 52271"/>
              <a:gd name="connsiteY6" fmla="*/ 8828 h 17502"/>
              <a:gd name="connsiteX7" fmla="*/ 8827 w 52271"/>
              <a:gd name="connsiteY7" fmla="*/ 0 h 17502"/>
              <a:gd name="connsiteX8" fmla="*/ 8827 w 52271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271" h="17502">
                <a:moveTo>
                  <a:pt x="8827" y="0"/>
                </a:moveTo>
                <a:lnTo>
                  <a:pt x="8827" y="0"/>
                </a:lnTo>
                <a:lnTo>
                  <a:pt x="43598" y="0"/>
                </a:lnTo>
                <a:cubicBezTo>
                  <a:pt x="48244" y="0"/>
                  <a:pt x="52271" y="4259"/>
                  <a:pt x="52271" y="8828"/>
                </a:cubicBezTo>
                <a:cubicBezTo>
                  <a:pt x="52271" y="13475"/>
                  <a:pt x="48244" y="17502"/>
                  <a:pt x="43598" y="17502"/>
                </a:cubicBezTo>
                <a:lnTo>
                  <a:pt x="8827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4259"/>
                  <a:pt x="4026" y="0"/>
                  <a:pt x="8827" y="0"/>
                </a:cubicBezTo>
                <a:lnTo>
                  <a:pt x="882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Freeform 3"/>
          <p:cNvSpPr/>
          <p:nvPr/>
        </p:nvSpPr>
        <p:spPr>
          <a:xfrm>
            <a:off x="714495" y="4369335"/>
            <a:ext cx="3833086" cy="1111811"/>
          </a:xfrm>
          <a:custGeom>
            <a:avLst/>
            <a:gdLst>
              <a:gd name="connsiteX0" fmla="*/ 8747 w 3833086"/>
              <a:gd name="connsiteY0" fmla="*/ 55291 h 1111811"/>
              <a:gd name="connsiteX1" fmla="*/ 8747 w 3833086"/>
              <a:gd name="connsiteY1" fmla="*/ 55291 h 1111811"/>
              <a:gd name="connsiteX2" fmla="*/ 148316 w 3833086"/>
              <a:gd name="connsiteY2" fmla="*/ 8747 h 1111811"/>
              <a:gd name="connsiteX3" fmla="*/ 287878 w 3833086"/>
              <a:gd name="connsiteY3" fmla="*/ 125069 h 1111811"/>
              <a:gd name="connsiteX4" fmla="*/ 435734 w 3833086"/>
              <a:gd name="connsiteY4" fmla="*/ 133356 h 1111811"/>
              <a:gd name="connsiteX5" fmla="*/ 575280 w 3833086"/>
              <a:gd name="connsiteY5" fmla="*/ 264858 h 1111811"/>
              <a:gd name="connsiteX6" fmla="*/ 714826 w 3833086"/>
              <a:gd name="connsiteY6" fmla="*/ 311325 h 1111811"/>
              <a:gd name="connsiteX7" fmla="*/ 854372 w 3833086"/>
              <a:gd name="connsiteY7" fmla="*/ 342923 h 1111811"/>
              <a:gd name="connsiteX8" fmla="*/ 1001508 w 3833086"/>
              <a:gd name="connsiteY8" fmla="*/ 264858 h 1111811"/>
              <a:gd name="connsiteX9" fmla="*/ 1141054 w 3833086"/>
              <a:gd name="connsiteY9" fmla="*/ 233880 h 1111811"/>
              <a:gd name="connsiteX10" fmla="*/ 1280601 w 3833086"/>
              <a:gd name="connsiteY10" fmla="*/ 396902 h 1111811"/>
              <a:gd name="connsiteX11" fmla="*/ 1420147 w 3833086"/>
              <a:gd name="connsiteY11" fmla="*/ 427881 h 1111811"/>
              <a:gd name="connsiteX12" fmla="*/ 1559771 w 3833086"/>
              <a:gd name="connsiteY12" fmla="*/ 404570 h 1111811"/>
              <a:gd name="connsiteX13" fmla="*/ 1707603 w 3833086"/>
              <a:gd name="connsiteY13" fmla="*/ 567437 h 1111811"/>
              <a:gd name="connsiteX14" fmla="*/ 1847149 w 3833086"/>
              <a:gd name="connsiteY14" fmla="*/ 839503 h 1111811"/>
              <a:gd name="connsiteX15" fmla="*/ 1986695 w 3833086"/>
              <a:gd name="connsiteY15" fmla="*/ 925002 h 1111811"/>
              <a:gd name="connsiteX16" fmla="*/ 2126242 w 3833086"/>
              <a:gd name="connsiteY16" fmla="*/ 886047 h 1111811"/>
              <a:gd name="connsiteX17" fmla="*/ 2265865 w 3833086"/>
              <a:gd name="connsiteY17" fmla="*/ 986726 h 1111811"/>
              <a:gd name="connsiteX18" fmla="*/ 2412923 w 3833086"/>
              <a:gd name="connsiteY18" fmla="*/ 1103064 h 1111811"/>
              <a:gd name="connsiteX19" fmla="*/ 2552470 w 3833086"/>
              <a:gd name="connsiteY19" fmla="*/ 1018091 h 1111811"/>
              <a:gd name="connsiteX20" fmla="*/ 2692016 w 3833086"/>
              <a:gd name="connsiteY20" fmla="*/ 901768 h 1111811"/>
              <a:gd name="connsiteX21" fmla="*/ 2831562 w 3833086"/>
              <a:gd name="connsiteY21" fmla="*/ 823703 h 1111811"/>
              <a:gd name="connsiteX22" fmla="*/ 2978853 w 3833086"/>
              <a:gd name="connsiteY22" fmla="*/ 839503 h 1111811"/>
              <a:gd name="connsiteX23" fmla="*/ 3118399 w 3833086"/>
              <a:gd name="connsiteY23" fmla="*/ 738746 h 1111811"/>
              <a:gd name="connsiteX24" fmla="*/ 3258023 w 3833086"/>
              <a:gd name="connsiteY24" fmla="*/ 692046 h 1111811"/>
              <a:gd name="connsiteX25" fmla="*/ 3397569 w 3833086"/>
              <a:gd name="connsiteY25" fmla="*/ 629703 h 1111811"/>
              <a:gd name="connsiteX26" fmla="*/ 3537115 w 3833086"/>
              <a:gd name="connsiteY26" fmla="*/ 676480 h 1111811"/>
              <a:gd name="connsiteX27" fmla="*/ 3684793 w 3833086"/>
              <a:gd name="connsiteY27" fmla="*/ 590903 h 1111811"/>
              <a:gd name="connsiteX28" fmla="*/ 3824339 w 3833086"/>
              <a:gd name="connsiteY28" fmla="*/ 544203 h 1111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833086" h="1111811">
                <a:moveTo>
                  <a:pt x="8747" y="55291"/>
                </a:moveTo>
                <a:lnTo>
                  <a:pt x="8747" y="55291"/>
                </a:lnTo>
                <a:lnTo>
                  <a:pt x="148316" y="8747"/>
                </a:lnTo>
                <a:lnTo>
                  <a:pt x="287878" y="125069"/>
                </a:lnTo>
                <a:lnTo>
                  <a:pt x="435734" y="133356"/>
                </a:lnTo>
                <a:lnTo>
                  <a:pt x="575280" y="264858"/>
                </a:lnTo>
                <a:lnTo>
                  <a:pt x="714826" y="311325"/>
                </a:lnTo>
                <a:lnTo>
                  <a:pt x="854372" y="342923"/>
                </a:lnTo>
                <a:lnTo>
                  <a:pt x="1001508" y="264858"/>
                </a:lnTo>
                <a:lnTo>
                  <a:pt x="1141054" y="233880"/>
                </a:lnTo>
                <a:lnTo>
                  <a:pt x="1280601" y="396902"/>
                </a:lnTo>
                <a:lnTo>
                  <a:pt x="1420147" y="427881"/>
                </a:lnTo>
                <a:lnTo>
                  <a:pt x="1559771" y="404570"/>
                </a:lnTo>
                <a:lnTo>
                  <a:pt x="1707603" y="567437"/>
                </a:lnTo>
                <a:lnTo>
                  <a:pt x="1847149" y="839503"/>
                </a:lnTo>
                <a:lnTo>
                  <a:pt x="1986695" y="925002"/>
                </a:lnTo>
                <a:lnTo>
                  <a:pt x="2126242" y="886047"/>
                </a:lnTo>
                <a:lnTo>
                  <a:pt x="2265865" y="986726"/>
                </a:lnTo>
                <a:lnTo>
                  <a:pt x="2412923" y="1103064"/>
                </a:lnTo>
                <a:lnTo>
                  <a:pt x="2552470" y="1018091"/>
                </a:lnTo>
                <a:lnTo>
                  <a:pt x="2692016" y="901768"/>
                </a:lnTo>
                <a:lnTo>
                  <a:pt x="2831562" y="823703"/>
                </a:lnTo>
                <a:lnTo>
                  <a:pt x="2978853" y="839503"/>
                </a:lnTo>
                <a:lnTo>
                  <a:pt x="3118399" y="738746"/>
                </a:lnTo>
                <a:lnTo>
                  <a:pt x="3258023" y="692046"/>
                </a:lnTo>
                <a:lnTo>
                  <a:pt x="3397569" y="629703"/>
                </a:lnTo>
                <a:lnTo>
                  <a:pt x="3537115" y="676480"/>
                </a:lnTo>
                <a:lnTo>
                  <a:pt x="3684793" y="590903"/>
                </a:lnTo>
                <a:lnTo>
                  <a:pt x="3824339" y="5442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Freeform 3"/>
          <p:cNvSpPr/>
          <p:nvPr/>
        </p:nvSpPr>
        <p:spPr>
          <a:xfrm>
            <a:off x="714495" y="4384901"/>
            <a:ext cx="3833086" cy="1197567"/>
          </a:xfrm>
          <a:custGeom>
            <a:avLst/>
            <a:gdLst>
              <a:gd name="connsiteX0" fmla="*/ 8747 w 3833086"/>
              <a:gd name="connsiteY0" fmla="*/ 39725 h 1197567"/>
              <a:gd name="connsiteX1" fmla="*/ 8747 w 3833086"/>
              <a:gd name="connsiteY1" fmla="*/ 39725 h 1197567"/>
              <a:gd name="connsiteX2" fmla="*/ 148316 w 3833086"/>
              <a:gd name="connsiteY2" fmla="*/ 8747 h 1197567"/>
              <a:gd name="connsiteX3" fmla="*/ 287878 w 3833086"/>
              <a:gd name="connsiteY3" fmla="*/ 195080 h 1197567"/>
              <a:gd name="connsiteX4" fmla="*/ 435734 w 3833086"/>
              <a:gd name="connsiteY4" fmla="*/ 202747 h 1197567"/>
              <a:gd name="connsiteX5" fmla="*/ 575280 w 3833086"/>
              <a:gd name="connsiteY5" fmla="*/ 358102 h 1197567"/>
              <a:gd name="connsiteX6" fmla="*/ 714826 w 3833086"/>
              <a:gd name="connsiteY6" fmla="*/ 420368 h 1197567"/>
              <a:gd name="connsiteX7" fmla="*/ 854372 w 3833086"/>
              <a:gd name="connsiteY7" fmla="*/ 443602 h 1197567"/>
              <a:gd name="connsiteX8" fmla="*/ 1001508 w 3833086"/>
              <a:gd name="connsiteY8" fmla="*/ 420368 h 1197567"/>
              <a:gd name="connsiteX9" fmla="*/ 1141054 w 3833086"/>
              <a:gd name="connsiteY9" fmla="*/ 365769 h 1197567"/>
              <a:gd name="connsiteX10" fmla="*/ 1280601 w 3833086"/>
              <a:gd name="connsiteY10" fmla="*/ 528637 h 1197567"/>
              <a:gd name="connsiteX11" fmla="*/ 1420147 w 3833086"/>
              <a:gd name="connsiteY11" fmla="*/ 466913 h 1197567"/>
              <a:gd name="connsiteX12" fmla="*/ 1559771 w 3833086"/>
              <a:gd name="connsiteY12" fmla="*/ 404647 h 1197567"/>
              <a:gd name="connsiteX13" fmla="*/ 1707603 w 3833086"/>
              <a:gd name="connsiteY13" fmla="*/ 536846 h 1197567"/>
              <a:gd name="connsiteX14" fmla="*/ 1847149 w 3833086"/>
              <a:gd name="connsiteY14" fmla="*/ 854682 h 1197567"/>
              <a:gd name="connsiteX15" fmla="*/ 1986695 w 3833086"/>
              <a:gd name="connsiteY15" fmla="*/ 994471 h 1197567"/>
              <a:gd name="connsiteX16" fmla="*/ 2126242 w 3833086"/>
              <a:gd name="connsiteY16" fmla="*/ 924460 h 1197567"/>
              <a:gd name="connsiteX17" fmla="*/ 2265866 w 3833086"/>
              <a:gd name="connsiteY17" fmla="*/ 1056737 h 1197567"/>
              <a:gd name="connsiteX18" fmla="*/ 2412923 w 3833086"/>
              <a:gd name="connsiteY18" fmla="*/ 1188820 h 1197567"/>
              <a:gd name="connsiteX19" fmla="*/ 2552470 w 3833086"/>
              <a:gd name="connsiteY19" fmla="*/ 1103265 h 1197567"/>
              <a:gd name="connsiteX20" fmla="*/ 2692016 w 3833086"/>
              <a:gd name="connsiteY20" fmla="*/ 940259 h 1197567"/>
              <a:gd name="connsiteX21" fmla="*/ 2831562 w 3833086"/>
              <a:gd name="connsiteY21" fmla="*/ 893714 h 1197567"/>
              <a:gd name="connsiteX22" fmla="*/ 2978853 w 3833086"/>
              <a:gd name="connsiteY22" fmla="*/ 862736 h 1197567"/>
              <a:gd name="connsiteX23" fmla="*/ 3118399 w 3833086"/>
              <a:gd name="connsiteY23" fmla="*/ 730692 h 1197567"/>
              <a:gd name="connsiteX24" fmla="*/ 3258023 w 3833086"/>
              <a:gd name="connsiteY24" fmla="*/ 676480 h 1197567"/>
              <a:gd name="connsiteX25" fmla="*/ 3397569 w 3833086"/>
              <a:gd name="connsiteY25" fmla="*/ 575336 h 1197567"/>
              <a:gd name="connsiteX26" fmla="*/ 3537115 w 3833086"/>
              <a:gd name="connsiteY26" fmla="*/ 699946 h 1197567"/>
              <a:gd name="connsiteX27" fmla="*/ 3684793 w 3833086"/>
              <a:gd name="connsiteY27" fmla="*/ 668348 h 1197567"/>
              <a:gd name="connsiteX28" fmla="*/ 3824339 w 3833086"/>
              <a:gd name="connsiteY28" fmla="*/ 536846 h 1197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833086" h="1197567">
                <a:moveTo>
                  <a:pt x="8747" y="39725"/>
                </a:moveTo>
                <a:lnTo>
                  <a:pt x="8747" y="39725"/>
                </a:lnTo>
                <a:lnTo>
                  <a:pt x="148316" y="8747"/>
                </a:lnTo>
                <a:lnTo>
                  <a:pt x="287878" y="195080"/>
                </a:lnTo>
                <a:lnTo>
                  <a:pt x="435734" y="202747"/>
                </a:lnTo>
                <a:lnTo>
                  <a:pt x="575280" y="358102"/>
                </a:lnTo>
                <a:lnTo>
                  <a:pt x="714826" y="420368"/>
                </a:lnTo>
                <a:lnTo>
                  <a:pt x="854372" y="443602"/>
                </a:lnTo>
                <a:lnTo>
                  <a:pt x="1001508" y="420368"/>
                </a:lnTo>
                <a:lnTo>
                  <a:pt x="1141054" y="365769"/>
                </a:lnTo>
                <a:lnTo>
                  <a:pt x="1280601" y="528637"/>
                </a:lnTo>
                <a:lnTo>
                  <a:pt x="1420147" y="466913"/>
                </a:lnTo>
                <a:lnTo>
                  <a:pt x="1559771" y="404647"/>
                </a:lnTo>
                <a:lnTo>
                  <a:pt x="1707603" y="536846"/>
                </a:lnTo>
                <a:lnTo>
                  <a:pt x="1847149" y="854682"/>
                </a:lnTo>
                <a:lnTo>
                  <a:pt x="1986695" y="994471"/>
                </a:lnTo>
                <a:lnTo>
                  <a:pt x="2126242" y="924460"/>
                </a:lnTo>
                <a:lnTo>
                  <a:pt x="2265866" y="1056737"/>
                </a:lnTo>
                <a:lnTo>
                  <a:pt x="2412923" y="1188820"/>
                </a:lnTo>
                <a:lnTo>
                  <a:pt x="2552470" y="1103265"/>
                </a:lnTo>
                <a:lnTo>
                  <a:pt x="2692016" y="940259"/>
                </a:lnTo>
                <a:lnTo>
                  <a:pt x="2831562" y="893714"/>
                </a:lnTo>
                <a:lnTo>
                  <a:pt x="2978853" y="862736"/>
                </a:lnTo>
                <a:lnTo>
                  <a:pt x="3118399" y="730692"/>
                </a:lnTo>
                <a:lnTo>
                  <a:pt x="3258023" y="676480"/>
                </a:lnTo>
                <a:lnTo>
                  <a:pt x="3397569" y="575336"/>
                </a:lnTo>
                <a:lnTo>
                  <a:pt x="3537115" y="699946"/>
                </a:lnTo>
                <a:lnTo>
                  <a:pt x="3684793" y="668348"/>
                </a:lnTo>
                <a:lnTo>
                  <a:pt x="3824339" y="536846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Freeform 3"/>
          <p:cNvSpPr/>
          <p:nvPr/>
        </p:nvSpPr>
        <p:spPr>
          <a:xfrm>
            <a:off x="714495" y="4400700"/>
            <a:ext cx="3833086" cy="1275012"/>
          </a:xfrm>
          <a:custGeom>
            <a:avLst/>
            <a:gdLst>
              <a:gd name="connsiteX0" fmla="*/ 8747 w 3833086"/>
              <a:gd name="connsiteY0" fmla="*/ 23926 h 1275012"/>
              <a:gd name="connsiteX1" fmla="*/ 8747 w 3833086"/>
              <a:gd name="connsiteY1" fmla="*/ 23926 h 1275012"/>
              <a:gd name="connsiteX2" fmla="*/ 148316 w 3833086"/>
              <a:gd name="connsiteY2" fmla="*/ 8747 h 1275012"/>
              <a:gd name="connsiteX3" fmla="*/ 287878 w 3833086"/>
              <a:gd name="connsiteY3" fmla="*/ 132736 h 1275012"/>
              <a:gd name="connsiteX4" fmla="*/ 435734 w 3833086"/>
              <a:gd name="connsiteY4" fmla="*/ 140249 h 1275012"/>
              <a:gd name="connsiteX5" fmla="*/ 575280 w 3833086"/>
              <a:gd name="connsiteY5" fmla="*/ 233493 h 1275012"/>
              <a:gd name="connsiteX6" fmla="*/ 714826 w 3833086"/>
              <a:gd name="connsiteY6" fmla="*/ 318992 h 1275012"/>
              <a:gd name="connsiteX7" fmla="*/ 854372 w 3833086"/>
              <a:gd name="connsiteY7" fmla="*/ 349970 h 1275012"/>
              <a:gd name="connsiteX8" fmla="*/ 1001508 w 3833086"/>
              <a:gd name="connsiteY8" fmla="*/ 279960 h 1275012"/>
              <a:gd name="connsiteX9" fmla="*/ 1141054 w 3833086"/>
              <a:gd name="connsiteY9" fmla="*/ 256726 h 1275012"/>
              <a:gd name="connsiteX10" fmla="*/ 1280601 w 3833086"/>
              <a:gd name="connsiteY10" fmla="*/ 466293 h 1275012"/>
              <a:gd name="connsiteX11" fmla="*/ 1420147 w 3833086"/>
              <a:gd name="connsiteY11" fmla="*/ 373204 h 1275012"/>
              <a:gd name="connsiteX12" fmla="*/ 1559771 w 3833086"/>
              <a:gd name="connsiteY12" fmla="*/ 334791 h 1275012"/>
              <a:gd name="connsiteX13" fmla="*/ 1707603 w 3833086"/>
              <a:gd name="connsiteY13" fmla="*/ 381336 h 1275012"/>
              <a:gd name="connsiteX14" fmla="*/ 1847149 w 3833086"/>
              <a:gd name="connsiteY14" fmla="*/ 738126 h 1275012"/>
              <a:gd name="connsiteX15" fmla="*/ 1986695 w 3833086"/>
              <a:gd name="connsiteY15" fmla="*/ 916947 h 1275012"/>
              <a:gd name="connsiteX16" fmla="*/ 2126242 w 3833086"/>
              <a:gd name="connsiteY16" fmla="*/ 885427 h 1275012"/>
              <a:gd name="connsiteX17" fmla="*/ 2265866 w 3833086"/>
              <a:gd name="connsiteY17" fmla="*/ 1103227 h 1275012"/>
              <a:gd name="connsiteX18" fmla="*/ 2412923 w 3833086"/>
              <a:gd name="connsiteY18" fmla="*/ 1266264 h 1275012"/>
              <a:gd name="connsiteX19" fmla="*/ 2552470 w 3833086"/>
              <a:gd name="connsiteY19" fmla="*/ 1164943 h 1275012"/>
              <a:gd name="connsiteX20" fmla="*/ 2692016 w 3833086"/>
              <a:gd name="connsiteY20" fmla="*/ 1001905 h 1275012"/>
              <a:gd name="connsiteX21" fmla="*/ 2831562 w 3833086"/>
              <a:gd name="connsiteY21" fmla="*/ 955361 h 1275012"/>
              <a:gd name="connsiteX22" fmla="*/ 2978853 w 3833086"/>
              <a:gd name="connsiteY22" fmla="*/ 963492 h 1275012"/>
              <a:gd name="connsiteX23" fmla="*/ 3118399 w 3833086"/>
              <a:gd name="connsiteY23" fmla="*/ 846937 h 1275012"/>
              <a:gd name="connsiteX24" fmla="*/ 3258023 w 3833086"/>
              <a:gd name="connsiteY24" fmla="*/ 730614 h 1275012"/>
              <a:gd name="connsiteX25" fmla="*/ 3397569 w 3833086"/>
              <a:gd name="connsiteY25" fmla="*/ 660681 h 1275012"/>
              <a:gd name="connsiteX26" fmla="*/ 3537115 w 3833086"/>
              <a:gd name="connsiteY26" fmla="*/ 761438 h 1275012"/>
              <a:gd name="connsiteX27" fmla="*/ 3684793 w 3833086"/>
              <a:gd name="connsiteY27" fmla="*/ 707380 h 1275012"/>
              <a:gd name="connsiteX28" fmla="*/ 3824339 w 3833086"/>
              <a:gd name="connsiteY28" fmla="*/ 668348 h 1275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833086" h="1275012">
                <a:moveTo>
                  <a:pt x="8747" y="23926"/>
                </a:moveTo>
                <a:lnTo>
                  <a:pt x="8747" y="23926"/>
                </a:lnTo>
                <a:lnTo>
                  <a:pt x="148316" y="8747"/>
                </a:lnTo>
                <a:lnTo>
                  <a:pt x="287878" y="132736"/>
                </a:lnTo>
                <a:lnTo>
                  <a:pt x="435734" y="140249"/>
                </a:lnTo>
                <a:lnTo>
                  <a:pt x="575280" y="233493"/>
                </a:lnTo>
                <a:lnTo>
                  <a:pt x="714826" y="318992"/>
                </a:lnTo>
                <a:lnTo>
                  <a:pt x="854372" y="349970"/>
                </a:lnTo>
                <a:lnTo>
                  <a:pt x="1001508" y="279960"/>
                </a:lnTo>
                <a:lnTo>
                  <a:pt x="1141054" y="256726"/>
                </a:lnTo>
                <a:lnTo>
                  <a:pt x="1280601" y="466293"/>
                </a:lnTo>
                <a:lnTo>
                  <a:pt x="1420147" y="373204"/>
                </a:lnTo>
                <a:lnTo>
                  <a:pt x="1559771" y="334791"/>
                </a:lnTo>
                <a:lnTo>
                  <a:pt x="1707603" y="381336"/>
                </a:lnTo>
                <a:lnTo>
                  <a:pt x="1847149" y="738126"/>
                </a:lnTo>
                <a:lnTo>
                  <a:pt x="1986695" y="916947"/>
                </a:lnTo>
                <a:lnTo>
                  <a:pt x="2126242" y="885427"/>
                </a:lnTo>
                <a:lnTo>
                  <a:pt x="2265866" y="1103227"/>
                </a:lnTo>
                <a:lnTo>
                  <a:pt x="2412923" y="1266264"/>
                </a:lnTo>
                <a:lnTo>
                  <a:pt x="2552470" y="1164943"/>
                </a:lnTo>
                <a:lnTo>
                  <a:pt x="2692016" y="1001905"/>
                </a:lnTo>
                <a:lnTo>
                  <a:pt x="2831562" y="955361"/>
                </a:lnTo>
                <a:lnTo>
                  <a:pt x="2978853" y="963492"/>
                </a:lnTo>
                <a:lnTo>
                  <a:pt x="3118399" y="846937"/>
                </a:lnTo>
                <a:lnTo>
                  <a:pt x="3258023" y="730614"/>
                </a:lnTo>
                <a:lnTo>
                  <a:pt x="3397569" y="660681"/>
                </a:lnTo>
                <a:lnTo>
                  <a:pt x="3537115" y="761438"/>
                </a:lnTo>
                <a:lnTo>
                  <a:pt x="3684793" y="707380"/>
                </a:lnTo>
                <a:lnTo>
                  <a:pt x="3824339" y="668348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Freeform 3"/>
          <p:cNvSpPr/>
          <p:nvPr/>
        </p:nvSpPr>
        <p:spPr>
          <a:xfrm>
            <a:off x="714495" y="4377389"/>
            <a:ext cx="3833086" cy="801163"/>
          </a:xfrm>
          <a:custGeom>
            <a:avLst/>
            <a:gdLst>
              <a:gd name="connsiteX0" fmla="*/ 8747 w 3833086"/>
              <a:gd name="connsiteY0" fmla="*/ 47237 h 801163"/>
              <a:gd name="connsiteX1" fmla="*/ 8747 w 3833086"/>
              <a:gd name="connsiteY1" fmla="*/ 47237 h 801163"/>
              <a:gd name="connsiteX2" fmla="*/ 148316 w 3833086"/>
              <a:gd name="connsiteY2" fmla="*/ 8747 h 801163"/>
              <a:gd name="connsiteX3" fmla="*/ 287878 w 3833086"/>
              <a:gd name="connsiteY3" fmla="*/ 62958 h 801163"/>
              <a:gd name="connsiteX4" fmla="*/ 435734 w 3833086"/>
              <a:gd name="connsiteY4" fmla="*/ 78602 h 801163"/>
              <a:gd name="connsiteX5" fmla="*/ 575280 w 3833086"/>
              <a:gd name="connsiteY5" fmla="*/ 195080 h 801163"/>
              <a:gd name="connsiteX6" fmla="*/ 714826 w 3833086"/>
              <a:gd name="connsiteY6" fmla="*/ 225826 h 801163"/>
              <a:gd name="connsiteX7" fmla="*/ 854372 w 3833086"/>
              <a:gd name="connsiteY7" fmla="*/ 241625 h 801163"/>
              <a:gd name="connsiteX8" fmla="*/ 1001508 w 3833086"/>
              <a:gd name="connsiteY8" fmla="*/ 218314 h 801163"/>
              <a:gd name="connsiteX9" fmla="*/ 1141054 w 3833086"/>
              <a:gd name="connsiteY9" fmla="*/ 202593 h 801163"/>
              <a:gd name="connsiteX10" fmla="*/ 1280601 w 3833086"/>
              <a:gd name="connsiteY10" fmla="*/ 334869 h 801163"/>
              <a:gd name="connsiteX11" fmla="*/ 1420147 w 3833086"/>
              <a:gd name="connsiteY11" fmla="*/ 342304 h 801163"/>
              <a:gd name="connsiteX12" fmla="*/ 1559771 w 3833086"/>
              <a:gd name="connsiteY12" fmla="*/ 295836 h 801163"/>
              <a:gd name="connsiteX13" fmla="*/ 1707603 w 3833086"/>
              <a:gd name="connsiteY13" fmla="*/ 373282 h 801163"/>
              <a:gd name="connsiteX14" fmla="*/ 1847149 w 3833086"/>
              <a:gd name="connsiteY14" fmla="*/ 575182 h 801163"/>
              <a:gd name="connsiteX15" fmla="*/ 1986695 w 3833086"/>
              <a:gd name="connsiteY15" fmla="*/ 621649 h 801163"/>
              <a:gd name="connsiteX16" fmla="*/ 2126242 w 3833086"/>
              <a:gd name="connsiteY16" fmla="*/ 575182 h 801163"/>
              <a:gd name="connsiteX17" fmla="*/ 2265865 w 3833086"/>
              <a:gd name="connsiteY17" fmla="*/ 660681 h 801163"/>
              <a:gd name="connsiteX18" fmla="*/ 2412923 w 3833086"/>
              <a:gd name="connsiteY18" fmla="*/ 792416 h 801163"/>
              <a:gd name="connsiteX19" fmla="*/ 2552470 w 3833086"/>
              <a:gd name="connsiteY19" fmla="*/ 722405 h 801163"/>
              <a:gd name="connsiteX20" fmla="*/ 2692016 w 3833086"/>
              <a:gd name="connsiteY20" fmla="*/ 683992 h 801163"/>
              <a:gd name="connsiteX21" fmla="*/ 2831562 w 3833086"/>
              <a:gd name="connsiteY21" fmla="*/ 637448 h 801163"/>
              <a:gd name="connsiteX22" fmla="*/ 2978853 w 3833086"/>
              <a:gd name="connsiteY22" fmla="*/ 621649 h 801163"/>
              <a:gd name="connsiteX23" fmla="*/ 3118399 w 3833086"/>
              <a:gd name="connsiteY23" fmla="*/ 528637 h 801163"/>
              <a:gd name="connsiteX24" fmla="*/ 3258023 w 3833086"/>
              <a:gd name="connsiteY24" fmla="*/ 505404 h 801163"/>
              <a:gd name="connsiteX25" fmla="*/ 3397569 w 3833086"/>
              <a:gd name="connsiteY25" fmla="*/ 466371 h 801163"/>
              <a:gd name="connsiteX26" fmla="*/ 3537115 w 3833086"/>
              <a:gd name="connsiteY26" fmla="*/ 466371 h 801163"/>
              <a:gd name="connsiteX27" fmla="*/ 3684793 w 3833086"/>
              <a:gd name="connsiteY27" fmla="*/ 373282 h 801163"/>
              <a:gd name="connsiteX28" fmla="*/ 3824339 w 3833086"/>
              <a:gd name="connsiteY28" fmla="*/ 342304 h 801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833086" h="801163">
                <a:moveTo>
                  <a:pt x="8747" y="47237"/>
                </a:moveTo>
                <a:lnTo>
                  <a:pt x="8747" y="47237"/>
                </a:lnTo>
                <a:lnTo>
                  <a:pt x="148316" y="8747"/>
                </a:lnTo>
                <a:lnTo>
                  <a:pt x="287878" y="62958"/>
                </a:lnTo>
                <a:lnTo>
                  <a:pt x="435734" y="78602"/>
                </a:lnTo>
                <a:lnTo>
                  <a:pt x="575280" y="195080"/>
                </a:lnTo>
                <a:lnTo>
                  <a:pt x="714826" y="225826"/>
                </a:lnTo>
                <a:lnTo>
                  <a:pt x="854372" y="241625"/>
                </a:lnTo>
                <a:lnTo>
                  <a:pt x="1001508" y="218314"/>
                </a:lnTo>
                <a:lnTo>
                  <a:pt x="1141054" y="202593"/>
                </a:lnTo>
                <a:lnTo>
                  <a:pt x="1280601" y="334869"/>
                </a:lnTo>
                <a:lnTo>
                  <a:pt x="1420147" y="342304"/>
                </a:lnTo>
                <a:lnTo>
                  <a:pt x="1559771" y="295836"/>
                </a:lnTo>
                <a:lnTo>
                  <a:pt x="1707603" y="373282"/>
                </a:lnTo>
                <a:lnTo>
                  <a:pt x="1847149" y="575182"/>
                </a:lnTo>
                <a:lnTo>
                  <a:pt x="1986695" y="621649"/>
                </a:lnTo>
                <a:lnTo>
                  <a:pt x="2126242" y="575182"/>
                </a:lnTo>
                <a:lnTo>
                  <a:pt x="2265865" y="660681"/>
                </a:lnTo>
                <a:lnTo>
                  <a:pt x="2412923" y="792416"/>
                </a:lnTo>
                <a:lnTo>
                  <a:pt x="2552470" y="722405"/>
                </a:lnTo>
                <a:lnTo>
                  <a:pt x="2692016" y="683992"/>
                </a:lnTo>
                <a:lnTo>
                  <a:pt x="2831562" y="637448"/>
                </a:lnTo>
                <a:lnTo>
                  <a:pt x="2978853" y="621649"/>
                </a:lnTo>
                <a:lnTo>
                  <a:pt x="3118399" y="528637"/>
                </a:lnTo>
                <a:lnTo>
                  <a:pt x="3258023" y="505404"/>
                </a:lnTo>
                <a:lnTo>
                  <a:pt x="3397569" y="466371"/>
                </a:lnTo>
                <a:lnTo>
                  <a:pt x="3537115" y="466371"/>
                </a:lnTo>
                <a:lnTo>
                  <a:pt x="3684793" y="373282"/>
                </a:lnTo>
                <a:lnTo>
                  <a:pt x="3824339" y="342304"/>
                </a:lnTo>
              </a:path>
            </a:pathLst>
          </a:custGeom>
          <a:ln w="12700">
            <a:solidFill>
              <a:srgbClr val="00B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Freeform 3"/>
          <p:cNvSpPr/>
          <p:nvPr/>
        </p:nvSpPr>
        <p:spPr>
          <a:xfrm>
            <a:off x="1420494" y="3934940"/>
            <a:ext cx="52504" cy="17502"/>
          </a:xfrm>
          <a:custGeom>
            <a:avLst/>
            <a:gdLst>
              <a:gd name="connsiteX0" fmla="*/ 8828 w 52504"/>
              <a:gd name="connsiteY0" fmla="*/ 0 h 17502"/>
              <a:gd name="connsiteX1" fmla="*/ 8828 w 52504"/>
              <a:gd name="connsiteY1" fmla="*/ 0 h 17502"/>
              <a:gd name="connsiteX2" fmla="*/ 43676 w 52504"/>
              <a:gd name="connsiteY2" fmla="*/ 0 h 17502"/>
              <a:gd name="connsiteX3" fmla="*/ 52504 w 52504"/>
              <a:gd name="connsiteY3" fmla="*/ 8828 h 17502"/>
              <a:gd name="connsiteX4" fmla="*/ 43676 w 52504"/>
              <a:gd name="connsiteY4" fmla="*/ 17502 h 17502"/>
              <a:gd name="connsiteX5" fmla="*/ 8828 w 52504"/>
              <a:gd name="connsiteY5" fmla="*/ 17502 h 17502"/>
              <a:gd name="connsiteX6" fmla="*/ 0 w 52504"/>
              <a:gd name="connsiteY6" fmla="*/ 8828 h 17502"/>
              <a:gd name="connsiteX7" fmla="*/ 8828 w 52504"/>
              <a:gd name="connsiteY7" fmla="*/ 0 h 17502"/>
              <a:gd name="connsiteX8" fmla="*/ 8828 w 52504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504" h="17502">
                <a:moveTo>
                  <a:pt x="8828" y="0"/>
                </a:moveTo>
                <a:lnTo>
                  <a:pt x="8828" y="0"/>
                </a:lnTo>
                <a:lnTo>
                  <a:pt x="43676" y="0"/>
                </a:lnTo>
                <a:cubicBezTo>
                  <a:pt x="48244" y="0"/>
                  <a:pt x="52504" y="3485"/>
                  <a:pt x="52504" y="8828"/>
                </a:cubicBezTo>
                <a:cubicBezTo>
                  <a:pt x="52504" y="13475"/>
                  <a:pt x="48244" y="17502"/>
                  <a:pt x="43676" y="17502"/>
                </a:cubicBezTo>
                <a:lnTo>
                  <a:pt x="8828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3485"/>
                  <a:pt x="4026" y="0"/>
                  <a:pt x="8828" y="0"/>
                </a:cubicBezTo>
                <a:lnTo>
                  <a:pt x="882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Freeform 3"/>
          <p:cNvSpPr/>
          <p:nvPr/>
        </p:nvSpPr>
        <p:spPr>
          <a:xfrm>
            <a:off x="1490267" y="3934940"/>
            <a:ext cx="52504" cy="17502"/>
          </a:xfrm>
          <a:custGeom>
            <a:avLst/>
            <a:gdLst>
              <a:gd name="connsiteX0" fmla="*/ 8828 w 52504"/>
              <a:gd name="connsiteY0" fmla="*/ 0 h 17502"/>
              <a:gd name="connsiteX1" fmla="*/ 8828 w 52504"/>
              <a:gd name="connsiteY1" fmla="*/ 0 h 17502"/>
              <a:gd name="connsiteX2" fmla="*/ 43676 w 52504"/>
              <a:gd name="connsiteY2" fmla="*/ 0 h 17502"/>
              <a:gd name="connsiteX3" fmla="*/ 52504 w 52504"/>
              <a:gd name="connsiteY3" fmla="*/ 8828 h 17502"/>
              <a:gd name="connsiteX4" fmla="*/ 43676 w 52504"/>
              <a:gd name="connsiteY4" fmla="*/ 17502 h 17502"/>
              <a:gd name="connsiteX5" fmla="*/ 8828 w 52504"/>
              <a:gd name="connsiteY5" fmla="*/ 17502 h 17502"/>
              <a:gd name="connsiteX6" fmla="*/ 0 w 52504"/>
              <a:gd name="connsiteY6" fmla="*/ 8828 h 17502"/>
              <a:gd name="connsiteX7" fmla="*/ 8828 w 52504"/>
              <a:gd name="connsiteY7" fmla="*/ 0 h 17502"/>
              <a:gd name="connsiteX8" fmla="*/ 8828 w 52504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504" h="17502">
                <a:moveTo>
                  <a:pt x="8828" y="0"/>
                </a:moveTo>
                <a:lnTo>
                  <a:pt x="8828" y="0"/>
                </a:lnTo>
                <a:lnTo>
                  <a:pt x="43676" y="0"/>
                </a:lnTo>
                <a:cubicBezTo>
                  <a:pt x="48244" y="0"/>
                  <a:pt x="52504" y="3485"/>
                  <a:pt x="52504" y="8828"/>
                </a:cubicBezTo>
                <a:cubicBezTo>
                  <a:pt x="52504" y="13475"/>
                  <a:pt x="48244" y="17502"/>
                  <a:pt x="43676" y="17502"/>
                </a:cubicBezTo>
                <a:lnTo>
                  <a:pt x="8828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3485"/>
                  <a:pt x="4026" y="0"/>
                  <a:pt x="8828" y="0"/>
                </a:cubicBezTo>
                <a:lnTo>
                  <a:pt x="882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Freeform 3"/>
          <p:cNvSpPr/>
          <p:nvPr/>
        </p:nvSpPr>
        <p:spPr>
          <a:xfrm>
            <a:off x="1560040" y="3934940"/>
            <a:ext cx="52504" cy="17502"/>
          </a:xfrm>
          <a:custGeom>
            <a:avLst/>
            <a:gdLst>
              <a:gd name="connsiteX0" fmla="*/ 8828 w 52504"/>
              <a:gd name="connsiteY0" fmla="*/ 0 h 17502"/>
              <a:gd name="connsiteX1" fmla="*/ 8828 w 52504"/>
              <a:gd name="connsiteY1" fmla="*/ 0 h 17502"/>
              <a:gd name="connsiteX2" fmla="*/ 43675 w 52504"/>
              <a:gd name="connsiteY2" fmla="*/ 0 h 17502"/>
              <a:gd name="connsiteX3" fmla="*/ 52504 w 52504"/>
              <a:gd name="connsiteY3" fmla="*/ 8828 h 17502"/>
              <a:gd name="connsiteX4" fmla="*/ 43675 w 52504"/>
              <a:gd name="connsiteY4" fmla="*/ 17502 h 17502"/>
              <a:gd name="connsiteX5" fmla="*/ 8828 w 52504"/>
              <a:gd name="connsiteY5" fmla="*/ 17502 h 17502"/>
              <a:gd name="connsiteX6" fmla="*/ 0 w 52504"/>
              <a:gd name="connsiteY6" fmla="*/ 8828 h 17502"/>
              <a:gd name="connsiteX7" fmla="*/ 8828 w 52504"/>
              <a:gd name="connsiteY7" fmla="*/ 0 h 17502"/>
              <a:gd name="connsiteX8" fmla="*/ 8828 w 52504"/>
              <a:gd name="connsiteY8" fmla="*/ 0 h 17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504" h="17502">
                <a:moveTo>
                  <a:pt x="8828" y="0"/>
                </a:moveTo>
                <a:lnTo>
                  <a:pt x="8828" y="0"/>
                </a:lnTo>
                <a:lnTo>
                  <a:pt x="43675" y="0"/>
                </a:lnTo>
                <a:cubicBezTo>
                  <a:pt x="48244" y="0"/>
                  <a:pt x="52504" y="3485"/>
                  <a:pt x="52504" y="8828"/>
                </a:cubicBezTo>
                <a:cubicBezTo>
                  <a:pt x="52504" y="13475"/>
                  <a:pt x="48244" y="17502"/>
                  <a:pt x="43675" y="17502"/>
                </a:cubicBezTo>
                <a:lnTo>
                  <a:pt x="8828" y="17502"/>
                </a:lnTo>
                <a:cubicBezTo>
                  <a:pt x="4026" y="17502"/>
                  <a:pt x="0" y="13475"/>
                  <a:pt x="0" y="8828"/>
                </a:cubicBezTo>
                <a:cubicBezTo>
                  <a:pt x="0" y="3485"/>
                  <a:pt x="4026" y="0"/>
                  <a:pt x="8828" y="0"/>
                </a:cubicBezTo>
                <a:lnTo>
                  <a:pt x="882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Freeform 3"/>
          <p:cNvSpPr/>
          <p:nvPr/>
        </p:nvSpPr>
        <p:spPr>
          <a:xfrm>
            <a:off x="1870035" y="3935022"/>
            <a:ext cx="219379" cy="17494"/>
          </a:xfrm>
          <a:custGeom>
            <a:avLst/>
            <a:gdLst>
              <a:gd name="connsiteX0" fmla="*/ 8747 w 219379"/>
              <a:gd name="connsiteY0" fmla="*/ 8747 h 17494"/>
              <a:gd name="connsiteX1" fmla="*/ 8747 w 219379"/>
              <a:gd name="connsiteY1" fmla="*/ 8747 h 17494"/>
              <a:gd name="connsiteX2" fmla="*/ 210632 w 219379"/>
              <a:gd name="connsiteY2" fmla="*/ 8747 h 17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9379" h="17494">
                <a:moveTo>
                  <a:pt x="8747" y="8747"/>
                </a:moveTo>
                <a:lnTo>
                  <a:pt x="8747" y="8747"/>
                </a:lnTo>
                <a:lnTo>
                  <a:pt x="210632" y="87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Freeform 3"/>
          <p:cNvSpPr/>
          <p:nvPr/>
        </p:nvSpPr>
        <p:spPr>
          <a:xfrm>
            <a:off x="2335292" y="3935022"/>
            <a:ext cx="211248" cy="17494"/>
          </a:xfrm>
          <a:custGeom>
            <a:avLst/>
            <a:gdLst>
              <a:gd name="connsiteX0" fmla="*/ 8747 w 211248"/>
              <a:gd name="connsiteY0" fmla="*/ 8747 h 17494"/>
              <a:gd name="connsiteX1" fmla="*/ 8747 w 211248"/>
              <a:gd name="connsiteY1" fmla="*/ 8747 h 17494"/>
              <a:gd name="connsiteX2" fmla="*/ 202501 w 211248"/>
              <a:gd name="connsiteY2" fmla="*/ 8747 h 17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1248" h="17494">
                <a:moveTo>
                  <a:pt x="8747" y="8747"/>
                </a:moveTo>
                <a:lnTo>
                  <a:pt x="8747" y="8747"/>
                </a:lnTo>
                <a:lnTo>
                  <a:pt x="202501" y="8747"/>
                </a:lnTo>
              </a:path>
            </a:pathLst>
          </a:custGeom>
          <a:ln w="12700">
            <a:solidFill>
              <a:srgbClr val="A5A5A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Freeform 3"/>
          <p:cNvSpPr/>
          <p:nvPr/>
        </p:nvSpPr>
        <p:spPr>
          <a:xfrm>
            <a:off x="2792961" y="3935022"/>
            <a:ext cx="218837" cy="17494"/>
          </a:xfrm>
          <a:custGeom>
            <a:avLst/>
            <a:gdLst>
              <a:gd name="connsiteX0" fmla="*/ 8747 w 218837"/>
              <a:gd name="connsiteY0" fmla="*/ 8747 h 17494"/>
              <a:gd name="connsiteX1" fmla="*/ 8747 w 218837"/>
              <a:gd name="connsiteY1" fmla="*/ 8747 h 17494"/>
              <a:gd name="connsiteX2" fmla="*/ 210090 w 218837"/>
              <a:gd name="connsiteY2" fmla="*/ 8747 h 17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8837" h="17494">
                <a:moveTo>
                  <a:pt x="8747" y="8747"/>
                </a:moveTo>
                <a:lnTo>
                  <a:pt x="8747" y="8747"/>
                </a:lnTo>
                <a:lnTo>
                  <a:pt x="210090" y="8747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Freeform 3"/>
          <p:cNvSpPr/>
          <p:nvPr/>
        </p:nvSpPr>
        <p:spPr>
          <a:xfrm>
            <a:off x="3319938" y="3935022"/>
            <a:ext cx="211635" cy="17494"/>
          </a:xfrm>
          <a:custGeom>
            <a:avLst/>
            <a:gdLst>
              <a:gd name="connsiteX0" fmla="*/ 8747 w 211635"/>
              <a:gd name="connsiteY0" fmla="*/ 8747 h 17494"/>
              <a:gd name="connsiteX1" fmla="*/ 8747 w 211635"/>
              <a:gd name="connsiteY1" fmla="*/ 8747 h 17494"/>
              <a:gd name="connsiteX2" fmla="*/ 202888 w 211635"/>
              <a:gd name="connsiteY2" fmla="*/ 8747 h 17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11635" h="17494">
                <a:moveTo>
                  <a:pt x="8747" y="8747"/>
                </a:moveTo>
                <a:lnTo>
                  <a:pt x="8747" y="8747"/>
                </a:lnTo>
                <a:lnTo>
                  <a:pt x="202888" y="8747"/>
                </a:lnTo>
              </a:path>
            </a:pathLst>
          </a:custGeom>
          <a:ln w="12700">
            <a:solidFill>
              <a:srgbClr val="00B05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8300" y="3594100"/>
            <a:ext cx="8699500" cy="3225800"/>
          </a:xfrm>
          <a:prstGeom prst="rect">
            <a:avLst/>
          </a:prstGeom>
          <a:noFill/>
        </p:spPr>
      </p:pic>
      <p:sp>
        <p:nvSpPr>
          <p:cNvPr id="161" name="TextBox 1"/>
          <p:cNvSpPr txBox="1"/>
          <p:nvPr/>
        </p:nvSpPr>
        <p:spPr>
          <a:xfrm rot="16200000">
            <a:off x="5715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Sep-07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2" name="TextBox 1"/>
          <p:cNvSpPr txBox="1"/>
          <p:nvPr/>
        </p:nvSpPr>
        <p:spPr>
          <a:xfrm rot="16200000">
            <a:off x="8509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Nov-07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3" name="TextBox 1"/>
          <p:cNvSpPr txBox="1"/>
          <p:nvPr/>
        </p:nvSpPr>
        <p:spPr>
          <a:xfrm rot="16200000">
            <a:off x="1143000" y="5918200"/>
            <a:ext cx="279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4" name="TextBox 1"/>
          <p:cNvSpPr txBox="1"/>
          <p:nvPr/>
        </p:nvSpPr>
        <p:spPr>
          <a:xfrm rot="16200000">
            <a:off x="14097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5" name="TextBox 1"/>
          <p:cNvSpPr txBox="1"/>
          <p:nvPr/>
        </p:nvSpPr>
        <p:spPr>
          <a:xfrm rot="16200000">
            <a:off x="22733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Sep-08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6" name="TextBox 1"/>
          <p:cNvSpPr txBox="1"/>
          <p:nvPr/>
        </p:nvSpPr>
        <p:spPr>
          <a:xfrm rot="16200000">
            <a:off x="25400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7" name="TextBox 1"/>
          <p:cNvSpPr txBox="1"/>
          <p:nvPr/>
        </p:nvSpPr>
        <p:spPr>
          <a:xfrm rot="16200000">
            <a:off x="2844800" y="5918200"/>
            <a:ext cx="279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8" name="TextBox 1"/>
          <p:cNvSpPr txBox="1"/>
          <p:nvPr/>
        </p:nvSpPr>
        <p:spPr>
          <a:xfrm rot="16200000">
            <a:off x="30988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9" name="TextBox 1"/>
          <p:cNvSpPr txBox="1"/>
          <p:nvPr/>
        </p:nvSpPr>
        <p:spPr>
          <a:xfrm rot="16200000">
            <a:off x="39624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Sep-09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0" name="TextBox 1"/>
          <p:cNvSpPr txBox="1"/>
          <p:nvPr/>
        </p:nvSpPr>
        <p:spPr>
          <a:xfrm rot="16200000">
            <a:off x="42418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1" name="TextBox 1"/>
          <p:cNvSpPr txBox="1"/>
          <p:nvPr/>
        </p:nvSpPr>
        <p:spPr>
          <a:xfrm rot="16200000">
            <a:off x="53975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Sep-19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2" name="TextBox 1"/>
          <p:cNvSpPr txBox="1"/>
          <p:nvPr/>
        </p:nvSpPr>
        <p:spPr>
          <a:xfrm rot="16200000">
            <a:off x="57658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Oct-19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3" name="TextBox 1"/>
          <p:cNvSpPr txBox="1"/>
          <p:nvPr/>
        </p:nvSpPr>
        <p:spPr>
          <a:xfrm rot="16200000">
            <a:off x="61087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Nov-19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4" name="TextBox 1"/>
          <p:cNvSpPr txBox="1"/>
          <p:nvPr/>
        </p:nvSpPr>
        <p:spPr>
          <a:xfrm rot="16200000">
            <a:off x="6477000" y="5930900"/>
            <a:ext cx="304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Dec-19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5" name="TextBox 1"/>
          <p:cNvSpPr txBox="1"/>
          <p:nvPr/>
        </p:nvSpPr>
        <p:spPr>
          <a:xfrm rot="16200000">
            <a:off x="6845300" y="5918200"/>
            <a:ext cx="279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6" name="TextBox 1"/>
          <p:cNvSpPr txBox="1"/>
          <p:nvPr/>
        </p:nvSpPr>
        <p:spPr>
          <a:xfrm rot="16200000">
            <a:off x="72009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Feb-20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7" name="TextBox 1"/>
          <p:cNvSpPr txBox="1"/>
          <p:nvPr/>
        </p:nvSpPr>
        <p:spPr>
          <a:xfrm rot="16200000">
            <a:off x="7543800" y="5930900"/>
            <a:ext cx="317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8" name="TextBox 1"/>
          <p:cNvSpPr txBox="1"/>
          <p:nvPr/>
        </p:nvSpPr>
        <p:spPr>
          <a:xfrm rot="16200000">
            <a:off x="79121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Apr-20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9" name="TextBox 1"/>
          <p:cNvSpPr txBox="1"/>
          <p:nvPr/>
        </p:nvSpPr>
        <p:spPr>
          <a:xfrm rot="16200000">
            <a:off x="1689100" y="59436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0" name="TextBox 1"/>
          <p:cNvSpPr txBox="1"/>
          <p:nvPr/>
        </p:nvSpPr>
        <p:spPr>
          <a:xfrm rot="16200000">
            <a:off x="3378200" y="59436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1" name="TextBox 1"/>
          <p:cNvSpPr txBox="1"/>
          <p:nvPr/>
        </p:nvSpPr>
        <p:spPr>
          <a:xfrm rot="16200000">
            <a:off x="5041900" y="5930900"/>
            <a:ext cx="304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Aug-19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2" name="TextBox 1"/>
          <p:cNvSpPr txBox="1"/>
          <p:nvPr/>
        </p:nvSpPr>
        <p:spPr>
          <a:xfrm rot="16200000">
            <a:off x="8255000" y="5943600"/>
            <a:ext cx="330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3" name="TextBox 1"/>
          <p:cNvSpPr txBox="1"/>
          <p:nvPr/>
        </p:nvSpPr>
        <p:spPr>
          <a:xfrm rot="16200000">
            <a:off x="8636000" y="5918200"/>
            <a:ext cx="292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Jun-20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4" name="TextBox 1"/>
          <p:cNvSpPr txBox="1"/>
          <p:nvPr/>
        </p:nvSpPr>
        <p:spPr>
          <a:xfrm rot="16200000">
            <a:off x="2006600" y="5905500"/>
            <a:ext cx="254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Jul-08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5" name="TextBox 1"/>
          <p:cNvSpPr txBox="1"/>
          <p:nvPr/>
        </p:nvSpPr>
        <p:spPr>
          <a:xfrm rot="16200000">
            <a:off x="3708400" y="5905500"/>
            <a:ext cx="254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5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Jul-09</a:t>
            </a:r>
            <a:endParaRPr lang="en-US" altLang="zh-CN" sz="85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6" name="TextBox 1"/>
          <p:cNvSpPr txBox="1"/>
          <p:nvPr/>
        </p:nvSpPr>
        <p:spPr>
          <a:xfrm>
            <a:off x="711200" y="444500"/>
            <a:ext cx="74422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wrong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specifically,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source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excitement?</a:t>
            </a:r>
            <a:endParaRPr lang="en-US" altLang="zh-CN" sz="18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you’re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good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“timing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thing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something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better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–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aggregate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GFC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Covid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crash: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stress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however,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diversification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benefits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vanish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begin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moving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unison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begin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unison..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marginal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benefit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“timing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7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8" name="TextBox 1"/>
          <p:cNvSpPr txBox="1"/>
          <p:nvPr/>
        </p:nvSpPr>
        <p:spPr>
          <a:xfrm>
            <a:off x="4775200" y="4381500"/>
            <a:ext cx="1397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110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80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9" name="TextBox 1"/>
          <p:cNvSpPr txBox="1"/>
          <p:nvPr/>
        </p:nvSpPr>
        <p:spPr>
          <a:xfrm>
            <a:off x="4775200" y="40640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120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0" name="TextBox 1"/>
          <p:cNvSpPr txBox="1"/>
          <p:nvPr/>
        </p:nvSpPr>
        <p:spPr>
          <a:xfrm>
            <a:off x="5232400" y="3670300"/>
            <a:ext cx="3314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$100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inflation-adjusted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Aug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2019</a:t>
            </a:r>
            <a:endParaRPr lang="en-US" altLang="zh-CN" sz="97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1" name="TextBox 1"/>
          <p:cNvSpPr txBox="1"/>
          <p:nvPr/>
        </p:nvSpPr>
        <p:spPr>
          <a:xfrm>
            <a:off x="6007100" y="38862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T30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2" name="TextBox 1"/>
          <p:cNvSpPr txBox="1"/>
          <p:nvPr/>
        </p:nvSpPr>
        <p:spPr>
          <a:xfrm>
            <a:off x="6451600" y="38862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Mkt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3" name="TextBox 1"/>
          <p:cNvSpPr txBox="1"/>
          <p:nvPr/>
        </p:nvSpPr>
        <p:spPr>
          <a:xfrm>
            <a:off x="6921500" y="38862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4" name="TextBox 1"/>
          <p:cNvSpPr txBox="1"/>
          <p:nvPr/>
        </p:nvSpPr>
        <p:spPr>
          <a:xfrm>
            <a:off x="7378700" y="3886200"/>
            <a:ext cx="215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5" name="TextBox 1"/>
          <p:cNvSpPr txBox="1"/>
          <p:nvPr/>
        </p:nvSpPr>
        <p:spPr>
          <a:xfrm>
            <a:off x="7899400" y="3886200"/>
            <a:ext cx="114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Vol</a:t>
            </a:r>
            <a:endParaRPr lang="en-US" altLang="zh-CN" sz="73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6" name="TextBox 1"/>
          <p:cNvSpPr txBox="1"/>
          <p:nvPr/>
        </p:nvSpPr>
        <p:spPr>
          <a:xfrm>
            <a:off x="1841500" y="6324600"/>
            <a:ext cx="4851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next,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right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?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7" name="TextBox 1"/>
          <p:cNvSpPr txBox="1"/>
          <p:nvPr/>
        </p:nvSpPr>
        <p:spPr>
          <a:xfrm>
            <a:off x="419100" y="4330700"/>
            <a:ext cx="1397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85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8" name="TextBox 1"/>
          <p:cNvSpPr txBox="1"/>
          <p:nvPr/>
        </p:nvSpPr>
        <p:spPr>
          <a:xfrm>
            <a:off x="419100" y="40640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115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9" name="TextBox 1"/>
          <p:cNvSpPr txBox="1"/>
          <p:nvPr/>
        </p:nvSpPr>
        <p:spPr>
          <a:xfrm>
            <a:off x="1231900" y="3670300"/>
            <a:ext cx="2578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$100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each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end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Sep</a:t>
            </a:r>
            <a:r>
              <a:rPr lang="en-US" altLang="zh-CN" sz="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7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2007</a:t>
            </a:r>
            <a:endParaRPr lang="en-US" altLang="zh-CN" sz="97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0" name="TextBox 1"/>
          <p:cNvSpPr txBox="1"/>
          <p:nvPr/>
        </p:nvSpPr>
        <p:spPr>
          <a:xfrm>
            <a:off x="1638300" y="38862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T30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1" name="TextBox 1"/>
          <p:cNvSpPr txBox="1"/>
          <p:nvPr/>
        </p:nvSpPr>
        <p:spPr>
          <a:xfrm>
            <a:off x="2095500" y="3886200"/>
            <a:ext cx="1524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Mkt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2" name="TextBox 1"/>
          <p:cNvSpPr txBox="1"/>
          <p:nvPr/>
        </p:nvSpPr>
        <p:spPr>
          <a:xfrm>
            <a:off x="2552700" y="3886200"/>
            <a:ext cx="139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Size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3" name="TextBox 1"/>
          <p:cNvSpPr txBox="1"/>
          <p:nvPr/>
        </p:nvSpPr>
        <p:spPr>
          <a:xfrm>
            <a:off x="3009900" y="3886200"/>
            <a:ext cx="215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4" name="TextBox 1"/>
          <p:cNvSpPr txBox="1"/>
          <p:nvPr/>
        </p:nvSpPr>
        <p:spPr>
          <a:xfrm>
            <a:off x="3543300" y="3886200"/>
            <a:ext cx="114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73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Vol</a:t>
            </a:r>
            <a:endParaRPr lang="en-US" altLang="zh-CN" sz="73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5" name="TextBox 1"/>
          <p:cNvSpPr txBox="1"/>
          <p:nvPr/>
        </p:nvSpPr>
        <p:spPr>
          <a:xfrm>
            <a:off x="825500" y="4991100"/>
            <a:ext cx="34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</a:t>
            </a:r>
            <a:r>
              <a:rPr lang="en-US" altLang="zh-CN" sz="10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6" name="TextBox 1"/>
          <p:cNvSpPr txBox="1"/>
          <p:nvPr/>
        </p:nvSpPr>
        <p:spPr>
          <a:xfrm>
            <a:off x="2959100" y="4521200"/>
            <a:ext cx="34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</a:t>
            </a:r>
            <a:r>
              <a:rPr lang="en-US" altLang="zh-CN" sz="10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bonds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7" name="TextBox 1"/>
          <p:cNvSpPr txBox="1"/>
          <p:nvPr/>
        </p:nvSpPr>
        <p:spPr>
          <a:xfrm>
            <a:off x="6578600" y="5067300"/>
            <a:ext cx="34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6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</a:t>
            </a:r>
            <a:r>
              <a:rPr lang="en-US" altLang="zh-CN" sz="10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6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endParaRPr lang="en-US" altLang="zh-CN" sz="106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8" name="TextBox 1"/>
          <p:cNvSpPr txBox="1"/>
          <p:nvPr/>
        </p:nvSpPr>
        <p:spPr>
          <a:xfrm>
            <a:off x="7543800" y="4241800"/>
            <a:ext cx="342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Sell</a:t>
            </a:r>
            <a:r>
              <a:rPr lang="en-US" altLang="zh-CN" sz="10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200"/>
              </a:lnSpc>
            </a:pPr>
            <a:r>
              <a:rPr lang="en-US" altLang="zh-CN" sz="105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bonds</a:t>
            </a:r>
            <a:endParaRPr lang="en-US" altLang="zh-CN" sz="105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Overview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talk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8300" y="10414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2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00" y="14732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" y="19050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68300" y="23241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68300" y="27559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68300" y="31877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8300" y="36195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68300" y="4089400"/>
            <a:ext cx="53340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8300" y="990600"/>
            <a:ext cx="7581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(long-term,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81000" y="2260600"/>
            <a:ext cx="53721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(p-hacking).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81000" y="3124200"/>
            <a:ext cx="6680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107429" y="5367909"/>
            <a:ext cx="2272284" cy="13715"/>
          </a:xfrm>
          <a:custGeom>
            <a:avLst/>
            <a:gdLst>
              <a:gd name="connsiteX0" fmla="*/ 0 w 2272284"/>
              <a:gd name="connsiteY0" fmla="*/ 0 h 13715"/>
              <a:gd name="connsiteX1" fmla="*/ 1136141 w 2272284"/>
              <a:gd name="connsiteY1" fmla="*/ 0 h 13715"/>
              <a:gd name="connsiteX2" fmla="*/ 2272284 w 2272284"/>
              <a:gd name="connsiteY2" fmla="*/ 0 h 13715"/>
              <a:gd name="connsiteX3" fmla="*/ 2272284 w 2272284"/>
              <a:gd name="connsiteY3" fmla="*/ 13715 h 13715"/>
              <a:gd name="connsiteX4" fmla="*/ 1136141 w 2272284"/>
              <a:gd name="connsiteY4" fmla="*/ 13715 h 13715"/>
              <a:gd name="connsiteX5" fmla="*/ 0 w 2272284"/>
              <a:gd name="connsiteY5" fmla="*/ 13715 h 13715"/>
              <a:gd name="connsiteX6" fmla="*/ 0 w 2272284"/>
              <a:gd name="connsiteY6" fmla="*/ 0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72284" h="13715">
                <a:moveTo>
                  <a:pt x="0" y="0"/>
                </a:moveTo>
                <a:lnTo>
                  <a:pt x="1136141" y="0"/>
                </a:lnTo>
                <a:lnTo>
                  <a:pt x="2272284" y="0"/>
                </a:lnTo>
                <a:lnTo>
                  <a:pt x="2272284" y="13715"/>
                </a:lnTo>
                <a:lnTo>
                  <a:pt x="1136141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711200" y="546100"/>
            <a:ext cx="7734300" cy="584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(not)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9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Malkiel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(2014)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undergone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underperformance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considerable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reversion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mean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excess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often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followed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disappointing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(2016a)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rule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trend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destroys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Whatever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newly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attributes: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wonderful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disappointing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(2016b)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chasers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pushing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create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levels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inflate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reduce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potential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performance,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amplify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reversion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norms”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(2017a)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forecast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disappoint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factor's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five-year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negatively correlated</a:t>
            </a:r>
            <a:endParaRPr lang="en-US" altLang="zh-CN" sz="1600" u="sng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subsequent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five-year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extending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forecast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improve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ability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forecasts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negatively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correlated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subsequent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forecast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essentially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useless!”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6235700"/>
            <a:ext cx="6819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shaping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forward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expectations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extrapolating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dangerous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52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68300"/>
            <a:ext cx="67564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Word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out…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Mclean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Pontiff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168400" y="1473200"/>
            <a:ext cx="63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97000" y="1511300"/>
            <a:ext cx="6959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Analyzes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post-publication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97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26%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out-of-sample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58%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u="sng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post-publication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Post-publication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declines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greater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in-sample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findings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suggest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mispricing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academic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946400"/>
            <a:ext cx="81280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publications.”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(2016b)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popular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succeeded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solely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because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become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expensive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changes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levels,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suggests.”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Kalesnik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(2017)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“Yet,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wonder,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10,000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pursuing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value?”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457200" algn="l"/>
                <a:tab pos="685800" algn="l"/>
                <a:tab pos="79883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53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295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Overview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talk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68300" y="10414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2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68300" y="14732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68300" y="19050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68300" y="23241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68300" y="27559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68300" y="31877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8300" y="36195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195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68300" y="4038600"/>
            <a:ext cx="24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2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endParaRPr lang="en-US" altLang="zh-CN" sz="22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68300" y="4495800"/>
            <a:ext cx="5334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❑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54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68300" y="990600"/>
            <a:ext cx="7581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(long-term,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Long-short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long-only.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Beware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transaction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costs.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81000" y="2260600"/>
            <a:ext cx="53721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Identifying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Data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(p-hacking).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Constructing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8300" y="3136900"/>
            <a:ext cx="66802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Machine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learning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(ML)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helping,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despite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timing.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Predicting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future,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</a:t>
            </a:r>
            <a:r>
              <a:rPr lang="en-US" altLang="zh-CN" sz="2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that.</a:t>
            </a:r>
            <a:endParaRPr lang="en-US" altLang="zh-CN" sz="21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3300"/>
              </a:lnSpc>
            </a:pPr>
            <a:r>
              <a:rPr lang="en-US" altLang="zh-CN" sz="3205" dirty="0" smtClean="0">
                <a:solidFill>
                  <a:srgbClr val="009051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✓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performance: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prologue.</a:t>
            </a:r>
            <a:endParaRPr lang="en-US" altLang="zh-CN" sz="2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6400" y="546100"/>
            <a:ext cx="8051800" cy="586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#1: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iShares/Blackrock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iShares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S&amp;P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U.S.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IUSV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Launch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July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2000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Objective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“…s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eeks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track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composed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mid-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capitalization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U.S.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equities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exhibit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characteristics.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Gross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0.04%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Jan-26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3.06%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iShares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MSCI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VLUE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Launch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April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2013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Objective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“…seeks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track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measures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U.S.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mid-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capitalization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characteristics…”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Gross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0.15%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Jan-26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4.41%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iShares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Focused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FOVL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Launch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April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2019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Objective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“…seeks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track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results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composed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U.S.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mid-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5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capitalization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prominent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characteristics.”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  <a:tabLst>
                <a:tab pos="304800" algn="l"/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Gross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0.25%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320800" y="6273800"/>
            <a:ext cx="3733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Jan-26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19.91%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55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6883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06400" y="1003300"/>
            <a:ext cx="2489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study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#2: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Vanguard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3600" y="1587500"/>
            <a:ext cx="260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Vanguard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VTV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20800" y="1879600"/>
            <a:ext cx="224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Launch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February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2004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20800" y="2133600"/>
            <a:ext cx="669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Objective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track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CRSP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Index,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49400" y="2349500"/>
            <a:ext cx="4940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measures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investment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large-capitalization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stocks.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20800" y="2578100"/>
            <a:ext cx="2197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Gross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0.04%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20800" y="2832100"/>
            <a:ext cx="360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Jan-26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3.10%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63600" y="3378200"/>
            <a:ext cx="3657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Vanguard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U.S.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VFVA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]: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20800" y="3657600"/>
            <a:ext cx="207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Launch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date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March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2018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320800" y="3911600"/>
            <a:ext cx="671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Objective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relatively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lower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relative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fundamental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49400" y="4127500"/>
            <a:ext cx="269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determined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advisor.”</a:t>
            </a:r>
            <a:endParaRPr lang="en-US" altLang="zh-CN" sz="14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320800" y="4356100"/>
            <a:ext cx="2197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Gross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expense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ratio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0.14%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20800" y="4610100"/>
            <a:ext cx="360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Jan-26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</a:t>
            </a:r>
            <a:r>
              <a:rPr lang="en-US" altLang="zh-CN" sz="1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5" dirty="0" smtClean="0">
                <a:solidFill>
                  <a:srgbClr val="FF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3.10%</a:t>
            </a:r>
            <a:endParaRPr lang="en-US" altLang="zh-CN" sz="1405" dirty="0" smtClean="0">
              <a:solidFill>
                <a:srgbClr val="FF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06400" y="5219700"/>
            <a:ext cx="6299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YTD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performance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S&amp;P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500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–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26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Nov):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+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12.35%</a:t>
            </a:r>
            <a:endParaRPr lang="en-US" altLang="zh-CN" sz="1800" dirty="0" smtClean="0">
              <a:solidFill>
                <a:srgbClr val="009051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8000" y="5676900"/>
            <a:ext cx="8026400" cy="100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546100"/>
            <a:ext cx="7696200" cy="594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I’m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picking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issuers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here: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They’re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simply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convenient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Information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publicly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available.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Bloomberg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(18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November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Renaissance,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Sigma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Drop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endParaRPr lang="en-US" altLang="zh-CN" sz="1800" i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Quants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Navigate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hedge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industry’s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quantitative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powerhouses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getting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tripped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throw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models.”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Two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Sigma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saw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risk-premia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11.5%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through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month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[October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2020],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according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documents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Bloomberg.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”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quantitative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specialize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so-called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factor-investing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November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[2020]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bruising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AQR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Capital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Management,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toward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endParaRPr lang="en-US" altLang="zh-CN" sz="1595" b="1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pullback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momentum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big</a:t>
            </a:r>
            <a:endParaRPr lang="en-US" altLang="zh-CN" sz="1600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overcome.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shift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losses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AQR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Neutral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Fund,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down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19%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through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1D2228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Monday.”</a:t>
            </a:r>
            <a:endParaRPr lang="en-US" altLang="zh-CN" sz="1595" dirty="0" smtClean="0">
              <a:solidFill>
                <a:srgbClr val="1D2228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sounding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cynical: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think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monetizing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around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(by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charging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fees)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profit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reliably,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time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9800" y="6324600"/>
            <a:ext cx="260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being,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2908300"/>
            <a:ext cx="8445500" cy="113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619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I’m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dismissing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082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635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secret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recently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fallen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689100"/>
            <a:ext cx="1193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expectations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1943100"/>
            <a:ext cx="3670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“..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dismissing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222500"/>
            <a:ext cx="684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insights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2476500"/>
            <a:ext cx="2768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deliver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superior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3073400"/>
            <a:ext cx="4254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record,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view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378200"/>
            <a:ext cx="711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also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literature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insights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which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used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632200"/>
            <a:ext cx="2324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deliver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superior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11200" y="4508500"/>
            <a:ext cx="5219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delivering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superior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returns?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5905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Bottom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line: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You’re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own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2146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Bender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(2013)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35100"/>
            <a:ext cx="6972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own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historical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premium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689100"/>
            <a:ext cx="278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whether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persist.”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11200" y="2374900"/>
            <a:ext cx="151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Melas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692400"/>
            <a:ext cx="683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“Investors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making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allocations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their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own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beliefs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2933700"/>
            <a:ext cx="5067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persist.”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3530600"/>
            <a:ext cx="1587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Asness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848100"/>
            <a:ext cx="702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“Focus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believe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haul,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4102100"/>
            <a:ext cx="264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economic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theory.”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59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08000" y="355600"/>
            <a:ext cx="6540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Preview: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What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decade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927100"/>
            <a:ext cx="2806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Stage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1: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Promises,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promises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219200"/>
            <a:ext cx="6362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(2014)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“…there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long-run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reward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1473200"/>
            <a:ext cx="713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Amenc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(2015)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“[Factor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usually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basis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97000" y="1701800"/>
            <a:ext cx="1701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1930400"/>
            <a:ext cx="617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UBS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investing…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stocks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certain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97000" y="2159000"/>
            <a:ext cx="6210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known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'factors'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long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term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11200" y="2781300"/>
            <a:ext cx="2603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Stage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Excitement,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hype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68400" y="3073400"/>
            <a:ext cx="706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Cerniglia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Fabozzi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become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increasing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fashionable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397000" y="3302000"/>
            <a:ext cx="1333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assets”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3530600"/>
            <a:ext cx="678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Dopfel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Lester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extraordinary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growth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investing]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3759200"/>
            <a:ext cx="4406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institutional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large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small.”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68400" y="3987800"/>
            <a:ext cx="706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flowing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steadily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actively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managed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funds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endParaRPr lang="en-US" altLang="zh-CN" sz="1600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397000" y="4203700"/>
            <a:ext cx="374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factor-investing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about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2008.”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11200" y="4838700"/>
            <a:ext cx="5105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Stage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3: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Disappointments,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suspicions,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recriminations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68400" y="5143500"/>
            <a:ext cx="7061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Arnott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failed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promises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6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Vincent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(2018)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“Skeptics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have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investing]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397000" y="5613400"/>
            <a:ext cx="5715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merely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smart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without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added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1079500"/>
            <a:ext cx="7924800" cy="577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6819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Reminder: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Beating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hard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117600"/>
            <a:ext cx="182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Cochrane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(1999)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447800"/>
            <a:ext cx="6527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emphasize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cautionary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fact: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average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must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only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passive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index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you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968500"/>
            <a:ext cx="1282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everyone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else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2222500"/>
            <a:ext cx="6959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cannot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case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tilt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toward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value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or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476500"/>
            <a:ext cx="6781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other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high-yield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strategies.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everybody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phenomenon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disappear.”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11200" y="3073400"/>
            <a:ext cx="151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Melas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68400" y="3378200"/>
            <a:ext cx="629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reality,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market-cap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benchmarks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extremely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difficult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</a:t>
            </a:r>
            <a:endParaRPr lang="en-US" altLang="zh-CN" sz="1595" b="1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7000" y="3632200"/>
            <a:ext cx="1079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consistently.”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11200" y="4229100"/>
            <a:ext cx="275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White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Haghani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68400" y="4546600"/>
            <a:ext cx="7239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“For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plausible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-based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explanations,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authors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conclude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even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4800600"/>
            <a:ext cx="6667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presence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premia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still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likely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7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optimal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most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11200" y="5613400"/>
            <a:ext cx="6972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(2020)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Analyzing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Jan-2007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Mar-2020.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68400" y="5918200"/>
            <a:ext cx="6616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“This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thesis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does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statistically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significant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evidence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[factor]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ETFs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6172200"/>
            <a:ext cx="4635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outperforming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broad,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cap-weighted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market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indices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.”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60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99500" y="64770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61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50900" y="3060700"/>
            <a:ext cx="204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Questions?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3600" y="2603500"/>
            <a:ext cx="7797800" cy="374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478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977900"/>
            <a:ext cx="7531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Example: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Plot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last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year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BHP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mining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company)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39800" y="1257300"/>
            <a:ext cx="1231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CBA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bank).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68400" y="1536700"/>
            <a:ext cx="704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companies,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industries,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customers,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different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97000" y="1790700"/>
            <a:ext cx="1638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global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etc.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68400" y="2044700"/>
            <a:ext cx="607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appear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linked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way,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especially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over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some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periods.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7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3600" y="2603500"/>
            <a:ext cx="7797800" cy="374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1200" y="355600"/>
            <a:ext cx="4787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Background: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Why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factors?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939800"/>
            <a:ext cx="181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argument: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257300"/>
            <a:ext cx="656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BHP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CBA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both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same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underlying,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non-industry-specific</a:t>
            </a:r>
            <a:endParaRPr lang="en-US" altLang="zh-CN" sz="1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97000" y="1511300"/>
            <a:ext cx="622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1765300"/>
            <a:ext cx="683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Instead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name/industry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diversification,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should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concerned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2006600"/>
            <a:ext cx="5740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underlying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diversification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our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portfolio.</a:t>
            </a:r>
            <a:endParaRPr lang="en-US" altLang="zh-CN" sz="159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8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11200" y="355600"/>
            <a:ext cx="5092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endParaRPr lang="en-US" altLang="zh-CN" sz="36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1200" y="1498600"/>
            <a:ext cx="2057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Soupé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al.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(2019)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68400" y="1803400"/>
            <a:ext cx="643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characteristics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that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explain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…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equity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portfolio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returns.”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11200" y="2933700"/>
            <a:ext cx="264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90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Briere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Szafarz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905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(2016)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: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68400" y="3238500"/>
            <a:ext cx="669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emerged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byproduct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models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of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397000" y="3517900"/>
            <a:ext cx="762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pricing.”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8400" y="3797300"/>
            <a:ext cx="659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investing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“consists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holding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assets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positive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to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4089400"/>
            <a:ext cx="6070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selected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risk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and,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possible,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shorting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those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with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negative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exposure.”</a:t>
            </a:r>
            <a:endParaRPr lang="en-US" altLang="zh-CN" sz="18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775700" y="6477000"/>
            <a:ext cx="76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9</a:t>
            </a:r>
            <a:endParaRPr lang="en-US" altLang="zh-CN" sz="12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1d78066-db46-425e-95f4-e7a5b8c0c995"/>
  <p:tag name="COMMONDATA" val="eyJoZGlkIjoiOTFmYWNkNzZiNGU3MmMxOWQxMmY4YjIwNjAyZmRkMG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44952</Words>
  <Application>WPS 演示</Application>
  <PresentationFormat>On-screen Show (4:3)</PresentationFormat>
  <Paragraphs>1940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Times New Roman</vt:lpstr>
      <vt:lpstr>Wingdings</vt:lpstr>
      <vt:lpstr>微软雅黑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杜泓臻Rodri</cp:lastModifiedBy>
  <cp:revision>5</cp:revision>
  <dcterms:created xsi:type="dcterms:W3CDTF">2006-08-16T00:00:00Z</dcterms:created>
  <dcterms:modified xsi:type="dcterms:W3CDTF">2023-04-17T09:47:24Z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3937D2C7229047DAB5A26FDC314B9E1B</vt:lpwstr>
  </property>
  <property fmtid="{D5CDD505-2E9C-101B-9397-08002B2CF9AE}" pid="3" name="KSOProductBuildVer">
    <vt:lpwstr>2052-11.1.0.14036</vt:lpwstr>
  </property>
</Properties>
</file>