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80" r:id="rId4"/>
    <p:sldId id="306" r:id="rId5"/>
    <p:sldId id="292" r:id="rId6"/>
    <p:sldId id="307" r:id="rId7"/>
    <p:sldId id="308" r:id="rId8"/>
    <p:sldId id="309" r:id="rId9"/>
    <p:sldId id="310" r:id="rId10"/>
    <p:sldId id="278" r:id="rId11"/>
    <p:sldId id="293" r:id="rId12"/>
    <p:sldId id="288" r:id="rId13"/>
    <p:sldId id="290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79678-04F6-4F1F-8A3D-F6339541F5D6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pt-BR"/>
        </a:p>
      </dgm:t>
    </dgm:pt>
    <dgm:pt modelId="{29AC09A7-238A-4A39-BE7E-D5BFE0C483AA}">
      <dgm:prSet phldrT="[Texto]" custT="1"/>
      <dgm:spPr/>
      <dgm:t>
        <a:bodyPr/>
        <a:lstStyle/>
        <a:p>
          <a:r>
            <a:rPr lang="pt-BR" sz="1200" dirty="0" smtClean="0">
              <a:latin typeface="Century Gothic" pitchFamily="34" charset="0"/>
            </a:rPr>
            <a:t>Luiz Alberto Rodrigues</a:t>
          </a:r>
          <a:endParaRPr lang="pt-BR" sz="1200" dirty="0">
            <a:latin typeface="Century Gothic" pitchFamily="34" charset="0"/>
          </a:endParaRPr>
        </a:p>
      </dgm:t>
    </dgm:pt>
    <dgm:pt modelId="{4D1CF0BE-1C9C-496A-95B4-72702EEE5665}" type="parTrans" cxnId="{38733050-A183-4A6B-B9A3-D3C6E0CA816A}">
      <dgm:prSet/>
      <dgm:spPr/>
      <dgm:t>
        <a:bodyPr/>
        <a:lstStyle/>
        <a:p>
          <a:endParaRPr lang="pt-BR">
            <a:latin typeface="Century Gothic" pitchFamily="34" charset="0"/>
          </a:endParaRPr>
        </a:p>
      </dgm:t>
    </dgm:pt>
    <dgm:pt modelId="{CF8BA512-A2F1-4F91-BEF2-1F020DC341F2}" type="sibTrans" cxnId="{38733050-A183-4A6B-B9A3-D3C6E0CA816A}">
      <dgm:prSet custT="1"/>
      <dgm:spPr/>
      <dgm:t>
        <a:bodyPr/>
        <a:lstStyle/>
        <a:p>
          <a:pPr algn="ctr"/>
          <a:r>
            <a:rPr lang="pt-BR" sz="1200" b="1" dirty="0" smtClean="0">
              <a:latin typeface="Century Gothic" pitchFamily="34" charset="0"/>
            </a:rPr>
            <a:t>Presidente / CEO</a:t>
          </a:r>
          <a:endParaRPr lang="pt-BR" sz="1200" b="1" dirty="0">
            <a:latin typeface="Century Gothic" pitchFamily="34" charset="0"/>
          </a:endParaRPr>
        </a:p>
      </dgm:t>
    </dgm:pt>
    <dgm:pt modelId="{805DB74A-36A9-4F26-B8A2-796194DCEC52}">
      <dgm:prSet custT="1"/>
      <dgm:spPr/>
      <dgm:t>
        <a:bodyPr/>
        <a:lstStyle/>
        <a:p>
          <a:r>
            <a:rPr lang="pt-BR" sz="1200" dirty="0">
              <a:latin typeface="Century Gothic" pitchFamily="34" charset="0"/>
            </a:rPr>
            <a:t>Silvio Yonashiro</a:t>
          </a:r>
        </a:p>
      </dgm:t>
    </dgm:pt>
    <dgm:pt modelId="{344BCA0F-38C9-459E-AD89-5D5E0CD6D5A2}" type="parTrans" cxnId="{3EB11015-C935-4AA3-8C77-1CC3364B5F50}">
      <dgm:prSet/>
      <dgm:spPr/>
      <dgm:t>
        <a:bodyPr/>
        <a:lstStyle/>
        <a:p>
          <a:endParaRPr lang="pt-BR">
            <a:latin typeface="Century Gothic" pitchFamily="34" charset="0"/>
          </a:endParaRPr>
        </a:p>
      </dgm:t>
    </dgm:pt>
    <dgm:pt modelId="{678BADEE-A992-4D52-9D91-0536B8A46BB2}" type="sibTrans" cxnId="{3EB11015-C935-4AA3-8C77-1CC3364B5F50}">
      <dgm:prSet custT="1"/>
      <dgm:spPr/>
      <dgm:t>
        <a:bodyPr/>
        <a:lstStyle/>
        <a:p>
          <a:pPr algn="ctr"/>
          <a:r>
            <a:rPr lang="pt-BR" sz="1200" b="1" dirty="0" smtClean="0">
              <a:latin typeface="Century Gothic" pitchFamily="34" charset="0"/>
            </a:rPr>
            <a:t>Coordenador</a:t>
          </a:r>
          <a:endParaRPr lang="pt-BR" sz="1200" b="1" dirty="0">
            <a:latin typeface="Century Gothic" pitchFamily="34" charset="0"/>
          </a:endParaRPr>
        </a:p>
      </dgm:t>
    </dgm:pt>
    <dgm:pt modelId="{700B7DC8-1C13-4153-B068-7BEB6CC56CDD}">
      <dgm:prSet custT="1"/>
      <dgm:spPr/>
      <dgm:t>
        <a:bodyPr/>
        <a:lstStyle/>
        <a:p>
          <a:r>
            <a:rPr lang="pt-BR" sz="1200" dirty="0">
              <a:latin typeface="Century Gothic" pitchFamily="34" charset="0"/>
            </a:rPr>
            <a:t>Armando Pinheiro</a:t>
          </a:r>
        </a:p>
      </dgm:t>
    </dgm:pt>
    <dgm:pt modelId="{958AD8C1-CA9B-4407-BE8E-0C841E6F3217}" type="parTrans" cxnId="{0580AEB3-33C9-416C-94D8-CEE41472C6F1}">
      <dgm:prSet/>
      <dgm:spPr/>
      <dgm:t>
        <a:bodyPr/>
        <a:lstStyle/>
        <a:p>
          <a:endParaRPr lang="pt-BR">
            <a:latin typeface="Century Gothic" pitchFamily="34" charset="0"/>
          </a:endParaRPr>
        </a:p>
      </dgm:t>
    </dgm:pt>
    <dgm:pt modelId="{23241666-6500-4777-8BA8-A91CFFF9D916}" type="sibTrans" cxnId="{0580AEB3-33C9-416C-94D8-CEE41472C6F1}">
      <dgm:prSet custT="1"/>
      <dgm:spPr/>
      <dgm:t>
        <a:bodyPr/>
        <a:lstStyle/>
        <a:p>
          <a:pPr algn="ctr"/>
          <a:r>
            <a:rPr lang="pt-BR" sz="1200" b="1" dirty="0">
              <a:latin typeface="Century Gothic" pitchFamily="34" charset="0"/>
            </a:rPr>
            <a:t>Programador PLSQL</a:t>
          </a:r>
        </a:p>
      </dgm:t>
    </dgm:pt>
    <dgm:pt modelId="{9D12FC3D-CFD3-450F-A1FC-E36F845C7415}">
      <dgm:prSet custT="1"/>
      <dgm:spPr/>
      <dgm:t>
        <a:bodyPr/>
        <a:lstStyle/>
        <a:p>
          <a:r>
            <a:rPr lang="pt-BR" sz="1200" dirty="0">
              <a:latin typeface="Century Gothic" pitchFamily="34" charset="0"/>
            </a:rPr>
            <a:t>Diego Correia</a:t>
          </a:r>
        </a:p>
      </dgm:t>
    </dgm:pt>
    <dgm:pt modelId="{4AB5B558-00EC-4017-8D0F-7EA362636AB3}" type="parTrans" cxnId="{60549A5C-CEE8-4022-B73B-4D4A93E20A77}">
      <dgm:prSet/>
      <dgm:spPr/>
      <dgm:t>
        <a:bodyPr/>
        <a:lstStyle/>
        <a:p>
          <a:endParaRPr lang="pt-BR">
            <a:latin typeface="Century Gothic" pitchFamily="34" charset="0"/>
          </a:endParaRPr>
        </a:p>
      </dgm:t>
    </dgm:pt>
    <dgm:pt modelId="{628F8C4B-7E2E-440D-8C65-CA74A750EE16}" type="sibTrans" cxnId="{60549A5C-CEE8-4022-B73B-4D4A93E20A77}">
      <dgm:prSet custT="1"/>
      <dgm:spPr/>
      <dgm:t>
        <a:bodyPr/>
        <a:lstStyle/>
        <a:p>
          <a:pPr algn="ctr"/>
          <a:r>
            <a:rPr lang="pt-BR" sz="1200" b="1" dirty="0">
              <a:latin typeface="Century Gothic" pitchFamily="34" charset="0"/>
            </a:rPr>
            <a:t>Programador PLSQL</a:t>
          </a:r>
        </a:p>
      </dgm:t>
    </dgm:pt>
    <dgm:pt modelId="{FCF57182-2583-4C4C-B998-07959ED7D158}">
      <dgm:prSet custT="1"/>
      <dgm:spPr/>
      <dgm:t>
        <a:bodyPr/>
        <a:lstStyle/>
        <a:p>
          <a:r>
            <a:rPr lang="pt-BR" sz="1200" dirty="0">
              <a:latin typeface="Century Gothic" pitchFamily="34" charset="0"/>
            </a:rPr>
            <a:t>Raul Vitoriano</a:t>
          </a:r>
        </a:p>
      </dgm:t>
    </dgm:pt>
    <dgm:pt modelId="{E0F7559C-4447-4D67-9030-FB3A45082B8E}" type="parTrans" cxnId="{E4FDD790-670A-4C7B-9AF6-3B528580E294}">
      <dgm:prSet/>
      <dgm:spPr/>
      <dgm:t>
        <a:bodyPr/>
        <a:lstStyle/>
        <a:p>
          <a:endParaRPr lang="pt-BR">
            <a:latin typeface="Century Gothic" pitchFamily="34" charset="0"/>
          </a:endParaRPr>
        </a:p>
      </dgm:t>
    </dgm:pt>
    <dgm:pt modelId="{0309CD82-CDD7-4796-AB03-4433754CBADC}" type="sibTrans" cxnId="{E4FDD790-670A-4C7B-9AF6-3B528580E294}">
      <dgm:prSet custT="1"/>
      <dgm:spPr/>
      <dgm:t>
        <a:bodyPr/>
        <a:lstStyle/>
        <a:p>
          <a:pPr algn="ctr"/>
          <a:r>
            <a:rPr lang="pt-BR" sz="1200" b="1" dirty="0">
              <a:latin typeface="Century Gothic" pitchFamily="34" charset="0"/>
            </a:rPr>
            <a:t>Programador PLSQL</a:t>
          </a:r>
        </a:p>
      </dgm:t>
    </dgm:pt>
    <dgm:pt modelId="{4DA6763F-D249-4BB9-87F0-F42BD4A44702}">
      <dgm:prSet custT="1"/>
      <dgm:spPr/>
      <dgm:t>
        <a:bodyPr/>
        <a:lstStyle/>
        <a:p>
          <a:r>
            <a:rPr lang="pt-BR" sz="1200" dirty="0">
              <a:latin typeface="Century Gothic" pitchFamily="34" charset="0"/>
            </a:rPr>
            <a:t>Leonardo Masuda</a:t>
          </a:r>
        </a:p>
      </dgm:t>
    </dgm:pt>
    <dgm:pt modelId="{6C284C3F-24E8-4546-B1EC-B3DA620AD900}" type="parTrans" cxnId="{B64500A4-BAD5-468C-8EFB-C70060DDD6CB}">
      <dgm:prSet/>
      <dgm:spPr/>
      <dgm:t>
        <a:bodyPr/>
        <a:lstStyle/>
        <a:p>
          <a:endParaRPr lang="pt-BR">
            <a:latin typeface="Century Gothic" pitchFamily="34" charset="0"/>
          </a:endParaRPr>
        </a:p>
      </dgm:t>
    </dgm:pt>
    <dgm:pt modelId="{767C0B2E-B37D-436F-ADA2-220B3E14E2C8}" type="sibTrans" cxnId="{B64500A4-BAD5-468C-8EFB-C70060DDD6CB}">
      <dgm:prSet custT="1"/>
      <dgm:spPr/>
      <dgm:t>
        <a:bodyPr/>
        <a:lstStyle/>
        <a:p>
          <a:pPr algn="ctr"/>
          <a:r>
            <a:rPr lang="pt-BR" sz="1200" b="1" dirty="0">
              <a:latin typeface="Century Gothic" pitchFamily="34" charset="0"/>
            </a:rPr>
            <a:t>Programador Java</a:t>
          </a:r>
        </a:p>
      </dgm:t>
    </dgm:pt>
    <dgm:pt modelId="{D9AE56A4-26C4-42D0-A9EC-B8FAB075D77E}" type="pres">
      <dgm:prSet presAssocID="{4B479678-04F6-4F1F-8A3D-F6339541F5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1E1DAE4-627F-4037-8DF3-D4825439C940}" type="pres">
      <dgm:prSet presAssocID="{29AC09A7-238A-4A39-BE7E-D5BFE0C483AA}" presName="hierRoot1" presStyleCnt="0">
        <dgm:presLayoutVars>
          <dgm:hierBranch val="init"/>
        </dgm:presLayoutVars>
      </dgm:prSet>
      <dgm:spPr/>
    </dgm:pt>
    <dgm:pt modelId="{1CC4E47F-AE54-453B-9506-50B31F493B5B}" type="pres">
      <dgm:prSet presAssocID="{29AC09A7-238A-4A39-BE7E-D5BFE0C483AA}" presName="rootComposite1" presStyleCnt="0"/>
      <dgm:spPr/>
    </dgm:pt>
    <dgm:pt modelId="{A5147D6C-4F9E-4A2F-BDD8-1E0340BCA4B8}" type="pres">
      <dgm:prSet presAssocID="{29AC09A7-238A-4A39-BE7E-D5BFE0C483AA}" presName="rootText1" presStyleLbl="node0" presStyleIdx="0" presStyleCnt="1" custScaleX="78348" custScaleY="51262" custLinFactY="-3522" custLinFactNeighborX="301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1AF9FA2-83E2-423A-BC52-F3729E584F05}" type="pres">
      <dgm:prSet presAssocID="{29AC09A7-238A-4A39-BE7E-D5BFE0C483AA}" presName="titleText1" presStyleLbl="fgAcc0" presStyleIdx="0" presStyleCnt="1" custScaleX="80749" custScaleY="85287" custLinFactNeighborX="45645" custLinFactNeighborY="-3302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BD2C0A9-68D5-48E6-99DD-6B5FDFE17ADD}" type="pres">
      <dgm:prSet presAssocID="{29AC09A7-238A-4A39-BE7E-D5BFE0C483AA}" presName="rootConnector1" presStyleLbl="node1" presStyleIdx="0" presStyleCnt="5"/>
      <dgm:spPr/>
      <dgm:t>
        <a:bodyPr/>
        <a:lstStyle/>
        <a:p>
          <a:endParaRPr lang="pt-BR"/>
        </a:p>
      </dgm:t>
    </dgm:pt>
    <dgm:pt modelId="{77C248DB-1E8B-40B3-AD17-AC13A571BD1B}" type="pres">
      <dgm:prSet presAssocID="{29AC09A7-238A-4A39-BE7E-D5BFE0C483AA}" presName="hierChild2" presStyleCnt="0"/>
      <dgm:spPr/>
    </dgm:pt>
    <dgm:pt modelId="{D1A2F494-D847-47D7-8B33-1F7D361CC082}" type="pres">
      <dgm:prSet presAssocID="{344BCA0F-38C9-459E-AD89-5D5E0CD6D5A2}" presName="Name37" presStyleLbl="parChTrans1D2" presStyleIdx="0" presStyleCnt="1"/>
      <dgm:spPr/>
      <dgm:t>
        <a:bodyPr/>
        <a:lstStyle/>
        <a:p>
          <a:endParaRPr lang="pt-BR"/>
        </a:p>
      </dgm:t>
    </dgm:pt>
    <dgm:pt modelId="{A40D0F97-0CFD-4823-8248-134A16C95A75}" type="pres">
      <dgm:prSet presAssocID="{805DB74A-36A9-4F26-B8A2-796194DCEC52}" presName="hierRoot2" presStyleCnt="0">
        <dgm:presLayoutVars>
          <dgm:hierBranch val="init"/>
        </dgm:presLayoutVars>
      </dgm:prSet>
      <dgm:spPr/>
    </dgm:pt>
    <dgm:pt modelId="{87E22ADE-E527-45A5-8F25-6CC4F9448DC8}" type="pres">
      <dgm:prSet presAssocID="{805DB74A-36A9-4F26-B8A2-796194DCEC52}" presName="rootComposite" presStyleCnt="0"/>
      <dgm:spPr/>
    </dgm:pt>
    <dgm:pt modelId="{E34F7278-5D55-45ED-ACA6-CBDDF32495B8}" type="pres">
      <dgm:prSet presAssocID="{805DB74A-36A9-4F26-B8A2-796194DCEC52}" presName="rootText" presStyleLbl="node1" presStyleIdx="0" presStyleCnt="5" custScaleX="78348" custScaleY="51262" custLinFactNeighborX="5049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4438FE1-E4D3-4C7D-BD19-AB791C408203}" type="pres">
      <dgm:prSet presAssocID="{805DB74A-36A9-4F26-B8A2-796194DCEC52}" presName="titleText2" presStyleLbl="fgAcc1" presStyleIdx="0" presStyleCnt="5" custScaleX="88352" custScaleY="108271" custLinFactNeighborX="51129" custLinFactNeighborY="-39436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9AE4F16-9772-42D3-94B5-EF1433DF4856}" type="pres">
      <dgm:prSet presAssocID="{805DB74A-36A9-4F26-B8A2-796194DCEC52}" presName="rootConnector" presStyleLbl="node2" presStyleIdx="0" presStyleCnt="0"/>
      <dgm:spPr/>
      <dgm:t>
        <a:bodyPr/>
        <a:lstStyle/>
        <a:p>
          <a:endParaRPr lang="pt-BR"/>
        </a:p>
      </dgm:t>
    </dgm:pt>
    <dgm:pt modelId="{7A23A015-2D64-4C28-A1FB-198838BFD139}" type="pres">
      <dgm:prSet presAssocID="{805DB74A-36A9-4F26-B8A2-796194DCEC52}" presName="hierChild4" presStyleCnt="0"/>
      <dgm:spPr/>
    </dgm:pt>
    <dgm:pt modelId="{E85D103E-0BC4-4892-BDF9-39C2B24329B3}" type="pres">
      <dgm:prSet presAssocID="{958AD8C1-CA9B-4407-BE8E-0C841E6F3217}" presName="Name37" presStyleLbl="parChTrans1D3" presStyleIdx="0" presStyleCnt="4"/>
      <dgm:spPr/>
      <dgm:t>
        <a:bodyPr/>
        <a:lstStyle/>
        <a:p>
          <a:endParaRPr lang="pt-BR"/>
        </a:p>
      </dgm:t>
    </dgm:pt>
    <dgm:pt modelId="{216CA585-E555-4BAC-BED0-5C56E6E49399}" type="pres">
      <dgm:prSet presAssocID="{700B7DC8-1C13-4153-B068-7BEB6CC56CDD}" presName="hierRoot2" presStyleCnt="0">
        <dgm:presLayoutVars>
          <dgm:hierBranch val="init"/>
        </dgm:presLayoutVars>
      </dgm:prSet>
      <dgm:spPr/>
    </dgm:pt>
    <dgm:pt modelId="{60F874F4-13B4-4615-997E-1CF22D260D5E}" type="pres">
      <dgm:prSet presAssocID="{700B7DC8-1C13-4153-B068-7BEB6CC56CDD}" presName="rootComposite" presStyleCnt="0"/>
      <dgm:spPr/>
    </dgm:pt>
    <dgm:pt modelId="{F9484784-ABF0-4393-A0C6-94EBE87BE61F}" type="pres">
      <dgm:prSet presAssocID="{700B7DC8-1C13-4153-B068-7BEB6CC56CDD}" presName="rootText" presStyleLbl="node1" presStyleIdx="1" presStyleCnt="5" custScaleX="78348" custScaleY="5126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742B12A-6E34-48D0-8C1A-CBD855B1F236}" type="pres">
      <dgm:prSet presAssocID="{700B7DC8-1C13-4153-B068-7BEB6CC56CDD}" presName="titleText2" presStyleLbl="fgAcc1" presStyleIdx="1" presStyleCnt="5" custScaleX="88352" custScaleY="65299" custLinFactNeighborX="-3508" custLinFactNeighborY="-48567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AAD37E2-FC43-47C2-B2DB-AB80E845DBBA}" type="pres">
      <dgm:prSet presAssocID="{700B7DC8-1C13-4153-B068-7BEB6CC56CDD}" presName="rootConnector" presStyleLbl="node3" presStyleIdx="0" presStyleCnt="0"/>
      <dgm:spPr/>
      <dgm:t>
        <a:bodyPr/>
        <a:lstStyle/>
        <a:p>
          <a:endParaRPr lang="pt-BR"/>
        </a:p>
      </dgm:t>
    </dgm:pt>
    <dgm:pt modelId="{CA0C73B5-4A01-48E9-88D1-4417A6EAB0FF}" type="pres">
      <dgm:prSet presAssocID="{700B7DC8-1C13-4153-B068-7BEB6CC56CDD}" presName="hierChild4" presStyleCnt="0"/>
      <dgm:spPr/>
    </dgm:pt>
    <dgm:pt modelId="{6FB880A1-7285-483E-A974-D4E649CA075F}" type="pres">
      <dgm:prSet presAssocID="{700B7DC8-1C13-4153-B068-7BEB6CC56CDD}" presName="hierChild5" presStyleCnt="0"/>
      <dgm:spPr/>
    </dgm:pt>
    <dgm:pt modelId="{B8C341B3-EB9F-4A75-BE44-F33F2550AB1E}" type="pres">
      <dgm:prSet presAssocID="{4AB5B558-00EC-4017-8D0F-7EA362636AB3}" presName="Name37" presStyleLbl="parChTrans1D3" presStyleIdx="1" presStyleCnt="4"/>
      <dgm:spPr/>
      <dgm:t>
        <a:bodyPr/>
        <a:lstStyle/>
        <a:p>
          <a:endParaRPr lang="pt-BR"/>
        </a:p>
      </dgm:t>
    </dgm:pt>
    <dgm:pt modelId="{7BCEDDAF-66BD-42EE-8F8B-2FB59AE26959}" type="pres">
      <dgm:prSet presAssocID="{9D12FC3D-CFD3-450F-A1FC-E36F845C7415}" presName="hierRoot2" presStyleCnt="0">
        <dgm:presLayoutVars>
          <dgm:hierBranch val="init"/>
        </dgm:presLayoutVars>
      </dgm:prSet>
      <dgm:spPr/>
    </dgm:pt>
    <dgm:pt modelId="{369AEDDB-527D-4BD4-B14C-F9A53E9AACE7}" type="pres">
      <dgm:prSet presAssocID="{9D12FC3D-CFD3-450F-A1FC-E36F845C7415}" presName="rootComposite" presStyleCnt="0"/>
      <dgm:spPr/>
    </dgm:pt>
    <dgm:pt modelId="{63C38790-4C2E-41AB-AA39-64170912EC5D}" type="pres">
      <dgm:prSet presAssocID="{9D12FC3D-CFD3-450F-A1FC-E36F845C7415}" presName="rootText" presStyleLbl="node1" presStyleIdx="2" presStyleCnt="5" custScaleX="78348" custScaleY="5126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868FBC1-7BD2-411E-8180-9D5D5B2891C2}" type="pres">
      <dgm:prSet presAssocID="{9D12FC3D-CFD3-450F-A1FC-E36F845C7415}" presName="titleText2" presStyleLbl="fgAcc1" presStyleIdx="2" presStyleCnt="5" custScaleX="88352" custScaleY="65299" custLinFactNeighborX="114" custLinFactNeighborY="-5396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0FED5A4-77E7-4788-8686-48C8D34D9567}" type="pres">
      <dgm:prSet presAssocID="{9D12FC3D-CFD3-450F-A1FC-E36F845C7415}" presName="rootConnector" presStyleLbl="node3" presStyleIdx="0" presStyleCnt="0"/>
      <dgm:spPr/>
      <dgm:t>
        <a:bodyPr/>
        <a:lstStyle/>
        <a:p>
          <a:endParaRPr lang="pt-BR"/>
        </a:p>
      </dgm:t>
    </dgm:pt>
    <dgm:pt modelId="{626E5B49-A8E9-4522-82AD-CC6D08291ECB}" type="pres">
      <dgm:prSet presAssocID="{9D12FC3D-CFD3-450F-A1FC-E36F845C7415}" presName="hierChild4" presStyleCnt="0"/>
      <dgm:spPr/>
    </dgm:pt>
    <dgm:pt modelId="{E0C67E76-49CA-45B8-965C-B42F836908F9}" type="pres">
      <dgm:prSet presAssocID="{9D12FC3D-CFD3-450F-A1FC-E36F845C7415}" presName="hierChild5" presStyleCnt="0"/>
      <dgm:spPr/>
    </dgm:pt>
    <dgm:pt modelId="{1FE420EC-8B85-4D1B-AED0-451640FCD11B}" type="pres">
      <dgm:prSet presAssocID="{E0F7559C-4447-4D67-9030-FB3A45082B8E}" presName="Name37" presStyleLbl="parChTrans1D3" presStyleIdx="2" presStyleCnt="4"/>
      <dgm:spPr/>
      <dgm:t>
        <a:bodyPr/>
        <a:lstStyle/>
        <a:p>
          <a:endParaRPr lang="pt-BR"/>
        </a:p>
      </dgm:t>
    </dgm:pt>
    <dgm:pt modelId="{5F20ADDD-0C9A-4590-A320-09FD8E22018C}" type="pres">
      <dgm:prSet presAssocID="{FCF57182-2583-4C4C-B998-07959ED7D158}" presName="hierRoot2" presStyleCnt="0">
        <dgm:presLayoutVars>
          <dgm:hierBranch val="init"/>
        </dgm:presLayoutVars>
      </dgm:prSet>
      <dgm:spPr/>
    </dgm:pt>
    <dgm:pt modelId="{7B907447-9A70-4E3C-B1DA-2042E2FEADA7}" type="pres">
      <dgm:prSet presAssocID="{FCF57182-2583-4C4C-B998-07959ED7D158}" presName="rootComposite" presStyleCnt="0"/>
      <dgm:spPr/>
    </dgm:pt>
    <dgm:pt modelId="{03B56D00-86D5-4470-AD44-1FE2A1CCC98A}" type="pres">
      <dgm:prSet presAssocID="{FCF57182-2583-4C4C-B998-07959ED7D158}" presName="rootText" presStyleLbl="node1" presStyleIdx="3" presStyleCnt="5" custScaleX="78348" custScaleY="5126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741C620A-E6FC-4667-A6FB-A19D5E1039C1}" type="pres">
      <dgm:prSet presAssocID="{FCF57182-2583-4C4C-B998-07959ED7D158}" presName="titleText2" presStyleLbl="fgAcc1" presStyleIdx="3" presStyleCnt="5" custScaleX="88352" custScaleY="65299" custLinFactNeighborX="-921" custLinFactNeighborY="-5666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B9C75EB6-E747-4D09-BC11-F50D20034210}" type="pres">
      <dgm:prSet presAssocID="{FCF57182-2583-4C4C-B998-07959ED7D158}" presName="rootConnector" presStyleLbl="node3" presStyleIdx="0" presStyleCnt="0"/>
      <dgm:spPr/>
      <dgm:t>
        <a:bodyPr/>
        <a:lstStyle/>
        <a:p>
          <a:endParaRPr lang="pt-BR"/>
        </a:p>
      </dgm:t>
    </dgm:pt>
    <dgm:pt modelId="{3ABDC9D4-F0F0-4A0F-8843-52612ACE8164}" type="pres">
      <dgm:prSet presAssocID="{FCF57182-2583-4C4C-B998-07959ED7D158}" presName="hierChild4" presStyleCnt="0"/>
      <dgm:spPr/>
    </dgm:pt>
    <dgm:pt modelId="{E816D609-1A24-4D2F-B1DA-BA8F0E5BE089}" type="pres">
      <dgm:prSet presAssocID="{FCF57182-2583-4C4C-B998-07959ED7D158}" presName="hierChild5" presStyleCnt="0"/>
      <dgm:spPr/>
    </dgm:pt>
    <dgm:pt modelId="{D9324774-FE9D-44A4-BD3D-C92297C0B186}" type="pres">
      <dgm:prSet presAssocID="{6C284C3F-24E8-4546-B1EC-B3DA620AD900}" presName="Name37" presStyleLbl="parChTrans1D3" presStyleIdx="3" presStyleCnt="4"/>
      <dgm:spPr/>
      <dgm:t>
        <a:bodyPr/>
        <a:lstStyle/>
        <a:p>
          <a:endParaRPr lang="pt-BR"/>
        </a:p>
      </dgm:t>
    </dgm:pt>
    <dgm:pt modelId="{7B542080-BD5B-476A-A439-82E851A79C69}" type="pres">
      <dgm:prSet presAssocID="{4DA6763F-D249-4BB9-87F0-F42BD4A44702}" presName="hierRoot2" presStyleCnt="0">
        <dgm:presLayoutVars>
          <dgm:hierBranch val="init"/>
        </dgm:presLayoutVars>
      </dgm:prSet>
      <dgm:spPr/>
    </dgm:pt>
    <dgm:pt modelId="{EFA66E13-B450-4BDC-87F6-E3BB1AAE4289}" type="pres">
      <dgm:prSet presAssocID="{4DA6763F-D249-4BB9-87F0-F42BD4A44702}" presName="rootComposite" presStyleCnt="0"/>
      <dgm:spPr/>
    </dgm:pt>
    <dgm:pt modelId="{1258F4F2-6E30-438F-895C-3D63B5AFAC45}" type="pres">
      <dgm:prSet presAssocID="{4DA6763F-D249-4BB9-87F0-F42BD4A44702}" presName="rootText" presStyleLbl="node1" presStyleIdx="4" presStyleCnt="5" custScaleX="78348" custScaleY="5126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AA0E072-7FCA-4EBA-87F9-34D3885743BB}" type="pres">
      <dgm:prSet presAssocID="{4DA6763F-D249-4BB9-87F0-F42BD4A44702}" presName="titleText2" presStyleLbl="fgAcc1" presStyleIdx="4" presStyleCnt="5" custScaleX="88352" custScaleY="65299" custLinFactNeighborX="-1552" custLinFactNeighborY="-5666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BE64B6F4-A6AE-4634-B264-EA713B983778}" type="pres">
      <dgm:prSet presAssocID="{4DA6763F-D249-4BB9-87F0-F42BD4A44702}" presName="rootConnector" presStyleLbl="node3" presStyleIdx="0" presStyleCnt="0"/>
      <dgm:spPr/>
      <dgm:t>
        <a:bodyPr/>
        <a:lstStyle/>
        <a:p>
          <a:endParaRPr lang="pt-BR"/>
        </a:p>
      </dgm:t>
    </dgm:pt>
    <dgm:pt modelId="{9AEDAE40-8D7F-48FC-81B4-296BE95691D7}" type="pres">
      <dgm:prSet presAssocID="{4DA6763F-D249-4BB9-87F0-F42BD4A44702}" presName="hierChild4" presStyleCnt="0"/>
      <dgm:spPr/>
    </dgm:pt>
    <dgm:pt modelId="{6E6C60AA-63EE-4AB1-AF7A-FCADAF16C924}" type="pres">
      <dgm:prSet presAssocID="{4DA6763F-D249-4BB9-87F0-F42BD4A44702}" presName="hierChild5" presStyleCnt="0"/>
      <dgm:spPr/>
    </dgm:pt>
    <dgm:pt modelId="{C428B4C5-B1B9-4155-82F0-568D961CF253}" type="pres">
      <dgm:prSet presAssocID="{805DB74A-36A9-4F26-B8A2-796194DCEC52}" presName="hierChild5" presStyleCnt="0"/>
      <dgm:spPr/>
    </dgm:pt>
    <dgm:pt modelId="{539C6259-E839-4012-9ECF-1CD06A9EF1D3}" type="pres">
      <dgm:prSet presAssocID="{29AC09A7-238A-4A39-BE7E-D5BFE0C483AA}" presName="hierChild3" presStyleCnt="0"/>
      <dgm:spPr/>
    </dgm:pt>
  </dgm:ptLst>
  <dgm:cxnLst>
    <dgm:cxn modelId="{6611AF10-F14A-47D4-85D1-52296553A74E}" type="presOf" srcId="{4AB5B558-00EC-4017-8D0F-7EA362636AB3}" destId="{B8C341B3-EB9F-4A75-BE44-F33F2550AB1E}" srcOrd="0" destOrd="0" presId="urn:microsoft.com/office/officeart/2008/layout/NameandTitleOrganizationalChart"/>
    <dgm:cxn modelId="{C3A79F22-8411-49A2-BD98-EC9144B77935}" type="presOf" srcId="{E0F7559C-4447-4D67-9030-FB3A45082B8E}" destId="{1FE420EC-8B85-4D1B-AED0-451640FCD11B}" srcOrd="0" destOrd="0" presId="urn:microsoft.com/office/officeart/2008/layout/NameandTitleOrganizationalChart"/>
    <dgm:cxn modelId="{0AD7EE74-BEA2-4695-BFD4-37B02B8FCBB8}" type="presOf" srcId="{9D12FC3D-CFD3-450F-A1FC-E36F845C7415}" destId="{63C38790-4C2E-41AB-AA39-64170912EC5D}" srcOrd="0" destOrd="0" presId="urn:microsoft.com/office/officeart/2008/layout/NameandTitleOrganizationalChart"/>
    <dgm:cxn modelId="{82CF9F44-DDBF-4D0E-B39C-4E2447139585}" type="presOf" srcId="{805DB74A-36A9-4F26-B8A2-796194DCEC52}" destId="{59AE4F16-9772-42D3-94B5-EF1433DF4856}" srcOrd="1" destOrd="0" presId="urn:microsoft.com/office/officeart/2008/layout/NameandTitleOrganizationalChart"/>
    <dgm:cxn modelId="{22FFDFBA-9D8D-4E23-AD91-8187A8D63E77}" type="presOf" srcId="{344BCA0F-38C9-459E-AD89-5D5E0CD6D5A2}" destId="{D1A2F494-D847-47D7-8B33-1F7D361CC082}" srcOrd="0" destOrd="0" presId="urn:microsoft.com/office/officeart/2008/layout/NameandTitleOrganizationalChart"/>
    <dgm:cxn modelId="{0580AEB3-33C9-416C-94D8-CEE41472C6F1}" srcId="{805DB74A-36A9-4F26-B8A2-796194DCEC52}" destId="{700B7DC8-1C13-4153-B068-7BEB6CC56CDD}" srcOrd="0" destOrd="0" parTransId="{958AD8C1-CA9B-4407-BE8E-0C841E6F3217}" sibTransId="{23241666-6500-4777-8BA8-A91CFFF9D916}"/>
    <dgm:cxn modelId="{FB309F21-74ED-454C-871A-8167BDBD0285}" type="presOf" srcId="{767C0B2E-B37D-436F-ADA2-220B3E14E2C8}" destId="{BAA0E072-7FCA-4EBA-87F9-34D3885743BB}" srcOrd="0" destOrd="0" presId="urn:microsoft.com/office/officeart/2008/layout/NameandTitleOrganizationalChart"/>
    <dgm:cxn modelId="{0E812CA6-E766-4356-8CEC-31285A9BA36E}" type="presOf" srcId="{700B7DC8-1C13-4153-B068-7BEB6CC56CDD}" destId="{F9484784-ABF0-4393-A0C6-94EBE87BE61F}" srcOrd="0" destOrd="0" presId="urn:microsoft.com/office/officeart/2008/layout/NameandTitleOrganizationalChart"/>
    <dgm:cxn modelId="{D20FA8B6-B6A1-49F2-9426-0C55553972F7}" type="presOf" srcId="{4B479678-04F6-4F1F-8A3D-F6339541F5D6}" destId="{D9AE56A4-26C4-42D0-A9EC-B8FAB075D77E}" srcOrd="0" destOrd="0" presId="urn:microsoft.com/office/officeart/2008/layout/NameandTitleOrganizationalChart"/>
    <dgm:cxn modelId="{65792106-B560-4DF6-B43C-3B948130FD7F}" type="presOf" srcId="{700B7DC8-1C13-4153-B068-7BEB6CC56CDD}" destId="{5AAD37E2-FC43-47C2-B2DB-AB80E845DBBA}" srcOrd="1" destOrd="0" presId="urn:microsoft.com/office/officeart/2008/layout/NameandTitleOrganizationalChart"/>
    <dgm:cxn modelId="{A8AD9BFD-723E-4F2F-B309-BFC1BC131DEF}" type="presOf" srcId="{6C284C3F-24E8-4546-B1EC-B3DA620AD900}" destId="{D9324774-FE9D-44A4-BD3D-C92297C0B186}" srcOrd="0" destOrd="0" presId="urn:microsoft.com/office/officeart/2008/layout/NameandTitleOrganizationalChart"/>
    <dgm:cxn modelId="{8E9799A7-4159-4928-829A-F89E4A603194}" type="presOf" srcId="{4DA6763F-D249-4BB9-87F0-F42BD4A44702}" destId="{BE64B6F4-A6AE-4634-B264-EA713B983778}" srcOrd="1" destOrd="0" presId="urn:microsoft.com/office/officeart/2008/layout/NameandTitleOrganizationalChart"/>
    <dgm:cxn modelId="{CA2A7140-D015-484C-B05B-D0D82647C798}" type="presOf" srcId="{23241666-6500-4777-8BA8-A91CFFF9D916}" destId="{1742B12A-6E34-48D0-8C1A-CBD855B1F236}" srcOrd="0" destOrd="0" presId="urn:microsoft.com/office/officeart/2008/layout/NameandTitleOrganizationalChart"/>
    <dgm:cxn modelId="{E4FDD790-670A-4C7B-9AF6-3B528580E294}" srcId="{805DB74A-36A9-4F26-B8A2-796194DCEC52}" destId="{FCF57182-2583-4C4C-B998-07959ED7D158}" srcOrd="2" destOrd="0" parTransId="{E0F7559C-4447-4D67-9030-FB3A45082B8E}" sibTransId="{0309CD82-CDD7-4796-AB03-4433754CBADC}"/>
    <dgm:cxn modelId="{0EB8534B-33F1-44F7-B589-1AF28FFAA8F3}" type="presOf" srcId="{CF8BA512-A2F1-4F91-BEF2-1F020DC341F2}" destId="{81AF9FA2-83E2-423A-BC52-F3729E584F05}" srcOrd="0" destOrd="0" presId="urn:microsoft.com/office/officeart/2008/layout/NameandTitleOrganizationalChart"/>
    <dgm:cxn modelId="{90C9CA89-9191-47D4-B404-7A9CD9432764}" type="presOf" srcId="{958AD8C1-CA9B-4407-BE8E-0C841E6F3217}" destId="{E85D103E-0BC4-4892-BDF9-39C2B24329B3}" srcOrd="0" destOrd="0" presId="urn:microsoft.com/office/officeart/2008/layout/NameandTitleOrganizationalChart"/>
    <dgm:cxn modelId="{E63CB762-25D9-4DDF-8799-92EDA5B164AD}" type="presOf" srcId="{678BADEE-A992-4D52-9D91-0536B8A46BB2}" destId="{B4438FE1-E4D3-4C7D-BD19-AB791C408203}" srcOrd="0" destOrd="0" presId="urn:microsoft.com/office/officeart/2008/layout/NameandTitleOrganizationalChart"/>
    <dgm:cxn modelId="{38733050-A183-4A6B-B9A3-D3C6E0CA816A}" srcId="{4B479678-04F6-4F1F-8A3D-F6339541F5D6}" destId="{29AC09A7-238A-4A39-BE7E-D5BFE0C483AA}" srcOrd="0" destOrd="0" parTransId="{4D1CF0BE-1C9C-496A-95B4-72702EEE5665}" sibTransId="{CF8BA512-A2F1-4F91-BEF2-1F020DC341F2}"/>
    <dgm:cxn modelId="{F0681BB5-E43A-4A3D-AA81-08FACE35AFB4}" type="presOf" srcId="{29AC09A7-238A-4A39-BE7E-D5BFE0C483AA}" destId="{A5147D6C-4F9E-4A2F-BDD8-1E0340BCA4B8}" srcOrd="0" destOrd="0" presId="urn:microsoft.com/office/officeart/2008/layout/NameandTitleOrganizationalChart"/>
    <dgm:cxn modelId="{60549A5C-CEE8-4022-B73B-4D4A93E20A77}" srcId="{805DB74A-36A9-4F26-B8A2-796194DCEC52}" destId="{9D12FC3D-CFD3-450F-A1FC-E36F845C7415}" srcOrd="1" destOrd="0" parTransId="{4AB5B558-00EC-4017-8D0F-7EA362636AB3}" sibTransId="{628F8C4B-7E2E-440D-8C65-CA74A750EE16}"/>
    <dgm:cxn modelId="{C711F7A9-FD40-4851-9751-38D418FF7C82}" type="presOf" srcId="{29AC09A7-238A-4A39-BE7E-D5BFE0C483AA}" destId="{8BD2C0A9-68D5-48E6-99DD-6B5FDFE17ADD}" srcOrd="1" destOrd="0" presId="urn:microsoft.com/office/officeart/2008/layout/NameandTitleOrganizationalChart"/>
    <dgm:cxn modelId="{0C2797A0-A1DA-42D3-94D3-510C0DE17239}" type="presOf" srcId="{628F8C4B-7E2E-440D-8C65-CA74A750EE16}" destId="{2868FBC1-7BD2-411E-8180-9D5D5B2891C2}" srcOrd="0" destOrd="0" presId="urn:microsoft.com/office/officeart/2008/layout/NameandTitleOrganizationalChart"/>
    <dgm:cxn modelId="{4A83E97A-027E-4943-9C98-B6AE057698C5}" type="presOf" srcId="{805DB74A-36A9-4F26-B8A2-796194DCEC52}" destId="{E34F7278-5D55-45ED-ACA6-CBDDF32495B8}" srcOrd="0" destOrd="0" presId="urn:microsoft.com/office/officeart/2008/layout/NameandTitleOrganizationalChart"/>
    <dgm:cxn modelId="{0D071E15-DC60-4F7F-B0E7-FF6909DAF1A0}" type="presOf" srcId="{FCF57182-2583-4C4C-B998-07959ED7D158}" destId="{B9C75EB6-E747-4D09-BC11-F50D20034210}" srcOrd="1" destOrd="0" presId="urn:microsoft.com/office/officeart/2008/layout/NameandTitleOrganizationalChart"/>
    <dgm:cxn modelId="{A164C7C8-9F96-441F-955A-9E51EE92DC4C}" type="presOf" srcId="{4DA6763F-D249-4BB9-87F0-F42BD4A44702}" destId="{1258F4F2-6E30-438F-895C-3D63B5AFAC45}" srcOrd="0" destOrd="0" presId="urn:microsoft.com/office/officeart/2008/layout/NameandTitleOrganizationalChart"/>
    <dgm:cxn modelId="{200A2A21-D903-4C16-ACA2-DCBDC98031C6}" type="presOf" srcId="{0309CD82-CDD7-4796-AB03-4433754CBADC}" destId="{741C620A-E6FC-4667-A6FB-A19D5E1039C1}" srcOrd="0" destOrd="0" presId="urn:microsoft.com/office/officeart/2008/layout/NameandTitleOrganizationalChart"/>
    <dgm:cxn modelId="{B64500A4-BAD5-468C-8EFB-C70060DDD6CB}" srcId="{805DB74A-36A9-4F26-B8A2-796194DCEC52}" destId="{4DA6763F-D249-4BB9-87F0-F42BD4A44702}" srcOrd="3" destOrd="0" parTransId="{6C284C3F-24E8-4546-B1EC-B3DA620AD900}" sibTransId="{767C0B2E-B37D-436F-ADA2-220B3E14E2C8}"/>
    <dgm:cxn modelId="{E06BB123-6AFB-4DDE-8D4B-8960499E3A8F}" type="presOf" srcId="{9D12FC3D-CFD3-450F-A1FC-E36F845C7415}" destId="{80FED5A4-77E7-4788-8686-48C8D34D9567}" srcOrd="1" destOrd="0" presId="urn:microsoft.com/office/officeart/2008/layout/NameandTitleOrganizationalChart"/>
    <dgm:cxn modelId="{B7835408-CBA9-4F46-A8C7-D843084E17CA}" type="presOf" srcId="{FCF57182-2583-4C4C-B998-07959ED7D158}" destId="{03B56D00-86D5-4470-AD44-1FE2A1CCC98A}" srcOrd="0" destOrd="0" presId="urn:microsoft.com/office/officeart/2008/layout/NameandTitleOrganizationalChart"/>
    <dgm:cxn modelId="{3EB11015-C935-4AA3-8C77-1CC3364B5F50}" srcId="{29AC09A7-238A-4A39-BE7E-D5BFE0C483AA}" destId="{805DB74A-36A9-4F26-B8A2-796194DCEC52}" srcOrd="0" destOrd="0" parTransId="{344BCA0F-38C9-459E-AD89-5D5E0CD6D5A2}" sibTransId="{678BADEE-A992-4D52-9D91-0536B8A46BB2}"/>
    <dgm:cxn modelId="{D29CAFCD-C8BB-407B-99B1-0C212555A9CD}" type="presParOf" srcId="{D9AE56A4-26C4-42D0-A9EC-B8FAB075D77E}" destId="{61E1DAE4-627F-4037-8DF3-D4825439C940}" srcOrd="0" destOrd="0" presId="urn:microsoft.com/office/officeart/2008/layout/NameandTitleOrganizationalChart"/>
    <dgm:cxn modelId="{8BDC6A4C-DAC9-49EB-AA89-AC588B28B008}" type="presParOf" srcId="{61E1DAE4-627F-4037-8DF3-D4825439C940}" destId="{1CC4E47F-AE54-453B-9506-50B31F493B5B}" srcOrd="0" destOrd="0" presId="urn:microsoft.com/office/officeart/2008/layout/NameandTitleOrganizationalChart"/>
    <dgm:cxn modelId="{4A2D54C6-F8AD-4942-A0D8-BF8EA53A26CA}" type="presParOf" srcId="{1CC4E47F-AE54-453B-9506-50B31F493B5B}" destId="{A5147D6C-4F9E-4A2F-BDD8-1E0340BCA4B8}" srcOrd="0" destOrd="0" presId="urn:microsoft.com/office/officeart/2008/layout/NameandTitleOrganizationalChart"/>
    <dgm:cxn modelId="{8EC0604C-9F45-4F24-95F2-1C7D707CB4EB}" type="presParOf" srcId="{1CC4E47F-AE54-453B-9506-50B31F493B5B}" destId="{81AF9FA2-83E2-423A-BC52-F3729E584F05}" srcOrd="1" destOrd="0" presId="urn:microsoft.com/office/officeart/2008/layout/NameandTitleOrganizationalChart"/>
    <dgm:cxn modelId="{CA0508D8-CE9D-4C9F-BC2E-3D37073D5F5E}" type="presParOf" srcId="{1CC4E47F-AE54-453B-9506-50B31F493B5B}" destId="{8BD2C0A9-68D5-48E6-99DD-6B5FDFE17ADD}" srcOrd="2" destOrd="0" presId="urn:microsoft.com/office/officeart/2008/layout/NameandTitleOrganizationalChart"/>
    <dgm:cxn modelId="{4DFEECD2-3A34-4A66-9967-1B23AC75A82D}" type="presParOf" srcId="{61E1DAE4-627F-4037-8DF3-D4825439C940}" destId="{77C248DB-1E8B-40B3-AD17-AC13A571BD1B}" srcOrd="1" destOrd="0" presId="urn:microsoft.com/office/officeart/2008/layout/NameandTitleOrganizationalChart"/>
    <dgm:cxn modelId="{FC5BE885-C466-401E-B95B-81234C5B2D14}" type="presParOf" srcId="{77C248DB-1E8B-40B3-AD17-AC13A571BD1B}" destId="{D1A2F494-D847-47D7-8B33-1F7D361CC082}" srcOrd="0" destOrd="0" presId="urn:microsoft.com/office/officeart/2008/layout/NameandTitleOrganizationalChart"/>
    <dgm:cxn modelId="{4CCD7DA0-B3E8-4582-875F-A8574EE3D543}" type="presParOf" srcId="{77C248DB-1E8B-40B3-AD17-AC13A571BD1B}" destId="{A40D0F97-0CFD-4823-8248-134A16C95A75}" srcOrd="1" destOrd="0" presId="urn:microsoft.com/office/officeart/2008/layout/NameandTitleOrganizationalChart"/>
    <dgm:cxn modelId="{B1A7773B-76B6-4FE3-AE57-BB1CA7605D17}" type="presParOf" srcId="{A40D0F97-0CFD-4823-8248-134A16C95A75}" destId="{87E22ADE-E527-45A5-8F25-6CC4F9448DC8}" srcOrd="0" destOrd="0" presId="urn:microsoft.com/office/officeart/2008/layout/NameandTitleOrganizationalChart"/>
    <dgm:cxn modelId="{F0F2A7C0-FD7C-4ED4-B0AA-BDC066D12644}" type="presParOf" srcId="{87E22ADE-E527-45A5-8F25-6CC4F9448DC8}" destId="{E34F7278-5D55-45ED-ACA6-CBDDF32495B8}" srcOrd="0" destOrd="0" presId="urn:microsoft.com/office/officeart/2008/layout/NameandTitleOrganizationalChart"/>
    <dgm:cxn modelId="{E45E49F4-962C-4336-B439-9EA547ED3E65}" type="presParOf" srcId="{87E22ADE-E527-45A5-8F25-6CC4F9448DC8}" destId="{B4438FE1-E4D3-4C7D-BD19-AB791C408203}" srcOrd="1" destOrd="0" presId="urn:microsoft.com/office/officeart/2008/layout/NameandTitleOrganizationalChart"/>
    <dgm:cxn modelId="{ECA16C5C-067F-47AE-B17E-CE6020E7C7D4}" type="presParOf" srcId="{87E22ADE-E527-45A5-8F25-6CC4F9448DC8}" destId="{59AE4F16-9772-42D3-94B5-EF1433DF4856}" srcOrd="2" destOrd="0" presId="urn:microsoft.com/office/officeart/2008/layout/NameandTitleOrganizationalChart"/>
    <dgm:cxn modelId="{82153A9F-85CB-44C2-AC0E-A8F83E3F49E2}" type="presParOf" srcId="{A40D0F97-0CFD-4823-8248-134A16C95A75}" destId="{7A23A015-2D64-4C28-A1FB-198838BFD139}" srcOrd="1" destOrd="0" presId="urn:microsoft.com/office/officeart/2008/layout/NameandTitleOrganizationalChart"/>
    <dgm:cxn modelId="{05FDA761-B01A-4D7C-A8EE-DA1E3C09E1A9}" type="presParOf" srcId="{7A23A015-2D64-4C28-A1FB-198838BFD139}" destId="{E85D103E-0BC4-4892-BDF9-39C2B24329B3}" srcOrd="0" destOrd="0" presId="urn:microsoft.com/office/officeart/2008/layout/NameandTitleOrganizationalChart"/>
    <dgm:cxn modelId="{8A12E41A-BC99-48F4-A6A9-37912369D59B}" type="presParOf" srcId="{7A23A015-2D64-4C28-A1FB-198838BFD139}" destId="{216CA585-E555-4BAC-BED0-5C56E6E49399}" srcOrd="1" destOrd="0" presId="urn:microsoft.com/office/officeart/2008/layout/NameandTitleOrganizationalChart"/>
    <dgm:cxn modelId="{64722900-B09B-4755-8A60-5290050B78E0}" type="presParOf" srcId="{216CA585-E555-4BAC-BED0-5C56E6E49399}" destId="{60F874F4-13B4-4615-997E-1CF22D260D5E}" srcOrd="0" destOrd="0" presId="urn:microsoft.com/office/officeart/2008/layout/NameandTitleOrganizationalChart"/>
    <dgm:cxn modelId="{E3F8DC1C-79D5-45D0-B378-0312CB254E41}" type="presParOf" srcId="{60F874F4-13B4-4615-997E-1CF22D260D5E}" destId="{F9484784-ABF0-4393-A0C6-94EBE87BE61F}" srcOrd="0" destOrd="0" presId="urn:microsoft.com/office/officeart/2008/layout/NameandTitleOrganizationalChart"/>
    <dgm:cxn modelId="{C278BB17-3EB9-4C64-8F3C-B8254ECCB1C1}" type="presParOf" srcId="{60F874F4-13B4-4615-997E-1CF22D260D5E}" destId="{1742B12A-6E34-48D0-8C1A-CBD855B1F236}" srcOrd="1" destOrd="0" presId="urn:microsoft.com/office/officeart/2008/layout/NameandTitleOrganizationalChart"/>
    <dgm:cxn modelId="{189EDEC4-FEE4-487B-B878-F8482A69DDDB}" type="presParOf" srcId="{60F874F4-13B4-4615-997E-1CF22D260D5E}" destId="{5AAD37E2-FC43-47C2-B2DB-AB80E845DBBA}" srcOrd="2" destOrd="0" presId="urn:microsoft.com/office/officeart/2008/layout/NameandTitleOrganizationalChart"/>
    <dgm:cxn modelId="{2DBA285B-72C7-4E5A-B061-4343BBA2CB20}" type="presParOf" srcId="{216CA585-E555-4BAC-BED0-5C56E6E49399}" destId="{CA0C73B5-4A01-48E9-88D1-4417A6EAB0FF}" srcOrd="1" destOrd="0" presId="urn:microsoft.com/office/officeart/2008/layout/NameandTitleOrganizationalChart"/>
    <dgm:cxn modelId="{0E8D0425-50B3-4D28-A3A6-878EDF3ABA83}" type="presParOf" srcId="{216CA585-E555-4BAC-BED0-5C56E6E49399}" destId="{6FB880A1-7285-483E-A974-D4E649CA075F}" srcOrd="2" destOrd="0" presId="urn:microsoft.com/office/officeart/2008/layout/NameandTitleOrganizationalChart"/>
    <dgm:cxn modelId="{440286D8-2975-4D84-A795-69B1718376C5}" type="presParOf" srcId="{7A23A015-2D64-4C28-A1FB-198838BFD139}" destId="{B8C341B3-EB9F-4A75-BE44-F33F2550AB1E}" srcOrd="2" destOrd="0" presId="urn:microsoft.com/office/officeart/2008/layout/NameandTitleOrganizationalChart"/>
    <dgm:cxn modelId="{76DF09E4-C3A2-4AC7-93E3-AEBEF5097A8A}" type="presParOf" srcId="{7A23A015-2D64-4C28-A1FB-198838BFD139}" destId="{7BCEDDAF-66BD-42EE-8F8B-2FB59AE26959}" srcOrd="3" destOrd="0" presId="urn:microsoft.com/office/officeart/2008/layout/NameandTitleOrganizationalChart"/>
    <dgm:cxn modelId="{7B383642-B252-43D2-B1C7-59E77A932B97}" type="presParOf" srcId="{7BCEDDAF-66BD-42EE-8F8B-2FB59AE26959}" destId="{369AEDDB-527D-4BD4-B14C-F9A53E9AACE7}" srcOrd="0" destOrd="0" presId="urn:microsoft.com/office/officeart/2008/layout/NameandTitleOrganizationalChart"/>
    <dgm:cxn modelId="{51BE1393-775A-4BCC-8C28-60E672335A23}" type="presParOf" srcId="{369AEDDB-527D-4BD4-B14C-F9A53E9AACE7}" destId="{63C38790-4C2E-41AB-AA39-64170912EC5D}" srcOrd="0" destOrd="0" presId="urn:microsoft.com/office/officeart/2008/layout/NameandTitleOrganizationalChart"/>
    <dgm:cxn modelId="{988DD773-EF91-4EAE-859C-301B44FB14FF}" type="presParOf" srcId="{369AEDDB-527D-4BD4-B14C-F9A53E9AACE7}" destId="{2868FBC1-7BD2-411E-8180-9D5D5B2891C2}" srcOrd="1" destOrd="0" presId="urn:microsoft.com/office/officeart/2008/layout/NameandTitleOrganizationalChart"/>
    <dgm:cxn modelId="{19FA123E-25AB-4B9E-9FB6-0E9257C7702D}" type="presParOf" srcId="{369AEDDB-527D-4BD4-B14C-F9A53E9AACE7}" destId="{80FED5A4-77E7-4788-8686-48C8D34D9567}" srcOrd="2" destOrd="0" presId="urn:microsoft.com/office/officeart/2008/layout/NameandTitleOrganizationalChart"/>
    <dgm:cxn modelId="{87ED8CA8-91B6-4815-9246-C497ED5B03B9}" type="presParOf" srcId="{7BCEDDAF-66BD-42EE-8F8B-2FB59AE26959}" destId="{626E5B49-A8E9-4522-82AD-CC6D08291ECB}" srcOrd="1" destOrd="0" presId="urn:microsoft.com/office/officeart/2008/layout/NameandTitleOrganizationalChart"/>
    <dgm:cxn modelId="{16F7D607-B7FD-4B52-823A-A36E6AA4E5F5}" type="presParOf" srcId="{7BCEDDAF-66BD-42EE-8F8B-2FB59AE26959}" destId="{E0C67E76-49CA-45B8-965C-B42F836908F9}" srcOrd="2" destOrd="0" presId="urn:microsoft.com/office/officeart/2008/layout/NameandTitleOrganizationalChart"/>
    <dgm:cxn modelId="{BBDE09D9-A552-4E0C-B55D-519499A5D8A2}" type="presParOf" srcId="{7A23A015-2D64-4C28-A1FB-198838BFD139}" destId="{1FE420EC-8B85-4D1B-AED0-451640FCD11B}" srcOrd="4" destOrd="0" presId="urn:microsoft.com/office/officeart/2008/layout/NameandTitleOrganizationalChart"/>
    <dgm:cxn modelId="{091F2B63-4B78-4DE9-8CC7-0862A220438C}" type="presParOf" srcId="{7A23A015-2D64-4C28-A1FB-198838BFD139}" destId="{5F20ADDD-0C9A-4590-A320-09FD8E22018C}" srcOrd="5" destOrd="0" presId="urn:microsoft.com/office/officeart/2008/layout/NameandTitleOrganizationalChart"/>
    <dgm:cxn modelId="{988A075D-C5B8-4023-BF21-8A7F7EA68FA8}" type="presParOf" srcId="{5F20ADDD-0C9A-4590-A320-09FD8E22018C}" destId="{7B907447-9A70-4E3C-B1DA-2042E2FEADA7}" srcOrd="0" destOrd="0" presId="urn:microsoft.com/office/officeart/2008/layout/NameandTitleOrganizationalChart"/>
    <dgm:cxn modelId="{A681A58F-CC8E-48EC-811B-149958216419}" type="presParOf" srcId="{7B907447-9A70-4E3C-B1DA-2042E2FEADA7}" destId="{03B56D00-86D5-4470-AD44-1FE2A1CCC98A}" srcOrd="0" destOrd="0" presId="urn:microsoft.com/office/officeart/2008/layout/NameandTitleOrganizationalChart"/>
    <dgm:cxn modelId="{0786CF51-D03D-4E96-84A2-6618406C8461}" type="presParOf" srcId="{7B907447-9A70-4E3C-B1DA-2042E2FEADA7}" destId="{741C620A-E6FC-4667-A6FB-A19D5E1039C1}" srcOrd="1" destOrd="0" presId="urn:microsoft.com/office/officeart/2008/layout/NameandTitleOrganizationalChart"/>
    <dgm:cxn modelId="{7EEAC3F7-F5D5-4B5F-8538-2A048350535B}" type="presParOf" srcId="{7B907447-9A70-4E3C-B1DA-2042E2FEADA7}" destId="{B9C75EB6-E747-4D09-BC11-F50D20034210}" srcOrd="2" destOrd="0" presId="urn:microsoft.com/office/officeart/2008/layout/NameandTitleOrganizationalChart"/>
    <dgm:cxn modelId="{860A2923-6BBA-4F95-80B8-3E18635987CF}" type="presParOf" srcId="{5F20ADDD-0C9A-4590-A320-09FD8E22018C}" destId="{3ABDC9D4-F0F0-4A0F-8843-52612ACE8164}" srcOrd="1" destOrd="0" presId="urn:microsoft.com/office/officeart/2008/layout/NameandTitleOrganizationalChart"/>
    <dgm:cxn modelId="{70BF9BF2-6AEC-4167-A320-D56C9FA25526}" type="presParOf" srcId="{5F20ADDD-0C9A-4590-A320-09FD8E22018C}" destId="{E816D609-1A24-4D2F-B1DA-BA8F0E5BE089}" srcOrd="2" destOrd="0" presId="urn:microsoft.com/office/officeart/2008/layout/NameandTitleOrganizationalChart"/>
    <dgm:cxn modelId="{4C0553AA-D539-4701-BBB0-01511A64BFF8}" type="presParOf" srcId="{7A23A015-2D64-4C28-A1FB-198838BFD139}" destId="{D9324774-FE9D-44A4-BD3D-C92297C0B186}" srcOrd="6" destOrd="0" presId="urn:microsoft.com/office/officeart/2008/layout/NameandTitleOrganizationalChart"/>
    <dgm:cxn modelId="{B668B914-4E4B-40AC-890D-CC9F5FC571D5}" type="presParOf" srcId="{7A23A015-2D64-4C28-A1FB-198838BFD139}" destId="{7B542080-BD5B-476A-A439-82E851A79C69}" srcOrd="7" destOrd="0" presId="urn:microsoft.com/office/officeart/2008/layout/NameandTitleOrganizationalChart"/>
    <dgm:cxn modelId="{067E740D-B782-4E97-8B57-03CBF51B427D}" type="presParOf" srcId="{7B542080-BD5B-476A-A439-82E851A79C69}" destId="{EFA66E13-B450-4BDC-87F6-E3BB1AAE4289}" srcOrd="0" destOrd="0" presId="urn:microsoft.com/office/officeart/2008/layout/NameandTitleOrganizationalChart"/>
    <dgm:cxn modelId="{2D48203B-933C-4B8A-BA99-66B0FF0B335E}" type="presParOf" srcId="{EFA66E13-B450-4BDC-87F6-E3BB1AAE4289}" destId="{1258F4F2-6E30-438F-895C-3D63B5AFAC45}" srcOrd="0" destOrd="0" presId="urn:microsoft.com/office/officeart/2008/layout/NameandTitleOrganizationalChart"/>
    <dgm:cxn modelId="{1CBC3E58-B693-4864-BFC4-102196019DCE}" type="presParOf" srcId="{EFA66E13-B450-4BDC-87F6-E3BB1AAE4289}" destId="{BAA0E072-7FCA-4EBA-87F9-34D3885743BB}" srcOrd="1" destOrd="0" presId="urn:microsoft.com/office/officeart/2008/layout/NameandTitleOrganizationalChart"/>
    <dgm:cxn modelId="{D945D46F-351A-43D3-9434-14BE987A6B21}" type="presParOf" srcId="{EFA66E13-B450-4BDC-87F6-E3BB1AAE4289}" destId="{BE64B6F4-A6AE-4634-B264-EA713B983778}" srcOrd="2" destOrd="0" presId="urn:microsoft.com/office/officeart/2008/layout/NameandTitleOrganizationalChart"/>
    <dgm:cxn modelId="{09DAD54A-4A6D-49B0-97E6-5D6402ABB6EB}" type="presParOf" srcId="{7B542080-BD5B-476A-A439-82E851A79C69}" destId="{9AEDAE40-8D7F-48FC-81B4-296BE95691D7}" srcOrd="1" destOrd="0" presId="urn:microsoft.com/office/officeart/2008/layout/NameandTitleOrganizationalChart"/>
    <dgm:cxn modelId="{579DE2F0-CBD2-49E4-9AD9-C5ABABA3D736}" type="presParOf" srcId="{7B542080-BD5B-476A-A439-82E851A79C69}" destId="{6E6C60AA-63EE-4AB1-AF7A-FCADAF16C924}" srcOrd="2" destOrd="0" presId="urn:microsoft.com/office/officeart/2008/layout/NameandTitleOrganizationalChart"/>
    <dgm:cxn modelId="{B64EEF14-2E0B-44F8-9F72-310F5B2737B1}" type="presParOf" srcId="{A40D0F97-0CFD-4823-8248-134A16C95A75}" destId="{C428B4C5-B1B9-4155-82F0-568D961CF253}" srcOrd="2" destOrd="0" presId="urn:microsoft.com/office/officeart/2008/layout/NameandTitleOrganizationalChart"/>
    <dgm:cxn modelId="{92E9220A-7410-415F-A3A4-CC4F4CC63BFE}" type="presParOf" srcId="{61E1DAE4-627F-4037-8DF3-D4825439C940}" destId="{539C6259-E839-4012-9ECF-1CD06A9EF1D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05385-268B-4E4D-9553-DE4B0F123945}" type="doc">
      <dgm:prSet loTypeId="urn:microsoft.com/office/officeart/2005/8/layout/h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DBCB1732-D30B-42A2-BBF3-39F97A556493}">
      <dgm:prSet phldrT="[Texto]" custT="1"/>
      <dgm:spPr/>
      <dgm:t>
        <a:bodyPr vert="vert" anchor="b"/>
        <a:lstStyle/>
        <a:p>
          <a:r>
            <a:rPr lang="pt-BR" sz="3200" b="1" dirty="0" smtClean="0">
              <a:solidFill>
                <a:schemeClr val="accent1"/>
              </a:solidFill>
            </a:rPr>
            <a:t>1</a:t>
          </a:r>
          <a:endParaRPr lang="pt-BR" sz="3200" b="1" dirty="0">
            <a:solidFill>
              <a:schemeClr val="accent1"/>
            </a:solidFill>
          </a:endParaRPr>
        </a:p>
      </dgm:t>
    </dgm:pt>
    <dgm:pt modelId="{4C5D2DA3-112F-4792-8486-981FF99063FD}" type="parTrans" cxnId="{CB6BCBDE-0962-4D5D-9C7F-0CE54855A811}">
      <dgm:prSet/>
      <dgm:spPr/>
      <dgm:t>
        <a:bodyPr/>
        <a:lstStyle/>
        <a:p>
          <a:endParaRPr lang="pt-BR"/>
        </a:p>
      </dgm:t>
    </dgm:pt>
    <dgm:pt modelId="{9609F35D-38FE-42EC-988A-2BDFD7000D96}" type="sibTrans" cxnId="{CB6BCBDE-0962-4D5D-9C7F-0CE54855A811}">
      <dgm:prSet/>
      <dgm:spPr/>
      <dgm:t>
        <a:bodyPr/>
        <a:lstStyle/>
        <a:p>
          <a:endParaRPr lang="pt-BR"/>
        </a:p>
      </dgm:t>
    </dgm:pt>
    <dgm:pt modelId="{B392F502-56C3-4B92-94F4-AFC37FFF0573}">
      <dgm:prSet phldrT="[Texto]"/>
      <dgm:spPr/>
      <dgm:t>
        <a:bodyPr vert="wordArtVert" anchor="ctr"/>
        <a:lstStyle/>
        <a:p>
          <a:pPr algn="l"/>
          <a:r>
            <a:rPr lang="pt-BR" b="1" dirty="0" smtClean="0">
              <a:solidFill>
                <a:schemeClr val="bg1"/>
              </a:solidFill>
            </a:rPr>
            <a:t>MIGRAÇÃO</a:t>
          </a:r>
          <a:endParaRPr lang="pt-BR" b="1" dirty="0">
            <a:solidFill>
              <a:schemeClr val="bg1"/>
            </a:solidFill>
          </a:endParaRPr>
        </a:p>
      </dgm:t>
    </dgm:pt>
    <dgm:pt modelId="{589F231D-B574-405A-8799-C6DB6EA703EB}" type="parTrans" cxnId="{6BC0A412-A4D7-4741-9E03-409234A6F356}">
      <dgm:prSet/>
      <dgm:spPr/>
      <dgm:t>
        <a:bodyPr/>
        <a:lstStyle/>
        <a:p>
          <a:endParaRPr lang="pt-BR"/>
        </a:p>
      </dgm:t>
    </dgm:pt>
    <dgm:pt modelId="{8C48B130-0B38-4271-A573-450FF21F26A5}" type="sibTrans" cxnId="{6BC0A412-A4D7-4741-9E03-409234A6F356}">
      <dgm:prSet/>
      <dgm:spPr/>
      <dgm:t>
        <a:bodyPr/>
        <a:lstStyle/>
        <a:p>
          <a:endParaRPr lang="pt-BR"/>
        </a:p>
      </dgm:t>
    </dgm:pt>
    <dgm:pt modelId="{5A154EA9-340E-43B1-B505-472E14F730D1}">
      <dgm:prSet phldrT="[Texto]" custT="1"/>
      <dgm:spPr/>
      <dgm:t>
        <a:bodyPr vert="vert" anchor="b"/>
        <a:lstStyle/>
        <a:p>
          <a:r>
            <a:rPr lang="pt-BR" sz="3200" b="1" dirty="0" smtClean="0">
              <a:solidFill>
                <a:schemeClr val="accent1"/>
              </a:solidFill>
            </a:rPr>
            <a:t>2</a:t>
          </a:r>
          <a:endParaRPr lang="pt-BR" sz="3200" b="1" dirty="0">
            <a:solidFill>
              <a:schemeClr val="accent1"/>
            </a:solidFill>
          </a:endParaRPr>
        </a:p>
      </dgm:t>
    </dgm:pt>
    <dgm:pt modelId="{4802A03D-44F2-451D-92F6-0442BB949A27}" type="parTrans" cxnId="{66528067-8565-4ED1-98D8-A5D740EBD895}">
      <dgm:prSet/>
      <dgm:spPr/>
      <dgm:t>
        <a:bodyPr/>
        <a:lstStyle/>
        <a:p>
          <a:endParaRPr lang="pt-BR"/>
        </a:p>
      </dgm:t>
    </dgm:pt>
    <dgm:pt modelId="{D5011730-19D9-48C6-8F71-4783889513FD}" type="sibTrans" cxnId="{66528067-8565-4ED1-98D8-A5D740EBD895}">
      <dgm:prSet/>
      <dgm:spPr/>
      <dgm:t>
        <a:bodyPr/>
        <a:lstStyle/>
        <a:p>
          <a:endParaRPr lang="pt-BR"/>
        </a:p>
      </dgm:t>
    </dgm:pt>
    <dgm:pt modelId="{4B92EDAC-0A31-48D8-81F5-CD2F8F7D129A}">
      <dgm:prSet phldrT="[Texto]"/>
      <dgm:spPr/>
      <dgm:t>
        <a:bodyPr vert="wordArtVert" anchor="ctr"/>
        <a:lstStyle/>
        <a:p>
          <a:pPr algn="l"/>
          <a:r>
            <a:rPr lang="pt-BR" b="1" smtClean="0">
              <a:solidFill>
                <a:schemeClr val="bg1"/>
              </a:solidFill>
            </a:rPr>
            <a:t>INTEGRAÇÃO</a:t>
          </a:r>
          <a:endParaRPr lang="pt-BR" b="1" dirty="0">
            <a:solidFill>
              <a:schemeClr val="bg1"/>
            </a:solidFill>
          </a:endParaRPr>
        </a:p>
      </dgm:t>
    </dgm:pt>
    <dgm:pt modelId="{473A10D2-827F-4B1D-8869-9049BB7566C0}" type="parTrans" cxnId="{5492F2BD-D242-4534-8A95-2F73B7B7C779}">
      <dgm:prSet/>
      <dgm:spPr/>
      <dgm:t>
        <a:bodyPr/>
        <a:lstStyle/>
        <a:p>
          <a:endParaRPr lang="pt-BR"/>
        </a:p>
      </dgm:t>
    </dgm:pt>
    <dgm:pt modelId="{947355A0-F839-460D-A7C8-4BDD2A9770B6}" type="sibTrans" cxnId="{5492F2BD-D242-4534-8A95-2F73B7B7C779}">
      <dgm:prSet/>
      <dgm:spPr/>
      <dgm:t>
        <a:bodyPr/>
        <a:lstStyle/>
        <a:p>
          <a:endParaRPr lang="pt-BR"/>
        </a:p>
      </dgm:t>
    </dgm:pt>
    <dgm:pt modelId="{A69A8B3B-F67D-4B7D-8586-4890854A9764}">
      <dgm:prSet phldrT="[Texto]" custT="1"/>
      <dgm:spPr/>
      <dgm:t>
        <a:bodyPr vert="vert" anchor="b"/>
        <a:lstStyle/>
        <a:p>
          <a:r>
            <a:rPr lang="pt-BR" sz="3200" b="1" dirty="0" smtClean="0">
              <a:solidFill>
                <a:schemeClr val="accent1"/>
              </a:solidFill>
            </a:rPr>
            <a:t>3</a:t>
          </a:r>
          <a:endParaRPr lang="pt-BR" sz="3200" b="1" dirty="0">
            <a:solidFill>
              <a:schemeClr val="accent1"/>
            </a:solidFill>
          </a:endParaRPr>
        </a:p>
      </dgm:t>
    </dgm:pt>
    <dgm:pt modelId="{F5605A7F-0BCD-443B-B662-7A3C8AEADFDA}" type="parTrans" cxnId="{BEDE761A-77A9-4E1B-9240-EDA0ED002332}">
      <dgm:prSet/>
      <dgm:spPr/>
      <dgm:t>
        <a:bodyPr/>
        <a:lstStyle/>
        <a:p>
          <a:endParaRPr lang="pt-BR"/>
        </a:p>
      </dgm:t>
    </dgm:pt>
    <dgm:pt modelId="{058376B6-449D-44E5-A76F-DFC2160CC3BA}" type="sibTrans" cxnId="{BEDE761A-77A9-4E1B-9240-EDA0ED002332}">
      <dgm:prSet/>
      <dgm:spPr/>
      <dgm:t>
        <a:bodyPr/>
        <a:lstStyle/>
        <a:p>
          <a:endParaRPr lang="pt-BR"/>
        </a:p>
      </dgm:t>
    </dgm:pt>
    <dgm:pt modelId="{809F4CA1-4B51-4BBE-9155-4554AFFBE5BF}">
      <dgm:prSet phldrT="[Texto]"/>
      <dgm:spPr/>
      <dgm:t>
        <a:bodyPr vert="wordArtVert" anchor="ctr"/>
        <a:lstStyle/>
        <a:p>
          <a:pPr algn="l"/>
          <a:r>
            <a:rPr lang="pt-BR" b="1" dirty="0" smtClean="0">
              <a:solidFill>
                <a:schemeClr val="bg1"/>
              </a:solidFill>
            </a:rPr>
            <a:t>MONITORAMENTO</a:t>
          </a:r>
          <a:endParaRPr lang="pt-BR" b="1" dirty="0">
            <a:solidFill>
              <a:schemeClr val="bg1"/>
            </a:solidFill>
          </a:endParaRPr>
        </a:p>
      </dgm:t>
    </dgm:pt>
    <dgm:pt modelId="{C61F6B23-655B-4CF0-AE5A-10A7DC3BB7B4}" type="parTrans" cxnId="{86F36FEE-DB9C-4E3A-BAC7-6187DF68E3DF}">
      <dgm:prSet/>
      <dgm:spPr/>
      <dgm:t>
        <a:bodyPr/>
        <a:lstStyle/>
        <a:p>
          <a:endParaRPr lang="pt-BR"/>
        </a:p>
      </dgm:t>
    </dgm:pt>
    <dgm:pt modelId="{88AFE852-7007-4B51-BDB4-122C1A79345E}" type="sibTrans" cxnId="{86F36FEE-DB9C-4E3A-BAC7-6187DF68E3DF}">
      <dgm:prSet/>
      <dgm:spPr/>
      <dgm:t>
        <a:bodyPr/>
        <a:lstStyle/>
        <a:p>
          <a:endParaRPr lang="pt-BR"/>
        </a:p>
      </dgm:t>
    </dgm:pt>
    <dgm:pt modelId="{91CC7207-1CA6-4CF1-A011-23FC993FA608}">
      <dgm:prSet phldrT="[Texto]" custT="1"/>
      <dgm:spPr/>
      <dgm:t>
        <a:bodyPr vert="vert" anchor="b"/>
        <a:lstStyle/>
        <a:p>
          <a:r>
            <a:rPr lang="pt-BR" sz="3200" b="1" dirty="0" smtClean="0">
              <a:solidFill>
                <a:schemeClr val="accent1"/>
              </a:solidFill>
            </a:rPr>
            <a:t>4</a:t>
          </a:r>
          <a:endParaRPr lang="pt-BR" sz="3200" b="1" dirty="0">
            <a:solidFill>
              <a:schemeClr val="accent1"/>
            </a:solidFill>
          </a:endParaRPr>
        </a:p>
      </dgm:t>
    </dgm:pt>
    <dgm:pt modelId="{7F93F7E0-8E97-4E30-B328-45928FC5C63D}" type="parTrans" cxnId="{40119A42-DFF4-49F1-94D4-001CBBAA26D8}">
      <dgm:prSet/>
      <dgm:spPr/>
      <dgm:t>
        <a:bodyPr/>
        <a:lstStyle/>
        <a:p>
          <a:endParaRPr lang="pt-BR"/>
        </a:p>
      </dgm:t>
    </dgm:pt>
    <dgm:pt modelId="{34F942BB-8132-4C7B-B62D-EF177FD97D5E}" type="sibTrans" cxnId="{40119A42-DFF4-49F1-94D4-001CBBAA26D8}">
      <dgm:prSet/>
      <dgm:spPr/>
      <dgm:t>
        <a:bodyPr/>
        <a:lstStyle/>
        <a:p>
          <a:endParaRPr lang="pt-BR"/>
        </a:p>
      </dgm:t>
    </dgm:pt>
    <dgm:pt modelId="{E0088D95-473E-4F43-8A11-83CB8E94B703}">
      <dgm:prSet phldrT="[Texto]"/>
      <dgm:spPr/>
      <dgm:t>
        <a:bodyPr vert="wordArtVert" anchor="ctr"/>
        <a:lstStyle/>
        <a:p>
          <a:pPr algn="l"/>
          <a:r>
            <a:rPr lang="pt-BR" b="1" dirty="0" smtClean="0">
              <a:solidFill>
                <a:schemeClr val="bg1"/>
              </a:solidFill>
            </a:rPr>
            <a:t>DASHBOARDS</a:t>
          </a:r>
          <a:endParaRPr lang="pt-BR" b="1" dirty="0">
            <a:solidFill>
              <a:schemeClr val="bg1"/>
            </a:solidFill>
          </a:endParaRPr>
        </a:p>
      </dgm:t>
    </dgm:pt>
    <dgm:pt modelId="{A0C8BA6E-6A02-4692-836F-B027FBE3B9A7}" type="parTrans" cxnId="{98414DF2-CEA5-400F-AF66-DB70C2E6500C}">
      <dgm:prSet/>
      <dgm:spPr/>
      <dgm:t>
        <a:bodyPr/>
        <a:lstStyle/>
        <a:p>
          <a:endParaRPr lang="pt-BR"/>
        </a:p>
      </dgm:t>
    </dgm:pt>
    <dgm:pt modelId="{0F538B33-E6D0-499A-B188-37B3EEE633B6}" type="sibTrans" cxnId="{98414DF2-CEA5-400F-AF66-DB70C2E6500C}">
      <dgm:prSet/>
      <dgm:spPr/>
      <dgm:t>
        <a:bodyPr/>
        <a:lstStyle/>
        <a:p>
          <a:endParaRPr lang="pt-BR"/>
        </a:p>
      </dgm:t>
    </dgm:pt>
    <dgm:pt modelId="{F2CE0443-0F34-46AA-9BDC-1DCA0ED534E2}" type="pres">
      <dgm:prSet presAssocID="{C9D05385-268B-4E4D-9553-DE4B0F123945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1768F3-BD03-4D10-99EF-2CDB8321B5F6}" type="pres">
      <dgm:prSet presAssocID="{DBCB1732-D30B-42A2-BBF3-39F97A556493}" presName="compositeNode" presStyleCnt="0">
        <dgm:presLayoutVars>
          <dgm:bulletEnabled val="1"/>
        </dgm:presLayoutVars>
      </dgm:prSet>
      <dgm:spPr/>
    </dgm:pt>
    <dgm:pt modelId="{0929BABA-65E6-44C1-BCCE-7B02CA6CE044}" type="pres">
      <dgm:prSet presAssocID="{DBCB1732-D30B-42A2-BBF3-39F97A556493}" presName="image" presStyleLbl="fgImgPlace1" presStyleIdx="0" presStyleCnt="4" custScaleX="134183" custScaleY="134183" custLinFactNeighborY="-116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pt-BR"/>
        </a:p>
      </dgm:t>
    </dgm:pt>
    <dgm:pt modelId="{57823061-9499-4358-BBF0-CFF26B5A461B}" type="pres">
      <dgm:prSet presAssocID="{DBCB1732-D30B-42A2-BBF3-39F97A556493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FA0007-AEDD-466F-9E3C-2DE79E3BCBE8}" type="pres">
      <dgm:prSet presAssocID="{DBCB1732-D30B-42A2-BBF3-39F97A556493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5F7A5A-DAE6-4C81-BC49-4981BAEC4545}" type="pres">
      <dgm:prSet presAssocID="{9609F35D-38FE-42EC-988A-2BDFD7000D96}" presName="sibTrans" presStyleCnt="0"/>
      <dgm:spPr/>
    </dgm:pt>
    <dgm:pt modelId="{C29A1FA6-3FA1-4D80-A9B9-851CE4652ED5}" type="pres">
      <dgm:prSet presAssocID="{5A154EA9-340E-43B1-B505-472E14F730D1}" presName="compositeNode" presStyleCnt="0">
        <dgm:presLayoutVars>
          <dgm:bulletEnabled val="1"/>
        </dgm:presLayoutVars>
      </dgm:prSet>
      <dgm:spPr/>
    </dgm:pt>
    <dgm:pt modelId="{A563C1E2-D5E3-4EF6-8A06-600A5A43D417}" type="pres">
      <dgm:prSet presAssocID="{5A154EA9-340E-43B1-B505-472E14F730D1}" presName="image" presStyleLbl="fgImgPlace1" presStyleIdx="1" presStyleCnt="4" custScaleX="134183" custScaleY="134183" custLinFactNeighborY="-1164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F0D7C18-2FC3-493A-A820-A628088F042E}" type="pres">
      <dgm:prSet presAssocID="{5A154EA9-340E-43B1-B505-472E14F730D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8776C8-9E6B-4B11-805A-54278D64432A}" type="pres">
      <dgm:prSet presAssocID="{5A154EA9-340E-43B1-B505-472E14F730D1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73DC45-F025-4025-9898-E2D64E28BF6E}" type="pres">
      <dgm:prSet presAssocID="{D5011730-19D9-48C6-8F71-4783889513FD}" presName="sibTrans" presStyleCnt="0"/>
      <dgm:spPr/>
    </dgm:pt>
    <dgm:pt modelId="{E01001CD-08DB-4DA9-AAD3-E6500B701B24}" type="pres">
      <dgm:prSet presAssocID="{A69A8B3B-F67D-4B7D-8586-4890854A9764}" presName="compositeNode" presStyleCnt="0">
        <dgm:presLayoutVars>
          <dgm:bulletEnabled val="1"/>
        </dgm:presLayoutVars>
      </dgm:prSet>
      <dgm:spPr/>
    </dgm:pt>
    <dgm:pt modelId="{AE386259-FA4D-4A54-84C2-E79B0A5B2A1F}" type="pres">
      <dgm:prSet presAssocID="{A69A8B3B-F67D-4B7D-8586-4890854A9764}" presName="image" presStyleLbl="fgImgPlace1" presStyleIdx="2" presStyleCnt="4" custScaleX="134183" custScaleY="134183" custLinFactNeighborY="-116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A0C8DC7A-7371-4C09-B056-06B2543A5CF3}" type="pres">
      <dgm:prSet presAssocID="{A69A8B3B-F67D-4B7D-8586-4890854A976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CAEB1-0DA9-411A-AC59-7E4D5BAD53BC}" type="pres">
      <dgm:prSet presAssocID="{A69A8B3B-F67D-4B7D-8586-4890854A976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5BD192-136B-4F80-9CFC-4A7C31EB2A25}" type="pres">
      <dgm:prSet presAssocID="{058376B6-449D-44E5-A76F-DFC2160CC3BA}" presName="sibTrans" presStyleCnt="0"/>
      <dgm:spPr/>
    </dgm:pt>
    <dgm:pt modelId="{23B6D71B-9898-44DE-83B8-15E89C2A1E34}" type="pres">
      <dgm:prSet presAssocID="{91CC7207-1CA6-4CF1-A011-23FC993FA608}" presName="compositeNode" presStyleCnt="0">
        <dgm:presLayoutVars>
          <dgm:bulletEnabled val="1"/>
        </dgm:presLayoutVars>
      </dgm:prSet>
      <dgm:spPr/>
    </dgm:pt>
    <dgm:pt modelId="{8A643D78-70AD-4EF4-8BE3-66FAFDCB8D62}" type="pres">
      <dgm:prSet presAssocID="{91CC7207-1CA6-4CF1-A011-23FC993FA608}" presName="image" presStyleLbl="fgImgPlace1" presStyleIdx="3" presStyleCnt="4" custScaleX="134183" custScaleY="134183" custLinFactNeighborY="-1164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pt-BR"/>
        </a:p>
      </dgm:t>
    </dgm:pt>
    <dgm:pt modelId="{6BEBD26E-FC28-46E7-801D-5AC1F3086471}" type="pres">
      <dgm:prSet presAssocID="{91CC7207-1CA6-4CF1-A011-23FC993FA60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9C9DFA-A837-4D65-A998-4DE83BF53F5A}" type="pres">
      <dgm:prSet presAssocID="{91CC7207-1CA6-4CF1-A011-23FC993FA60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57ED66A-30A2-4419-83C8-BFA027F0E7D9}" type="presOf" srcId="{DBCB1732-D30B-42A2-BBF3-39F97A556493}" destId="{38FA0007-AEDD-466F-9E3C-2DE79E3BCBE8}" srcOrd="0" destOrd="0" presId="urn:microsoft.com/office/officeart/2005/8/layout/hList2"/>
    <dgm:cxn modelId="{5378E790-CB67-4549-84C7-94D7E5DD6468}" type="presOf" srcId="{A69A8B3B-F67D-4B7D-8586-4890854A9764}" destId="{8FBCAEB1-0DA9-411A-AC59-7E4D5BAD53BC}" srcOrd="0" destOrd="0" presId="urn:microsoft.com/office/officeart/2005/8/layout/hList2"/>
    <dgm:cxn modelId="{6BC0A412-A4D7-4741-9E03-409234A6F356}" srcId="{DBCB1732-D30B-42A2-BBF3-39F97A556493}" destId="{B392F502-56C3-4B92-94F4-AFC37FFF0573}" srcOrd="0" destOrd="0" parTransId="{589F231D-B574-405A-8799-C6DB6EA703EB}" sibTransId="{8C48B130-0B38-4271-A573-450FF21F26A5}"/>
    <dgm:cxn modelId="{9807E59D-794B-4385-A8C0-0488E3319FD7}" type="presOf" srcId="{809F4CA1-4B51-4BBE-9155-4554AFFBE5BF}" destId="{A0C8DC7A-7371-4C09-B056-06B2543A5CF3}" srcOrd="0" destOrd="0" presId="urn:microsoft.com/office/officeart/2005/8/layout/hList2"/>
    <dgm:cxn modelId="{40119A42-DFF4-49F1-94D4-001CBBAA26D8}" srcId="{C9D05385-268B-4E4D-9553-DE4B0F123945}" destId="{91CC7207-1CA6-4CF1-A011-23FC993FA608}" srcOrd="3" destOrd="0" parTransId="{7F93F7E0-8E97-4E30-B328-45928FC5C63D}" sibTransId="{34F942BB-8132-4C7B-B62D-EF177FD97D5E}"/>
    <dgm:cxn modelId="{86F36FEE-DB9C-4E3A-BAC7-6187DF68E3DF}" srcId="{A69A8B3B-F67D-4B7D-8586-4890854A9764}" destId="{809F4CA1-4B51-4BBE-9155-4554AFFBE5BF}" srcOrd="0" destOrd="0" parTransId="{C61F6B23-655B-4CF0-AE5A-10A7DC3BB7B4}" sibTransId="{88AFE852-7007-4B51-BDB4-122C1A79345E}"/>
    <dgm:cxn modelId="{8C563EBD-B65B-495F-8C58-CEE3EC9E04B3}" type="presOf" srcId="{B392F502-56C3-4B92-94F4-AFC37FFF0573}" destId="{57823061-9499-4358-BBF0-CFF26B5A461B}" srcOrd="0" destOrd="0" presId="urn:microsoft.com/office/officeart/2005/8/layout/hList2"/>
    <dgm:cxn modelId="{BEDE761A-77A9-4E1B-9240-EDA0ED002332}" srcId="{C9D05385-268B-4E4D-9553-DE4B0F123945}" destId="{A69A8B3B-F67D-4B7D-8586-4890854A9764}" srcOrd="2" destOrd="0" parTransId="{F5605A7F-0BCD-443B-B662-7A3C8AEADFDA}" sibTransId="{058376B6-449D-44E5-A76F-DFC2160CC3BA}"/>
    <dgm:cxn modelId="{C2962F0B-65A3-4A9C-8033-0702F30E04BE}" type="presOf" srcId="{E0088D95-473E-4F43-8A11-83CB8E94B703}" destId="{6BEBD26E-FC28-46E7-801D-5AC1F3086471}" srcOrd="0" destOrd="0" presId="urn:microsoft.com/office/officeart/2005/8/layout/hList2"/>
    <dgm:cxn modelId="{25D82B36-79FF-4781-917D-B76EDFD7D8EE}" type="presOf" srcId="{5A154EA9-340E-43B1-B505-472E14F730D1}" destId="{948776C8-9E6B-4B11-805A-54278D64432A}" srcOrd="0" destOrd="0" presId="urn:microsoft.com/office/officeart/2005/8/layout/hList2"/>
    <dgm:cxn modelId="{57C91F51-648A-4754-8461-BB32F8195340}" type="presOf" srcId="{C9D05385-268B-4E4D-9553-DE4B0F123945}" destId="{F2CE0443-0F34-46AA-9BDC-1DCA0ED534E2}" srcOrd="0" destOrd="0" presId="urn:microsoft.com/office/officeart/2005/8/layout/hList2"/>
    <dgm:cxn modelId="{CB6BCBDE-0962-4D5D-9C7F-0CE54855A811}" srcId="{C9D05385-268B-4E4D-9553-DE4B0F123945}" destId="{DBCB1732-D30B-42A2-BBF3-39F97A556493}" srcOrd="0" destOrd="0" parTransId="{4C5D2DA3-112F-4792-8486-981FF99063FD}" sibTransId="{9609F35D-38FE-42EC-988A-2BDFD7000D96}"/>
    <dgm:cxn modelId="{98414DF2-CEA5-400F-AF66-DB70C2E6500C}" srcId="{91CC7207-1CA6-4CF1-A011-23FC993FA608}" destId="{E0088D95-473E-4F43-8A11-83CB8E94B703}" srcOrd="0" destOrd="0" parTransId="{A0C8BA6E-6A02-4692-836F-B027FBE3B9A7}" sibTransId="{0F538B33-E6D0-499A-B188-37B3EEE633B6}"/>
    <dgm:cxn modelId="{66528067-8565-4ED1-98D8-A5D740EBD895}" srcId="{C9D05385-268B-4E4D-9553-DE4B0F123945}" destId="{5A154EA9-340E-43B1-B505-472E14F730D1}" srcOrd="1" destOrd="0" parTransId="{4802A03D-44F2-451D-92F6-0442BB949A27}" sibTransId="{D5011730-19D9-48C6-8F71-4783889513FD}"/>
    <dgm:cxn modelId="{19D863BA-6366-4EC2-8AD1-3DC35688EF89}" type="presOf" srcId="{91CC7207-1CA6-4CF1-A011-23FC993FA608}" destId="{3A9C9DFA-A837-4D65-A998-4DE83BF53F5A}" srcOrd="0" destOrd="0" presId="urn:microsoft.com/office/officeart/2005/8/layout/hList2"/>
    <dgm:cxn modelId="{D7241A5E-C09D-4A75-9852-158FDBCD7B4D}" type="presOf" srcId="{4B92EDAC-0A31-48D8-81F5-CD2F8F7D129A}" destId="{EF0D7C18-2FC3-493A-A820-A628088F042E}" srcOrd="0" destOrd="0" presId="urn:microsoft.com/office/officeart/2005/8/layout/hList2"/>
    <dgm:cxn modelId="{5492F2BD-D242-4534-8A95-2F73B7B7C779}" srcId="{5A154EA9-340E-43B1-B505-472E14F730D1}" destId="{4B92EDAC-0A31-48D8-81F5-CD2F8F7D129A}" srcOrd="0" destOrd="0" parTransId="{473A10D2-827F-4B1D-8869-9049BB7566C0}" sibTransId="{947355A0-F839-460D-A7C8-4BDD2A9770B6}"/>
    <dgm:cxn modelId="{EC080802-87E0-45E9-9349-67E7E3D14849}" type="presParOf" srcId="{F2CE0443-0F34-46AA-9BDC-1DCA0ED534E2}" destId="{CB1768F3-BD03-4D10-99EF-2CDB8321B5F6}" srcOrd="0" destOrd="0" presId="urn:microsoft.com/office/officeart/2005/8/layout/hList2"/>
    <dgm:cxn modelId="{A17868E9-8165-4425-871D-3A02446158F4}" type="presParOf" srcId="{CB1768F3-BD03-4D10-99EF-2CDB8321B5F6}" destId="{0929BABA-65E6-44C1-BCCE-7B02CA6CE044}" srcOrd="0" destOrd="0" presId="urn:microsoft.com/office/officeart/2005/8/layout/hList2"/>
    <dgm:cxn modelId="{1E767F4D-478B-4D98-A35E-B5C18905FE3D}" type="presParOf" srcId="{CB1768F3-BD03-4D10-99EF-2CDB8321B5F6}" destId="{57823061-9499-4358-BBF0-CFF26B5A461B}" srcOrd="1" destOrd="0" presId="urn:microsoft.com/office/officeart/2005/8/layout/hList2"/>
    <dgm:cxn modelId="{A084C993-1326-4607-9C2A-2D39E10F0F2D}" type="presParOf" srcId="{CB1768F3-BD03-4D10-99EF-2CDB8321B5F6}" destId="{38FA0007-AEDD-466F-9E3C-2DE79E3BCBE8}" srcOrd="2" destOrd="0" presId="urn:microsoft.com/office/officeart/2005/8/layout/hList2"/>
    <dgm:cxn modelId="{99249CCD-81AA-47C4-83E1-262EDDE5C1F6}" type="presParOf" srcId="{F2CE0443-0F34-46AA-9BDC-1DCA0ED534E2}" destId="{475F7A5A-DAE6-4C81-BC49-4981BAEC4545}" srcOrd="1" destOrd="0" presId="urn:microsoft.com/office/officeart/2005/8/layout/hList2"/>
    <dgm:cxn modelId="{EA560806-9CDF-4C86-B9D0-2A79415F42BF}" type="presParOf" srcId="{F2CE0443-0F34-46AA-9BDC-1DCA0ED534E2}" destId="{C29A1FA6-3FA1-4D80-A9B9-851CE4652ED5}" srcOrd="2" destOrd="0" presId="urn:microsoft.com/office/officeart/2005/8/layout/hList2"/>
    <dgm:cxn modelId="{17EB314C-6752-440B-A6BC-27376E34A2E2}" type="presParOf" srcId="{C29A1FA6-3FA1-4D80-A9B9-851CE4652ED5}" destId="{A563C1E2-D5E3-4EF6-8A06-600A5A43D417}" srcOrd="0" destOrd="0" presId="urn:microsoft.com/office/officeart/2005/8/layout/hList2"/>
    <dgm:cxn modelId="{F2654A38-3C36-4277-BEC8-1C3782E31032}" type="presParOf" srcId="{C29A1FA6-3FA1-4D80-A9B9-851CE4652ED5}" destId="{EF0D7C18-2FC3-493A-A820-A628088F042E}" srcOrd="1" destOrd="0" presId="urn:microsoft.com/office/officeart/2005/8/layout/hList2"/>
    <dgm:cxn modelId="{B3E4CC28-5157-4232-B39B-FD2F9A4B783E}" type="presParOf" srcId="{C29A1FA6-3FA1-4D80-A9B9-851CE4652ED5}" destId="{948776C8-9E6B-4B11-805A-54278D64432A}" srcOrd="2" destOrd="0" presId="urn:microsoft.com/office/officeart/2005/8/layout/hList2"/>
    <dgm:cxn modelId="{0BA3D6A7-8C76-4CB2-AE68-F1020D2BDD66}" type="presParOf" srcId="{F2CE0443-0F34-46AA-9BDC-1DCA0ED534E2}" destId="{FF73DC45-F025-4025-9898-E2D64E28BF6E}" srcOrd="3" destOrd="0" presId="urn:microsoft.com/office/officeart/2005/8/layout/hList2"/>
    <dgm:cxn modelId="{C12C28A6-DCE7-4D64-9944-349FD1EEAED7}" type="presParOf" srcId="{F2CE0443-0F34-46AA-9BDC-1DCA0ED534E2}" destId="{E01001CD-08DB-4DA9-AAD3-E6500B701B24}" srcOrd="4" destOrd="0" presId="urn:microsoft.com/office/officeart/2005/8/layout/hList2"/>
    <dgm:cxn modelId="{3FAE670C-A28B-4667-A2E5-89D549505EE3}" type="presParOf" srcId="{E01001CD-08DB-4DA9-AAD3-E6500B701B24}" destId="{AE386259-FA4D-4A54-84C2-E79B0A5B2A1F}" srcOrd="0" destOrd="0" presId="urn:microsoft.com/office/officeart/2005/8/layout/hList2"/>
    <dgm:cxn modelId="{345BD952-04E1-4DBC-9E25-F27534A5F87C}" type="presParOf" srcId="{E01001CD-08DB-4DA9-AAD3-E6500B701B24}" destId="{A0C8DC7A-7371-4C09-B056-06B2543A5CF3}" srcOrd="1" destOrd="0" presId="urn:microsoft.com/office/officeart/2005/8/layout/hList2"/>
    <dgm:cxn modelId="{505EBC8D-11D5-4C6F-A163-9E2AF459C224}" type="presParOf" srcId="{E01001CD-08DB-4DA9-AAD3-E6500B701B24}" destId="{8FBCAEB1-0DA9-411A-AC59-7E4D5BAD53BC}" srcOrd="2" destOrd="0" presId="urn:microsoft.com/office/officeart/2005/8/layout/hList2"/>
    <dgm:cxn modelId="{C36B7832-D8DB-4B85-A31F-95E0FFC6B418}" type="presParOf" srcId="{F2CE0443-0F34-46AA-9BDC-1DCA0ED534E2}" destId="{5E5BD192-136B-4F80-9CFC-4A7C31EB2A25}" srcOrd="5" destOrd="0" presId="urn:microsoft.com/office/officeart/2005/8/layout/hList2"/>
    <dgm:cxn modelId="{B22C2E3D-CAA6-4494-BF02-EA4092B14B3B}" type="presParOf" srcId="{F2CE0443-0F34-46AA-9BDC-1DCA0ED534E2}" destId="{23B6D71B-9898-44DE-83B8-15E89C2A1E34}" srcOrd="6" destOrd="0" presId="urn:microsoft.com/office/officeart/2005/8/layout/hList2"/>
    <dgm:cxn modelId="{F75FBC32-2B59-4CF1-B17A-51432E03E2AD}" type="presParOf" srcId="{23B6D71B-9898-44DE-83B8-15E89C2A1E34}" destId="{8A643D78-70AD-4EF4-8BE3-66FAFDCB8D62}" srcOrd="0" destOrd="0" presId="urn:microsoft.com/office/officeart/2005/8/layout/hList2"/>
    <dgm:cxn modelId="{8C85D9BA-4A67-45AF-92D4-73B57013D8F4}" type="presParOf" srcId="{23B6D71B-9898-44DE-83B8-15E89C2A1E34}" destId="{6BEBD26E-FC28-46E7-801D-5AC1F3086471}" srcOrd="1" destOrd="0" presId="urn:microsoft.com/office/officeart/2005/8/layout/hList2"/>
    <dgm:cxn modelId="{1E70DB1D-0C14-4462-A1D9-2D3E93CCF147}" type="presParOf" srcId="{23B6D71B-9898-44DE-83B8-15E89C2A1E34}" destId="{3A9C9DFA-A837-4D65-A998-4DE83BF53F5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63F2748-A048-4826-B371-A0D5DC80B222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35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E838A5-136E-4ADB-A1C1-562EB2A0C8D4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1720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11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681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12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681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681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297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806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16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28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17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8733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18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5050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19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128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20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789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783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21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1524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22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11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1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631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95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2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36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6166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6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59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7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79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8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39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9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59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Imagem 38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11520" y="2637000"/>
            <a:ext cx="1036296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1" name="Imagem 80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82" name="Imagem 81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1520" y="2637000"/>
            <a:ext cx="1036296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 cstate="print"/>
          <a:srcRect r="7728" b="307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14/09/16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3DFBE4-F37A-4C98-A912-DE6E99318C3C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Imagem 7"/>
          <p:cNvPicPr/>
          <p:nvPr/>
        </p:nvPicPr>
        <p:blipFill>
          <a:blip r:embed="rId15" cstate="print"/>
          <a:stretch/>
        </p:blipFill>
        <p:spPr>
          <a:xfrm>
            <a:off x="4689000" y="380880"/>
            <a:ext cx="2808000" cy="9817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 cstate="print"/>
          <a:srcRect r="7728" b="307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3520" y="188640"/>
            <a:ext cx="10972440" cy="43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14/09/16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D477D9-42B5-4AAA-96E3-61886A6B17BA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24240" y="620640"/>
            <a:ext cx="10942920" cy="359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tópicosClique para adicionar o subtítulo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23520" y="1413000"/>
            <a:ext cx="11041200" cy="4752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tópicosClique para editar os estilos do texto mestre</a:t>
            </a:r>
          </a:p>
          <a:p>
            <a:pPr marL="272880" lvl="1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27120" lvl="2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Terceiro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4960" lvl="3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Quarto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77840" lvl="4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8" name="Imagem 11"/>
          <p:cNvPicPr/>
          <p:nvPr/>
        </p:nvPicPr>
        <p:blipFill>
          <a:blip r:embed="rId15" cstate="print"/>
          <a:stretch/>
        </p:blipFill>
        <p:spPr>
          <a:xfrm>
            <a:off x="10135440" y="251640"/>
            <a:ext cx="1529280" cy="534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631520" y="2061000"/>
            <a:ext cx="943272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E GITLAB</a:t>
            </a:r>
            <a:endParaRPr lang="pt-BR" sz="240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868726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28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08375"/>
              </p:ext>
            </p:extLst>
          </p:nvPr>
        </p:nvGraphicFramePr>
        <p:xfrm>
          <a:off x="707572" y="2231571"/>
          <a:ext cx="10210800" cy="35533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06258"/>
                <a:gridCol w="6404542"/>
              </a:tblGrid>
              <a:tr h="1978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Foco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Justificativas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Processos Inteligentes</a:t>
                      </a:r>
                      <a:endParaRPr lang="pt-BR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Não utilizar pessoalidade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para executar uma tarefa, principalmente se esta estiver em um processo de integração.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Um processo de integração há de ser auto suficiente e abrangente, executando o que deve ser executado. Se houver interferência, é por que houve falha no desenvolvimento ou novidades não mapeadas.</a:t>
                      </a:r>
                      <a:endParaRPr lang="pt-BR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Soluções Definitivas</a:t>
                      </a:r>
                      <a:endParaRPr lang="pt-BR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Não utilizar soluções pontuais e retrabalhos. Deve ser realizado levantamento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e aplicação de testes efetivos analisando comportamento individual e coletivo.</a:t>
                      </a:r>
                      <a:endParaRPr lang="pt-BR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Relacionamento</a:t>
                      </a:r>
                      <a:endParaRPr lang="pt-BR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Utilização de carteira de clientes. Reportar,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resguardar e evidenciar o que for pertinente nos relacionamentos com os clientes.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Utilização de pequenas reuniões internas com status/</a:t>
                      </a:r>
                      <a:r>
                        <a:rPr lang="pt-BR" sz="1200" baseline="0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report</a:t>
                      </a:r>
                      <a:r>
                        <a:rPr lang="pt-BR" sz="12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e evitar soluções pontuais.</a:t>
                      </a:r>
                      <a:endParaRPr lang="pt-BR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23520" y="1483974"/>
            <a:ext cx="1082958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INTEGRAÇÃO</a:t>
            </a:r>
          </a:p>
        </p:txBody>
      </p:sp>
    </p:spTree>
    <p:extLst>
      <p:ext uri="{BB962C8B-B14F-4D97-AF65-F5344CB8AC3E}">
        <p14:creationId xmlns:p14="http://schemas.microsoft.com/office/powerpoint/2010/main" val="2168775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2400"/>
              </p:ext>
            </p:extLst>
          </p:nvPr>
        </p:nvGraphicFramePr>
        <p:xfrm>
          <a:off x="707572" y="2231571"/>
          <a:ext cx="10210800" cy="26737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06258"/>
                <a:gridCol w="6404542"/>
              </a:tblGrid>
              <a:tr h="1978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Foco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Justificativas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Imagem, Marca e Valoração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Exploração e</a:t>
                      </a:r>
                      <a:r>
                        <a:rPr lang="pt-BR" sz="1200" baseline="0" dirty="0" smtClean="0">
                          <a:latin typeface="Century Gothic" panose="020B0502020202020204" pitchFamily="34" charset="0"/>
                        </a:rPr>
                        <a:t> publicidade dos serviços, projetos e números. Reforço da identidade do departamento de integração, criação de marca para projetos “NEGÓCIOS” e apresentação de números resultantes dos processos de integração.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baseline="0" dirty="0" smtClean="0">
                          <a:latin typeface="Century Gothic" panose="020B0502020202020204" pitchFamily="34" charset="0"/>
                        </a:rPr>
                        <a:t>Apresentação de indicadores e </a:t>
                      </a:r>
                      <a:r>
                        <a:rPr lang="pt-BR" sz="1200" baseline="0" dirty="0" err="1" smtClean="0">
                          <a:latin typeface="Century Gothic" panose="020B0502020202020204" pitchFamily="34" charset="0"/>
                        </a:rPr>
                        <a:t>dashboards</a:t>
                      </a:r>
                      <a:r>
                        <a:rPr lang="pt-BR" sz="1200" baseline="0" dirty="0" smtClean="0">
                          <a:latin typeface="Century Gothic" panose="020B0502020202020204" pitchFamily="34" charset="0"/>
                        </a:rPr>
                        <a:t> eficientes.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Monitoramento eficiente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Desenvolvimento</a:t>
                      </a:r>
                      <a:r>
                        <a:rPr lang="pt-BR" sz="1200" baseline="0" dirty="0" smtClean="0">
                          <a:latin typeface="Century Gothic" panose="020B0502020202020204" pitchFamily="34" charset="0"/>
                        </a:rPr>
                        <a:t> de mecanismos de monitoramento e alertas inteligentes com alto valor de cientificação e pouco quantidade de informação. Não é a quantidade de informações recebidas que trará resultado eficaz, mas sim a indicação no momento certo que há algo errado no processo.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23520" y="1483974"/>
            <a:ext cx="1082958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e DASHBOARDS</a:t>
            </a:r>
          </a:p>
        </p:txBody>
      </p:sp>
    </p:spTree>
    <p:extLst>
      <p:ext uri="{BB962C8B-B14F-4D97-AF65-F5344CB8AC3E}">
        <p14:creationId xmlns:p14="http://schemas.microsoft.com/office/powerpoint/2010/main" val="1385279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35369"/>
              </p:ext>
            </p:extLst>
          </p:nvPr>
        </p:nvGraphicFramePr>
        <p:xfrm>
          <a:off x="707572" y="2231571"/>
          <a:ext cx="10210800" cy="2291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06258"/>
                <a:gridCol w="6404542"/>
              </a:tblGrid>
              <a:tr h="1978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Foco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Justificativas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Padronização, Organização e Controle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Utilização de ferramentas compartilhadas corporativas. GIT. Repositório para controle de documentos, arquivos e códigos fontes. Utilizar sempre comentário para justificar a ação que está</a:t>
                      </a:r>
                      <a:r>
                        <a:rPr lang="pt-BR" sz="1200" baseline="0" dirty="0" smtClean="0">
                          <a:latin typeface="Century Gothic" panose="020B0502020202020204" pitchFamily="34" charset="0"/>
                        </a:rPr>
                        <a:t> sendo realizada para suporte ao próximo.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Responsabilização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Realizar as tarefas devidas e delegar as demais “INDEVIDAS” aos responsáveis. Trocar o tempo gasto em tarefas indevidas com processos inteligentes e eficazes.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Planejamento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1200" dirty="0" smtClean="0">
                          <a:latin typeface="Century Gothic" panose="020B0502020202020204" pitchFamily="34" charset="0"/>
                        </a:rPr>
                        <a:t>Planejar as atividades da</a:t>
                      </a:r>
                      <a:r>
                        <a:rPr lang="pt-BR" sz="1200" baseline="0" dirty="0" smtClean="0">
                          <a:latin typeface="Century Gothic" panose="020B0502020202020204" pitchFamily="34" charset="0"/>
                        </a:rPr>
                        <a:t> semana</a:t>
                      </a:r>
                      <a:endParaRPr lang="pt-BR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23520" y="1483974"/>
            <a:ext cx="1082958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1806613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104112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1371960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2463261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84348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559404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1039805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154543" y="457733"/>
            <a:ext cx="4162969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  <a:endParaRPr lang="pt-BR" sz="320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54543" y="64933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24240" y="620640"/>
            <a:ext cx="10942920" cy="35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3316" name="AutoShape 4" descr="Resultado de imagem para organogr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3318" name="AutoShape 6" descr="Resultado de imagem para organogr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0910" y="844851"/>
            <a:ext cx="10829580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" name="Imagem 9" descr="Working tree, staging area, and Git directory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3" y="1763765"/>
            <a:ext cx="8208998" cy="38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914569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3862630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1079394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2577962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2764075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1570613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  	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Ciclo de vida dos arquivos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17" y="1738490"/>
            <a:ext cx="7473245" cy="353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568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2587420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2420726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3229516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328918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Pilares do Departamento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83974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Futuro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Novidades...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Integrações via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API’s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API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Interoperabilidade v3 (soluções oferecidas)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Monitoramento automatizado...</a:t>
            </a:r>
          </a:p>
        </p:txBody>
      </p:sp>
    </p:spTree>
    <p:extLst>
      <p:ext uri="{BB962C8B-B14F-4D97-AF65-F5344CB8AC3E}">
        <p14:creationId xmlns:p14="http://schemas.microsoft.com/office/powerpoint/2010/main" val="2315453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3520" y="188640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Apresentação do Time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54543" y="64933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24240" y="620640"/>
            <a:ext cx="10942920" cy="35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626000411"/>
              </p:ext>
            </p:extLst>
          </p:nvPr>
        </p:nvGraphicFramePr>
        <p:xfrm>
          <a:off x="407368" y="979164"/>
          <a:ext cx="1159328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23277</TotalTime>
  <Words>730</Words>
  <Application>Microsoft Office PowerPoint</Application>
  <PresentationFormat>Widescreen</PresentationFormat>
  <Paragraphs>244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</dc:creator>
  <cp:lastModifiedBy>Rodrigo</cp:lastModifiedBy>
  <cp:revision>952</cp:revision>
  <dcterms:created xsi:type="dcterms:W3CDTF">2015-01-04T11:30:19Z</dcterms:created>
  <dcterms:modified xsi:type="dcterms:W3CDTF">2018-10-20T17:21:17Z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0x01010049F9FEC85C8F734CB2313BCEF13481D2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  <property fmtid="{D5CDD505-2E9C-101B-9397-08002B2CF9AE}" pid="13" name="_dlc_DocIdItemGuid">
    <vt:lpwstr>6316c96d-cecc-4bd7-81ed-b0107abd267e</vt:lpwstr>
  </property>
</Properties>
</file>