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325" r:id="rId4"/>
    <p:sldId id="312" r:id="rId5"/>
    <p:sldId id="280" r:id="rId6"/>
    <p:sldId id="319" r:id="rId7"/>
    <p:sldId id="318" r:id="rId8"/>
    <p:sldId id="321" r:id="rId9"/>
    <p:sldId id="320" r:id="rId10"/>
    <p:sldId id="317" r:id="rId11"/>
    <p:sldId id="316" r:id="rId12"/>
    <p:sldId id="348" r:id="rId13"/>
    <p:sldId id="315" r:id="rId14"/>
    <p:sldId id="313" r:id="rId15"/>
    <p:sldId id="322" r:id="rId16"/>
    <p:sldId id="324" r:id="rId17"/>
    <p:sldId id="323" r:id="rId18"/>
    <p:sldId id="314" r:id="rId19"/>
    <p:sldId id="345" r:id="rId20"/>
    <p:sldId id="307" r:id="rId21"/>
    <p:sldId id="292" r:id="rId22"/>
    <p:sldId id="311" r:id="rId23"/>
    <p:sldId id="308" r:id="rId24"/>
    <p:sldId id="309" r:id="rId25"/>
    <p:sldId id="346" r:id="rId26"/>
    <p:sldId id="327" r:id="rId27"/>
    <p:sldId id="328" r:id="rId28"/>
    <p:sldId id="329" r:id="rId29"/>
    <p:sldId id="331" r:id="rId30"/>
    <p:sldId id="330" r:id="rId31"/>
    <p:sldId id="344" r:id="rId32"/>
    <p:sldId id="342" r:id="rId33"/>
    <p:sldId id="333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3F2748-A048-4826-B371-A0D5DC80B222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35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E838A5-136E-4ADB-A1C1-562EB2A0C8D4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720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2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954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49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97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75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930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872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268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6166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20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36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88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9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799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5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419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420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2437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13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449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30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908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31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02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783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32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508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33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6837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34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263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931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6261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084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380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91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5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90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6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4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7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07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8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082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9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779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63F2748-A048-4826-B371-A0D5DC80B222}" type="slidenum">
              <a:rPr lang="pt-BR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10</a:t>
            </a:fld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3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" name="Imagem 38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11520" y="2637000"/>
            <a:ext cx="1036296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1" name="Imagem 80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2" name="Imagem 81"/>
          <p:cNvPicPr/>
          <p:nvPr/>
        </p:nvPicPr>
        <p:blipFill>
          <a:blip r:embed="rId2" cstate="print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1520" y="2637000"/>
            <a:ext cx="1036296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 cstate="print"/>
          <a:srcRect r="7728" b="307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1520" y="2637000"/>
            <a:ext cx="10362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14/09/16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3DFBE4-F37A-4C98-A912-DE6E99318C3C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Imagem 7"/>
          <p:cNvPicPr/>
          <p:nvPr/>
        </p:nvPicPr>
        <p:blipFill>
          <a:blip r:embed="rId15" cstate="print"/>
          <a:stretch/>
        </p:blipFill>
        <p:spPr>
          <a:xfrm>
            <a:off x="4689000" y="380880"/>
            <a:ext cx="2808000" cy="981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 cstate="print"/>
          <a:srcRect r="7728" b="3079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3520" y="188640"/>
            <a:ext cx="10972440" cy="43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estilo do título mestre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14/09/16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D477D9-42B5-4AAA-96E3-61886A6B17BA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 algn="r"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24240" y="620640"/>
            <a:ext cx="10942920" cy="359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60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tópicosClique para adicionar o subtítulo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23520" y="1413000"/>
            <a:ext cx="11041200" cy="47527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tópicosClique para editar os estilos do texto mestre</a:t>
            </a:r>
          </a:p>
          <a:p>
            <a:pPr marL="272880" lvl="1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627120" lvl="2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4960" lvl="3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77840" lvl="4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8" name="Imagem 11"/>
          <p:cNvPicPr/>
          <p:nvPr/>
        </p:nvPicPr>
        <p:blipFill>
          <a:blip r:embed="rId15" cstate="print"/>
          <a:stretch/>
        </p:blipFill>
        <p:spPr>
          <a:xfrm>
            <a:off x="10135440" y="251640"/>
            <a:ext cx="1529280" cy="534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31520" y="2061000"/>
            <a:ext cx="943272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 E GITLAB</a:t>
            </a:r>
            <a:endParaRPr lang="pt-BR" sz="240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1805" y="1959963"/>
            <a:ext cx="1082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Desfazendo alterações</a:t>
            </a:r>
          </a:p>
          <a:p>
            <a:pPr lvl="1" algn="ctr"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6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Caso seja preciso desfazer alguma atualização realizada,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facilita esse processo para nós,  exemplo de como fazer isso nos estados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</a:t>
            </a:r>
          </a:p>
          <a:p>
            <a:pPr lvl="6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Working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directory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Digite o comando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checkout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(nome do arquivo)</a:t>
            </a:r>
          </a:p>
          <a:p>
            <a:pPr lvl="6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área: </a:t>
            </a:r>
            <a:r>
              <a:rPr lang="pt-BR" sz="1600" dirty="0"/>
              <a:t>Digite </a:t>
            </a:r>
            <a:r>
              <a:rPr lang="pt-BR" sz="1600" dirty="0" err="1"/>
              <a:t>git</a:t>
            </a:r>
            <a:r>
              <a:rPr lang="pt-BR" sz="1600" dirty="0"/>
              <a:t> reset </a:t>
            </a:r>
            <a:r>
              <a:rPr lang="pt-BR" sz="1600" dirty="0" smtClean="0"/>
              <a:t>-(</a:t>
            </a:r>
            <a:r>
              <a:rPr lang="pt-BR" sz="1600" dirty="0"/>
              <a:t>Nome do arquivo)</a:t>
            </a:r>
          </a:p>
          <a:p>
            <a:pPr lvl="6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Directory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.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revert</a:t>
            </a:r>
            <a:r>
              <a:rPr lang="pt-BR" sz="1600" dirty="0"/>
              <a:t> --no-</a:t>
            </a:r>
            <a:r>
              <a:rPr lang="pt-BR" sz="1600" dirty="0" err="1"/>
              <a:t>edit</a:t>
            </a:r>
            <a:r>
              <a:rPr lang="pt-BR" sz="1600" dirty="0"/>
              <a:t> </a:t>
            </a:r>
            <a:r>
              <a:rPr lang="pt-BR" sz="1600" dirty="0" err="1"/>
              <a:t>numeroDoCommit</a:t>
            </a:r>
            <a:r>
              <a:rPr lang="pt-BR" sz="1600" dirty="0"/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</a:p>
          <a:p>
            <a:pPr lvl="6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Remoção de arquivos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ara deletar um arquivo  digite que já foi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commitado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digite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mv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/>
              <a:t>(nome do arquivo).</a:t>
            </a:r>
          </a:p>
          <a:p>
            <a:pPr lvl="2"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845426"/>
            <a:ext cx="2776451" cy="32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3520" y="1458922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Ignorando arquivos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Dependendo do que for atualizado no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há arquivos que não precisam ser enviados e para poder ignorar esse tipo de arquivos com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pode ser criado um arquivo chamado .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gitignore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repositório e colocamos o nome do arquivo que queremos ignorar dentro dele. Exemplo: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 diretório da pasta digite: </a:t>
            </a:r>
            <a:r>
              <a:rPr lang="pt-BR" sz="1600" dirty="0" err="1"/>
              <a:t>touch</a:t>
            </a:r>
            <a:r>
              <a:rPr lang="pt-BR" sz="1600" dirty="0"/>
              <a:t> .</a:t>
            </a:r>
            <a:r>
              <a:rPr lang="pt-BR" sz="1600" dirty="0" err="1"/>
              <a:t>gitignore</a:t>
            </a:r>
            <a:r>
              <a:rPr lang="pt-BR" sz="1600" dirty="0"/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será criado um arquivo chamado .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gitignore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no seu repositório, e para ignorar qualquer arquivo, basta adicionar o nome dele, dentro do .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gitignore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66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612775" y="5270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0375" y="1410148"/>
            <a:ext cx="1082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Ciclo de vida dos arquivos desfazendo alterações</a:t>
            </a:r>
          </a:p>
          <a:p>
            <a:pPr lvl="1"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 algn="ctr"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			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2379644"/>
            <a:ext cx="8536275" cy="35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5575" y="1420822"/>
            <a:ext cx="10829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  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são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são ponteiros, que apontam para o ultimo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realizado de cada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específica,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ara um entendimento melhor, vamos comparar a forma que ferramentas antigas de controle de versão armazenam seus dados com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 Nas antigas a cada atualização nova ela gera um arquivo novo e gravando apenas as alterações novas  nele. Já com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ao invés dele gerar um novo arquivo, ele gera um ponteiro, onde aponta sempre pro ultimo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de cada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e vai armazenando as informações em forma de grafo.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855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3" y="2603997"/>
            <a:ext cx="4762500" cy="21240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538685" y="1958076"/>
            <a:ext cx="6530975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Ferramentas Antigas</a:t>
            </a: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5984173" y="1532435"/>
            <a:ext cx="0" cy="523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28" y="2613522"/>
            <a:ext cx="4762500" cy="2114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82690" y="2005012"/>
            <a:ext cx="6530975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13013" y="897804"/>
            <a:ext cx="48013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Comparação de inserção de novos dados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75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58922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Vantagens de usar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Rapidez;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Maior autonomia;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Poder fazer dividir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deploy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em pequenas partes.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Desvantagens de usar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Complexidade aumenta;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28674" y="303213"/>
            <a:ext cx="7343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</a:p>
        </p:txBody>
      </p:sp>
    </p:spTree>
    <p:extLst>
      <p:ext uri="{BB962C8B-B14F-4D97-AF65-F5344CB8AC3E}">
        <p14:creationId xmlns:p14="http://schemas.microsoft.com/office/powerpoint/2010/main" val="3765940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TextShape 1"/>
          <p:cNvSpPr txBox="1"/>
          <p:nvPr/>
        </p:nvSpPr>
        <p:spPr>
          <a:xfrm>
            <a:off x="460375" y="4127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3520" y="1458922"/>
            <a:ext cx="10829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Adicionando e criando novos arquivos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Dentro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na pasta projeto digite o comando “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</a:t>
            </a:r>
            <a:r>
              <a:rPr lang="pt-BR" sz="1600" dirty="0" err="1"/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”;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Digite o comando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será exibida as duas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locais, o * na máster significa que ainda estamos nela;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Para trocar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use 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comando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“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checkout</a:t>
            </a:r>
            <a:r>
              <a:rPr lang="pt-BR" sz="1600" dirty="0"/>
              <a:t> </a:t>
            </a:r>
            <a:r>
              <a:rPr lang="pt-BR" sz="1600" dirty="0" err="1"/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”;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4 –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foi criada a partir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logo ela tem todas as alterações que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tem;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5 – Adicione um paragrafo novo </a:t>
            </a:r>
            <a:r>
              <a:rPr lang="pt-BR" sz="1600" dirty="0"/>
              <a:t>“&lt;p&gt; eu não quero &lt;p&gt;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” no index.html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máster e siga os passos anteriores para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338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460375" y="4127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3235" y="1170937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Ramificações diferentes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Você pode reparar que criando uma outra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é como se tivéssemos criado outra ramificação do nosso projeto, uma que podemos mexer e incluir novas alterações sem influenciar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que já esta em produção.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Elipse 7"/>
          <p:cNvSpPr/>
          <p:nvPr/>
        </p:nvSpPr>
        <p:spPr>
          <a:xfrm>
            <a:off x="3270345" y="3108286"/>
            <a:ext cx="1100379" cy="94539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V1.0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3545439" y="4212444"/>
            <a:ext cx="550190" cy="145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349463" y="5863260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V1.0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016609" y="3359364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- - - - - - -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27315" y="6189838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- - - - - - - 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4813124" y="6132188"/>
            <a:ext cx="15498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487928" y="5932698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</a:t>
            </a:r>
            <a:r>
              <a:rPr lang="pt-BR" dirty="0" smtClean="0"/>
              <a:t>       1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8204670" y="6132188"/>
            <a:ext cx="15498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0002155" y="5911853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19709" y="3273445"/>
            <a:ext cx="1272852" cy="57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06809" y="6189838"/>
            <a:ext cx="1272852" cy="57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3520" y="1458922"/>
            <a:ext cx="10829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Tipos de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mesclagem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de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-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Fast-forward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Merge gerado quando há uma alteração nova em outra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mas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não.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Comum: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Há alteração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em outra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qualquer que será mesclada com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mas não possui aquela atualização nova dela.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Rebase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Deixa o histórico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linear.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1882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3520" y="1458922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Mesclando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 depois que terminamos de fazer as alterações na outra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diferente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devemos unificar as duas para subir em produção. Para isso devemos utilizar os possíveis comandos: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* </a:t>
            </a:r>
            <a:r>
              <a:rPr lang="pt-BR" sz="1600" dirty="0" err="1" smtClean="0"/>
              <a:t>git</a:t>
            </a:r>
            <a:r>
              <a:rPr lang="pt-BR" sz="1600" dirty="0" smtClean="0"/>
              <a:t> </a:t>
            </a:r>
            <a:r>
              <a:rPr lang="pt-BR" sz="1600" dirty="0"/>
              <a:t>merge </a:t>
            </a:r>
            <a:r>
              <a:rPr lang="pt-BR" sz="1600" dirty="0" err="1"/>
              <a:t>desenv</a:t>
            </a:r>
            <a:r>
              <a:rPr lang="pt-BR" sz="1600" dirty="0"/>
              <a:t> –m ‘Mesclando a </a:t>
            </a:r>
            <a:r>
              <a:rPr lang="pt-BR" sz="1600" dirty="0" err="1"/>
              <a:t>branch</a:t>
            </a:r>
            <a:r>
              <a:rPr lang="pt-BR" sz="1600" dirty="0"/>
              <a:t> </a:t>
            </a:r>
            <a:r>
              <a:rPr lang="pt-BR" sz="1600" dirty="0" err="1"/>
              <a:t>desenv</a:t>
            </a:r>
            <a:r>
              <a:rPr lang="pt-BR" sz="1600" dirty="0"/>
              <a:t> e </a:t>
            </a:r>
            <a:r>
              <a:rPr lang="pt-BR" sz="1600" dirty="0" err="1" smtClean="0"/>
              <a:t>master</a:t>
            </a:r>
            <a:r>
              <a:rPr lang="pt-BR" sz="1600" dirty="0" smtClean="0"/>
              <a:t>’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*</a:t>
            </a:r>
            <a:r>
              <a:rPr lang="pt-BR" sz="1600" dirty="0"/>
              <a:t>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 smtClean="0"/>
              <a:t>rebase</a:t>
            </a:r>
            <a:r>
              <a:rPr lang="pt-BR" sz="1600" dirty="0" smtClean="0"/>
              <a:t> “</a:t>
            </a:r>
            <a:r>
              <a:rPr lang="pt-BR" sz="1600" dirty="0" err="1" smtClean="0"/>
              <a:t>nomeDaBranch</a:t>
            </a:r>
            <a:r>
              <a:rPr lang="pt-BR" sz="1600" dirty="0" smtClean="0"/>
              <a:t>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726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457" y="2586896"/>
            <a:ext cx="428765" cy="1469520"/>
          </a:xfrm>
        </p:spPr>
        <p:txBody>
          <a:bodyPr/>
          <a:lstStyle/>
          <a:p>
            <a:r>
              <a:rPr lang="pt-BR" sz="8800" dirty="0" smtClean="0"/>
              <a:t>X</a:t>
            </a:r>
            <a:endParaRPr lang="pt-BR" sz="8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" y="2187265"/>
            <a:ext cx="5026860" cy="25088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53" y="1947163"/>
            <a:ext cx="4895734" cy="27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2506257" y="1872190"/>
            <a:ext cx="1100379" cy="94539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V1.0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2781351" y="2976348"/>
            <a:ext cx="550190" cy="145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585375" y="4627164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V1.0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52521" y="2123268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- - - - - - - 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55575" y="4953742"/>
            <a:ext cx="1272852" cy="57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0375" y="2065618"/>
            <a:ext cx="1272852" cy="57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363227" y="4953742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- - - - - - - 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4049036" y="4896092"/>
            <a:ext cx="15498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723840" y="4696602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</a:t>
            </a:r>
            <a:r>
              <a:rPr lang="pt-BR" dirty="0" smtClean="0"/>
              <a:t>       1</a:t>
            </a:r>
            <a:endParaRPr lang="pt-BR" dirty="0"/>
          </a:p>
        </p:txBody>
      </p:sp>
      <p:sp>
        <p:nvSpPr>
          <p:cNvPr id="17" name="Seta para cima 16"/>
          <p:cNvSpPr/>
          <p:nvPr/>
        </p:nvSpPr>
        <p:spPr>
          <a:xfrm>
            <a:off x="9462328" y="3057691"/>
            <a:ext cx="484632" cy="14790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8990413" y="1795610"/>
            <a:ext cx="1100379" cy="94539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V2.0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7440582" y="4896092"/>
            <a:ext cx="15498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9238067" y="4675757"/>
            <a:ext cx="1081629" cy="9253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Func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>
            <a:off x="4065036" y="2065618"/>
            <a:ext cx="48071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09050" y="1020540"/>
            <a:ext cx="1082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Ciclo do merge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74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Resolução de conflitos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Ao realizar 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mesclagem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pode ou  não haver nenhum problema, quando é acrescentado algum dado novo,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mesclagem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ocorre sem nenhum problema mas se  alterarmos a mesma linha de dois arquivos diferentes, então teremos algo chamado de conflitos, seja durante um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merge ou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rebase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32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Vá para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Altere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 frase “&lt;p&gt;Que demais&lt;/p&gt;” para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“&lt;p&gt;Pega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capa&lt;/p&gt;”;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Para trocar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use o comando “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checkout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”;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4 –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foi criada a partir da máster logo ela tem todas as alterações que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tem.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5 – Adicione um paragrafo novo “&lt;p&gt; eu não quero &lt;p&gt;” no index.html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siga os passos para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;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6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Agora altere para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faça o merge. Perceba que uma mensagem de erro com conflito apareceu.</a:t>
            </a:r>
            <a:endParaRPr lang="en-US" sz="1600" dirty="0"/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9516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1805" y="1020540"/>
            <a:ext cx="10829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&lt;&lt;&lt;&lt;&lt;&lt;&lt;HEAD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&lt;p&gt;Que demais!&lt;/p&gt;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===========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&lt;p&gt;Pega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capa!&lt;/p&gt;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&gt;&gt;&gt;&gt;&gt;&gt;&gt;&gt;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ficando apenas assim: 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&lt;p&gt;Pega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capa!&lt;/p&gt;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918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5575" y="1020540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Deletando uma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Para deletar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pode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ser usado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–d </a:t>
            </a:r>
            <a:r>
              <a:rPr lang="pt-BR" sz="1600" dirty="0" err="1" smtClean="0"/>
              <a:t>nomeDaBranch</a:t>
            </a:r>
            <a:r>
              <a:rPr lang="pt-BR" sz="1600" dirty="0" smtClean="0"/>
              <a:t>,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porém não será possível executar esse comando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estiver com informações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commitadas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ainda não foi realizado o merge. 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 deseja deletar essa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mesmo sem fazer o merge, então pode ser usado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</a:t>
            </a:r>
            <a:r>
              <a:rPr lang="pt-BR" sz="1600" dirty="0" smtClean="0"/>
              <a:t>–D </a:t>
            </a:r>
            <a:r>
              <a:rPr lang="pt-BR" sz="1600" dirty="0" err="1" smtClean="0"/>
              <a:t>nomeDaBranch</a:t>
            </a:r>
            <a:r>
              <a:rPr lang="pt-BR" sz="1600" dirty="0" smtClean="0"/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177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3920647" y="160338"/>
            <a:ext cx="3782859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BRANCHS REMOTAS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72" y="807799"/>
            <a:ext cx="8927869" cy="55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8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servidor</a:t>
            </a:r>
          </a:p>
          <a:p>
            <a:pPr algn="ctr">
              <a:lnSpc>
                <a:spcPct val="150000"/>
              </a:lnSpc>
            </a:pP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No dia a dia é comum trabalharmos em grupo, então uma forma de agilizar o desenvolvimento e compartilhar o código, são as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remotas, onde podemos compartilhar qualquer melhoria ou código novo com toda a equipe.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2846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Clonando o projeto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Supondo que você tenha acesso a alguma plataforma de hospedagem de código-fonte com controle de versão usando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como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gitlab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acesse a plataforma e clique no projeto que você deseja baixar para sua máquina, e em seguida você vera 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url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com uma descrição  que diz clone ou download. Copie aquela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url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;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Acessando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, digite a opção: </a:t>
            </a:r>
            <a:r>
              <a:rPr lang="en-US" sz="1600" dirty="0" err="1" smtClean="0"/>
              <a:t>git</a:t>
            </a:r>
            <a:r>
              <a:rPr lang="en-US" sz="1600" dirty="0" smtClean="0"/>
              <a:t> clone  (</a:t>
            </a:r>
            <a:r>
              <a:rPr lang="en-US" sz="1600" dirty="0" err="1" smtClean="0"/>
              <a:t>url</a:t>
            </a:r>
            <a:r>
              <a:rPr lang="en-US" sz="1600" dirty="0" smtClean="0"/>
              <a:t> do </a:t>
            </a:r>
            <a:r>
              <a:rPr lang="en-US" sz="1600" dirty="0" err="1" smtClean="0"/>
              <a:t>repositorio</a:t>
            </a:r>
            <a:r>
              <a:rPr lang="en-US" sz="1600" dirty="0" smtClean="0"/>
              <a:t> </a:t>
            </a:r>
            <a:r>
              <a:rPr lang="en-US" sz="1600" dirty="0" err="1" smtClean="0"/>
              <a:t>copiada</a:t>
            </a:r>
            <a:r>
              <a:rPr lang="en-US" sz="1600" dirty="0" smtClean="0"/>
              <a:t>);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 – Você poderá perceber que existe uma pasta com o nome do projeto do repositório remoto nela.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9445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Trabalhando com mais de uma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máster é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padrão no servidor mas podemos subir várias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nele, supondo que você tenha 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local diferente da máster na sua máquina conforme os exercícios feito anteriormente , você pode subir essa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repositório remoto com o comando: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</a:t>
            </a:r>
            <a:r>
              <a:rPr lang="pt-BR" sz="1600" dirty="0" err="1"/>
              <a:t>origin</a:t>
            </a:r>
            <a:r>
              <a:rPr lang="pt-BR" sz="1600" dirty="0"/>
              <a:t> (nome da </a:t>
            </a:r>
            <a:r>
              <a:rPr lang="pt-BR" sz="1600" dirty="0" err="1"/>
              <a:t>branch</a:t>
            </a:r>
            <a:r>
              <a:rPr lang="pt-BR" sz="1600" dirty="0"/>
              <a:t>)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209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Subindo alterações para o servidor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– Realize uma alteração em algum arquivo, em seguida realize o procedimento para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 alterações na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já citados anteriormente;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– Para subir o novo no servidor, digite o comando:</a:t>
            </a:r>
            <a:r>
              <a:rPr lang="en-US" sz="1600" dirty="0"/>
              <a:t>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smtClean="0"/>
              <a:t>push origin </a:t>
            </a:r>
            <a:r>
              <a:rPr lang="en-US" sz="1600" dirty="0" err="1" smtClean="0"/>
              <a:t>desenv</a:t>
            </a:r>
            <a:r>
              <a:rPr lang="en-US" sz="1600" dirty="0" smtClean="0"/>
              <a:t>, </a:t>
            </a:r>
            <a:r>
              <a:rPr lang="pt-BR" sz="1600" dirty="0" smtClean="0">
                <a:latin typeface="Century Gothic" panose="020B0502020202020204" pitchFamily="34" charset="0"/>
              </a:rPr>
              <a:t>e você poderá perceber que no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servidor onde tinha apenas 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foi criado 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também</a:t>
            </a:r>
            <a:r>
              <a:rPr lang="pt-BR" sz="1600" dirty="0" smtClean="0">
                <a:latin typeface="Century Gothic" panose="020B0502020202020204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282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58922"/>
            <a:ext cx="108295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possui três estados fundamentais: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Working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Directory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Area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que contem o arquivos novos e editados, que ainda não foram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comitados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Area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Local onde os arquivos estão preparados para serem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comitados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 é como um cash de arquivos que você quer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Repository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.</a:t>
            </a:r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Local onde é armazenado  os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metadados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o banco de objetos de seu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projeto(o histórico todo do seu projeto).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	ESTADOS DO GIT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8241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Puxando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além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servidor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– Crie uma pasta chamada comentários e com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á até essa pasta e faça um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clone do servidor com a pasta que acabamos de subir;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– Dentro da pasta que veio do servidor digite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apenas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master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para trazer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para essa pasta também, use o comando: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checkout</a:t>
            </a:r>
            <a:r>
              <a:rPr lang="pt-BR" sz="1600" dirty="0"/>
              <a:t> –b  </a:t>
            </a:r>
            <a:r>
              <a:rPr lang="pt-BR" sz="1600" dirty="0" err="1"/>
              <a:t>origin</a:t>
            </a:r>
            <a:r>
              <a:rPr lang="pt-BR" sz="1600" dirty="0"/>
              <a:t>/</a:t>
            </a:r>
            <a:r>
              <a:rPr lang="pt-BR" sz="1600" dirty="0" err="1"/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 Assim 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servidor será copiada para sua máquina.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154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Atualizações do servidor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        Usando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pull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Para trazer alterações que alguém possa ter feito em alguma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utilizamos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pull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trazemos as ultimas atualizações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servidor. E para deletar uma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remota basta usar o comando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push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origin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: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assim ela será apagada.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REMOTOS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516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307975" y="286937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REGRAS EM INTERFACE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4" y="1064712"/>
            <a:ext cx="9457150" cy="5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52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8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5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29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01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6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3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3520" y="1458922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       Resolução de conflitos 2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7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Abra o arquivo formulário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html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verá que tem uma mensagem estranha: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que esta entre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head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== é da versão anterior e abaixo a versão nova;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8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– Para resolvermos isso podemos apagar o que é da versão antiga e deixar apenas a nova frase da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brach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desenv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9 – Realize o passo a passo para adicionar a nova versão 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assim o conflito será resolvido.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BRANCHS LOCAIS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19" y="2665890"/>
            <a:ext cx="2205234" cy="10793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59" y="4049364"/>
            <a:ext cx="2066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44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154543" y="457733"/>
            <a:ext cx="4162969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  <a:endParaRPr lang="pt-BR" sz="320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54543" y="64933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13223" y="529733"/>
            <a:ext cx="10942920" cy="35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316" name="AutoShape 4" descr="Resultado de imagem para organogr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3318" name="AutoShape 6" descr="Resultado de imagem para organogr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0910" y="844851"/>
            <a:ext cx="10829580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" name="Imagem 9" descr="Working tree, staging area, and Git directory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3" y="1763765"/>
            <a:ext cx="8208998" cy="38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58922"/>
            <a:ext cx="108295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Para entendermos melhor como funciona os estados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vamos por a mão na massa: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Criando o repositório Local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1 - Crie uma pasta chamada projeto na sua área de trabalho;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2 - Acessando 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vá até o repositório chamado projeto da sua máquina;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bash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digite o comando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 Perceba que após digitar esse comando será exibida a seguinte mensagem: </a:t>
            </a:r>
            <a:r>
              <a:rPr lang="en-US" sz="1600" dirty="0"/>
              <a:t>Initialized empty </a:t>
            </a:r>
            <a:r>
              <a:rPr lang="en-US" sz="1600" dirty="0" err="1"/>
              <a:t>Git</a:t>
            </a:r>
            <a:r>
              <a:rPr lang="en-US" sz="1600" dirty="0"/>
              <a:t> repository </a:t>
            </a:r>
            <a:r>
              <a:rPr lang="en-US" sz="1600" dirty="0" smtClean="0"/>
              <a:t>in(</a:t>
            </a:r>
            <a:r>
              <a:rPr lang="en-US" sz="1600" dirty="0" err="1" smtClean="0"/>
              <a:t>caminho</a:t>
            </a:r>
            <a:r>
              <a:rPr lang="en-US" sz="1600" dirty="0" smtClean="0"/>
              <a:t>/</a:t>
            </a:r>
            <a:r>
              <a:rPr lang="en-US" sz="1600" dirty="0" err="1" smtClean="0"/>
              <a:t>nome</a:t>
            </a:r>
            <a:r>
              <a:rPr lang="en-US" sz="1600" dirty="0" smtClean="0"/>
              <a:t> do </a:t>
            </a:r>
            <a:r>
              <a:rPr lang="en-US" sz="1600" dirty="0" err="1" smtClean="0"/>
              <a:t>repositorio</a:t>
            </a:r>
            <a:r>
              <a:rPr lang="en-US" sz="1600" dirty="0" smtClean="0"/>
              <a:t>) ,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o arquivo .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foi criado dentro do seu repositório.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5862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3520" y="1458922"/>
            <a:ext cx="1082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Entendendo na prática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 	Adicionando e criando novos arquivos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1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Crie um arquivo chamado formulário.html e adicione o conteúdo dentro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;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Digite o comando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status e verá que o arquivo formulário.html esta vermelho, isso significa que um novo arquivo foi adicionado mas ele ainda não foi adicionado a área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 Para um arquivo poder ser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comitado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inserido dentro do arquivo .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primeiro devemos adiciona-lo a área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3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– Digite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formulário.html, em seguida use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status e verá que agora o nome do arquivo esta verde, isso significa que ele esta na área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deve ser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comitado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4 – Para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comita-lo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digite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‘Adicionando formulário </a:t>
            </a:r>
            <a:r>
              <a:rPr lang="pt-BR" sz="1600" dirty="0" err="1"/>
              <a:t>html</a:t>
            </a:r>
            <a:r>
              <a:rPr lang="pt-BR" sz="1600" dirty="0"/>
              <a:t> ao projeto’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 ao digitar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status verá que não vai ser exibido nenhum para ser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comitado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en-US" sz="1600" dirty="0"/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  <a:p>
            <a:pPr>
              <a:lnSpc>
                <a:spcPct val="100000"/>
              </a:lnSpc>
            </a:pPr>
            <a:endParaRPr lang="pt-BR" sz="2000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654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1805" y="1985015"/>
            <a:ext cx="10829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Alterações e  novos arquivos</a:t>
            </a:r>
          </a:p>
          <a:p>
            <a:pPr lvl="1" algn="ctr">
              <a:lnSpc>
                <a:spcPct val="150000"/>
              </a:lnSpc>
            </a:pP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Agora vamos editar o arquivo formulario.html e adicionar o seguinte valor: “&lt;p&gt;Que demais&lt;p&gt;”, e criar um novo arquivo chamado loja.html e adicionar o conteúdo que se encontra no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 digitar </a:t>
            </a:r>
            <a:r>
              <a:rPr lang="pt-BR" sz="1600" dirty="0" err="1"/>
              <a:t>git</a:t>
            </a:r>
            <a:r>
              <a:rPr lang="pt-BR" sz="1600" dirty="0"/>
              <a:t> status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será exibido os dois arquivos, o alterado e o novo em cor vermelha, que significa que ainda não foram para a área de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stage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para serem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commitados.Toda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vez que alteramos algum arquivo será necessário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commita-lo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novamente, se seguirmos o mesmo procedimento dos slides anteriores, você conseguirá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commitar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os arquivos</a:t>
            </a:r>
          </a:p>
          <a:p>
            <a:pPr lvl="1"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</p:spTree>
    <p:extLst>
      <p:ext uri="{BB962C8B-B14F-4D97-AF65-F5344CB8AC3E}">
        <p14:creationId xmlns:p14="http://schemas.microsoft.com/office/powerpoint/2010/main" val="753914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612775" y="5270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0375" y="1596709"/>
            <a:ext cx="10829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Ciclo de vida dos arquivos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 algn="ctr"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					</a:t>
            </a:r>
          </a:p>
          <a:p>
            <a:pPr>
              <a:lnSpc>
                <a:spcPct val="150000"/>
              </a:lnSpc>
            </a:pP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72" y="2707215"/>
            <a:ext cx="7473245" cy="353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18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Resultado de imagem para simbolo de proxi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5" name="TextShape 1"/>
          <p:cNvSpPr txBox="1"/>
          <p:nvPr/>
        </p:nvSpPr>
        <p:spPr>
          <a:xfrm>
            <a:off x="460375" y="374619"/>
            <a:ext cx="10972440" cy="43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         </a:t>
            </a:r>
            <a:r>
              <a:rPr lang="pt-BR" sz="20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ESTADOS DO GIT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3520" y="1458922"/>
            <a:ext cx="10829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Rastreando arquivos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oferece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uma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grande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vantagem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que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é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poder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rastrear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commits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relacionados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projeto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se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nesse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momento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utilizar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comando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git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log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será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exibido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número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commit  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mensagem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, data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quem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foi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autor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commit.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É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considerado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uma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boa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prática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usar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muitos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commits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pequenos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inves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commitar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tudo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só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no final,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pois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assim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fica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mais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facil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fazer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revisão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do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código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desfazer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algum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commit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caso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necessário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Se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digitar-mos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600" dirty="0" err="1"/>
              <a:t>git</a:t>
            </a:r>
            <a:r>
              <a:rPr lang="pt-BR" sz="1600" dirty="0"/>
              <a:t> log –</a:t>
            </a:r>
            <a:r>
              <a:rPr lang="pt-BR" sz="1600" dirty="0" err="1"/>
              <a:t>oneline</a:t>
            </a:r>
            <a:r>
              <a:rPr lang="pt-BR" sz="1600" dirty="0"/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, será exibido o resumo do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commit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3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31047</TotalTime>
  <Words>239</Words>
  <Application>Microsoft Office PowerPoint</Application>
  <PresentationFormat>Widescreen</PresentationFormat>
  <Paragraphs>318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</dc:creator>
  <cp:lastModifiedBy>Rodrigo</cp:lastModifiedBy>
  <cp:revision>1061</cp:revision>
  <dcterms:created xsi:type="dcterms:W3CDTF">2015-01-04T11:30:19Z</dcterms:created>
  <dcterms:modified xsi:type="dcterms:W3CDTF">2018-11-12T02:03:33Z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0x01010049F9FEC85C8F734CB2313BCEF13481D2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  <property fmtid="{D5CDD505-2E9C-101B-9397-08002B2CF9AE}" pid="13" name="_dlc_DocIdItemGuid">
    <vt:lpwstr>6316c96d-cecc-4bd7-81ed-b0107abd267e</vt:lpwstr>
  </property>
</Properties>
</file>