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9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D9EA-37EF-4E81-AC18-8048E5725C8B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unitária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HO236 – Econometria de séries temporais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954223"/>
            <a:ext cx="10307392" cy="835226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temporal utilizada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1789449"/>
            <a:ext cx="10307392" cy="4651146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da indústria de transformação brasileira:  2002-2023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5" y="2236512"/>
            <a:ext cx="4971246" cy="30212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09" y="2257766"/>
            <a:ext cx="5189846" cy="289378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00011" y="5460642"/>
            <a:ext cx="877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original possui uma forte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autocorrelação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decaimento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aproximandamente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da indústria de transformação brasileira:  2002-2023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44516"/>
            <a:ext cx="6178934" cy="38132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1655"/>
            <a:ext cx="5896536" cy="36390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880315" y="5257800"/>
            <a:ext cx="718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diferenciada 1 vez apresenta comportamento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estacionariedade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da indústria de transformação brasileira:  2002-2023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44516"/>
            <a:ext cx="6178934" cy="38132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1655"/>
            <a:ext cx="5896536" cy="36390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880315" y="5257800"/>
            <a:ext cx="718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diferenciada 1 vez apresenta comportamento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estacionariedade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66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Testes de raíz unitária</vt:lpstr>
      <vt:lpstr>Série temporal utilizada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raíz unitária</dc:title>
  <dc:creator>Conta da Microsoft</dc:creator>
  <cp:lastModifiedBy>Conta da Microsoft</cp:lastModifiedBy>
  <cp:revision>7</cp:revision>
  <dcterms:created xsi:type="dcterms:W3CDTF">2023-05-07T21:52:50Z</dcterms:created>
  <dcterms:modified xsi:type="dcterms:W3CDTF">2023-05-09T03:19:49Z</dcterms:modified>
</cp:coreProperties>
</file>