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6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9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3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6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0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5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1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1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7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D9EA-37EF-4E81-AC18-8048E5725C8B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BCDD-3A7E-487E-A54D-6C81BEEBC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8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Testes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raíz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unitária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HO236 – Econometria de séries temporais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34885"/>
          </a:xfrm>
        </p:spPr>
        <p:txBody>
          <a:bodyPr/>
          <a:lstStyle/>
          <a:p>
            <a:pPr algn="l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 de raiz unitária sazonal –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615038" y="5657671"/>
            <a:ext cx="616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o teste de </a:t>
            </a:r>
            <a:r>
              <a:rPr lang="pt-BR" dirty="0" err="1"/>
              <a:t>raíz</a:t>
            </a:r>
            <a:r>
              <a:rPr lang="pt-BR" dirty="0"/>
              <a:t> unitária sazonal, conclui-se que existe uma </a:t>
            </a:r>
            <a:r>
              <a:rPr lang="pt-BR" dirty="0" err="1"/>
              <a:t>raíz</a:t>
            </a:r>
            <a:r>
              <a:rPr lang="pt-BR" dirty="0"/>
              <a:t> unitária não sazonal.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48" y="1763555"/>
            <a:ext cx="4028801" cy="35093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886" y="1589038"/>
            <a:ext cx="4384031" cy="40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0" y="954223"/>
            <a:ext cx="10307392" cy="835226"/>
          </a:xfrm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temporal utilizada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1789449"/>
            <a:ext cx="10818254" cy="4651146"/>
          </a:xfrm>
        </p:spPr>
        <p:txBody>
          <a:bodyPr/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Nesta atividade foi utilizada uma série com o índice de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produção da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de transformação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brasiliera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 ajuste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sazonal.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período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referente a Jan/02 a Jan/23.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75" y="2458078"/>
            <a:ext cx="4971246" cy="302128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76" y="2458078"/>
            <a:ext cx="5189846" cy="289378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00011" y="5460642"/>
            <a:ext cx="877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original possui uma forte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autocorrelação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 decaimento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aproximandamente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8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da indústria de transformação brasileira:  2002-2023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444516"/>
            <a:ext cx="6178934" cy="38132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1655"/>
            <a:ext cx="5896536" cy="363900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880315" y="5257800"/>
            <a:ext cx="7180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diferenciada 1 vez apresenta comportamento de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estacionariedade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pPr algn="l"/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Dickey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Fuller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Aumentado – Série dessazonalizada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250890" y="3323224"/>
            <a:ext cx="451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 série diferenciada uma vez L(1), nota-se que o teste de estatística T está a esquerda de tau1 5</a:t>
            </a:r>
            <a:r>
              <a:rPr lang="pt-BR" dirty="0" smtClean="0"/>
              <a:t>%, assim </a:t>
            </a:r>
            <a:r>
              <a:rPr lang="pt-BR" dirty="0"/>
              <a:t>rejeita-se a hipótese nula, logo a série diferenciada uma vez não possui </a:t>
            </a:r>
            <a:r>
              <a:rPr lang="pt-BR" dirty="0" err="1"/>
              <a:t>raíz</a:t>
            </a:r>
            <a:r>
              <a:rPr lang="pt-BR" dirty="0"/>
              <a:t> unitária e é estacionária.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884" y="2650215"/>
            <a:ext cx="3734321" cy="381053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348" y="1624056"/>
            <a:ext cx="4421659" cy="49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pPr algn="l"/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Dickey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Fuller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Aumentado – Série diferenciada (1)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250890" y="3323224"/>
            <a:ext cx="451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Aplicando o teste ADF e analisando </a:t>
            </a:r>
            <a:r>
              <a:rPr lang="pt-BR" dirty="0" smtClean="0"/>
              <a:t>o resultando </a:t>
            </a:r>
            <a:r>
              <a:rPr lang="pt-BR" dirty="0"/>
              <a:t>para a estatística T, tem-se que não pode-se rejeitar a </a:t>
            </a:r>
            <a:r>
              <a:rPr lang="pt-BR" dirty="0" smtClean="0"/>
              <a:t>H0, logo </a:t>
            </a:r>
            <a:r>
              <a:rPr lang="pt-BR" dirty="0"/>
              <a:t>a série possui </a:t>
            </a:r>
            <a:r>
              <a:rPr lang="pt-BR" dirty="0" smtClean="0"/>
              <a:t>pelo menos </a:t>
            </a:r>
            <a:r>
              <a:rPr lang="pt-BR" dirty="0"/>
              <a:t>uma </a:t>
            </a:r>
            <a:r>
              <a:rPr lang="pt-BR" dirty="0" err="1"/>
              <a:t>raíz</a:t>
            </a:r>
            <a:r>
              <a:rPr lang="pt-BR" dirty="0"/>
              <a:t> unitária. </a:t>
            </a:r>
            <a:br>
              <a:rPr lang="pt-BR" dirty="0"/>
            </a:br>
            <a:endParaRPr lang="pt-BR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17" y="2403106"/>
            <a:ext cx="5640605" cy="52005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456" y="2403106"/>
            <a:ext cx="4774400" cy="254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pPr algn="l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Phillips-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Perron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250890" y="3323224"/>
            <a:ext cx="451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Nota-se que pelo teste PP, a estatística Z não está dentro do intervalo de confiança menor que</a:t>
            </a:r>
            <a:br>
              <a:rPr lang="pt-BR" b="1" dirty="0"/>
            </a:br>
            <a:r>
              <a:rPr lang="pt-BR" b="1" dirty="0"/>
              <a:t>5%. Assim, não rejeita-se a hipótese nula. A série possui raiz unitária e é não-estacionária.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59" y="1557492"/>
            <a:ext cx="4058766" cy="482140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318" y="2415355"/>
            <a:ext cx="4479564" cy="5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pPr algn="l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KPSS –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250890" y="3323224"/>
            <a:ext cx="4518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a estatística do teste KPSS é maior que o valor crítico, rejeita-se a hipótese nula. Ou seja, a série</a:t>
            </a:r>
            <a:br>
              <a:rPr lang="pt-BR" dirty="0"/>
            </a:br>
            <a:r>
              <a:rPr lang="pt-BR" dirty="0"/>
              <a:t>possui </a:t>
            </a:r>
            <a:r>
              <a:rPr lang="pt-BR" dirty="0" err="1"/>
              <a:t>raíz</a:t>
            </a:r>
            <a:r>
              <a:rPr lang="pt-BR" dirty="0"/>
              <a:t> unitária e é não-estacionária.</a:t>
            </a:r>
            <a:r>
              <a:rPr lang="pt-BR" dirty="0"/>
              <a:t> </a:t>
            </a:r>
            <a:br>
              <a:rPr lang="pt-BR" dirty="0"/>
            </a:br>
            <a:r>
              <a:rPr lang="pt-BR" b="1" dirty="0" smtClean="0"/>
              <a:t>.</a:t>
            </a:r>
            <a:r>
              <a:rPr lang="pt-BR" dirty="0" smtClean="0"/>
              <a:t>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55" y="2340210"/>
            <a:ext cx="4433237" cy="25121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865" y="2237178"/>
            <a:ext cx="4932608" cy="7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pPr algn="l"/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Dickey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Pantula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576401" y="5322379"/>
            <a:ext cx="616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Aplicando o teste para duas raízes unitárias (que possuem significância econométrica) rejeita-se a hipótese</a:t>
            </a:r>
            <a:br>
              <a:rPr lang="pt-BR" dirty="0"/>
            </a:br>
            <a:r>
              <a:rPr lang="pt-BR" dirty="0"/>
              <a:t>nula. Mas para o passo dois não rejeita-se a hipótese nula. Assim, nota-se que há uma </a:t>
            </a:r>
            <a:r>
              <a:rPr lang="pt-BR" dirty="0" err="1"/>
              <a:t>raíz</a:t>
            </a:r>
            <a:r>
              <a:rPr lang="pt-BR" dirty="0"/>
              <a:t> unitária.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6" y="1763555"/>
            <a:ext cx="4348431" cy="5924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" y="2342736"/>
            <a:ext cx="3461621" cy="15695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56" y="3882811"/>
            <a:ext cx="3296110" cy="111458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448" y="1763555"/>
            <a:ext cx="4028801" cy="35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360608" y="965915"/>
            <a:ext cx="10307392" cy="5474680"/>
          </a:xfrm>
        </p:spPr>
        <p:txBody>
          <a:bodyPr/>
          <a:lstStyle/>
          <a:p>
            <a:pPr algn="l"/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Dickey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Pantula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Série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 smtClean="0"/>
              <a:t>    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5257800"/>
            <a:ext cx="1056067" cy="11827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161" y="5460642"/>
            <a:ext cx="1210377" cy="97995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0"/>
            <a:ext cx="12192000" cy="965915"/>
          </a:xfrm>
          <a:prstGeom prst="rect">
            <a:avLst/>
          </a:prstGeom>
          <a:solidFill>
            <a:srgbClr val="256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http://127.0.0.1:17702/chunk_output/s/CA083933/cbq0dpacqg04z/00000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1576401" y="5322379"/>
            <a:ext cx="6163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Aplicando o teste para duas raízes unitárias (que possuem significância econométrica) rejeita-se a hipótese</a:t>
            </a:r>
            <a:br>
              <a:rPr lang="pt-BR" dirty="0"/>
            </a:br>
            <a:r>
              <a:rPr lang="pt-BR" dirty="0"/>
              <a:t>nula. Mas para o passo dois não rejeita-se a hipótese nula. Assim, nota-se que há uma </a:t>
            </a:r>
            <a:r>
              <a:rPr lang="pt-BR" dirty="0" err="1"/>
              <a:t>raíz</a:t>
            </a:r>
            <a:r>
              <a:rPr lang="pt-BR" dirty="0"/>
              <a:t> unitária.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6" y="1763555"/>
            <a:ext cx="4348431" cy="5924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0" y="2342736"/>
            <a:ext cx="3461621" cy="15695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56" y="3882811"/>
            <a:ext cx="3296110" cy="111458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2448" y="1763555"/>
            <a:ext cx="4028801" cy="35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283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Testes de raíz unitária</vt:lpstr>
      <vt:lpstr>Série temporal utilizada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Testes de raíz unitária</dc:title>
  <dc:creator>Conta da Microsoft</dc:creator>
  <cp:lastModifiedBy>Conta da Microsoft</cp:lastModifiedBy>
  <cp:revision>12</cp:revision>
  <dcterms:created xsi:type="dcterms:W3CDTF">2023-05-07T21:52:50Z</dcterms:created>
  <dcterms:modified xsi:type="dcterms:W3CDTF">2023-05-09T04:12:13Z</dcterms:modified>
</cp:coreProperties>
</file>