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5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9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4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94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6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1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32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35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58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65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48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7D4AC-759B-446A-8B6A-9F3A6C7BA9B6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7B41-7246-462A-9B6A-E328494F8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Industria Aeronáutica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05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675891"/>
            <a:ext cx="10907647" cy="550621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65927" y="6311900"/>
            <a:ext cx="42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http://comexstat.mdic.gov.br/pt/comex-vis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53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8900"/>
            <a:ext cx="10515600" cy="52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80" y="365125"/>
            <a:ext cx="10802520" cy="596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18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Industria Aeronáutica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 Aeronáutica</dc:title>
  <dc:creator>Conta da Microsoft</dc:creator>
  <cp:lastModifiedBy>Conta da Microsoft</cp:lastModifiedBy>
  <cp:revision>1</cp:revision>
  <dcterms:created xsi:type="dcterms:W3CDTF">2023-06-12T02:00:20Z</dcterms:created>
  <dcterms:modified xsi:type="dcterms:W3CDTF">2023-06-12T02:00:50Z</dcterms:modified>
</cp:coreProperties>
</file>