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55_FF0D7B7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8"/>
  </p:notesMasterIdLst>
  <p:handoutMasterIdLst>
    <p:handoutMasterId r:id="rId19"/>
  </p:handoutMasterIdLst>
  <p:sldIdLst>
    <p:sldId id="338" r:id="rId5"/>
    <p:sldId id="339" r:id="rId6"/>
    <p:sldId id="341" r:id="rId7"/>
    <p:sldId id="343" r:id="rId8"/>
    <p:sldId id="352" r:id="rId9"/>
    <p:sldId id="344" r:id="rId10"/>
    <p:sldId id="345" r:id="rId11"/>
    <p:sldId id="347" r:id="rId12"/>
    <p:sldId id="349" r:id="rId13"/>
    <p:sldId id="350" r:id="rId14"/>
    <p:sldId id="351" r:id="rId15"/>
    <p:sldId id="353" r:id="rId16"/>
    <p:sldId id="3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8B113B-01EE-D7C5-3D76-082683B119F2}" name="Abel Valko" initials="AV" userId="10a3269d5dfe4f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8D2A3-1ADE-464A-84D8-267C02763CD5}" v="10" dt="2021-10-20T12:35:56.620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 Valko" userId="10a3269d5dfe4f52" providerId="LiveId" clId="{60C8D2A3-1ADE-464A-84D8-267C02763CD5}"/>
    <pc:docChg chg="undo redo custSel addSld delSld modSld sldOrd">
      <pc:chgData name="Abel Valko" userId="10a3269d5dfe4f52" providerId="LiveId" clId="{60C8D2A3-1ADE-464A-84D8-267C02763CD5}" dt="2021-10-20T12:45:40.839" v="2497" actId="20577"/>
      <pc:docMkLst>
        <pc:docMk/>
      </pc:docMkLst>
      <pc:sldChg chg="del">
        <pc:chgData name="Abel Valko" userId="10a3269d5dfe4f52" providerId="LiveId" clId="{60C8D2A3-1ADE-464A-84D8-267C02763CD5}" dt="2021-10-17T12:50:00.971" v="6" actId="47"/>
        <pc:sldMkLst>
          <pc:docMk/>
          <pc:sldMk cId="1426960031" sldId="262"/>
        </pc:sldMkLst>
      </pc:sldChg>
      <pc:sldChg chg="del">
        <pc:chgData name="Abel Valko" userId="10a3269d5dfe4f52" providerId="LiveId" clId="{60C8D2A3-1ADE-464A-84D8-267C02763CD5}" dt="2021-10-17T12:50:01.370" v="8" actId="47"/>
        <pc:sldMkLst>
          <pc:docMk/>
          <pc:sldMk cId="585127906" sldId="263"/>
        </pc:sldMkLst>
      </pc:sldChg>
      <pc:sldChg chg="del">
        <pc:chgData name="Abel Valko" userId="10a3269d5dfe4f52" providerId="LiveId" clId="{60C8D2A3-1ADE-464A-84D8-267C02763CD5}" dt="2021-10-17T12:50:01.483" v="9" actId="47"/>
        <pc:sldMkLst>
          <pc:docMk/>
          <pc:sldMk cId="3162248394" sldId="264"/>
        </pc:sldMkLst>
      </pc:sldChg>
      <pc:sldChg chg="del">
        <pc:chgData name="Abel Valko" userId="10a3269d5dfe4f52" providerId="LiveId" clId="{60C8D2A3-1ADE-464A-84D8-267C02763CD5}" dt="2021-10-17T12:50:00.791" v="5" actId="47"/>
        <pc:sldMkLst>
          <pc:docMk/>
          <pc:sldMk cId="3211941765" sldId="265"/>
        </pc:sldMkLst>
      </pc:sldChg>
      <pc:sldChg chg="del">
        <pc:chgData name="Abel Valko" userId="10a3269d5dfe4f52" providerId="LiveId" clId="{60C8D2A3-1ADE-464A-84D8-267C02763CD5}" dt="2021-10-17T12:50:02.759" v="16" actId="47"/>
        <pc:sldMkLst>
          <pc:docMk/>
          <pc:sldMk cId="681306790" sldId="266"/>
        </pc:sldMkLst>
      </pc:sldChg>
      <pc:sldChg chg="del">
        <pc:chgData name="Abel Valko" userId="10a3269d5dfe4f52" providerId="LiveId" clId="{60C8D2A3-1ADE-464A-84D8-267C02763CD5}" dt="2021-10-17T12:50:02.051" v="12" actId="47"/>
        <pc:sldMkLst>
          <pc:docMk/>
          <pc:sldMk cId="1976974393" sldId="268"/>
        </pc:sldMkLst>
      </pc:sldChg>
      <pc:sldChg chg="del">
        <pc:chgData name="Abel Valko" userId="10a3269d5dfe4f52" providerId="LiveId" clId="{60C8D2A3-1ADE-464A-84D8-267C02763CD5}" dt="2021-10-17T12:50:02.409" v="14" actId="47"/>
        <pc:sldMkLst>
          <pc:docMk/>
          <pc:sldMk cId="2788093489" sldId="269"/>
        </pc:sldMkLst>
      </pc:sldChg>
      <pc:sldChg chg="del">
        <pc:chgData name="Abel Valko" userId="10a3269d5dfe4f52" providerId="LiveId" clId="{60C8D2A3-1ADE-464A-84D8-267C02763CD5}" dt="2021-10-17T12:50:02.578" v="15" actId="47"/>
        <pc:sldMkLst>
          <pc:docMk/>
          <pc:sldMk cId="1461117030" sldId="274"/>
        </pc:sldMkLst>
      </pc:sldChg>
      <pc:sldChg chg="del">
        <pc:chgData name="Abel Valko" userId="10a3269d5dfe4f52" providerId="LiveId" clId="{60C8D2A3-1ADE-464A-84D8-267C02763CD5}" dt="2021-10-17T12:50:02.990" v="17" actId="47"/>
        <pc:sldMkLst>
          <pc:docMk/>
          <pc:sldMk cId="3852521713" sldId="285"/>
        </pc:sldMkLst>
      </pc:sldChg>
      <pc:sldChg chg="del">
        <pc:chgData name="Abel Valko" userId="10a3269d5dfe4f52" providerId="LiveId" clId="{60C8D2A3-1ADE-464A-84D8-267C02763CD5}" dt="2021-10-17T12:50:00.588" v="4" actId="47"/>
        <pc:sldMkLst>
          <pc:docMk/>
          <pc:sldMk cId="3793086257" sldId="333"/>
        </pc:sldMkLst>
      </pc:sldChg>
      <pc:sldChg chg="addSp modSp mod">
        <pc:chgData name="Abel Valko" userId="10a3269d5dfe4f52" providerId="LiveId" clId="{60C8D2A3-1ADE-464A-84D8-267C02763CD5}" dt="2021-10-17T12:50:45.904" v="100" actId="20577"/>
        <pc:sldMkLst>
          <pc:docMk/>
          <pc:sldMk cId="217044100" sldId="338"/>
        </pc:sldMkLst>
        <pc:spChg chg="mod">
          <ac:chgData name="Abel Valko" userId="10a3269d5dfe4f52" providerId="LiveId" clId="{60C8D2A3-1ADE-464A-84D8-267C02763CD5}" dt="2021-10-17T12:50:25.195" v="72" actId="20577"/>
          <ac:spMkLst>
            <pc:docMk/>
            <pc:sldMk cId="217044100" sldId="338"/>
            <ac:spMk id="2" creationId="{CC2CA69D-9764-6F43-A39D-17C946E0EF06}"/>
          </ac:spMkLst>
        </pc:spChg>
        <pc:spChg chg="mod">
          <ac:chgData name="Abel Valko" userId="10a3269d5dfe4f52" providerId="LiveId" clId="{60C8D2A3-1ADE-464A-84D8-267C02763CD5}" dt="2021-10-17T12:50:45.904" v="100" actId="20577"/>
          <ac:spMkLst>
            <pc:docMk/>
            <pc:sldMk cId="217044100" sldId="338"/>
            <ac:spMk id="3" creationId="{171C4BF9-0712-B24C-9B29-1A941E18718E}"/>
          </ac:spMkLst>
        </pc:spChg>
        <pc:spChg chg="add">
          <ac:chgData name="Abel Valko" userId="10a3269d5dfe4f52" providerId="LiveId" clId="{60C8D2A3-1ADE-464A-84D8-267C02763CD5}" dt="2021-10-17T12:49:37.292" v="0" actId="22"/>
          <ac:spMkLst>
            <pc:docMk/>
            <pc:sldMk cId="217044100" sldId="338"/>
            <ac:spMk id="5" creationId="{30F6707D-CA3A-4E9C-ADF4-B8853F4D7A27}"/>
          </ac:spMkLst>
        </pc:spChg>
      </pc:sldChg>
      <pc:sldChg chg="del">
        <pc:chgData name="Abel Valko" userId="10a3269d5dfe4f52" providerId="LiveId" clId="{60C8D2A3-1ADE-464A-84D8-267C02763CD5}" dt="2021-10-17T12:50:01.156" v="7" actId="47"/>
        <pc:sldMkLst>
          <pc:docMk/>
          <pc:sldMk cId="2058852336" sldId="339"/>
        </pc:sldMkLst>
      </pc:sldChg>
      <pc:sldChg chg="addSp delSp modSp new mod">
        <pc:chgData name="Abel Valko" userId="10a3269d5dfe4f52" providerId="LiveId" clId="{60C8D2A3-1ADE-464A-84D8-267C02763CD5}" dt="2021-10-18T07:27:29.126" v="615" actId="1076"/>
        <pc:sldMkLst>
          <pc:docMk/>
          <pc:sldMk cId="3024174952" sldId="339"/>
        </pc:sldMkLst>
        <pc:spChg chg="mod">
          <ac:chgData name="Abel Valko" userId="10a3269d5dfe4f52" providerId="LiveId" clId="{60C8D2A3-1ADE-464A-84D8-267C02763CD5}" dt="2021-10-17T13:29:05.086" v="148" actId="20577"/>
          <ac:spMkLst>
            <pc:docMk/>
            <pc:sldMk cId="3024174952" sldId="339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18T07:27:06.806" v="603" actId="14100"/>
          <ac:spMkLst>
            <pc:docMk/>
            <pc:sldMk cId="3024174952" sldId="339"/>
            <ac:spMk id="3" creationId="{B8CCE1A7-598C-48E6-94D2-CC07FF1CB111}"/>
          </ac:spMkLst>
        </pc:spChg>
        <pc:spChg chg="add del">
          <ac:chgData name="Abel Valko" userId="10a3269d5dfe4f52" providerId="LiveId" clId="{60C8D2A3-1ADE-464A-84D8-267C02763CD5}" dt="2021-10-18T06:56:26.884" v="264" actId="22"/>
          <ac:spMkLst>
            <pc:docMk/>
            <pc:sldMk cId="3024174952" sldId="339"/>
            <ac:spMk id="7" creationId="{D9949FFF-70E2-46F1-B642-CF283BCA6264}"/>
          </ac:spMkLst>
        </pc:spChg>
        <pc:spChg chg="add del">
          <ac:chgData name="Abel Valko" userId="10a3269d5dfe4f52" providerId="LiveId" clId="{60C8D2A3-1ADE-464A-84D8-267C02763CD5}" dt="2021-10-18T06:56:28.975" v="266" actId="22"/>
          <ac:spMkLst>
            <pc:docMk/>
            <pc:sldMk cId="3024174952" sldId="339"/>
            <ac:spMk id="9" creationId="{C1DC51C5-C084-4591-B378-2B20929080AB}"/>
          </ac:spMkLst>
        </pc:spChg>
        <pc:picChg chg="add mod modCrop">
          <ac:chgData name="Abel Valko" userId="10a3269d5dfe4f52" providerId="LiveId" clId="{60C8D2A3-1ADE-464A-84D8-267C02763CD5}" dt="2021-10-18T07:27:29.126" v="615" actId="1076"/>
          <ac:picMkLst>
            <pc:docMk/>
            <pc:sldMk cId="3024174952" sldId="339"/>
            <ac:picMk id="5" creationId="{57D0332D-7ADB-4644-AA35-CE718BB86767}"/>
          </ac:picMkLst>
        </pc:picChg>
      </pc:sldChg>
      <pc:sldChg chg="addSp delSp modSp add del mod ord">
        <pc:chgData name="Abel Valko" userId="10a3269d5dfe4f52" providerId="LiveId" clId="{60C8D2A3-1ADE-464A-84D8-267C02763CD5}" dt="2021-10-18T07:18:16.567" v="597" actId="47"/>
        <pc:sldMkLst>
          <pc:docMk/>
          <pc:sldMk cId="169451217" sldId="340"/>
        </pc:sldMkLst>
        <pc:spChg chg="mod">
          <ac:chgData name="Abel Valko" userId="10a3269d5dfe4f52" providerId="LiveId" clId="{60C8D2A3-1ADE-464A-84D8-267C02763CD5}" dt="2021-10-18T07:14:55.196" v="283" actId="20577"/>
          <ac:spMkLst>
            <pc:docMk/>
            <pc:sldMk cId="169451217" sldId="340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18T06:56:33.500" v="268" actId="20577"/>
          <ac:spMkLst>
            <pc:docMk/>
            <pc:sldMk cId="169451217" sldId="340"/>
            <ac:spMk id="3" creationId="{B8CCE1A7-598C-48E6-94D2-CC07FF1CB111}"/>
          </ac:spMkLst>
        </pc:spChg>
        <pc:spChg chg="add mod">
          <ac:chgData name="Abel Valko" userId="10a3269d5dfe4f52" providerId="LiveId" clId="{60C8D2A3-1ADE-464A-84D8-267C02763CD5}" dt="2021-10-18T07:17:58.478" v="585" actId="21"/>
          <ac:spMkLst>
            <pc:docMk/>
            <pc:sldMk cId="169451217" sldId="340"/>
            <ac:spMk id="6" creationId="{41BAB370-151B-495E-B157-0A47C25579AF}"/>
          </ac:spMkLst>
        </pc:spChg>
        <pc:picChg chg="del">
          <ac:chgData name="Abel Valko" userId="10a3269d5dfe4f52" providerId="LiveId" clId="{60C8D2A3-1ADE-464A-84D8-267C02763CD5}" dt="2021-10-18T06:56:35.053" v="269" actId="478"/>
          <ac:picMkLst>
            <pc:docMk/>
            <pc:sldMk cId="169451217" sldId="340"/>
            <ac:picMk id="5" creationId="{57D0332D-7ADB-4644-AA35-CE718BB86767}"/>
          </ac:picMkLst>
        </pc:picChg>
      </pc:sldChg>
      <pc:sldChg chg="del">
        <pc:chgData name="Abel Valko" userId="10a3269d5dfe4f52" providerId="LiveId" clId="{60C8D2A3-1ADE-464A-84D8-267C02763CD5}" dt="2021-10-17T12:49:59.494" v="2" actId="47"/>
        <pc:sldMkLst>
          <pc:docMk/>
          <pc:sldMk cId="617108373" sldId="340"/>
        </pc:sldMkLst>
      </pc:sldChg>
      <pc:sldChg chg="modSp add del mod addCm">
        <pc:chgData name="Abel Valko" userId="10a3269d5dfe4f52" providerId="LiveId" clId="{60C8D2A3-1ADE-464A-84D8-267C02763CD5}" dt="2021-10-18T07:53:21.063" v="782" actId="47"/>
        <pc:sldMkLst>
          <pc:docMk/>
          <pc:sldMk cId="4202781665" sldId="340"/>
        </pc:sldMkLst>
        <pc:spChg chg="mod">
          <ac:chgData name="Abel Valko" userId="10a3269d5dfe4f52" providerId="LiveId" clId="{60C8D2A3-1ADE-464A-84D8-267C02763CD5}" dt="2021-10-18T07:29:09.271" v="643" actId="313"/>
          <ac:spMkLst>
            <pc:docMk/>
            <pc:sldMk cId="4202781665" sldId="340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18T07:40:54.889" v="695" actId="20577"/>
          <ac:spMkLst>
            <pc:docMk/>
            <pc:sldMk cId="4202781665" sldId="340"/>
            <ac:spMk id="3" creationId="{B8CCE1A7-598C-48E6-94D2-CC07FF1CB111}"/>
          </ac:spMkLst>
        </pc:spChg>
        <pc:picChg chg="mod">
          <ac:chgData name="Abel Valko" userId="10a3269d5dfe4f52" providerId="LiveId" clId="{60C8D2A3-1ADE-464A-84D8-267C02763CD5}" dt="2021-10-18T07:28:23.016" v="642" actId="1076"/>
          <ac:picMkLst>
            <pc:docMk/>
            <pc:sldMk cId="4202781665" sldId="340"/>
            <ac:picMk id="5" creationId="{57D0332D-7ADB-4644-AA35-CE718BB86767}"/>
          </ac:picMkLst>
        </pc:picChg>
      </pc:sldChg>
      <pc:sldChg chg="addSp modSp add mod">
        <pc:chgData name="Abel Valko" userId="10a3269d5dfe4f52" providerId="LiveId" clId="{60C8D2A3-1ADE-464A-84D8-267C02763CD5}" dt="2021-10-20T09:07:44.527" v="922" actId="20577"/>
        <pc:sldMkLst>
          <pc:docMk/>
          <pc:sldMk cId="4279073654" sldId="341"/>
        </pc:sldMkLst>
        <pc:spChg chg="mod">
          <ac:chgData name="Abel Valko" userId="10a3269d5dfe4f52" providerId="LiveId" clId="{60C8D2A3-1ADE-464A-84D8-267C02763CD5}" dt="2021-10-20T09:07:44.527" v="922" actId="20577"/>
          <ac:spMkLst>
            <pc:docMk/>
            <pc:sldMk cId="4279073654" sldId="341"/>
            <ac:spMk id="3" creationId="{B8CCE1A7-598C-48E6-94D2-CC07FF1CB111}"/>
          </ac:spMkLst>
        </pc:spChg>
        <pc:spChg chg="add mod">
          <ac:chgData name="Abel Valko" userId="10a3269d5dfe4f52" providerId="LiveId" clId="{60C8D2A3-1ADE-464A-84D8-267C02763CD5}" dt="2021-10-18T07:49:39.742" v="781" actId="1076"/>
          <ac:spMkLst>
            <pc:docMk/>
            <pc:sldMk cId="4279073654" sldId="341"/>
            <ac:spMk id="7" creationId="{5BACF8C1-52AA-4B42-BBEC-255FDA5683E4}"/>
          </ac:spMkLst>
        </pc:spChg>
        <pc:spChg chg="add mod">
          <ac:chgData name="Abel Valko" userId="10a3269d5dfe4f52" providerId="LiveId" clId="{60C8D2A3-1ADE-464A-84D8-267C02763CD5}" dt="2021-10-18T07:49:34.450" v="779" actId="1076"/>
          <ac:spMkLst>
            <pc:docMk/>
            <pc:sldMk cId="4279073654" sldId="341"/>
            <ac:spMk id="8" creationId="{F193D810-699A-44E6-88E8-8B1F908ECB32}"/>
          </ac:spMkLst>
        </pc:spChg>
        <pc:picChg chg="mod">
          <ac:chgData name="Abel Valko" userId="10a3269d5dfe4f52" providerId="LiveId" clId="{60C8D2A3-1ADE-464A-84D8-267C02763CD5}" dt="2021-10-18T08:08:38.663" v="838" actId="1076"/>
          <ac:picMkLst>
            <pc:docMk/>
            <pc:sldMk cId="4279073654" sldId="341"/>
            <ac:picMk id="5" creationId="{57D0332D-7ADB-4644-AA35-CE718BB86767}"/>
          </ac:picMkLst>
        </pc:picChg>
        <pc:picChg chg="add mod modCrop">
          <ac:chgData name="Abel Valko" userId="10a3269d5dfe4f52" providerId="LiveId" clId="{60C8D2A3-1ADE-464A-84D8-267C02763CD5}" dt="2021-10-18T08:08:31.344" v="836" actId="1076"/>
          <ac:picMkLst>
            <pc:docMk/>
            <pc:sldMk cId="4279073654" sldId="341"/>
            <ac:picMk id="6" creationId="{069B3143-61CB-477C-8B57-0B4A8D4EC21A}"/>
          </ac:picMkLst>
        </pc:picChg>
      </pc:sldChg>
      <pc:sldChg chg="del">
        <pc:chgData name="Abel Valko" userId="10a3269d5dfe4f52" providerId="LiveId" clId="{60C8D2A3-1ADE-464A-84D8-267C02763CD5}" dt="2021-10-17T12:50:00.346" v="3" actId="47"/>
        <pc:sldMkLst>
          <pc:docMk/>
          <pc:sldMk cId="2435097111" sldId="342"/>
        </pc:sldMkLst>
      </pc:sldChg>
      <pc:sldChg chg="modSp new del mod">
        <pc:chgData name="Abel Valko" userId="10a3269d5dfe4f52" providerId="LiveId" clId="{60C8D2A3-1ADE-464A-84D8-267C02763CD5}" dt="2021-10-20T08:59:25.876" v="849" actId="47"/>
        <pc:sldMkLst>
          <pc:docMk/>
          <pc:sldMk cId="3118734576" sldId="342"/>
        </pc:sldMkLst>
        <pc:spChg chg="mod">
          <ac:chgData name="Abel Valko" userId="10a3269d5dfe4f52" providerId="LiveId" clId="{60C8D2A3-1ADE-464A-84D8-267C02763CD5}" dt="2021-10-20T08:59:02.588" v="847" actId="20577"/>
          <ac:spMkLst>
            <pc:docMk/>
            <pc:sldMk cId="3118734576" sldId="342"/>
            <ac:spMk id="2" creationId="{92A6F945-34E6-4766-A6E7-4D9D3AC4F0C9}"/>
          </ac:spMkLst>
        </pc:spChg>
      </pc:sldChg>
      <pc:sldChg chg="del">
        <pc:chgData name="Abel Valko" userId="10a3269d5dfe4f52" providerId="LiveId" clId="{60C8D2A3-1ADE-464A-84D8-267C02763CD5}" dt="2021-10-17T12:50:01.656" v="10" actId="47"/>
        <pc:sldMkLst>
          <pc:docMk/>
          <pc:sldMk cId="883680396" sldId="343"/>
        </pc:sldMkLst>
      </pc:sldChg>
      <pc:sldChg chg="modSp new mod">
        <pc:chgData name="Abel Valko" userId="10a3269d5dfe4f52" providerId="LiveId" clId="{60C8D2A3-1ADE-464A-84D8-267C02763CD5}" dt="2021-10-20T09:17:24.757" v="1195" actId="20577"/>
        <pc:sldMkLst>
          <pc:docMk/>
          <pc:sldMk cId="1455956935" sldId="343"/>
        </pc:sldMkLst>
        <pc:spChg chg="mod">
          <ac:chgData name="Abel Valko" userId="10a3269d5dfe4f52" providerId="LiveId" clId="{60C8D2A3-1ADE-464A-84D8-267C02763CD5}" dt="2021-10-20T08:59:31.767" v="864" actId="20577"/>
          <ac:spMkLst>
            <pc:docMk/>
            <pc:sldMk cId="1455956935" sldId="343"/>
            <ac:spMk id="2" creationId="{B8BE6083-843E-4374-933A-2BE17CAADA82}"/>
          </ac:spMkLst>
        </pc:spChg>
        <pc:spChg chg="mod">
          <ac:chgData name="Abel Valko" userId="10a3269d5dfe4f52" providerId="LiveId" clId="{60C8D2A3-1ADE-464A-84D8-267C02763CD5}" dt="2021-10-20T09:17:23.764" v="1194" actId="20577"/>
          <ac:spMkLst>
            <pc:docMk/>
            <pc:sldMk cId="1455956935" sldId="343"/>
            <ac:spMk id="3" creationId="{66130370-2A0B-4DBB-8465-00D3F5B4096E}"/>
          </ac:spMkLst>
        </pc:spChg>
        <pc:spChg chg="mod">
          <ac:chgData name="Abel Valko" userId="10a3269d5dfe4f52" providerId="LiveId" clId="{60C8D2A3-1ADE-464A-84D8-267C02763CD5}" dt="2021-10-20T08:59:34.810" v="868" actId="20577"/>
          <ac:spMkLst>
            <pc:docMk/>
            <pc:sldMk cId="1455956935" sldId="343"/>
            <ac:spMk id="4" creationId="{47D7A67B-9E93-47B6-BEC4-A2ADDD7E950C}"/>
          </ac:spMkLst>
        </pc:spChg>
        <pc:spChg chg="mod">
          <ac:chgData name="Abel Valko" userId="10a3269d5dfe4f52" providerId="LiveId" clId="{60C8D2A3-1ADE-464A-84D8-267C02763CD5}" dt="2021-10-20T09:17:24.757" v="1195" actId="20577"/>
          <ac:spMkLst>
            <pc:docMk/>
            <pc:sldMk cId="1455956935" sldId="343"/>
            <ac:spMk id="5" creationId="{3535F67E-C81D-4BC4-AB67-D415CE6FE6F7}"/>
          </ac:spMkLst>
        </pc:spChg>
        <pc:spChg chg="mod">
          <ac:chgData name="Abel Valko" userId="10a3269d5dfe4f52" providerId="LiveId" clId="{60C8D2A3-1ADE-464A-84D8-267C02763CD5}" dt="2021-10-20T09:09:29.117" v="933" actId="20577"/>
          <ac:spMkLst>
            <pc:docMk/>
            <pc:sldMk cId="1455956935" sldId="343"/>
            <ac:spMk id="6" creationId="{BFE883A1-329B-45CC-AC8E-7EE8784BFA2A}"/>
          </ac:spMkLst>
        </pc:spChg>
      </pc:sldChg>
      <pc:sldChg chg="del">
        <pc:chgData name="Abel Valko" userId="10a3269d5dfe4f52" providerId="LiveId" clId="{60C8D2A3-1ADE-464A-84D8-267C02763CD5}" dt="2021-10-17T12:50:01.879" v="11" actId="47"/>
        <pc:sldMkLst>
          <pc:docMk/>
          <pc:sldMk cId="440266514" sldId="344"/>
        </pc:sldMkLst>
      </pc:sldChg>
      <pc:sldChg chg="modSp add mod">
        <pc:chgData name="Abel Valko" userId="10a3269d5dfe4f52" providerId="LiveId" clId="{60C8D2A3-1ADE-464A-84D8-267C02763CD5}" dt="2021-10-20T12:35:07.252" v="1952" actId="20577"/>
        <pc:sldMkLst>
          <pc:docMk/>
          <pc:sldMk cId="1329758991" sldId="344"/>
        </pc:sldMkLst>
        <pc:spChg chg="mod">
          <ac:chgData name="Abel Valko" userId="10a3269d5dfe4f52" providerId="LiveId" clId="{60C8D2A3-1ADE-464A-84D8-267C02763CD5}" dt="2021-10-20T09:17:39.720" v="1199" actId="20577"/>
          <ac:spMkLst>
            <pc:docMk/>
            <pc:sldMk cId="1329758991" sldId="344"/>
            <ac:spMk id="3" creationId="{66130370-2A0B-4DBB-8465-00D3F5B4096E}"/>
          </ac:spMkLst>
        </pc:spChg>
        <pc:spChg chg="mod">
          <ac:chgData name="Abel Valko" userId="10a3269d5dfe4f52" providerId="LiveId" clId="{60C8D2A3-1ADE-464A-84D8-267C02763CD5}" dt="2021-10-20T12:35:07.252" v="1952" actId="20577"/>
          <ac:spMkLst>
            <pc:docMk/>
            <pc:sldMk cId="1329758991" sldId="344"/>
            <ac:spMk id="5" creationId="{3535F67E-C81D-4BC4-AB67-D415CE6FE6F7}"/>
          </ac:spMkLst>
        </pc:spChg>
        <pc:spChg chg="mod">
          <ac:chgData name="Abel Valko" userId="10a3269d5dfe4f52" providerId="LiveId" clId="{60C8D2A3-1ADE-464A-84D8-267C02763CD5}" dt="2021-10-20T09:27:25.806" v="1825" actId="20577"/>
          <ac:spMkLst>
            <pc:docMk/>
            <pc:sldMk cId="1329758991" sldId="344"/>
            <ac:spMk id="6" creationId="{BFE883A1-329B-45CC-AC8E-7EE8784BFA2A}"/>
          </ac:spMkLst>
        </pc:spChg>
      </pc:sldChg>
      <pc:sldChg chg="del">
        <pc:chgData name="Abel Valko" userId="10a3269d5dfe4f52" providerId="LiveId" clId="{60C8D2A3-1ADE-464A-84D8-267C02763CD5}" dt="2021-10-17T12:50:02.222" v="13" actId="47"/>
        <pc:sldMkLst>
          <pc:docMk/>
          <pc:sldMk cId="881188039" sldId="345"/>
        </pc:sldMkLst>
      </pc:sldChg>
      <pc:sldChg chg="addSp delSp modSp add mod delCm">
        <pc:chgData name="Abel Valko" userId="10a3269d5dfe4f52" providerId="LiveId" clId="{60C8D2A3-1ADE-464A-84D8-267C02763CD5}" dt="2021-10-20T12:39:29.452" v="2029" actId="20577"/>
        <pc:sldMkLst>
          <pc:docMk/>
          <pc:sldMk cId="3637565257" sldId="345"/>
        </pc:sldMkLst>
        <pc:spChg chg="mod">
          <ac:chgData name="Abel Valko" userId="10a3269d5dfe4f52" providerId="LiveId" clId="{60C8D2A3-1ADE-464A-84D8-267C02763CD5}" dt="2021-10-20T09:15:26.257" v="1167" actId="20577"/>
          <ac:spMkLst>
            <pc:docMk/>
            <pc:sldMk cId="3637565257" sldId="345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20T12:39:29.452" v="2029" actId="20577"/>
          <ac:spMkLst>
            <pc:docMk/>
            <pc:sldMk cId="3637565257" sldId="345"/>
            <ac:spMk id="3" creationId="{B8CCE1A7-598C-48E6-94D2-CC07FF1CB111}"/>
          </ac:spMkLst>
        </pc:spChg>
        <pc:spChg chg="del">
          <ac:chgData name="Abel Valko" userId="10a3269d5dfe4f52" providerId="LiveId" clId="{60C8D2A3-1ADE-464A-84D8-267C02763CD5}" dt="2021-10-20T09:12:20.108" v="1003" actId="478"/>
          <ac:spMkLst>
            <pc:docMk/>
            <pc:sldMk cId="3637565257" sldId="345"/>
            <ac:spMk id="7" creationId="{5BACF8C1-52AA-4B42-BBEC-255FDA5683E4}"/>
          </ac:spMkLst>
        </pc:spChg>
        <pc:spChg chg="del mod">
          <ac:chgData name="Abel Valko" userId="10a3269d5dfe4f52" providerId="LiveId" clId="{60C8D2A3-1ADE-464A-84D8-267C02763CD5}" dt="2021-10-20T09:12:21.997" v="1005" actId="478"/>
          <ac:spMkLst>
            <pc:docMk/>
            <pc:sldMk cId="3637565257" sldId="345"/>
            <ac:spMk id="8" creationId="{F193D810-699A-44E6-88E8-8B1F908ECB32}"/>
          </ac:spMkLst>
        </pc:spChg>
        <pc:picChg chg="del">
          <ac:chgData name="Abel Valko" userId="10a3269d5dfe4f52" providerId="LiveId" clId="{60C8D2A3-1ADE-464A-84D8-267C02763CD5}" dt="2021-10-20T09:12:18.158" v="1002" actId="478"/>
          <ac:picMkLst>
            <pc:docMk/>
            <pc:sldMk cId="3637565257" sldId="345"/>
            <ac:picMk id="5" creationId="{57D0332D-7ADB-4644-AA35-CE718BB86767}"/>
          </ac:picMkLst>
        </pc:picChg>
        <pc:picChg chg="del">
          <ac:chgData name="Abel Valko" userId="10a3269d5dfe4f52" providerId="LiveId" clId="{60C8D2A3-1ADE-464A-84D8-267C02763CD5}" dt="2021-10-20T09:12:18.158" v="1002" actId="478"/>
          <ac:picMkLst>
            <pc:docMk/>
            <pc:sldMk cId="3637565257" sldId="345"/>
            <ac:picMk id="6" creationId="{069B3143-61CB-477C-8B57-0B4A8D4EC21A}"/>
          </ac:picMkLst>
        </pc:picChg>
        <pc:picChg chg="add del mod">
          <ac:chgData name="Abel Valko" userId="10a3269d5dfe4f52" providerId="LiveId" clId="{60C8D2A3-1ADE-464A-84D8-267C02763CD5}" dt="2021-10-20T09:28:07.467" v="1838" actId="21"/>
          <ac:picMkLst>
            <pc:docMk/>
            <pc:sldMk cId="3637565257" sldId="345"/>
            <ac:picMk id="9" creationId="{A33DFB7F-499F-489E-8F40-E24B65CA333F}"/>
          </ac:picMkLst>
        </pc:picChg>
        <pc:picChg chg="add mod modCrop">
          <ac:chgData name="Abel Valko" userId="10a3269d5dfe4f52" providerId="LiveId" clId="{60C8D2A3-1ADE-464A-84D8-267C02763CD5}" dt="2021-10-20T12:36:16.408" v="1964" actId="732"/>
          <ac:picMkLst>
            <pc:docMk/>
            <pc:sldMk cId="3637565257" sldId="345"/>
            <ac:picMk id="10" creationId="{4BC1B2D4-F491-49B7-8A1C-D674495DBEDD}"/>
          </ac:picMkLst>
        </pc:picChg>
        <pc:picChg chg="add mod ord">
          <ac:chgData name="Abel Valko" userId="10a3269d5dfe4f52" providerId="LiveId" clId="{60C8D2A3-1ADE-464A-84D8-267C02763CD5}" dt="2021-10-20T12:36:07.985" v="1962" actId="1076"/>
          <ac:picMkLst>
            <pc:docMk/>
            <pc:sldMk cId="3637565257" sldId="345"/>
            <ac:picMk id="11" creationId="{B93B8BD8-EE7C-44F2-B5EE-5FA16F7BAF46}"/>
          </ac:picMkLst>
        </pc:picChg>
      </pc:sldChg>
      <pc:sldChg chg="add del delCm">
        <pc:chgData name="Abel Valko" userId="10a3269d5dfe4f52" providerId="LiveId" clId="{60C8D2A3-1ADE-464A-84D8-267C02763CD5}" dt="2021-10-20T09:15:31.156" v="1169" actId="47"/>
        <pc:sldMkLst>
          <pc:docMk/>
          <pc:sldMk cId="3697252931" sldId="346"/>
        </pc:sldMkLst>
      </pc:sldChg>
      <pc:sldChg chg="del">
        <pc:chgData name="Abel Valko" userId="10a3269d5dfe4f52" providerId="LiveId" clId="{60C8D2A3-1ADE-464A-84D8-267C02763CD5}" dt="2021-10-17T12:50:03.724" v="18" actId="47"/>
        <pc:sldMkLst>
          <pc:docMk/>
          <pc:sldMk cId="4009153543" sldId="346"/>
        </pc:sldMkLst>
      </pc:sldChg>
      <pc:sldChg chg="modSp add mod">
        <pc:chgData name="Abel Valko" userId="10a3269d5dfe4f52" providerId="LiveId" clId="{60C8D2A3-1ADE-464A-84D8-267C02763CD5}" dt="2021-10-20T12:40:14.365" v="2041" actId="20577"/>
        <pc:sldMkLst>
          <pc:docMk/>
          <pc:sldMk cId="739374447" sldId="347"/>
        </pc:sldMkLst>
        <pc:spChg chg="mod">
          <ac:chgData name="Abel Valko" userId="10a3269d5dfe4f52" providerId="LiveId" clId="{60C8D2A3-1ADE-464A-84D8-267C02763CD5}" dt="2021-10-20T09:15:34.190" v="1174" actId="20577"/>
          <ac:spMkLst>
            <pc:docMk/>
            <pc:sldMk cId="739374447" sldId="347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20T12:40:14.365" v="2041" actId="20577"/>
          <ac:spMkLst>
            <pc:docMk/>
            <pc:sldMk cId="739374447" sldId="347"/>
            <ac:spMk id="3" creationId="{B8CCE1A7-598C-48E6-94D2-CC07FF1CB111}"/>
          </ac:spMkLst>
        </pc:spChg>
      </pc:sldChg>
      <pc:sldChg chg="del">
        <pc:chgData name="Abel Valko" userId="10a3269d5dfe4f52" providerId="LiveId" clId="{60C8D2A3-1ADE-464A-84D8-267C02763CD5}" dt="2021-10-17T12:49:59.092" v="1" actId="47"/>
        <pc:sldMkLst>
          <pc:docMk/>
          <pc:sldMk cId="2079473874" sldId="347"/>
        </pc:sldMkLst>
      </pc:sldChg>
      <pc:sldChg chg="modSp add del mod">
        <pc:chgData name="Abel Valko" userId="10a3269d5dfe4f52" providerId="LiveId" clId="{60C8D2A3-1ADE-464A-84D8-267C02763CD5}" dt="2021-10-20T12:37:58.583" v="2000" actId="47"/>
        <pc:sldMkLst>
          <pc:docMk/>
          <pc:sldMk cId="1133741260" sldId="348"/>
        </pc:sldMkLst>
        <pc:spChg chg="mod">
          <ac:chgData name="Abel Valko" userId="10a3269d5dfe4f52" providerId="LiveId" clId="{60C8D2A3-1ADE-464A-84D8-267C02763CD5}" dt="2021-10-20T09:15:40.017" v="1182" actId="20577"/>
          <ac:spMkLst>
            <pc:docMk/>
            <pc:sldMk cId="1133741260" sldId="348"/>
            <ac:spMk id="2" creationId="{13DA2BD8-448F-474C-BD37-54043ABB7369}"/>
          </ac:spMkLst>
        </pc:spChg>
      </pc:sldChg>
      <pc:sldChg chg="modSp add mod">
        <pc:chgData name="Abel Valko" userId="10a3269d5dfe4f52" providerId="LiveId" clId="{60C8D2A3-1ADE-464A-84D8-267C02763CD5}" dt="2021-10-20T09:20:36.051" v="1416" actId="20577"/>
        <pc:sldMkLst>
          <pc:docMk/>
          <pc:sldMk cId="2263994922" sldId="349"/>
        </pc:sldMkLst>
        <pc:spChg chg="mod">
          <ac:chgData name="Abel Valko" userId="10a3269d5dfe4f52" providerId="LiveId" clId="{60C8D2A3-1ADE-464A-84D8-267C02763CD5}" dt="2021-10-20T09:19:01.316" v="1228" actId="20577"/>
          <ac:spMkLst>
            <pc:docMk/>
            <pc:sldMk cId="2263994922" sldId="349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20T09:20:36.051" v="1416" actId="20577"/>
          <ac:spMkLst>
            <pc:docMk/>
            <pc:sldMk cId="2263994922" sldId="349"/>
            <ac:spMk id="3" creationId="{B8CCE1A7-598C-48E6-94D2-CC07FF1CB111}"/>
          </ac:spMkLst>
        </pc:spChg>
      </pc:sldChg>
      <pc:sldChg chg="modSp add mod">
        <pc:chgData name="Abel Valko" userId="10a3269d5dfe4f52" providerId="LiveId" clId="{60C8D2A3-1ADE-464A-84D8-267C02763CD5}" dt="2021-10-20T09:22:16.920" v="1659" actId="20577"/>
        <pc:sldMkLst>
          <pc:docMk/>
          <pc:sldMk cId="367106506" sldId="350"/>
        </pc:sldMkLst>
        <pc:spChg chg="mod">
          <ac:chgData name="Abel Valko" userId="10a3269d5dfe4f52" providerId="LiveId" clId="{60C8D2A3-1ADE-464A-84D8-267C02763CD5}" dt="2021-10-20T09:20:44.107" v="1435" actId="20577"/>
          <ac:spMkLst>
            <pc:docMk/>
            <pc:sldMk cId="367106506" sldId="350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20T09:22:16.920" v="1659" actId="20577"/>
          <ac:spMkLst>
            <pc:docMk/>
            <pc:sldMk cId="367106506" sldId="350"/>
            <ac:spMk id="3" creationId="{B8CCE1A7-598C-48E6-94D2-CC07FF1CB111}"/>
          </ac:spMkLst>
        </pc:spChg>
      </pc:sldChg>
      <pc:sldChg chg="modSp add mod">
        <pc:chgData name="Abel Valko" userId="10a3269d5dfe4f52" providerId="LiveId" clId="{60C8D2A3-1ADE-464A-84D8-267C02763CD5}" dt="2021-10-20T12:41:10.891" v="2129" actId="20577"/>
        <pc:sldMkLst>
          <pc:docMk/>
          <pc:sldMk cId="3489264470" sldId="351"/>
        </pc:sldMkLst>
        <pc:spChg chg="mod">
          <ac:chgData name="Abel Valko" userId="10a3269d5dfe4f52" providerId="LiveId" clId="{60C8D2A3-1ADE-464A-84D8-267C02763CD5}" dt="2021-10-20T09:22:41.867" v="1676" actId="20577"/>
          <ac:spMkLst>
            <pc:docMk/>
            <pc:sldMk cId="3489264470" sldId="351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20T12:41:10.891" v="2129" actId="20577"/>
          <ac:spMkLst>
            <pc:docMk/>
            <pc:sldMk cId="3489264470" sldId="351"/>
            <ac:spMk id="3" creationId="{B8CCE1A7-598C-48E6-94D2-CC07FF1CB111}"/>
          </ac:spMkLst>
        </pc:spChg>
      </pc:sldChg>
      <pc:sldChg chg="addSp modSp add mod">
        <pc:chgData name="Abel Valko" userId="10a3269d5dfe4f52" providerId="LiveId" clId="{60C8D2A3-1ADE-464A-84D8-267C02763CD5}" dt="2021-10-20T09:42:38.170" v="1951" actId="20577"/>
        <pc:sldMkLst>
          <pc:docMk/>
          <pc:sldMk cId="1510712571" sldId="352"/>
        </pc:sldMkLst>
        <pc:spChg chg="mod">
          <ac:chgData name="Abel Valko" userId="10a3269d5dfe4f52" providerId="LiveId" clId="{60C8D2A3-1ADE-464A-84D8-267C02763CD5}" dt="2021-10-20T09:29:19.911" v="1854" actId="20577"/>
          <ac:spMkLst>
            <pc:docMk/>
            <pc:sldMk cId="1510712571" sldId="352"/>
            <ac:spMk id="2" creationId="{13DA2BD8-448F-474C-BD37-54043ABB7369}"/>
          </ac:spMkLst>
        </pc:spChg>
        <pc:spChg chg="mod">
          <ac:chgData name="Abel Valko" userId="10a3269d5dfe4f52" providerId="LiveId" clId="{60C8D2A3-1ADE-464A-84D8-267C02763CD5}" dt="2021-10-20T09:42:38.170" v="1951" actId="20577"/>
          <ac:spMkLst>
            <pc:docMk/>
            <pc:sldMk cId="1510712571" sldId="352"/>
            <ac:spMk id="3" creationId="{B8CCE1A7-598C-48E6-94D2-CC07FF1CB111}"/>
          </ac:spMkLst>
        </pc:spChg>
        <pc:picChg chg="add mod modCrop">
          <ac:chgData name="Abel Valko" userId="10a3269d5dfe4f52" providerId="LiveId" clId="{60C8D2A3-1ADE-464A-84D8-267C02763CD5}" dt="2021-10-20T09:39:02.752" v="1946" actId="1076"/>
          <ac:picMkLst>
            <pc:docMk/>
            <pc:sldMk cId="1510712571" sldId="352"/>
            <ac:picMk id="5" creationId="{09AD962D-0F94-478C-9D1F-B00891A1D91A}"/>
          </ac:picMkLst>
        </pc:picChg>
        <pc:picChg chg="add mod">
          <ac:chgData name="Abel Valko" userId="10a3269d5dfe4f52" providerId="LiveId" clId="{60C8D2A3-1ADE-464A-84D8-267C02763CD5}" dt="2021-10-20T09:38:55.959" v="1943" actId="1076"/>
          <ac:picMkLst>
            <pc:docMk/>
            <pc:sldMk cId="1510712571" sldId="352"/>
            <ac:picMk id="7" creationId="{D5317F2F-1B77-4B38-AC84-08CC347F1879}"/>
          </ac:picMkLst>
        </pc:picChg>
      </pc:sldChg>
      <pc:sldChg chg="modSp new mod">
        <pc:chgData name="Abel Valko" userId="10a3269d5dfe4f52" providerId="LiveId" clId="{60C8D2A3-1ADE-464A-84D8-267C02763CD5}" dt="2021-10-20T12:43:11.989" v="2252" actId="20577"/>
        <pc:sldMkLst>
          <pc:docMk/>
          <pc:sldMk cId="946999457" sldId="353"/>
        </pc:sldMkLst>
        <pc:spChg chg="mod">
          <ac:chgData name="Abel Valko" userId="10a3269d5dfe4f52" providerId="LiveId" clId="{60C8D2A3-1ADE-464A-84D8-267C02763CD5}" dt="2021-10-20T12:41:38.573" v="2146" actId="20577"/>
          <ac:spMkLst>
            <pc:docMk/>
            <pc:sldMk cId="946999457" sldId="353"/>
            <ac:spMk id="2" creationId="{EB6CF070-03FB-41DB-B9E3-6E488723CC85}"/>
          </ac:spMkLst>
        </pc:spChg>
        <pc:spChg chg="mod">
          <ac:chgData name="Abel Valko" userId="10a3269d5dfe4f52" providerId="LiveId" clId="{60C8D2A3-1ADE-464A-84D8-267C02763CD5}" dt="2021-10-20T12:43:11.989" v="2252" actId="20577"/>
          <ac:spMkLst>
            <pc:docMk/>
            <pc:sldMk cId="946999457" sldId="353"/>
            <ac:spMk id="3" creationId="{4CC704AE-A201-4418-BF66-32270F1CB2E7}"/>
          </ac:spMkLst>
        </pc:spChg>
      </pc:sldChg>
      <pc:sldChg chg="modSp new mod">
        <pc:chgData name="Abel Valko" userId="10a3269d5dfe4f52" providerId="LiveId" clId="{60C8D2A3-1ADE-464A-84D8-267C02763CD5}" dt="2021-10-20T12:45:40.839" v="2497" actId="20577"/>
        <pc:sldMkLst>
          <pc:docMk/>
          <pc:sldMk cId="2910473792" sldId="354"/>
        </pc:sldMkLst>
        <pc:spChg chg="mod">
          <ac:chgData name="Abel Valko" userId="10a3269d5dfe4f52" providerId="LiveId" clId="{60C8D2A3-1ADE-464A-84D8-267C02763CD5}" dt="2021-10-20T12:43:29.113" v="2264" actId="20577"/>
          <ac:spMkLst>
            <pc:docMk/>
            <pc:sldMk cId="2910473792" sldId="354"/>
            <ac:spMk id="2" creationId="{8F7F1732-F4D9-4FD5-A52B-9533169C77CC}"/>
          </ac:spMkLst>
        </pc:spChg>
        <pc:spChg chg="mod">
          <ac:chgData name="Abel Valko" userId="10a3269d5dfe4f52" providerId="LiveId" clId="{60C8D2A3-1ADE-464A-84D8-267C02763CD5}" dt="2021-10-20T12:45:40.839" v="2497" actId="20577"/>
          <ac:spMkLst>
            <pc:docMk/>
            <pc:sldMk cId="2910473792" sldId="354"/>
            <ac:spMk id="3" creationId="{356DFB3D-8EC0-4433-8670-498F7AE26EF9}"/>
          </ac:spMkLst>
        </pc:spChg>
      </pc:sldChg>
      <pc:sldMasterChg chg="delSldLayout">
        <pc:chgData name="Abel Valko" userId="10a3269d5dfe4f52" providerId="LiveId" clId="{60C8D2A3-1ADE-464A-84D8-267C02763CD5}" dt="2021-10-17T12:50:00.971" v="6" actId="47"/>
        <pc:sldMasterMkLst>
          <pc:docMk/>
          <pc:sldMasterMk cId="124448909" sldId="2147483685"/>
        </pc:sldMasterMkLst>
        <pc:sldLayoutChg chg="del">
          <pc:chgData name="Abel Valko" userId="10a3269d5dfe4f52" providerId="LiveId" clId="{60C8D2A3-1ADE-464A-84D8-267C02763CD5}" dt="2021-10-17T12:50:00.971" v="6" actId="47"/>
          <pc:sldLayoutMkLst>
            <pc:docMk/>
            <pc:sldMasterMk cId="124448909" sldId="2147483685"/>
            <pc:sldLayoutMk cId="45627368" sldId="2147483686"/>
          </pc:sldLayoutMkLst>
        </pc:sldLayoutChg>
      </pc:sldMasterChg>
    </pc:docChg>
  </pc:docChgLst>
</pc:chgInfo>
</file>

<file path=ppt/comments/modernComment_155_FF0D7B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9BBAF3-C6AB-4C2F-919C-A188AE3EACF8}" authorId="{DD8B113B-01EE-D7C5-3D76-082683B119F2}" created="2021-10-18T07:41:07.849">
    <pc:sldMkLst xmlns:pc="http://schemas.microsoft.com/office/powerpoint/2013/main/command">
      <pc:docMk/>
      <pc:sldMk cId="4202781665" sldId="340"/>
    </pc:sldMkLst>
    <p188:txBody>
      <a:bodyPr/>
      <a:lstStyle/>
      <a:p>
        <a:r>
          <a:rPr lang="en-GB"/>
          <a:t>Not quite sure..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10/20/2021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55_FF0D7B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 – Bayesian learning and boosting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– DD2421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6707D-CA3A-4E9C-ADF4-B8853F4D7A27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Irrelevant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8063"/>
            <a:ext cx="6296685" cy="3210352"/>
          </a:xfrm>
        </p:spPr>
        <p:txBody>
          <a:bodyPr>
            <a:normAutofit/>
          </a:bodyPr>
          <a:lstStyle/>
          <a:p>
            <a:r>
              <a:rPr lang="en-GB" dirty="0"/>
              <a:t>Decision Tree pruning gets rid of irrelevant features, therefore it is an ideal method</a:t>
            </a:r>
          </a:p>
          <a:p>
            <a:r>
              <a:rPr lang="en-GB" dirty="0"/>
              <a:t>Boosting affects all features, since it is done on the datapoint.</a:t>
            </a:r>
          </a:p>
        </p:txBody>
      </p:sp>
    </p:spTree>
    <p:extLst>
      <p:ext uri="{BB962C8B-B14F-4D97-AF65-F5344CB8AC3E}">
        <p14:creationId xmlns:p14="http://schemas.microsoft.com/office/powerpoint/2010/main" val="36710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8063"/>
            <a:ext cx="6296685" cy="3210352"/>
          </a:xfrm>
        </p:spPr>
        <p:txBody>
          <a:bodyPr>
            <a:normAutofit/>
          </a:bodyPr>
          <a:lstStyle/>
          <a:p>
            <a:r>
              <a:rPr lang="en-GB" dirty="0"/>
              <a:t>Boosted  methods seem to work better generally</a:t>
            </a:r>
          </a:p>
          <a:p>
            <a:r>
              <a:rPr lang="en-GB" dirty="0"/>
              <a:t>Data dependent which method is preferred, Naïve Bayes may be ideal for independent feature spaces</a:t>
            </a:r>
          </a:p>
        </p:txBody>
      </p:sp>
    </p:spTree>
    <p:extLst>
      <p:ext uri="{BB962C8B-B14F-4D97-AF65-F5344CB8AC3E}">
        <p14:creationId xmlns:p14="http://schemas.microsoft.com/office/powerpoint/2010/main" val="348926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F070-03FB-41DB-B9E3-6E48872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04AE-A201-4418-BF66-32270F1C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Naïve Bayes is ideal for continuous data</a:t>
            </a:r>
          </a:p>
          <a:p>
            <a:r>
              <a:rPr lang="en-GB" dirty="0"/>
              <a:t>Both can be used for mixed data</a:t>
            </a:r>
          </a:p>
        </p:txBody>
      </p:sp>
    </p:spTree>
    <p:extLst>
      <p:ext uri="{BB962C8B-B14F-4D97-AF65-F5344CB8AC3E}">
        <p14:creationId xmlns:p14="http://schemas.microsoft.com/office/powerpoint/2010/main" val="94699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732-F4D9-4FD5-A52B-9533169C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FB3D-8EC0-4433-8670-498F7AE2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Naïve Bayes has high computational cost due to matrix inversion and computation</a:t>
            </a:r>
          </a:p>
          <a:p>
            <a:r>
              <a:rPr lang="en-GB" dirty="0"/>
              <a:t>Decision Trees are highly effective methods which scale well, but training also increases in complexity with large </a:t>
            </a:r>
            <a:r>
              <a:rPr lang="en-GB" dirty="0" err="1"/>
              <a:t>datsets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4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</a:t>
            </a:r>
            <a:r>
              <a:rPr lang="en-GB"/>
              <a:t>Classifier accuracies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17913"/>
            <a:ext cx="6296685" cy="32103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Iris accuracy: 89.8%</a:t>
            </a:r>
          </a:p>
          <a:p>
            <a:r>
              <a:rPr lang="en-GB" dirty="0"/>
              <a:t>Iris Std: 4.05</a:t>
            </a:r>
          </a:p>
          <a:p>
            <a:r>
              <a:rPr lang="en-GB" dirty="0"/>
              <a:t>Vowel accuracy: 65.4%</a:t>
            </a:r>
          </a:p>
          <a:p>
            <a:r>
              <a:rPr lang="en-GB" dirty="0"/>
              <a:t>Vowel Std: 3.87</a:t>
            </a:r>
          </a:p>
          <a:p>
            <a:endParaRPr lang="en-GB" dirty="0"/>
          </a:p>
          <a:p>
            <a:r>
              <a:rPr lang="en-GB" dirty="0"/>
              <a:t>Feature independence assumed – We assume the features are not correlated. E.g., the 2 dimensions of the Iris feature set don’t tell us anything about each other. This assumption can be successfully made even with some weak dependence.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D0332D-7ADB-4644-AA35-CE718BB8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1" t="10108" r="6024" b="3687"/>
          <a:stretch/>
        </p:blipFill>
        <p:spPr>
          <a:xfrm>
            <a:off x="7063408" y="1944560"/>
            <a:ext cx="5128592" cy="37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Iris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93148"/>
            <a:ext cx="6296685" cy="321035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MAP could be used instead of ML estimate?</a:t>
            </a:r>
          </a:p>
          <a:p>
            <a:r>
              <a:rPr lang="en-GB" dirty="0"/>
              <a:t>Clean up outliers</a:t>
            </a:r>
          </a:p>
          <a:p>
            <a:r>
              <a:rPr lang="en-GB" dirty="0"/>
              <a:t>SVM could be used for class 1 and 2</a:t>
            </a:r>
          </a:p>
          <a:p>
            <a:r>
              <a:rPr lang="en-GB" dirty="0"/>
              <a:t>Decision tree does not seem better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D0332D-7ADB-4644-AA35-CE718BB86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1" t="10108" r="6024" b="3687"/>
          <a:stretch/>
        </p:blipFill>
        <p:spPr>
          <a:xfrm>
            <a:off x="7597921" y="3365595"/>
            <a:ext cx="4431907" cy="3269714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69B3143-61CB-477C-8B57-0B4A8D4EC2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1" t="9676" r="7092" b="4118"/>
          <a:stretch/>
        </p:blipFill>
        <p:spPr>
          <a:xfrm>
            <a:off x="1186580" y="3365596"/>
            <a:ext cx="4431906" cy="326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CF8C1-52AA-4B42-BBEC-255FDA5683E4}"/>
              </a:ext>
            </a:extLst>
          </p:cNvPr>
          <p:cNvSpPr txBox="1"/>
          <p:nvPr/>
        </p:nvSpPr>
        <p:spPr>
          <a:xfrm>
            <a:off x="1722140" y="6464852"/>
            <a:ext cx="266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3D810-699A-44E6-88E8-8B1F908ECB32}"/>
              </a:ext>
            </a:extLst>
          </p:cNvPr>
          <p:cNvSpPr txBox="1"/>
          <p:nvPr/>
        </p:nvSpPr>
        <p:spPr>
          <a:xfrm>
            <a:off x="8003878" y="6443179"/>
            <a:ext cx="266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42790736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BE6083-843E-4374-933A-2BE17CAAD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0370-2A0B-4DBB-8465-00D3F5B40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Accuracy: 89.5%</a:t>
            </a:r>
          </a:p>
          <a:p>
            <a:r>
              <a:rPr lang="en-GB" dirty="0"/>
              <a:t>Standard Deviation: 3.97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7A67B-9E93-47B6-BEC4-A2ADDD7E9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With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5F67E-C81D-4BC4-AB67-D415CE6FE6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Accuracy: 94.2%</a:t>
            </a:r>
          </a:p>
          <a:p>
            <a:r>
              <a:rPr lang="en-GB" dirty="0"/>
              <a:t>Standard Deviation: 3.76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E883A1-329B-45CC-AC8E-7EE8784B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 - </a:t>
            </a:r>
            <a:r>
              <a:rPr lang="en-GB" dirty="0" err="1"/>
              <a:t>Adaboost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95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Boosted 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6759"/>
            <a:ext cx="4653417" cy="3210352"/>
          </a:xfrm>
        </p:spPr>
        <p:txBody>
          <a:bodyPr>
            <a:normAutofit/>
          </a:bodyPr>
          <a:lstStyle/>
          <a:p>
            <a:r>
              <a:rPr lang="en-GB" dirty="0"/>
              <a:t>More complex boundary</a:t>
            </a:r>
          </a:p>
          <a:p>
            <a:r>
              <a:rPr lang="en-GB" dirty="0"/>
              <a:t>Large variance</a:t>
            </a:r>
          </a:p>
          <a:p>
            <a:r>
              <a:rPr lang="en-GB" dirty="0"/>
              <a:t>Risk for overfitting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AD962D-0F94-478C-9D1F-B00891A1D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00"/>
          <a:stretch/>
        </p:blipFill>
        <p:spPr>
          <a:xfrm>
            <a:off x="3402074" y="1837835"/>
            <a:ext cx="3748997" cy="398267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5317F2F-1B77-4B38-AC84-08CC347F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71" y="1837835"/>
            <a:ext cx="5310233" cy="39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BE6083-843E-4374-933A-2BE17CAAD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0370-2A0B-4DBB-8465-00D3F5B40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Accuracy: 65.2%</a:t>
            </a:r>
          </a:p>
          <a:p>
            <a:r>
              <a:rPr lang="en-GB" dirty="0"/>
              <a:t>Standard Deviation: 4.03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7A67B-9E93-47B6-BEC4-A2ADDD7E9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With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5F67E-C81D-4BC4-AB67-D415CE6FE6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Accuracy: 79.7%</a:t>
            </a:r>
          </a:p>
          <a:p>
            <a:r>
              <a:rPr lang="en-GB" dirty="0"/>
              <a:t>Standard Deviation: 3.76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E883A1-329B-45CC-AC8E-7EE8784B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Vowel - </a:t>
            </a:r>
            <a:r>
              <a:rPr lang="en-GB" dirty="0" err="1"/>
              <a:t>adaboost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75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93B8BD8-EE7C-44F2-B5EE-5FA16F7BA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1" t="9676" r="7092" b="4118"/>
          <a:stretch/>
        </p:blipFill>
        <p:spPr>
          <a:xfrm>
            <a:off x="4605641" y="3382750"/>
            <a:ext cx="4431906" cy="3269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- 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644" y="1993301"/>
            <a:ext cx="6296685" cy="3210352"/>
          </a:xfrm>
        </p:spPr>
        <p:txBody>
          <a:bodyPr>
            <a:normAutofit/>
          </a:bodyPr>
          <a:lstStyle/>
          <a:p>
            <a:r>
              <a:rPr lang="en-GB" dirty="0"/>
              <a:t>Without boosting: 92.7</a:t>
            </a:r>
          </a:p>
          <a:p>
            <a:r>
              <a:rPr lang="en-GB" dirty="0"/>
              <a:t>With boosting: 93.7%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BC1B2D4-F491-49B7-8A1C-D674495DB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94"/>
          <a:stretch/>
        </p:blipFill>
        <p:spPr>
          <a:xfrm>
            <a:off x="7998253" y="1439035"/>
            <a:ext cx="3411869" cy="35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- Vowel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8063"/>
            <a:ext cx="6296685" cy="3210352"/>
          </a:xfrm>
        </p:spPr>
        <p:txBody>
          <a:bodyPr>
            <a:normAutofit/>
          </a:bodyPr>
          <a:lstStyle/>
          <a:p>
            <a:r>
              <a:rPr lang="en-GB" dirty="0"/>
              <a:t>Without boosting: 64.4% </a:t>
            </a:r>
          </a:p>
          <a:p>
            <a:r>
              <a:rPr lang="en-GB" dirty="0"/>
              <a:t>With boosting: 86.7%</a:t>
            </a:r>
          </a:p>
        </p:txBody>
      </p:sp>
    </p:spTree>
    <p:extLst>
      <p:ext uri="{BB962C8B-B14F-4D97-AF65-F5344CB8AC3E}">
        <p14:creationId xmlns:p14="http://schemas.microsoft.com/office/powerpoint/2010/main" val="73937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8063"/>
            <a:ext cx="6296685" cy="3210352"/>
          </a:xfrm>
        </p:spPr>
        <p:txBody>
          <a:bodyPr>
            <a:normAutofit/>
          </a:bodyPr>
          <a:lstStyle/>
          <a:p>
            <a:r>
              <a:rPr lang="en-GB" dirty="0"/>
              <a:t>With large noise boosting can give too much precedence to outliers and overfit</a:t>
            </a:r>
          </a:p>
          <a:p>
            <a:r>
              <a:rPr lang="en-GB" dirty="0"/>
              <a:t>Naïve Bayes is ideal</a:t>
            </a:r>
          </a:p>
          <a:p>
            <a:r>
              <a:rPr lang="en-GB" dirty="0"/>
              <a:t>Decision Tree can overfit</a:t>
            </a:r>
          </a:p>
        </p:txBody>
      </p:sp>
    </p:spTree>
    <p:extLst>
      <p:ext uri="{BB962C8B-B14F-4D97-AF65-F5344CB8AC3E}">
        <p14:creationId xmlns:p14="http://schemas.microsoft.com/office/powerpoint/2010/main" val="22639949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840</TotalTime>
  <Words>318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Helvetica Light</vt:lpstr>
      <vt:lpstr>Lucida Console</vt:lpstr>
      <vt:lpstr>Wingdings 2</vt:lpstr>
      <vt:lpstr>DividendVTI</vt:lpstr>
      <vt:lpstr>Lab 3 – Bayesian learning and boosting </vt:lpstr>
      <vt:lpstr>Bayesian Classifier accuracies</vt:lpstr>
      <vt:lpstr>Improving Iris boundary</vt:lpstr>
      <vt:lpstr>Iris - Adaboost</vt:lpstr>
      <vt:lpstr>Boosted iris</vt:lpstr>
      <vt:lpstr>Vowel - adaboost</vt:lpstr>
      <vt:lpstr>Decision tree - Iris</vt:lpstr>
      <vt:lpstr>Decision tree - Vowel</vt:lpstr>
      <vt:lpstr>Outliers</vt:lpstr>
      <vt:lpstr>Irrelevant Input</vt:lpstr>
      <vt:lpstr>Predictive Power</vt:lpstr>
      <vt:lpstr>Mixed data types</vt:lpstr>
      <vt:lpstr>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Abel Valko</dc:creator>
  <cp:lastModifiedBy>Abel Valko</cp:lastModifiedBy>
  <cp:revision>1</cp:revision>
  <dcterms:created xsi:type="dcterms:W3CDTF">2021-10-17T12:49:17Z</dcterms:created>
  <dcterms:modified xsi:type="dcterms:W3CDTF">2021-10-20T12:45:42Z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