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55_FF0D7B76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8"/>
  </p:notesMasterIdLst>
  <p:handoutMasterIdLst>
    <p:handoutMasterId r:id="rId9"/>
  </p:handoutMasterIdLst>
  <p:sldIdLst>
    <p:sldId id="338" r:id="rId5"/>
    <p:sldId id="339" r:id="rId6"/>
    <p:sldId id="34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D8B113B-01EE-D7C5-3D76-082683B119F2}" name="Abel Valko" initials="AV" userId="10a3269d5dfe4f5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8D2A3-1ADE-464A-84D8-267C02763CD5}" v="5" dt="2021-10-18T07:49:16.958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07"/>
  </p:normalViewPr>
  <p:slideViewPr>
    <p:cSldViewPr snapToGrid="0">
      <p:cViewPr varScale="1">
        <p:scale>
          <a:sx n="66" d="100"/>
          <a:sy n="66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l Valko" userId="10a3269d5dfe4f52" providerId="LiveId" clId="{60C8D2A3-1ADE-464A-84D8-267C02763CD5}"/>
    <pc:docChg chg="undo custSel addSld delSld modSld sldOrd">
      <pc:chgData name="Abel Valko" userId="10a3269d5dfe4f52" providerId="LiveId" clId="{60C8D2A3-1ADE-464A-84D8-267C02763CD5}" dt="2021-10-18T08:08:38.663" v="838" actId="1076"/>
      <pc:docMkLst>
        <pc:docMk/>
      </pc:docMkLst>
      <pc:sldChg chg="del">
        <pc:chgData name="Abel Valko" userId="10a3269d5dfe4f52" providerId="LiveId" clId="{60C8D2A3-1ADE-464A-84D8-267C02763CD5}" dt="2021-10-17T12:50:00.971" v="6" actId="47"/>
        <pc:sldMkLst>
          <pc:docMk/>
          <pc:sldMk cId="1426960031" sldId="262"/>
        </pc:sldMkLst>
      </pc:sldChg>
      <pc:sldChg chg="del">
        <pc:chgData name="Abel Valko" userId="10a3269d5dfe4f52" providerId="LiveId" clId="{60C8D2A3-1ADE-464A-84D8-267C02763CD5}" dt="2021-10-17T12:50:01.370" v="8" actId="47"/>
        <pc:sldMkLst>
          <pc:docMk/>
          <pc:sldMk cId="585127906" sldId="263"/>
        </pc:sldMkLst>
      </pc:sldChg>
      <pc:sldChg chg="del">
        <pc:chgData name="Abel Valko" userId="10a3269d5dfe4f52" providerId="LiveId" clId="{60C8D2A3-1ADE-464A-84D8-267C02763CD5}" dt="2021-10-17T12:50:01.483" v="9" actId="47"/>
        <pc:sldMkLst>
          <pc:docMk/>
          <pc:sldMk cId="3162248394" sldId="264"/>
        </pc:sldMkLst>
      </pc:sldChg>
      <pc:sldChg chg="del">
        <pc:chgData name="Abel Valko" userId="10a3269d5dfe4f52" providerId="LiveId" clId="{60C8D2A3-1ADE-464A-84D8-267C02763CD5}" dt="2021-10-17T12:50:00.791" v="5" actId="47"/>
        <pc:sldMkLst>
          <pc:docMk/>
          <pc:sldMk cId="3211941765" sldId="265"/>
        </pc:sldMkLst>
      </pc:sldChg>
      <pc:sldChg chg="del">
        <pc:chgData name="Abel Valko" userId="10a3269d5dfe4f52" providerId="LiveId" clId="{60C8D2A3-1ADE-464A-84D8-267C02763CD5}" dt="2021-10-17T12:50:02.759" v="16" actId="47"/>
        <pc:sldMkLst>
          <pc:docMk/>
          <pc:sldMk cId="681306790" sldId="266"/>
        </pc:sldMkLst>
      </pc:sldChg>
      <pc:sldChg chg="del">
        <pc:chgData name="Abel Valko" userId="10a3269d5dfe4f52" providerId="LiveId" clId="{60C8D2A3-1ADE-464A-84D8-267C02763CD5}" dt="2021-10-17T12:50:02.051" v="12" actId="47"/>
        <pc:sldMkLst>
          <pc:docMk/>
          <pc:sldMk cId="1976974393" sldId="268"/>
        </pc:sldMkLst>
      </pc:sldChg>
      <pc:sldChg chg="del">
        <pc:chgData name="Abel Valko" userId="10a3269d5dfe4f52" providerId="LiveId" clId="{60C8D2A3-1ADE-464A-84D8-267C02763CD5}" dt="2021-10-17T12:50:02.409" v="14" actId="47"/>
        <pc:sldMkLst>
          <pc:docMk/>
          <pc:sldMk cId="2788093489" sldId="269"/>
        </pc:sldMkLst>
      </pc:sldChg>
      <pc:sldChg chg="del">
        <pc:chgData name="Abel Valko" userId="10a3269d5dfe4f52" providerId="LiveId" clId="{60C8D2A3-1ADE-464A-84D8-267C02763CD5}" dt="2021-10-17T12:50:02.578" v="15" actId="47"/>
        <pc:sldMkLst>
          <pc:docMk/>
          <pc:sldMk cId="1461117030" sldId="274"/>
        </pc:sldMkLst>
      </pc:sldChg>
      <pc:sldChg chg="del">
        <pc:chgData name="Abel Valko" userId="10a3269d5dfe4f52" providerId="LiveId" clId="{60C8D2A3-1ADE-464A-84D8-267C02763CD5}" dt="2021-10-17T12:50:02.990" v="17" actId="47"/>
        <pc:sldMkLst>
          <pc:docMk/>
          <pc:sldMk cId="3852521713" sldId="285"/>
        </pc:sldMkLst>
      </pc:sldChg>
      <pc:sldChg chg="del">
        <pc:chgData name="Abel Valko" userId="10a3269d5dfe4f52" providerId="LiveId" clId="{60C8D2A3-1ADE-464A-84D8-267C02763CD5}" dt="2021-10-17T12:50:00.588" v="4" actId="47"/>
        <pc:sldMkLst>
          <pc:docMk/>
          <pc:sldMk cId="3793086257" sldId="333"/>
        </pc:sldMkLst>
      </pc:sldChg>
      <pc:sldChg chg="addSp modSp mod">
        <pc:chgData name="Abel Valko" userId="10a3269d5dfe4f52" providerId="LiveId" clId="{60C8D2A3-1ADE-464A-84D8-267C02763CD5}" dt="2021-10-17T12:50:45.904" v="100" actId="20577"/>
        <pc:sldMkLst>
          <pc:docMk/>
          <pc:sldMk cId="217044100" sldId="338"/>
        </pc:sldMkLst>
        <pc:spChg chg="mod">
          <ac:chgData name="Abel Valko" userId="10a3269d5dfe4f52" providerId="LiveId" clId="{60C8D2A3-1ADE-464A-84D8-267C02763CD5}" dt="2021-10-17T12:50:25.195" v="72" actId="20577"/>
          <ac:spMkLst>
            <pc:docMk/>
            <pc:sldMk cId="217044100" sldId="338"/>
            <ac:spMk id="2" creationId="{CC2CA69D-9764-6F43-A39D-17C946E0EF06}"/>
          </ac:spMkLst>
        </pc:spChg>
        <pc:spChg chg="mod">
          <ac:chgData name="Abel Valko" userId="10a3269d5dfe4f52" providerId="LiveId" clId="{60C8D2A3-1ADE-464A-84D8-267C02763CD5}" dt="2021-10-17T12:50:45.904" v="100" actId="20577"/>
          <ac:spMkLst>
            <pc:docMk/>
            <pc:sldMk cId="217044100" sldId="338"/>
            <ac:spMk id="3" creationId="{171C4BF9-0712-B24C-9B29-1A941E18718E}"/>
          </ac:spMkLst>
        </pc:spChg>
        <pc:spChg chg="add">
          <ac:chgData name="Abel Valko" userId="10a3269d5dfe4f52" providerId="LiveId" clId="{60C8D2A3-1ADE-464A-84D8-267C02763CD5}" dt="2021-10-17T12:49:37.292" v="0" actId="22"/>
          <ac:spMkLst>
            <pc:docMk/>
            <pc:sldMk cId="217044100" sldId="338"/>
            <ac:spMk id="5" creationId="{30F6707D-CA3A-4E9C-ADF4-B8853F4D7A27}"/>
          </ac:spMkLst>
        </pc:spChg>
      </pc:sldChg>
      <pc:sldChg chg="del">
        <pc:chgData name="Abel Valko" userId="10a3269d5dfe4f52" providerId="LiveId" clId="{60C8D2A3-1ADE-464A-84D8-267C02763CD5}" dt="2021-10-17T12:50:01.156" v="7" actId="47"/>
        <pc:sldMkLst>
          <pc:docMk/>
          <pc:sldMk cId="2058852336" sldId="339"/>
        </pc:sldMkLst>
      </pc:sldChg>
      <pc:sldChg chg="addSp delSp modSp new mod">
        <pc:chgData name="Abel Valko" userId="10a3269d5dfe4f52" providerId="LiveId" clId="{60C8D2A3-1ADE-464A-84D8-267C02763CD5}" dt="2021-10-18T07:27:29.126" v="615" actId="1076"/>
        <pc:sldMkLst>
          <pc:docMk/>
          <pc:sldMk cId="3024174952" sldId="339"/>
        </pc:sldMkLst>
        <pc:spChg chg="mod">
          <ac:chgData name="Abel Valko" userId="10a3269d5dfe4f52" providerId="LiveId" clId="{60C8D2A3-1ADE-464A-84D8-267C02763CD5}" dt="2021-10-17T13:29:05.086" v="148" actId="20577"/>
          <ac:spMkLst>
            <pc:docMk/>
            <pc:sldMk cId="3024174952" sldId="339"/>
            <ac:spMk id="2" creationId="{13DA2BD8-448F-474C-BD37-54043ABB7369}"/>
          </ac:spMkLst>
        </pc:spChg>
        <pc:spChg chg="mod">
          <ac:chgData name="Abel Valko" userId="10a3269d5dfe4f52" providerId="LiveId" clId="{60C8D2A3-1ADE-464A-84D8-267C02763CD5}" dt="2021-10-18T07:27:06.806" v="603" actId="14100"/>
          <ac:spMkLst>
            <pc:docMk/>
            <pc:sldMk cId="3024174952" sldId="339"/>
            <ac:spMk id="3" creationId="{B8CCE1A7-598C-48E6-94D2-CC07FF1CB111}"/>
          </ac:spMkLst>
        </pc:spChg>
        <pc:spChg chg="add del">
          <ac:chgData name="Abel Valko" userId="10a3269d5dfe4f52" providerId="LiveId" clId="{60C8D2A3-1ADE-464A-84D8-267C02763CD5}" dt="2021-10-18T06:56:26.884" v="264" actId="22"/>
          <ac:spMkLst>
            <pc:docMk/>
            <pc:sldMk cId="3024174952" sldId="339"/>
            <ac:spMk id="7" creationId="{D9949FFF-70E2-46F1-B642-CF283BCA6264}"/>
          </ac:spMkLst>
        </pc:spChg>
        <pc:spChg chg="add del">
          <ac:chgData name="Abel Valko" userId="10a3269d5dfe4f52" providerId="LiveId" clId="{60C8D2A3-1ADE-464A-84D8-267C02763CD5}" dt="2021-10-18T06:56:28.975" v="266" actId="22"/>
          <ac:spMkLst>
            <pc:docMk/>
            <pc:sldMk cId="3024174952" sldId="339"/>
            <ac:spMk id="9" creationId="{C1DC51C5-C084-4591-B378-2B20929080AB}"/>
          </ac:spMkLst>
        </pc:spChg>
        <pc:picChg chg="add mod modCrop">
          <ac:chgData name="Abel Valko" userId="10a3269d5dfe4f52" providerId="LiveId" clId="{60C8D2A3-1ADE-464A-84D8-267C02763CD5}" dt="2021-10-18T07:27:29.126" v="615" actId="1076"/>
          <ac:picMkLst>
            <pc:docMk/>
            <pc:sldMk cId="3024174952" sldId="339"/>
            <ac:picMk id="5" creationId="{57D0332D-7ADB-4644-AA35-CE718BB86767}"/>
          </ac:picMkLst>
        </pc:picChg>
      </pc:sldChg>
      <pc:sldChg chg="addSp delSp modSp add del mod ord">
        <pc:chgData name="Abel Valko" userId="10a3269d5dfe4f52" providerId="LiveId" clId="{60C8D2A3-1ADE-464A-84D8-267C02763CD5}" dt="2021-10-18T07:18:16.567" v="597" actId="47"/>
        <pc:sldMkLst>
          <pc:docMk/>
          <pc:sldMk cId="169451217" sldId="340"/>
        </pc:sldMkLst>
        <pc:spChg chg="mod">
          <ac:chgData name="Abel Valko" userId="10a3269d5dfe4f52" providerId="LiveId" clId="{60C8D2A3-1ADE-464A-84D8-267C02763CD5}" dt="2021-10-18T07:14:55.196" v="283" actId="20577"/>
          <ac:spMkLst>
            <pc:docMk/>
            <pc:sldMk cId="169451217" sldId="340"/>
            <ac:spMk id="2" creationId="{13DA2BD8-448F-474C-BD37-54043ABB7369}"/>
          </ac:spMkLst>
        </pc:spChg>
        <pc:spChg chg="mod">
          <ac:chgData name="Abel Valko" userId="10a3269d5dfe4f52" providerId="LiveId" clId="{60C8D2A3-1ADE-464A-84D8-267C02763CD5}" dt="2021-10-18T06:56:33.500" v="268" actId="20577"/>
          <ac:spMkLst>
            <pc:docMk/>
            <pc:sldMk cId="169451217" sldId="340"/>
            <ac:spMk id="3" creationId="{B8CCE1A7-598C-48E6-94D2-CC07FF1CB111}"/>
          </ac:spMkLst>
        </pc:spChg>
        <pc:spChg chg="add mod">
          <ac:chgData name="Abel Valko" userId="10a3269d5dfe4f52" providerId="LiveId" clId="{60C8D2A3-1ADE-464A-84D8-267C02763CD5}" dt="2021-10-18T07:17:58.478" v="585" actId="21"/>
          <ac:spMkLst>
            <pc:docMk/>
            <pc:sldMk cId="169451217" sldId="340"/>
            <ac:spMk id="6" creationId="{41BAB370-151B-495E-B157-0A47C25579AF}"/>
          </ac:spMkLst>
        </pc:spChg>
        <pc:picChg chg="del">
          <ac:chgData name="Abel Valko" userId="10a3269d5dfe4f52" providerId="LiveId" clId="{60C8D2A3-1ADE-464A-84D8-267C02763CD5}" dt="2021-10-18T06:56:35.053" v="269" actId="478"/>
          <ac:picMkLst>
            <pc:docMk/>
            <pc:sldMk cId="169451217" sldId="340"/>
            <ac:picMk id="5" creationId="{57D0332D-7ADB-4644-AA35-CE718BB86767}"/>
          </ac:picMkLst>
        </pc:picChg>
      </pc:sldChg>
      <pc:sldChg chg="del">
        <pc:chgData name="Abel Valko" userId="10a3269d5dfe4f52" providerId="LiveId" clId="{60C8D2A3-1ADE-464A-84D8-267C02763CD5}" dt="2021-10-17T12:49:59.494" v="2" actId="47"/>
        <pc:sldMkLst>
          <pc:docMk/>
          <pc:sldMk cId="617108373" sldId="340"/>
        </pc:sldMkLst>
      </pc:sldChg>
      <pc:sldChg chg="modSp add del mod addCm">
        <pc:chgData name="Abel Valko" userId="10a3269d5dfe4f52" providerId="LiveId" clId="{60C8D2A3-1ADE-464A-84D8-267C02763CD5}" dt="2021-10-18T07:53:21.063" v="782" actId="47"/>
        <pc:sldMkLst>
          <pc:docMk/>
          <pc:sldMk cId="4202781665" sldId="340"/>
        </pc:sldMkLst>
        <pc:spChg chg="mod">
          <ac:chgData name="Abel Valko" userId="10a3269d5dfe4f52" providerId="LiveId" clId="{60C8D2A3-1ADE-464A-84D8-267C02763CD5}" dt="2021-10-18T07:29:09.271" v="643" actId="313"/>
          <ac:spMkLst>
            <pc:docMk/>
            <pc:sldMk cId="4202781665" sldId="340"/>
            <ac:spMk id="2" creationId="{13DA2BD8-448F-474C-BD37-54043ABB7369}"/>
          </ac:spMkLst>
        </pc:spChg>
        <pc:spChg chg="mod">
          <ac:chgData name="Abel Valko" userId="10a3269d5dfe4f52" providerId="LiveId" clId="{60C8D2A3-1ADE-464A-84D8-267C02763CD5}" dt="2021-10-18T07:40:54.889" v="695" actId="20577"/>
          <ac:spMkLst>
            <pc:docMk/>
            <pc:sldMk cId="4202781665" sldId="340"/>
            <ac:spMk id="3" creationId="{B8CCE1A7-598C-48E6-94D2-CC07FF1CB111}"/>
          </ac:spMkLst>
        </pc:spChg>
        <pc:picChg chg="mod">
          <ac:chgData name="Abel Valko" userId="10a3269d5dfe4f52" providerId="LiveId" clId="{60C8D2A3-1ADE-464A-84D8-267C02763CD5}" dt="2021-10-18T07:28:23.016" v="642" actId="1076"/>
          <ac:picMkLst>
            <pc:docMk/>
            <pc:sldMk cId="4202781665" sldId="340"/>
            <ac:picMk id="5" creationId="{57D0332D-7ADB-4644-AA35-CE718BB86767}"/>
          </ac:picMkLst>
        </pc:picChg>
      </pc:sldChg>
      <pc:sldChg chg="addSp modSp add mod">
        <pc:chgData name="Abel Valko" userId="10a3269d5dfe4f52" providerId="LiveId" clId="{60C8D2A3-1ADE-464A-84D8-267C02763CD5}" dt="2021-10-18T08:08:38.663" v="838" actId="1076"/>
        <pc:sldMkLst>
          <pc:docMk/>
          <pc:sldMk cId="4279073654" sldId="341"/>
        </pc:sldMkLst>
        <pc:spChg chg="mod">
          <ac:chgData name="Abel Valko" userId="10a3269d5dfe4f52" providerId="LiveId" clId="{60C8D2A3-1ADE-464A-84D8-267C02763CD5}" dt="2021-10-18T08:08:22.023" v="833" actId="20577"/>
          <ac:spMkLst>
            <pc:docMk/>
            <pc:sldMk cId="4279073654" sldId="341"/>
            <ac:spMk id="3" creationId="{B8CCE1A7-598C-48E6-94D2-CC07FF1CB111}"/>
          </ac:spMkLst>
        </pc:spChg>
        <pc:spChg chg="add mod">
          <ac:chgData name="Abel Valko" userId="10a3269d5dfe4f52" providerId="LiveId" clId="{60C8D2A3-1ADE-464A-84D8-267C02763CD5}" dt="2021-10-18T07:49:39.742" v="781" actId="1076"/>
          <ac:spMkLst>
            <pc:docMk/>
            <pc:sldMk cId="4279073654" sldId="341"/>
            <ac:spMk id="7" creationId="{5BACF8C1-52AA-4B42-BBEC-255FDA5683E4}"/>
          </ac:spMkLst>
        </pc:spChg>
        <pc:spChg chg="add mod">
          <ac:chgData name="Abel Valko" userId="10a3269d5dfe4f52" providerId="LiveId" clId="{60C8D2A3-1ADE-464A-84D8-267C02763CD5}" dt="2021-10-18T07:49:34.450" v="779" actId="1076"/>
          <ac:spMkLst>
            <pc:docMk/>
            <pc:sldMk cId="4279073654" sldId="341"/>
            <ac:spMk id="8" creationId="{F193D810-699A-44E6-88E8-8B1F908ECB32}"/>
          </ac:spMkLst>
        </pc:spChg>
        <pc:picChg chg="mod">
          <ac:chgData name="Abel Valko" userId="10a3269d5dfe4f52" providerId="LiveId" clId="{60C8D2A3-1ADE-464A-84D8-267C02763CD5}" dt="2021-10-18T08:08:38.663" v="838" actId="1076"/>
          <ac:picMkLst>
            <pc:docMk/>
            <pc:sldMk cId="4279073654" sldId="341"/>
            <ac:picMk id="5" creationId="{57D0332D-7ADB-4644-AA35-CE718BB86767}"/>
          </ac:picMkLst>
        </pc:picChg>
        <pc:picChg chg="add mod modCrop">
          <ac:chgData name="Abel Valko" userId="10a3269d5dfe4f52" providerId="LiveId" clId="{60C8D2A3-1ADE-464A-84D8-267C02763CD5}" dt="2021-10-18T08:08:31.344" v="836" actId="1076"/>
          <ac:picMkLst>
            <pc:docMk/>
            <pc:sldMk cId="4279073654" sldId="341"/>
            <ac:picMk id="6" creationId="{069B3143-61CB-477C-8B57-0B4A8D4EC21A}"/>
          </ac:picMkLst>
        </pc:picChg>
      </pc:sldChg>
      <pc:sldChg chg="del">
        <pc:chgData name="Abel Valko" userId="10a3269d5dfe4f52" providerId="LiveId" clId="{60C8D2A3-1ADE-464A-84D8-267C02763CD5}" dt="2021-10-17T12:50:00.346" v="3" actId="47"/>
        <pc:sldMkLst>
          <pc:docMk/>
          <pc:sldMk cId="2435097111" sldId="342"/>
        </pc:sldMkLst>
      </pc:sldChg>
      <pc:sldChg chg="del">
        <pc:chgData name="Abel Valko" userId="10a3269d5dfe4f52" providerId="LiveId" clId="{60C8D2A3-1ADE-464A-84D8-267C02763CD5}" dt="2021-10-17T12:50:01.656" v="10" actId="47"/>
        <pc:sldMkLst>
          <pc:docMk/>
          <pc:sldMk cId="883680396" sldId="343"/>
        </pc:sldMkLst>
      </pc:sldChg>
      <pc:sldChg chg="del">
        <pc:chgData name="Abel Valko" userId="10a3269d5dfe4f52" providerId="LiveId" clId="{60C8D2A3-1ADE-464A-84D8-267C02763CD5}" dt="2021-10-17T12:50:01.879" v="11" actId="47"/>
        <pc:sldMkLst>
          <pc:docMk/>
          <pc:sldMk cId="440266514" sldId="344"/>
        </pc:sldMkLst>
      </pc:sldChg>
      <pc:sldChg chg="del">
        <pc:chgData name="Abel Valko" userId="10a3269d5dfe4f52" providerId="LiveId" clId="{60C8D2A3-1ADE-464A-84D8-267C02763CD5}" dt="2021-10-17T12:50:02.222" v="13" actId="47"/>
        <pc:sldMkLst>
          <pc:docMk/>
          <pc:sldMk cId="881188039" sldId="345"/>
        </pc:sldMkLst>
      </pc:sldChg>
      <pc:sldChg chg="del">
        <pc:chgData name="Abel Valko" userId="10a3269d5dfe4f52" providerId="LiveId" clId="{60C8D2A3-1ADE-464A-84D8-267C02763CD5}" dt="2021-10-17T12:50:03.724" v="18" actId="47"/>
        <pc:sldMkLst>
          <pc:docMk/>
          <pc:sldMk cId="4009153543" sldId="346"/>
        </pc:sldMkLst>
      </pc:sldChg>
      <pc:sldChg chg="del">
        <pc:chgData name="Abel Valko" userId="10a3269d5dfe4f52" providerId="LiveId" clId="{60C8D2A3-1ADE-464A-84D8-267C02763CD5}" dt="2021-10-17T12:49:59.092" v="1" actId="47"/>
        <pc:sldMkLst>
          <pc:docMk/>
          <pc:sldMk cId="2079473874" sldId="347"/>
        </pc:sldMkLst>
      </pc:sldChg>
      <pc:sldMasterChg chg="delSldLayout">
        <pc:chgData name="Abel Valko" userId="10a3269d5dfe4f52" providerId="LiveId" clId="{60C8D2A3-1ADE-464A-84D8-267C02763CD5}" dt="2021-10-17T12:50:00.971" v="6" actId="47"/>
        <pc:sldMasterMkLst>
          <pc:docMk/>
          <pc:sldMasterMk cId="124448909" sldId="2147483685"/>
        </pc:sldMasterMkLst>
        <pc:sldLayoutChg chg="del">
          <pc:chgData name="Abel Valko" userId="10a3269d5dfe4f52" providerId="LiveId" clId="{60C8D2A3-1ADE-464A-84D8-267C02763CD5}" dt="2021-10-17T12:50:00.971" v="6" actId="47"/>
          <pc:sldLayoutMkLst>
            <pc:docMk/>
            <pc:sldMasterMk cId="124448909" sldId="2147483685"/>
            <pc:sldLayoutMk cId="45627368" sldId="2147483686"/>
          </pc:sldLayoutMkLst>
        </pc:sldLayoutChg>
      </pc:sldMasterChg>
    </pc:docChg>
  </pc:docChgLst>
</pc:chgInfo>
</file>

<file path=ppt/comments/modernComment_155_FF0D7B7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C9BBAF3-C6AB-4C2F-919C-A188AE3EACF8}" authorId="{DD8B113B-01EE-D7C5-3D76-082683B119F2}" created="2021-10-18T07:41:07.849">
    <pc:sldMkLst xmlns:pc="http://schemas.microsoft.com/office/powerpoint/2013/main/command">
      <pc:docMk/>
      <pc:sldMk cId="4202781665" sldId="340"/>
    </pc:sldMkLst>
    <p188:txBody>
      <a:bodyPr/>
      <a:lstStyle/>
      <a:p>
        <a:r>
          <a:rPr lang="en-GB"/>
          <a:t>Not quite sure..
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10/18/2021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10/18/2021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10/18/2021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55_FF0D7B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 – Bayesian learning and boosting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– DD2421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6707D-CA3A-4E9C-ADF4-B8853F4D7A27}"/>
              </a:ext>
            </a:extLst>
          </p:cNvPr>
          <p:cNvSpPr txBox="1"/>
          <p:nvPr/>
        </p:nvSpPr>
        <p:spPr>
          <a:xfrm>
            <a:off x="3048000" y="3247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2BD8-448F-474C-BD37-54043ABB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</a:t>
            </a:r>
            <a:r>
              <a:rPr lang="en-GB"/>
              <a:t>Classifier accuracies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E1A7-598C-48E6-94D2-CC07FF1C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17913"/>
            <a:ext cx="6296685" cy="321035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Iris accuracy: 89.8%</a:t>
            </a:r>
          </a:p>
          <a:p>
            <a:r>
              <a:rPr lang="en-GB" dirty="0"/>
              <a:t>Iris Std: 4.05</a:t>
            </a:r>
          </a:p>
          <a:p>
            <a:r>
              <a:rPr lang="en-GB" dirty="0"/>
              <a:t>Vowel accuracy: 65.4%</a:t>
            </a:r>
          </a:p>
          <a:p>
            <a:r>
              <a:rPr lang="en-GB" dirty="0"/>
              <a:t>Vowel Std: 3.87</a:t>
            </a:r>
          </a:p>
          <a:p>
            <a:endParaRPr lang="en-GB" dirty="0"/>
          </a:p>
          <a:p>
            <a:r>
              <a:rPr lang="en-GB" dirty="0"/>
              <a:t>Feature independence assumed – We assume the features are not correlated. E.g., the 2 dimensions of the Iris feature set don’t tell us anything about each other. This assumption can be successfully made even with some weak dependence.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7D0332D-7ADB-4644-AA35-CE718BB86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1" t="10108" r="6024" b="3687"/>
          <a:stretch/>
        </p:blipFill>
        <p:spPr>
          <a:xfrm>
            <a:off x="7063408" y="1944560"/>
            <a:ext cx="5128592" cy="378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7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2BD8-448F-474C-BD37-54043ABB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 Iris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E1A7-598C-48E6-94D2-CC07FF1C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93148"/>
            <a:ext cx="6296685" cy="3210352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MAP could be used instead of ML estimate?</a:t>
            </a:r>
          </a:p>
          <a:p>
            <a:r>
              <a:rPr lang="en-GB" dirty="0"/>
              <a:t>Clean up outliers</a:t>
            </a:r>
          </a:p>
          <a:p>
            <a:r>
              <a:rPr lang="en-GB" dirty="0"/>
              <a:t>Decision tree does not seem better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7D0332D-7ADB-4644-AA35-CE718BB86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1" t="10108" r="6024" b="3687"/>
          <a:stretch/>
        </p:blipFill>
        <p:spPr>
          <a:xfrm>
            <a:off x="7597921" y="3365595"/>
            <a:ext cx="4431907" cy="3269714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69B3143-61CB-477C-8B57-0B4A8D4EC2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1" t="9676" r="7092" b="4118"/>
          <a:stretch/>
        </p:blipFill>
        <p:spPr>
          <a:xfrm>
            <a:off x="1186580" y="3365596"/>
            <a:ext cx="4431906" cy="3269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ACF8C1-52AA-4B42-BBEC-255FDA5683E4}"/>
              </a:ext>
            </a:extLst>
          </p:cNvPr>
          <p:cNvSpPr txBox="1"/>
          <p:nvPr/>
        </p:nvSpPr>
        <p:spPr>
          <a:xfrm>
            <a:off x="1722140" y="6464852"/>
            <a:ext cx="266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Tree Classifier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3D810-699A-44E6-88E8-8B1F908ECB32}"/>
              </a:ext>
            </a:extLst>
          </p:cNvPr>
          <p:cNvSpPr txBox="1"/>
          <p:nvPr/>
        </p:nvSpPr>
        <p:spPr>
          <a:xfrm>
            <a:off x="8003878" y="6443179"/>
            <a:ext cx="266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42790736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DividendVTI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7D31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607</TotalTime>
  <Words>104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Garamond</vt:lpstr>
      <vt:lpstr>Helvetica Light</vt:lpstr>
      <vt:lpstr>Lucida Console</vt:lpstr>
      <vt:lpstr>Wingdings 2</vt:lpstr>
      <vt:lpstr>DividendVTI</vt:lpstr>
      <vt:lpstr>Lab 3 – Bayesian learning and boosting </vt:lpstr>
      <vt:lpstr>Bayesian Classifier accuracies</vt:lpstr>
      <vt:lpstr>Improving Iris boundary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 </dc:title>
  <dc:creator>Abel Valko</dc:creator>
  <cp:lastModifiedBy>Abel Valko</cp:lastModifiedBy>
  <cp:revision>1</cp:revision>
  <dcterms:created xsi:type="dcterms:W3CDTF">2021-10-17T12:49:17Z</dcterms:created>
  <dcterms:modified xsi:type="dcterms:W3CDTF">2021-10-18T08:08:43Z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