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5" r:id="rId4"/>
  </p:sldMasterIdLst>
  <p:notesMasterIdLst>
    <p:notesMasterId r:id="rId7"/>
  </p:notesMasterIdLst>
  <p:handoutMasterIdLst>
    <p:handoutMasterId r:id="rId8"/>
  </p:handoutMasterIdLst>
  <p:sldIdLst>
    <p:sldId id="338" r:id="rId5"/>
    <p:sldId id="33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0C8D2A3-1ADE-464A-84D8-267C02763CD5}" v="1" dt="2021-10-17T12:49:55.754"/>
  </p1510:revLst>
</p1510:revInfo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3507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0" d="100"/>
          <a:sy n="60" d="100"/>
        </p:scale>
        <p:origin x="2438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el Valko" userId="10a3269d5dfe4f52" providerId="LiveId" clId="{60C8D2A3-1ADE-464A-84D8-267C02763CD5}"/>
    <pc:docChg chg="custSel addSld delSld modSld">
      <pc:chgData name="Abel Valko" userId="10a3269d5dfe4f52" providerId="LiveId" clId="{60C8D2A3-1ADE-464A-84D8-267C02763CD5}" dt="2021-10-17T13:29:05.086" v="148" actId="20577"/>
      <pc:docMkLst>
        <pc:docMk/>
      </pc:docMkLst>
      <pc:sldChg chg="del">
        <pc:chgData name="Abel Valko" userId="10a3269d5dfe4f52" providerId="LiveId" clId="{60C8D2A3-1ADE-464A-84D8-267C02763CD5}" dt="2021-10-17T12:50:00.971" v="6" actId="47"/>
        <pc:sldMkLst>
          <pc:docMk/>
          <pc:sldMk cId="1426960031" sldId="262"/>
        </pc:sldMkLst>
      </pc:sldChg>
      <pc:sldChg chg="del">
        <pc:chgData name="Abel Valko" userId="10a3269d5dfe4f52" providerId="LiveId" clId="{60C8D2A3-1ADE-464A-84D8-267C02763CD5}" dt="2021-10-17T12:50:01.370" v="8" actId="47"/>
        <pc:sldMkLst>
          <pc:docMk/>
          <pc:sldMk cId="585127906" sldId="263"/>
        </pc:sldMkLst>
      </pc:sldChg>
      <pc:sldChg chg="del">
        <pc:chgData name="Abel Valko" userId="10a3269d5dfe4f52" providerId="LiveId" clId="{60C8D2A3-1ADE-464A-84D8-267C02763CD5}" dt="2021-10-17T12:50:01.483" v="9" actId="47"/>
        <pc:sldMkLst>
          <pc:docMk/>
          <pc:sldMk cId="3162248394" sldId="264"/>
        </pc:sldMkLst>
      </pc:sldChg>
      <pc:sldChg chg="del">
        <pc:chgData name="Abel Valko" userId="10a3269d5dfe4f52" providerId="LiveId" clId="{60C8D2A3-1ADE-464A-84D8-267C02763CD5}" dt="2021-10-17T12:50:00.791" v="5" actId="47"/>
        <pc:sldMkLst>
          <pc:docMk/>
          <pc:sldMk cId="3211941765" sldId="265"/>
        </pc:sldMkLst>
      </pc:sldChg>
      <pc:sldChg chg="del">
        <pc:chgData name="Abel Valko" userId="10a3269d5dfe4f52" providerId="LiveId" clId="{60C8D2A3-1ADE-464A-84D8-267C02763CD5}" dt="2021-10-17T12:50:02.759" v="16" actId="47"/>
        <pc:sldMkLst>
          <pc:docMk/>
          <pc:sldMk cId="681306790" sldId="266"/>
        </pc:sldMkLst>
      </pc:sldChg>
      <pc:sldChg chg="del">
        <pc:chgData name="Abel Valko" userId="10a3269d5dfe4f52" providerId="LiveId" clId="{60C8D2A3-1ADE-464A-84D8-267C02763CD5}" dt="2021-10-17T12:50:02.051" v="12" actId="47"/>
        <pc:sldMkLst>
          <pc:docMk/>
          <pc:sldMk cId="1976974393" sldId="268"/>
        </pc:sldMkLst>
      </pc:sldChg>
      <pc:sldChg chg="del">
        <pc:chgData name="Abel Valko" userId="10a3269d5dfe4f52" providerId="LiveId" clId="{60C8D2A3-1ADE-464A-84D8-267C02763CD5}" dt="2021-10-17T12:50:02.409" v="14" actId="47"/>
        <pc:sldMkLst>
          <pc:docMk/>
          <pc:sldMk cId="2788093489" sldId="269"/>
        </pc:sldMkLst>
      </pc:sldChg>
      <pc:sldChg chg="del">
        <pc:chgData name="Abel Valko" userId="10a3269d5dfe4f52" providerId="LiveId" clId="{60C8D2A3-1ADE-464A-84D8-267C02763CD5}" dt="2021-10-17T12:50:02.578" v="15" actId="47"/>
        <pc:sldMkLst>
          <pc:docMk/>
          <pc:sldMk cId="1461117030" sldId="274"/>
        </pc:sldMkLst>
      </pc:sldChg>
      <pc:sldChg chg="del">
        <pc:chgData name="Abel Valko" userId="10a3269d5dfe4f52" providerId="LiveId" clId="{60C8D2A3-1ADE-464A-84D8-267C02763CD5}" dt="2021-10-17T12:50:02.990" v="17" actId="47"/>
        <pc:sldMkLst>
          <pc:docMk/>
          <pc:sldMk cId="3852521713" sldId="285"/>
        </pc:sldMkLst>
      </pc:sldChg>
      <pc:sldChg chg="del">
        <pc:chgData name="Abel Valko" userId="10a3269d5dfe4f52" providerId="LiveId" clId="{60C8D2A3-1ADE-464A-84D8-267C02763CD5}" dt="2021-10-17T12:50:00.588" v="4" actId="47"/>
        <pc:sldMkLst>
          <pc:docMk/>
          <pc:sldMk cId="3793086257" sldId="333"/>
        </pc:sldMkLst>
      </pc:sldChg>
      <pc:sldChg chg="addSp modSp mod">
        <pc:chgData name="Abel Valko" userId="10a3269d5dfe4f52" providerId="LiveId" clId="{60C8D2A3-1ADE-464A-84D8-267C02763CD5}" dt="2021-10-17T12:50:45.904" v="100" actId="20577"/>
        <pc:sldMkLst>
          <pc:docMk/>
          <pc:sldMk cId="217044100" sldId="338"/>
        </pc:sldMkLst>
        <pc:spChg chg="mod">
          <ac:chgData name="Abel Valko" userId="10a3269d5dfe4f52" providerId="LiveId" clId="{60C8D2A3-1ADE-464A-84D8-267C02763CD5}" dt="2021-10-17T12:50:25.195" v="72" actId="20577"/>
          <ac:spMkLst>
            <pc:docMk/>
            <pc:sldMk cId="217044100" sldId="338"/>
            <ac:spMk id="2" creationId="{CC2CA69D-9764-6F43-A39D-17C946E0EF06}"/>
          </ac:spMkLst>
        </pc:spChg>
        <pc:spChg chg="mod">
          <ac:chgData name="Abel Valko" userId="10a3269d5dfe4f52" providerId="LiveId" clId="{60C8D2A3-1ADE-464A-84D8-267C02763CD5}" dt="2021-10-17T12:50:45.904" v="100" actId="20577"/>
          <ac:spMkLst>
            <pc:docMk/>
            <pc:sldMk cId="217044100" sldId="338"/>
            <ac:spMk id="3" creationId="{171C4BF9-0712-B24C-9B29-1A941E18718E}"/>
          </ac:spMkLst>
        </pc:spChg>
        <pc:spChg chg="add">
          <ac:chgData name="Abel Valko" userId="10a3269d5dfe4f52" providerId="LiveId" clId="{60C8D2A3-1ADE-464A-84D8-267C02763CD5}" dt="2021-10-17T12:49:37.292" v="0" actId="22"/>
          <ac:spMkLst>
            <pc:docMk/>
            <pc:sldMk cId="217044100" sldId="338"/>
            <ac:spMk id="5" creationId="{30F6707D-CA3A-4E9C-ADF4-B8853F4D7A27}"/>
          </ac:spMkLst>
        </pc:spChg>
      </pc:sldChg>
      <pc:sldChg chg="del">
        <pc:chgData name="Abel Valko" userId="10a3269d5dfe4f52" providerId="LiveId" clId="{60C8D2A3-1ADE-464A-84D8-267C02763CD5}" dt="2021-10-17T12:50:01.156" v="7" actId="47"/>
        <pc:sldMkLst>
          <pc:docMk/>
          <pc:sldMk cId="2058852336" sldId="339"/>
        </pc:sldMkLst>
      </pc:sldChg>
      <pc:sldChg chg="modSp new mod">
        <pc:chgData name="Abel Valko" userId="10a3269d5dfe4f52" providerId="LiveId" clId="{60C8D2A3-1ADE-464A-84D8-267C02763CD5}" dt="2021-10-17T13:29:05.086" v="148" actId="20577"/>
        <pc:sldMkLst>
          <pc:docMk/>
          <pc:sldMk cId="3024174952" sldId="339"/>
        </pc:sldMkLst>
        <pc:spChg chg="mod">
          <ac:chgData name="Abel Valko" userId="10a3269d5dfe4f52" providerId="LiveId" clId="{60C8D2A3-1ADE-464A-84D8-267C02763CD5}" dt="2021-10-17T13:29:05.086" v="148" actId="20577"/>
          <ac:spMkLst>
            <pc:docMk/>
            <pc:sldMk cId="3024174952" sldId="339"/>
            <ac:spMk id="2" creationId="{13DA2BD8-448F-474C-BD37-54043ABB7369}"/>
          </ac:spMkLst>
        </pc:spChg>
      </pc:sldChg>
      <pc:sldChg chg="del">
        <pc:chgData name="Abel Valko" userId="10a3269d5dfe4f52" providerId="LiveId" clId="{60C8D2A3-1ADE-464A-84D8-267C02763CD5}" dt="2021-10-17T12:49:59.494" v="2" actId="47"/>
        <pc:sldMkLst>
          <pc:docMk/>
          <pc:sldMk cId="617108373" sldId="340"/>
        </pc:sldMkLst>
      </pc:sldChg>
      <pc:sldChg chg="del">
        <pc:chgData name="Abel Valko" userId="10a3269d5dfe4f52" providerId="LiveId" clId="{60C8D2A3-1ADE-464A-84D8-267C02763CD5}" dt="2021-10-17T12:50:00.346" v="3" actId="47"/>
        <pc:sldMkLst>
          <pc:docMk/>
          <pc:sldMk cId="2435097111" sldId="342"/>
        </pc:sldMkLst>
      </pc:sldChg>
      <pc:sldChg chg="del">
        <pc:chgData name="Abel Valko" userId="10a3269d5dfe4f52" providerId="LiveId" clId="{60C8D2A3-1ADE-464A-84D8-267C02763CD5}" dt="2021-10-17T12:50:01.656" v="10" actId="47"/>
        <pc:sldMkLst>
          <pc:docMk/>
          <pc:sldMk cId="883680396" sldId="343"/>
        </pc:sldMkLst>
      </pc:sldChg>
      <pc:sldChg chg="del">
        <pc:chgData name="Abel Valko" userId="10a3269d5dfe4f52" providerId="LiveId" clId="{60C8D2A3-1ADE-464A-84D8-267C02763CD5}" dt="2021-10-17T12:50:01.879" v="11" actId="47"/>
        <pc:sldMkLst>
          <pc:docMk/>
          <pc:sldMk cId="440266514" sldId="344"/>
        </pc:sldMkLst>
      </pc:sldChg>
      <pc:sldChg chg="del">
        <pc:chgData name="Abel Valko" userId="10a3269d5dfe4f52" providerId="LiveId" clId="{60C8D2A3-1ADE-464A-84D8-267C02763CD5}" dt="2021-10-17T12:50:02.222" v="13" actId="47"/>
        <pc:sldMkLst>
          <pc:docMk/>
          <pc:sldMk cId="881188039" sldId="345"/>
        </pc:sldMkLst>
      </pc:sldChg>
      <pc:sldChg chg="del">
        <pc:chgData name="Abel Valko" userId="10a3269d5dfe4f52" providerId="LiveId" clId="{60C8D2A3-1ADE-464A-84D8-267C02763CD5}" dt="2021-10-17T12:50:03.724" v="18" actId="47"/>
        <pc:sldMkLst>
          <pc:docMk/>
          <pc:sldMk cId="4009153543" sldId="346"/>
        </pc:sldMkLst>
      </pc:sldChg>
      <pc:sldChg chg="del">
        <pc:chgData name="Abel Valko" userId="10a3269d5dfe4f52" providerId="LiveId" clId="{60C8D2A3-1ADE-464A-84D8-267C02763CD5}" dt="2021-10-17T12:49:59.092" v="1" actId="47"/>
        <pc:sldMkLst>
          <pc:docMk/>
          <pc:sldMk cId="2079473874" sldId="347"/>
        </pc:sldMkLst>
      </pc:sldChg>
      <pc:sldMasterChg chg="delSldLayout">
        <pc:chgData name="Abel Valko" userId="10a3269d5dfe4f52" providerId="LiveId" clId="{60C8D2A3-1ADE-464A-84D8-267C02763CD5}" dt="2021-10-17T12:50:00.971" v="6" actId="47"/>
        <pc:sldMasterMkLst>
          <pc:docMk/>
          <pc:sldMasterMk cId="124448909" sldId="2147483685"/>
        </pc:sldMasterMkLst>
        <pc:sldLayoutChg chg="del">
          <pc:chgData name="Abel Valko" userId="10a3269d5dfe4f52" providerId="LiveId" clId="{60C8D2A3-1ADE-464A-84D8-267C02763CD5}" dt="2021-10-17T12:50:00.971" v="6" actId="47"/>
          <pc:sldLayoutMkLst>
            <pc:docMk/>
            <pc:sldMasterMk cId="124448909" sldId="2147483685"/>
            <pc:sldLayoutMk cId="45627368" sldId="2147483686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B08916B-8145-4DD4-A4F0-4944307B250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8868C6-14E0-456B-8627-6ED3D5EA25F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37BDEB-D08A-4BCC-82C3-65677B6346BB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0B6480-DE26-42CA-B861-D6EFA45FC70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DDB9B3-0030-40C0-AFA9-FACA7EA5136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5F12C2-4DB0-4437-81E7-A0C89F24A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292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182BB-4E27-4552-8EE4-33C8EF731305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8442E7-1E35-4707-8504-AE37222ED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682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1190" y="3085764"/>
            <a:ext cx="10993550" cy="33381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10/17/2021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5688E5B1-4139-AD48-BA45-9CE6A55A1ED0}"/>
              </a:ext>
            </a:extLst>
          </p:cNvPr>
          <p:cNvSpPr/>
          <p:nvPr userDrawn="1"/>
        </p:nvSpPr>
        <p:spPr>
          <a:xfrm>
            <a:off x="109259" y="4564339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4208041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10/17/2021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360596E6-4DE9-A746-9D39-94401D2B4645}"/>
              </a:ext>
            </a:extLst>
          </p:cNvPr>
          <p:cNvSpPr/>
          <p:nvPr userDrawn="1"/>
        </p:nvSpPr>
        <p:spPr>
          <a:xfrm rot="16200000">
            <a:off x="3619401" y="2402840"/>
            <a:ext cx="1270001" cy="12701"/>
          </a:xfrm>
          <a:prstGeom prst="rect">
            <a:avLst/>
          </a:prstGeom>
          <a:solidFill>
            <a:srgbClr val="11111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defRPr sz="3200" spc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noProof="0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14FCD294-AF1C-5E4C-A4DA-80CFCFA430D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3138" y="917461"/>
            <a:ext cx="2205037" cy="4989627"/>
          </a:xfrm>
          <a:custGeom>
            <a:avLst/>
            <a:gdLst>
              <a:gd name="connsiteX0" fmla="*/ 0 w 2205037"/>
              <a:gd name="connsiteY0" fmla="*/ 0 h 4989627"/>
              <a:gd name="connsiteX1" fmla="*/ 2205037 w 2205037"/>
              <a:gd name="connsiteY1" fmla="*/ 0 h 4989627"/>
              <a:gd name="connsiteX2" fmla="*/ 2205037 w 2205037"/>
              <a:gd name="connsiteY2" fmla="*/ 4989627 h 4989627"/>
              <a:gd name="connsiteX3" fmla="*/ 0 w 2205037"/>
              <a:gd name="connsiteY3" fmla="*/ 4989627 h 4989627"/>
              <a:gd name="connsiteX4" fmla="*/ 0 w 2205037"/>
              <a:gd name="connsiteY4" fmla="*/ 4286290 h 4989627"/>
              <a:gd name="connsiteX5" fmla="*/ 809319 w 2205037"/>
              <a:gd name="connsiteY5" fmla="*/ 4286290 h 4989627"/>
              <a:gd name="connsiteX6" fmla="*/ 809319 w 2205037"/>
              <a:gd name="connsiteY6" fmla="*/ 3905289 h 4989627"/>
              <a:gd name="connsiteX7" fmla="*/ 0 w 2205037"/>
              <a:gd name="connsiteY7" fmla="*/ 3905289 h 4989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05037" h="4989627">
                <a:moveTo>
                  <a:pt x="0" y="0"/>
                </a:moveTo>
                <a:lnTo>
                  <a:pt x="2205037" y="0"/>
                </a:lnTo>
                <a:lnTo>
                  <a:pt x="2205037" y="4989627"/>
                </a:lnTo>
                <a:lnTo>
                  <a:pt x="0" y="4989627"/>
                </a:lnTo>
                <a:lnTo>
                  <a:pt x="0" y="4286290"/>
                </a:lnTo>
                <a:lnTo>
                  <a:pt x="809319" y="4286290"/>
                </a:lnTo>
                <a:lnTo>
                  <a:pt x="809319" y="3905289"/>
                </a:lnTo>
                <a:lnTo>
                  <a:pt x="0" y="3905289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8EDF2123-85B2-F547-8D7A-F0273E1E9E85}"/>
              </a:ext>
            </a:extLst>
          </p:cNvPr>
          <p:cNvSpPr/>
          <p:nvPr userDrawn="1"/>
        </p:nvSpPr>
        <p:spPr>
          <a:xfrm>
            <a:off x="764089" y="4824593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51DA15C9-6722-0B47-897A-7DC9AED35B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48051" y="2945525"/>
            <a:ext cx="2945494" cy="1613201"/>
          </a:xfrm>
        </p:spPr>
        <p:txBody>
          <a:bodyPr lIns="0" tIns="0" rIns="0" bIns="0" anchor="b">
            <a:normAutofit/>
          </a:bodyPr>
          <a:lstStyle>
            <a:lvl1pPr>
              <a:defRPr sz="3400"/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22" name="Content Placeholder 20">
            <a:extLst>
              <a:ext uri="{FF2B5EF4-FFF2-40B4-BE49-F238E27FC236}">
                <a16:creationId xmlns:a16="http://schemas.microsoft.com/office/drawing/2014/main" id="{5FFB748F-E999-9A4B-B9D8-B6E1C2AE0134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405688" y="2005013"/>
            <a:ext cx="4510087" cy="40274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821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lle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10/17/2021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placeholder.jpg">
            <a:extLst>
              <a:ext uri="{FF2B5EF4-FFF2-40B4-BE49-F238E27FC236}">
                <a16:creationId xmlns:a16="http://schemas.microsoft.com/office/drawing/2014/main" id="{D447DA2F-5DA0-834C-9AFA-DC4F7B4ECCD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128308" y="717550"/>
            <a:ext cx="2063601" cy="4953001"/>
          </a:xfrm>
          <a:prstGeom prst="rect">
            <a:avLst/>
          </a:prstGeom>
          <a:solidFill>
            <a:schemeClr val="tx2"/>
          </a:solidFill>
        </p:spPr>
        <p:txBody>
          <a:bodyPr lIns="91439" tIns="45719" rIns="91439" bIns="45719">
            <a:noAutofit/>
          </a:bodyPr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292654E-1088-3C42-A573-2CBF48FA332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74457" y="3168650"/>
            <a:ext cx="3367194" cy="3689350"/>
          </a:xfrm>
          <a:custGeom>
            <a:avLst/>
            <a:gdLst>
              <a:gd name="connsiteX0" fmla="*/ 0 w 3367194"/>
              <a:gd name="connsiteY0" fmla="*/ 0 h 3689350"/>
              <a:gd name="connsiteX1" fmla="*/ 3367194 w 3367194"/>
              <a:gd name="connsiteY1" fmla="*/ 0 h 3689350"/>
              <a:gd name="connsiteX2" fmla="*/ 3367194 w 3367194"/>
              <a:gd name="connsiteY2" fmla="*/ 3689350 h 3689350"/>
              <a:gd name="connsiteX3" fmla="*/ 0 w 3367194"/>
              <a:gd name="connsiteY3" fmla="*/ 3689350 h 3689350"/>
              <a:gd name="connsiteX4" fmla="*/ 0 w 3367194"/>
              <a:gd name="connsiteY4" fmla="*/ 2035101 h 3689350"/>
              <a:gd name="connsiteX5" fmla="*/ 508000 w 3367194"/>
              <a:gd name="connsiteY5" fmla="*/ 2035101 h 3689350"/>
              <a:gd name="connsiteX6" fmla="*/ 508000 w 3367194"/>
              <a:gd name="connsiteY6" fmla="*/ 1654100 h 3689350"/>
              <a:gd name="connsiteX7" fmla="*/ 0 w 3367194"/>
              <a:gd name="connsiteY7" fmla="*/ 1654100 h 368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67194" h="3689350">
                <a:moveTo>
                  <a:pt x="0" y="0"/>
                </a:moveTo>
                <a:lnTo>
                  <a:pt x="3367194" y="0"/>
                </a:lnTo>
                <a:lnTo>
                  <a:pt x="3367194" y="3689350"/>
                </a:lnTo>
                <a:lnTo>
                  <a:pt x="0" y="3689350"/>
                </a:lnTo>
                <a:lnTo>
                  <a:pt x="0" y="2035101"/>
                </a:lnTo>
                <a:lnTo>
                  <a:pt x="508000" y="2035101"/>
                </a:lnTo>
                <a:lnTo>
                  <a:pt x="508000" y="1654100"/>
                </a:lnTo>
                <a:lnTo>
                  <a:pt x="0" y="165410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lIns="91439" tIns="45719" rIns="91439" bIns="45719">
            <a:noAutofit/>
          </a:bodyPr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7" name="placeholder.jpg">
            <a:extLst>
              <a:ext uri="{FF2B5EF4-FFF2-40B4-BE49-F238E27FC236}">
                <a16:creationId xmlns:a16="http://schemas.microsoft.com/office/drawing/2014/main" id="{098C8554-580A-2442-9906-28A71B624A6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274457" y="0"/>
            <a:ext cx="3367194" cy="2667000"/>
          </a:xfrm>
          <a:prstGeom prst="rect">
            <a:avLst/>
          </a:prstGeom>
          <a:solidFill>
            <a:schemeClr val="tx2"/>
          </a:solidFill>
        </p:spPr>
        <p:txBody>
          <a:bodyPr lIns="91439" tIns="45719" rIns="91439" bIns="45719">
            <a:noAutofit/>
          </a:bodyPr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4DD41584-4B5C-2B41-B712-6810C565BC56}"/>
              </a:ext>
            </a:extLst>
          </p:cNvPr>
          <p:cNvSpPr/>
          <p:nvPr userDrawn="1"/>
        </p:nvSpPr>
        <p:spPr>
          <a:xfrm>
            <a:off x="766456" y="4822750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BCFE255A-D792-824C-B7BD-0F53CCBE9393}"/>
              </a:ext>
            </a:extLst>
          </p:cNvPr>
          <p:cNvSpPr/>
          <p:nvPr userDrawn="1"/>
        </p:nvSpPr>
        <p:spPr>
          <a:xfrm>
            <a:off x="9493307" y="2901950"/>
            <a:ext cx="1270001" cy="127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noProof="0" dirty="0"/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C5F7BCC5-255A-E040-9CB6-55FC42CEBF16}"/>
              </a:ext>
            </a:extLst>
          </p:cNvPr>
          <p:cNvSpPr/>
          <p:nvPr userDrawn="1"/>
        </p:nvSpPr>
        <p:spPr>
          <a:xfrm rot="16200000">
            <a:off x="3519629" y="2273300"/>
            <a:ext cx="1270001" cy="127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noProof="0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A015DDBE-BC7A-D046-BEA1-79A44722B1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52484" y="3486000"/>
            <a:ext cx="3658324" cy="1613201"/>
          </a:xfrm>
        </p:spPr>
        <p:txBody>
          <a:bodyPr lIns="0" tIns="0" rIns="0" bIns="0" anchor="ctr">
            <a:normAutofit/>
          </a:bodyPr>
          <a:lstStyle>
            <a:lvl1pPr>
              <a:defRPr sz="3400"/>
            </a:lvl1pPr>
          </a:lstStyle>
          <a:p>
            <a:r>
              <a:rPr lang="en-US" dirty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9267913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10/17/2021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6BDBD8F-0811-E743-8D29-95FBA6111DCA}"/>
              </a:ext>
            </a:extLst>
          </p:cNvPr>
          <p:cNvSpPr/>
          <p:nvPr userDrawn="1"/>
        </p:nvSpPr>
        <p:spPr>
          <a:xfrm>
            <a:off x="5216208" y="-1"/>
            <a:ext cx="6975793" cy="6858001"/>
          </a:xfrm>
          <a:prstGeom prst="rect">
            <a:avLst/>
          </a:prstGeom>
          <a:solidFill>
            <a:schemeClr val="tx2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noProof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5D8F780B-398B-314B-87F1-35307B42F72E}"/>
              </a:ext>
            </a:extLst>
          </p:cNvPr>
          <p:cNvSpPr/>
          <p:nvPr userDrawn="1"/>
        </p:nvSpPr>
        <p:spPr>
          <a:xfrm rot="16200000">
            <a:off x="797983" y="2940050"/>
            <a:ext cx="1270001" cy="127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noProof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D1EE7A36-F988-7C4A-A854-1D7E6E70D021}"/>
              </a:ext>
            </a:extLst>
          </p:cNvPr>
          <p:cNvSpPr/>
          <p:nvPr userDrawn="1"/>
        </p:nvSpPr>
        <p:spPr>
          <a:xfrm>
            <a:off x="4673599" y="604043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79BAFF7-5B8A-F446-87E9-6B4851CCF1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26632" y="4035869"/>
            <a:ext cx="3658324" cy="1613201"/>
          </a:xfrm>
        </p:spPr>
        <p:txBody>
          <a:bodyPr lIns="0" tIns="0" rIns="0" bIns="0" anchor="b">
            <a:normAutofit/>
          </a:bodyPr>
          <a:lstStyle>
            <a:lvl1pPr>
              <a:defRPr sz="3400"/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5663095-8E7E-6049-8528-84CCDFA93AF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16689" y="878177"/>
            <a:ext cx="5341775" cy="52518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804942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>
            <a:extLst>
              <a:ext uri="{FF2B5EF4-FFF2-40B4-BE49-F238E27FC236}">
                <a16:creationId xmlns:a16="http://schemas.microsoft.com/office/drawing/2014/main" id="{9E887ACE-210F-4A8A-A033-E24FD239D1BB}"/>
              </a:ext>
            </a:extLst>
          </p:cNvPr>
          <p:cNvSpPr/>
          <p:nvPr userDrawn="1"/>
        </p:nvSpPr>
        <p:spPr>
          <a:xfrm>
            <a:off x="0" y="-1"/>
            <a:ext cx="6975793" cy="6858001"/>
          </a:xfrm>
          <a:prstGeom prst="rect">
            <a:avLst/>
          </a:prstGeom>
          <a:solidFill>
            <a:schemeClr val="tx2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noProof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5663095-8E7E-6049-8528-84CCDFA93AF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54225" y="878177"/>
            <a:ext cx="5341775" cy="52518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10/17/2021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5D8F780B-398B-314B-87F1-35307B42F72E}"/>
              </a:ext>
            </a:extLst>
          </p:cNvPr>
          <p:cNvSpPr/>
          <p:nvPr userDrawn="1"/>
        </p:nvSpPr>
        <p:spPr>
          <a:xfrm rot="16200000">
            <a:off x="7326450" y="2940050"/>
            <a:ext cx="1270001" cy="127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noProof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D1EE7A36-F988-7C4A-A854-1D7E6E70D021}"/>
              </a:ext>
            </a:extLst>
          </p:cNvPr>
          <p:cNvSpPr/>
          <p:nvPr userDrawn="1"/>
        </p:nvSpPr>
        <p:spPr>
          <a:xfrm>
            <a:off x="6482401" y="604043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79BAFF7-5B8A-F446-87E9-6B4851CCF1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55099" y="4035869"/>
            <a:ext cx="3658324" cy="1613201"/>
          </a:xfrm>
        </p:spPr>
        <p:txBody>
          <a:bodyPr lIns="0" tIns="0" rIns="0" bIns="0" anchor="b">
            <a:normAutofit/>
          </a:bodyPr>
          <a:lstStyle>
            <a:lvl1pPr>
              <a:defRPr sz="3400"/>
            </a:lvl1pPr>
          </a:lstStyle>
          <a:p>
            <a:r>
              <a:rPr lang="en-US" dirty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5180098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noProof="0" smtClean="0"/>
              <a:t>10/17/2021</a:t>
            </a:fld>
            <a:endParaRPr lang="en-US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B5C4D9A4-C8E3-4644-9D63-86142FA59A02}"/>
              </a:ext>
            </a:extLst>
          </p:cNvPr>
          <p:cNvSpPr/>
          <p:nvPr userDrawn="1"/>
        </p:nvSpPr>
        <p:spPr>
          <a:xfrm>
            <a:off x="952500" y="952500"/>
            <a:ext cx="10287000" cy="4953000"/>
          </a:xfrm>
          <a:prstGeom prst="rect">
            <a:avLst/>
          </a:prstGeom>
          <a:solidFill>
            <a:schemeClr val="tx2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7047AEE3-4D24-FE4F-BC8C-1050F33A970F}"/>
              </a:ext>
            </a:extLst>
          </p:cNvPr>
          <p:cNvSpPr/>
          <p:nvPr userDrawn="1"/>
        </p:nvSpPr>
        <p:spPr>
          <a:xfrm rot="16200000">
            <a:off x="5454650" y="1104900"/>
            <a:ext cx="1270000" cy="127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0433FF"/>
              </a:solidFill>
              <a:latin typeface="Helvetica Light"/>
              <a:sym typeface="Helvetica Light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2B45386C-7F1B-4D47-959C-DE1A73B407E7}"/>
              </a:ext>
            </a:extLst>
          </p:cNvPr>
          <p:cNvSpPr/>
          <p:nvPr userDrawn="1"/>
        </p:nvSpPr>
        <p:spPr>
          <a:xfrm>
            <a:off x="431799" y="1365249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FB1C5AC5-B8E6-EC4F-8CB9-43E091C422EF}"/>
              </a:ext>
            </a:extLst>
          </p:cNvPr>
          <p:cNvSpPr/>
          <p:nvPr userDrawn="1"/>
        </p:nvSpPr>
        <p:spPr>
          <a:xfrm>
            <a:off x="10731499" y="5065379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33ACFFFD-2D44-B943-8B58-CC9B7641E7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43567" y="3019274"/>
            <a:ext cx="9304867" cy="1613201"/>
          </a:xfrm>
        </p:spPr>
        <p:txBody>
          <a:bodyPr lIns="0" tIns="0" rIns="0" bIns="0" anchor="ctr">
            <a:normAutofit/>
          </a:bodyPr>
          <a:lstStyle>
            <a:lvl1pPr algn="ctr">
              <a:defRPr sz="34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3" name="Content Placeholder 13">
            <a:extLst>
              <a:ext uri="{FF2B5EF4-FFF2-40B4-BE49-F238E27FC236}">
                <a16:creationId xmlns:a16="http://schemas.microsoft.com/office/drawing/2014/main" id="{8E96E8CE-45C0-D643-B7F3-08C20CF5F760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4437501" y="2348318"/>
            <a:ext cx="3316999" cy="269370"/>
          </a:xfr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buNone/>
              <a:defRPr sz="1600" cap="all" baseline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952632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F70F810B-4DED-A045-A1D2-7605E821997B}"/>
              </a:ext>
            </a:extLst>
          </p:cNvPr>
          <p:cNvSpPr/>
          <p:nvPr userDrawn="1"/>
        </p:nvSpPr>
        <p:spPr>
          <a:xfrm>
            <a:off x="0" y="4735651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3194DD3B-943C-8740-A545-0DA0E5FD25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26632" y="4651968"/>
            <a:ext cx="3658324" cy="997102"/>
          </a:xfrm>
        </p:spPr>
        <p:txBody>
          <a:bodyPr lIns="0" tIns="0" rIns="0" bIns="0" anchor="t">
            <a:normAutofit/>
          </a:bodyPr>
          <a:lstStyle>
            <a:lvl1pPr>
              <a:defRPr sz="340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8" name="Rectangle 1">
            <a:extLst>
              <a:ext uri="{FF2B5EF4-FFF2-40B4-BE49-F238E27FC236}">
                <a16:creationId xmlns:a16="http://schemas.microsoft.com/office/drawing/2014/main" id="{93D5DD3F-FCDF-5945-9321-0FABA0771516}"/>
              </a:ext>
            </a:extLst>
          </p:cNvPr>
          <p:cNvSpPr/>
          <p:nvPr userDrawn="1"/>
        </p:nvSpPr>
        <p:spPr>
          <a:xfrm rot="16200000">
            <a:off x="5467350" y="2065417"/>
            <a:ext cx="1270000" cy="12701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0433FF"/>
              </a:solidFill>
              <a:latin typeface="Helvetica Light"/>
              <a:sym typeface="Helvetica Light"/>
            </a:endParaRPr>
          </a:p>
        </p:txBody>
      </p:sp>
      <p:sp>
        <p:nvSpPr>
          <p:cNvPr id="22" name="Text Placeholder 20">
            <a:extLst>
              <a:ext uri="{FF2B5EF4-FFF2-40B4-BE49-F238E27FC236}">
                <a16:creationId xmlns:a16="http://schemas.microsoft.com/office/drawing/2014/main" id="{B8877488-477F-0041-88BE-F780F1C66A1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616172" y="0"/>
            <a:ext cx="4994803" cy="6858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513147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noProof="0" smtClean="0"/>
              <a:t>10/17/2021</a:t>
            </a:fld>
            <a:endParaRPr lang="en-US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640E59D-783A-C149-B212-716E0C4FE00D}"/>
              </a:ext>
            </a:extLst>
          </p:cNvPr>
          <p:cNvSpPr/>
          <p:nvPr userDrawn="1"/>
        </p:nvSpPr>
        <p:spPr>
          <a:xfrm rot="5400000">
            <a:off x="1660484" y="1257302"/>
            <a:ext cx="2540001" cy="254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noProof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E9C988F-F5FE-BA4D-BDC5-02CCC5D68FF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6100" y="520700"/>
            <a:ext cx="4743450" cy="5816600"/>
          </a:xfrm>
          <a:custGeom>
            <a:avLst/>
            <a:gdLst>
              <a:gd name="connsiteX0" fmla="*/ 0 w 4743450"/>
              <a:gd name="connsiteY0" fmla="*/ 0 h 5816600"/>
              <a:gd name="connsiteX1" fmla="*/ 4743450 w 4743450"/>
              <a:gd name="connsiteY1" fmla="*/ 0 h 5816600"/>
              <a:gd name="connsiteX2" fmla="*/ 4743450 w 4743450"/>
              <a:gd name="connsiteY2" fmla="*/ 285838 h 5816600"/>
              <a:gd name="connsiteX3" fmla="*/ 4406308 w 4743450"/>
              <a:gd name="connsiteY3" fmla="*/ 285838 h 5816600"/>
              <a:gd name="connsiteX4" fmla="*/ 4406308 w 4743450"/>
              <a:gd name="connsiteY4" fmla="*/ 666839 h 5816600"/>
              <a:gd name="connsiteX5" fmla="*/ 4743450 w 4743450"/>
              <a:gd name="connsiteY5" fmla="*/ 666839 h 5816600"/>
              <a:gd name="connsiteX6" fmla="*/ 4743450 w 4743450"/>
              <a:gd name="connsiteY6" fmla="*/ 5816600 h 5816600"/>
              <a:gd name="connsiteX7" fmla="*/ 0 w 4743450"/>
              <a:gd name="connsiteY7" fmla="*/ 5816600 h 581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43450" h="5816600">
                <a:moveTo>
                  <a:pt x="0" y="0"/>
                </a:moveTo>
                <a:lnTo>
                  <a:pt x="4743450" y="0"/>
                </a:lnTo>
                <a:lnTo>
                  <a:pt x="4743450" y="285838"/>
                </a:lnTo>
                <a:lnTo>
                  <a:pt x="4406308" y="285838"/>
                </a:lnTo>
                <a:lnTo>
                  <a:pt x="4406308" y="666839"/>
                </a:lnTo>
                <a:lnTo>
                  <a:pt x="4743450" y="666839"/>
                </a:lnTo>
                <a:lnTo>
                  <a:pt x="4743450" y="5816600"/>
                </a:lnTo>
                <a:lnTo>
                  <a:pt x="0" y="581660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4E3F3D93-DB12-4C41-A747-8781702C1204}"/>
              </a:ext>
            </a:extLst>
          </p:cNvPr>
          <p:cNvSpPr/>
          <p:nvPr userDrawn="1"/>
        </p:nvSpPr>
        <p:spPr>
          <a:xfrm>
            <a:off x="4952408" y="806538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D6C315ED-F22B-A649-80D5-44A63CE740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702156"/>
            <a:ext cx="6096000" cy="74015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 noProof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8732044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noProof="0" smtClean="0"/>
              <a:t>10/17/2021</a:t>
            </a:fld>
            <a:endParaRPr lang="en-US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640E59D-783A-C149-B212-716E0C4FE00D}"/>
              </a:ext>
            </a:extLst>
          </p:cNvPr>
          <p:cNvSpPr/>
          <p:nvPr userDrawn="1"/>
        </p:nvSpPr>
        <p:spPr>
          <a:xfrm rot="5400000">
            <a:off x="1660484" y="1257302"/>
            <a:ext cx="2540001" cy="254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noProof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E9C988F-F5FE-BA4D-BDC5-02CCC5D68FF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6100" y="520700"/>
            <a:ext cx="4743450" cy="5816600"/>
          </a:xfrm>
          <a:custGeom>
            <a:avLst/>
            <a:gdLst>
              <a:gd name="connsiteX0" fmla="*/ 0 w 4743450"/>
              <a:gd name="connsiteY0" fmla="*/ 0 h 5816600"/>
              <a:gd name="connsiteX1" fmla="*/ 4743450 w 4743450"/>
              <a:gd name="connsiteY1" fmla="*/ 0 h 5816600"/>
              <a:gd name="connsiteX2" fmla="*/ 4743450 w 4743450"/>
              <a:gd name="connsiteY2" fmla="*/ 285838 h 5816600"/>
              <a:gd name="connsiteX3" fmla="*/ 4406308 w 4743450"/>
              <a:gd name="connsiteY3" fmla="*/ 285838 h 5816600"/>
              <a:gd name="connsiteX4" fmla="*/ 4406308 w 4743450"/>
              <a:gd name="connsiteY4" fmla="*/ 666839 h 5816600"/>
              <a:gd name="connsiteX5" fmla="*/ 4743450 w 4743450"/>
              <a:gd name="connsiteY5" fmla="*/ 666839 h 5816600"/>
              <a:gd name="connsiteX6" fmla="*/ 4743450 w 4743450"/>
              <a:gd name="connsiteY6" fmla="*/ 5816600 h 5816600"/>
              <a:gd name="connsiteX7" fmla="*/ 0 w 4743450"/>
              <a:gd name="connsiteY7" fmla="*/ 5816600 h 581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43450" h="5816600">
                <a:moveTo>
                  <a:pt x="0" y="0"/>
                </a:moveTo>
                <a:lnTo>
                  <a:pt x="4743450" y="0"/>
                </a:lnTo>
                <a:lnTo>
                  <a:pt x="4743450" y="285838"/>
                </a:lnTo>
                <a:lnTo>
                  <a:pt x="4406308" y="285838"/>
                </a:lnTo>
                <a:lnTo>
                  <a:pt x="4406308" y="666839"/>
                </a:lnTo>
                <a:lnTo>
                  <a:pt x="4743450" y="666839"/>
                </a:lnTo>
                <a:lnTo>
                  <a:pt x="4743450" y="5816600"/>
                </a:lnTo>
                <a:lnTo>
                  <a:pt x="0" y="581660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4E3F3D93-DB12-4C41-A747-8781702C1204}"/>
              </a:ext>
            </a:extLst>
          </p:cNvPr>
          <p:cNvSpPr/>
          <p:nvPr userDrawn="1"/>
        </p:nvSpPr>
        <p:spPr>
          <a:xfrm>
            <a:off x="4952408" y="806538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D6C315ED-F22B-A649-80D5-44A63CE740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702156"/>
            <a:ext cx="6096000" cy="74015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EE6C881-74AA-8944-AD6A-BA0821ECDCA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96000" y="1443038"/>
            <a:ext cx="5514975" cy="4894262"/>
          </a:xfrm>
        </p:spPr>
        <p:txBody>
          <a:bodyPr/>
          <a:lstStyle>
            <a:lvl1pPr>
              <a:spcBef>
                <a:spcPts val="1000"/>
              </a:spcBef>
              <a:spcAft>
                <a:spcPts val="1500"/>
              </a:spcAft>
              <a:defRPr/>
            </a:lvl1pPr>
            <a:lvl2pPr>
              <a:spcBef>
                <a:spcPts val="1000"/>
              </a:spcBef>
              <a:spcAft>
                <a:spcPts val="1500"/>
              </a:spcAft>
              <a:defRPr/>
            </a:lvl2pPr>
            <a:lvl3pPr>
              <a:spcBef>
                <a:spcPts val="1000"/>
              </a:spcBef>
              <a:spcAft>
                <a:spcPts val="1500"/>
              </a:spcAft>
              <a:defRPr/>
            </a:lvl3pPr>
            <a:lvl4pPr>
              <a:spcBef>
                <a:spcPts val="1000"/>
              </a:spcBef>
              <a:spcAft>
                <a:spcPts val="1500"/>
              </a:spcAft>
              <a:defRPr/>
            </a:lvl4pPr>
            <a:lvl5pPr>
              <a:spcBef>
                <a:spcPts val="1000"/>
              </a:spcBef>
              <a:spcAft>
                <a:spcPts val="1500"/>
              </a:spcAft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72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4015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890876"/>
            <a:ext cx="11029615" cy="408447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10/17/2021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C8660979-B6F8-480C-AAC7-48903CC3ECFC}"/>
              </a:ext>
            </a:extLst>
          </p:cNvPr>
          <p:cNvSpPr/>
          <p:nvPr userDrawn="1"/>
        </p:nvSpPr>
        <p:spPr>
          <a:xfrm>
            <a:off x="0" y="806538"/>
            <a:ext cx="453601" cy="36304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961648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390CC524-3900-1041-BDBF-D0ABD37D8E8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524500" cy="6858000"/>
          </a:xfrm>
          <a:custGeom>
            <a:avLst/>
            <a:gdLst>
              <a:gd name="connsiteX0" fmla="*/ 0 w 5524500"/>
              <a:gd name="connsiteY0" fmla="*/ 0 h 6858000"/>
              <a:gd name="connsiteX1" fmla="*/ 5524500 w 5524500"/>
              <a:gd name="connsiteY1" fmla="*/ 0 h 6858000"/>
              <a:gd name="connsiteX2" fmla="*/ 5524500 w 5524500"/>
              <a:gd name="connsiteY2" fmla="*/ 806538 h 6858000"/>
              <a:gd name="connsiteX3" fmla="*/ 4952408 w 5524500"/>
              <a:gd name="connsiteY3" fmla="*/ 806538 h 6858000"/>
              <a:gd name="connsiteX4" fmla="*/ 4952408 w 5524500"/>
              <a:gd name="connsiteY4" fmla="*/ 1187539 h 6858000"/>
              <a:gd name="connsiteX5" fmla="*/ 5524500 w 5524500"/>
              <a:gd name="connsiteY5" fmla="*/ 1187539 h 6858000"/>
              <a:gd name="connsiteX6" fmla="*/ 5524500 w 5524500"/>
              <a:gd name="connsiteY6" fmla="*/ 6858000 h 6858000"/>
              <a:gd name="connsiteX7" fmla="*/ 0 w 55245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24500" h="6858000">
                <a:moveTo>
                  <a:pt x="0" y="0"/>
                </a:moveTo>
                <a:lnTo>
                  <a:pt x="5524500" y="0"/>
                </a:lnTo>
                <a:lnTo>
                  <a:pt x="5524500" y="806538"/>
                </a:lnTo>
                <a:lnTo>
                  <a:pt x="4952408" y="806538"/>
                </a:lnTo>
                <a:lnTo>
                  <a:pt x="4952408" y="1187539"/>
                </a:lnTo>
                <a:lnTo>
                  <a:pt x="5524500" y="1187539"/>
                </a:lnTo>
                <a:lnTo>
                  <a:pt x="55245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23592" y="1890876"/>
            <a:ext cx="5387215" cy="408447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10/17/2021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1D49B377-6CF8-9E4B-8973-3F8057D7DF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23592" y="702156"/>
            <a:ext cx="5387215" cy="74015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19" name="Rectangle 1">
            <a:extLst>
              <a:ext uri="{FF2B5EF4-FFF2-40B4-BE49-F238E27FC236}">
                <a16:creationId xmlns:a16="http://schemas.microsoft.com/office/drawing/2014/main" id="{E11F091D-EBC7-D743-82DA-0E177FD421D4}"/>
              </a:ext>
            </a:extLst>
          </p:cNvPr>
          <p:cNvSpPr/>
          <p:nvPr userDrawn="1"/>
        </p:nvSpPr>
        <p:spPr>
          <a:xfrm>
            <a:off x="4952408" y="806538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911834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581191" y="5141974"/>
            <a:ext cx="11029615" cy="125882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10/17/2021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5DC1E635-F6E7-F248-9B85-120581E81180}"/>
              </a:ext>
            </a:extLst>
          </p:cNvPr>
          <p:cNvSpPr/>
          <p:nvPr userDrawn="1"/>
        </p:nvSpPr>
        <p:spPr>
          <a:xfrm>
            <a:off x="109259" y="5552029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661439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4" y="1956391"/>
            <a:ext cx="3863216" cy="4467523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3599" y="1956391"/>
            <a:ext cx="6917210" cy="446752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10/17/2021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C75DA6C-B626-714A-8BBC-6FDDB6BE4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4015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72B4D55A-70C8-E04B-B7E3-3355A1131891}"/>
              </a:ext>
            </a:extLst>
          </p:cNvPr>
          <p:cNvSpPr/>
          <p:nvPr userDrawn="1"/>
        </p:nvSpPr>
        <p:spPr>
          <a:xfrm>
            <a:off x="0" y="806538"/>
            <a:ext cx="453601" cy="36304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301660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81192" y="2847885"/>
            <a:ext cx="4757482" cy="557784"/>
          </a:xfrm>
        </p:spPr>
        <p:txBody>
          <a:bodyPr anchor="ctr">
            <a:noAutofit/>
          </a:bodyPr>
          <a:lstStyle>
            <a:lvl1pPr marL="0" indent="0" algn="ctr">
              <a:buNone/>
              <a:defRPr sz="28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3523046"/>
            <a:ext cx="4757479" cy="2131499"/>
          </a:xfrm>
        </p:spPr>
        <p:txBody>
          <a:bodyPr anchor="t">
            <a:normAutofit/>
          </a:bodyPr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604002" y="2847886"/>
            <a:ext cx="4757483" cy="553373"/>
          </a:xfrm>
        </p:spPr>
        <p:txBody>
          <a:bodyPr anchor="ctr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8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4001" y="3523046"/>
            <a:ext cx="4757484" cy="2131499"/>
          </a:xfrm>
        </p:spPr>
        <p:txBody>
          <a:bodyPr anchor="t">
            <a:normAutofit/>
          </a:bodyPr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10/17/2021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3CA278B-C101-7F4E-B11A-7B91B0C8E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4015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FE5F6035-AACE-6847-8AF4-EB3C4D79EE95}"/>
              </a:ext>
            </a:extLst>
          </p:cNvPr>
          <p:cNvSpPr/>
          <p:nvPr userDrawn="1"/>
        </p:nvSpPr>
        <p:spPr>
          <a:xfrm>
            <a:off x="0" y="806538"/>
            <a:ext cx="453601" cy="36304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D914FC0-3771-6041-9E7C-1C624C85A803}"/>
              </a:ext>
            </a:extLst>
          </p:cNvPr>
          <p:cNvGrpSpPr/>
          <p:nvPr userDrawn="1"/>
        </p:nvGrpSpPr>
        <p:grpSpPr>
          <a:xfrm>
            <a:off x="5463336" y="2250891"/>
            <a:ext cx="1016001" cy="3839220"/>
            <a:chOff x="5510085" y="2250891"/>
            <a:chExt cx="1016001" cy="3839220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AED3128-974C-7F4B-BF36-A3836D1725F6}"/>
                </a:ext>
              </a:extLst>
            </p:cNvPr>
            <p:cNvCxnSpPr/>
            <p:nvPr/>
          </p:nvCxnSpPr>
          <p:spPr>
            <a:xfrm>
              <a:off x="6018085" y="2340176"/>
              <a:ext cx="0" cy="374993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">
              <a:extLst>
                <a:ext uri="{FF2B5EF4-FFF2-40B4-BE49-F238E27FC236}">
                  <a16:creationId xmlns:a16="http://schemas.microsoft.com/office/drawing/2014/main" id="{2D2224CB-5DFF-3D4B-816B-1A44228A23EE}"/>
                </a:ext>
              </a:extLst>
            </p:cNvPr>
            <p:cNvSpPr/>
            <p:nvPr/>
          </p:nvSpPr>
          <p:spPr>
            <a:xfrm>
              <a:off x="5510085" y="2250891"/>
              <a:ext cx="1016001" cy="381001"/>
            </a:xfrm>
            <a:prstGeom prst="rect">
              <a:avLst/>
            </a:prstGeom>
            <a:solidFill>
              <a:schemeClr val="accent1"/>
            </a:solidFill>
            <a:ln w="12700">
              <a:miter lim="400000"/>
            </a:ln>
          </p:spPr>
          <p:txBody>
            <a:bodyPr lIns="25400" tIns="25400" rIns="25400" bIns="25400" anchor="ctr"/>
            <a:lstStyle/>
            <a:p>
              <a:pPr algn="ctr" defTabSz="412750" hangingPunct="0">
                <a:defRPr sz="3200" spc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r>
                <a:rPr lang="en-US" sz="1600" kern="0" noProof="0">
                  <a:solidFill>
                    <a:srgbClr val="FFFFFF"/>
                  </a:solidFill>
                  <a:latin typeface="Helvetica Light"/>
                  <a:sym typeface="Helvetica Light"/>
                </a:rPr>
                <a:t>VS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08255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10/17/2021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2F4516B-8A37-894B-82AE-60204E676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4015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CC16CE43-CB3C-7544-B05B-0A9F706D6FD8}"/>
              </a:ext>
            </a:extLst>
          </p:cNvPr>
          <p:cNvSpPr/>
          <p:nvPr userDrawn="1"/>
        </p:nvSpPr>
        <p:spPr>
          <a:xfrm>
            <a:off x="0" y="806538"/>
            <a:ext cx="453601" cy="36304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970103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10/17/2021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450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rrow Content 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9EEDEA7C-D9D3-5E4A-A0E6-B7A0ED5E0F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81599" y="0"/>
            <a:ext cx="7010400" cy="6858000"/>
          </a:xfrm>
          <a:custGeom>
            <a:avLst/>
            <a:gdLst>
              <a:gd name="connsiteX0" fmla="*/ 0 w 7010400"/>
              <a:gd name="connsiteY0" fmla="*/ 0 h 6858000"/>
              <a:gd name="connsiteX1" fmla="*/ 7010400 w 7010400"/>
              <a:gd name="connsiteY1" fmla="*/ 0 h 6858000"/>
              <a:gd name="connsiteX2" fmla="*/ 7010400 w 7010400"/>
              <a:gd name="connsiteY2" fmla="*/ 6858000 h 6858000"/>
              <a:gd name="connsiteX3" fmla="*/ 0 w 7010400"/>
              <a:gd name="connsiteY3" fmla="*/ 6858000 h 6858000"/>
              <a:gd name="connsiteX4" fmla="*/ 0 w 7010400"/>
              <a:gd name="connsiteY4" fmla="*/ 2620396 h 6858000"/>
              <a:gd name="connsiteX5" fmla="*/ 508001 w 7010400"/>
              <a:gd name="connsiteY5" fmla="*/ 2620396 h 6858000"/>
              <a:gd name="connsiteX6" fmla="*/ 508001 w 7010400"/>
              <a:gd name="connsiteY6" fmla="*/ 2239395 h 6858000"/>
              <a:gd name="connsiteX7" fmla="*/ 0 w 7010400"/>
              <a:gd name="connsiteY7" fmla="*/ 223939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010400" h="6858000">
                <a:moveTo>
                  <a:pt x="0" y="0"/>
                </a:moveTo>
                <a:lnTo>
                  <a:pt x="7010400" y="0"/>
                </a:lnTo>
                <a:lnTo>
                  <a:pt x="7010400" y="6858000"/>
                </a:lnTo>
                <a:lnTo>
                  <a:pt x="0" y="6858000"/>
                </a:lnTo>
                <a:lnTo>
                  <a:pt x="0" y="2620396"/>
                </a:lnTo>
                <a:lnTo>
                  <a:pt x="508001" y="2620396"/>
                </a:lnTo>
                <a:lnTo>
                  <a:pt x="508001" y="2239395"/>
                </a:lnTo>
                <a:lnTo>
                  <a:pt x="0" y="2239395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10/17/2021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EF358276-528D-1F4E-804A-4F9FDE93568A}"/>
              </a:ext>
            </a:extLst>
          </p:cNvPr>
          <p:cNvSpPr/>
          <p:nvPr userDrawn="1"/>
        </p:nvSpPr>
        <p:spPr>
          <a:xfrm>
            <a:off x="4673599" y="2239395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A6817E56-9BF4-B245-9536-10F7E163D7D9}"/>
              </a:ext>
            </a:extLst>
          </p:cNvPr>
          <p:cNvSpPr/>
          <p:nvPr userDrawn="1"/>
        </p:nvSpPr>
        <p:spPr>
          <a:xfrm>
            <a:off x="581192" y="875830"/>
            <a:ext cx="2540001" cy="254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noProof="0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A2F758DC-4792-1D42-83A8-ED4E6CD5F7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4" y="2720636"/>
            <a:ext cx="3863216" cy="3634317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2859246A-0674-144E-84D6-29D5891C06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1192" y="1304660"/>
            <a:ext cx="3863216" cy="141597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 dirty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371828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10/17/2021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48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95" r:id="rId3"/>
    <p:sldLayoutId id="2147483676" r:id="rId4"/>
    <p:sldLayoutId id="2147483677" r:id="rId5"/>
    <p:sldLayoutId id="2147483684" r:id="rId6"/>
    <p:sldLayoutId id="2147483678" r:id="rId7"/>
    <p:sldLayoutId id="2147483679" r:id="rId8"/>
    <p:sldLayoutId id="2147483698" r:id="rId9"/>
    <p:sldLayoutId id="2147483697" r:id="rId10"/>
    <p:sldLayoutId id="2147483696" r:id="rId11"/>
    <p:sldLayoutId id="2147483693" r:id="rId12"/>
    <p:sldLayoutId id="2147483694" r:id="rId13"/>
    <p:sldLayoutId id="2147483692" r:id="rId14"/>
    <p:sldLayoutId id="2147483691" r:id="rId15"/>
    <p:sldLayoutId id="2147483689" r:id="rId16"/>
    <p:sldLayoutId id="2147483690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CA69D-9764-6F43-A39D-17C946E0EF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Lab 3 – Bayesian learning and boosting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1C4BF9-0712-B24C-9B29-1A941E1871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Machine Learning – DD2421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F6707D-CA3A-4E9C-ADF4-B8853F4D7A27}"/>
              </a:ext>
            </a:extLst>
          </p:cNvPr>
          <p:cNvSpPr txBox="1"/>
          <p:nvPr/>
        </p:nvSpPr>
        <p:spPr>
          <a:xfrm>
            <a:off x="3048000" y="324764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GB" sz="18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044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A2BD8-448F-474C-BD37-54043ABB7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Bayesian </a:t>
            </a:r>
            <a:r>
              <a:rPr lang="en-GB"/>
              <a:t>Classifier accuracies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CCE1A7-598C-48E6-94D2-CC07FF1CB1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417495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D7D31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aramond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_Light_Sales Pitch_01_Win32_AS_v4" id="{AE3810B2-EB50-490A-9B4E-9FA07A4550C3}" vid="{D5F0F717-C359-4A2D-BDB0-CA99CA6877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DC43B05-D266-4257-98DE-FF9D8CEDAE76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8435A0B9-5F49-415F-9BEE-591FDACE98D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76AEDE5-E9AF-4E9F-97C3-19B848D35A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Minimalist light sales pitch</Template>
  <TotalTime>39</TotalTime>
  <Words>15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Calibri</vt:lpstr>
      <vt:lpstr>Garamond</vt:lpstr>
      <vt:lpstr>Helvetica Light</vt:lpstr>
      <vt:lpstr>Lucida Console</vt:lpstr>
      <vt:lpstr>Wingdings 2</vt:lpstr>
      <vt:lpstr>DividendVTI</vt:lpstr>
      <vt:lpstr>Lab 3 – Bayesian learning and boosting </vt:lpstr>
      <vt:lpstr>Bayesian Classifier accuracies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 pitch </dc:title>
  <dc:creator>Abel Valko</dc:creator>
  <cp:lastModifiedBy>Abel Valko</cp:lastModifiedBy>
  <cp:revision>1</cp:revision>
  <dcterms:created xsi:type="dcterms:W3CDTF">2021-10-17T12:49:17Z</dcterms:created>
  <dcterms:modified xsi:type="dcterms:W3CDTF">2021-10-17T13:29:05Z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