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9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043AE-8675-4C68-9CB4-98B7E215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FB70E-457B-4F32-9C40-1B95F11B1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6E335-6B7D-410E-BFD5-2261B4FC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3A9D2-8D8C-428E-9002-C148F575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D06FD-A881-456A-912B-B3B5A8E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33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4474-0221-4F75-B8E8-746DE6D0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CA7FA2-619B-481C-A9EB-FD2A5B54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DBFF3-A6C9-451A-8965-C20D64A6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53F1F-9528-46AF-80CC-AF55291C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A241D-F290-498D-BD69-0ABACB2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54BC06-D752-4739-AB1F-6D610396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5EF72-96DE-4BBA-A161-9FC0E8C5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ED8F4-EF91-4A6F-AB3E-AE2D6CAE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11C40-005C-45BA-9178-6703917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B544B-0C01-4279-9164-6D9DD4D7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F9B03-2DD1-4583-A922-AF8C7E4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3ED42-C1C8-45B5-88F8-CCC3070C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E86EB-DA55-415C-A306-275C764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D1267-119D-4CEE-8407-4780FD92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E8F47-935C-4624-A554-6D742140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7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0395-6F55-4873-8A76-38A9D59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98D07-3CE6-4D37-9DB9-09D5FE36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5132-B957-4082-99D6-AAA78253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E6919-6F8F-47AE-A633-77E0712A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2B45B-C3CD-4006-ADA5-4232D66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7763-CDFA-4948-9389-3E09BD0D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9FAB3-3CAF-40B4-840C-C84D7FA35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25CF2F-7701-4CF5-BA84-F352D863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2FE629-6BC6-4374-980A-9FC684A5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E37B0-6ABB-43CF-AAD4-8A6A80B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7AB7EC-A83B-45B4-B0AD-DC767B50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1316-7D23-4C99-BABA-4BE0A8B1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211B4-AB1F-4D25-958C-8AD7793D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D2280-8C0A-4AEF-B7E9-8B4121FE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C47CF-55F7-42A1-A603-82F781923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C41CF2-CFE9-4668-A513-C67D5C14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1DF210-651F-411D-972E-03019EFB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43F3B8-0EEF-45F7-932A-4182C77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687D3A-D639-42CA-8A33-A88E531B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7035D-BD24-4C4A-8EFE-29202768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9D6A4C-1D82-46B6-B237-E3ED57A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8AE6D1-FC2F-48C9-A919-173272CC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B8A0D6-AC5B-43DE-B10A-7F28FC5C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9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1187B7-01D3-40A6-8726-FAB91C3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17AB4E-C5AE-4862-A938-66D48EC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A6DF7F-F777-4954-BB43-F321A291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DC11-CC34-4EEF-BF6F-7587FAD1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B8A15-BB3E-4EA9-8AAC-1D668259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7807E-FAF5-4FA0-B979-8CA13CC38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9B6BEA-071D-445F-9FBC-0F4DF66B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2127B-D807-4490-A1E1-3D7E58B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DB9EE4-42C2-4953-945E-0B95A4D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F85E5-0D33-438D-8536-594845F1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EE1507-5DE5-4219-AAC9-79BECC414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FECDCB-652E-4F58-8F5E-075B7DA7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09585A-1907-421C-AEB9-F0DCCA2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8FF2F-2AAF-4657-A115-075EA15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3499D-AE5C-4222-8F29-B3ED3B3D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3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F97E86-32DD-4476-AC59-A5D1792A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DC1B3E-9091-4D07-87C8-D9736DE1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59681-FCFF-4391-9D60-3B1F2C185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2DF0-D746-47FF-8297-B328A633E3F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31C58-6425-4582-B51D-DC10646B3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B7729-A953-4B0E-9761-FDF2952D9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C738-0491-483D-BADB-1FF3EBCD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126FAB0-82AD-4A18-8A49-20CE500E4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87" y="1517995"/>
            <a:ext cx="3139036" cy="3060700"/>
          </a:xfrm>
          <a:prstGeom prst="rect">
            <a:avLst/>
          </a:prstGeom>
        </p:spPr>
      </p:pic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37E57E8-F02E-454A-81E2-EE160667F958}"/>
              </a:ext>
            </a:extLst>
          </p:cNvPr>
          <p:cNvSpPr/>
          <p:nvPr/>
        </p:nvSpPr>
        <p:spPr>
          <a:xfrm rot="13500000">
            <a:off x="140533" y="1747538"/>
            <a:ext cx="2800800" cy="28008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02CE249C-564A-4724-AF7C-FC4B01FC49E4}"/>
              </a:ext>
            </a:extLst>
          </p:cNvPr>
          <p:cNvSpPr/>
          <p:nvPr/>
        </p:nvSpPr>
        <p:spPr>
          <a:xfrm rot="18900000">
            <a:off x="2120069" y="-232927"/>
            <a:ext cx="2800800" cy="28008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46F63CDF-A5C5-4599-82FE-CDC0056EB656}"/>
              </a:ext>
            </a:extLst>
          </p:cNvPr>
          <p:cNvSpPr/>
          <p:nvPr/>
        </p:nvSpPr>
        <p:spPr>
          <a:xfrm rot="16200000">
            <a:off x="3322424" y="2949893"/>
            <a:ext cx="2179021" cy="2178000"/>
          </a:xfrm>
          <a:prstGeom prst="rtTriangle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Retângulo 22">
            <a:extLst>
              <a:ext uri="{FF2B5EF4-FFF2-40B4-BE49-F238E27FC236}">
                <a16:creationId xmlns:a16="http://schemas.microsoft.com/office/drawing/2014/main" id="{7A5E98D6-4EAF-4601-A416-ABEDCE49FC4E}"/>
              </a:ext>
            </a:extLst>
          </p:cNvPr>
          <p:cNvSpPr/>
          <p:nvPr/>
        </p:nvSpPr>
        <p:spPr>
          <a:xfrm rot="2700000">
            <a:off x="4870934" y="1428427"/>
            <a:ext cx="1260000" cy="126000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FC33739-5A72-487D-8CCA-A80F3EBC08BA}"/>
              </a:ext>
            </a:extLst>
          </p:cNvPr>
          <p:cNvSpPr/>
          <p:nvPr/>
        </p:nvSpPr>
        <p:spPr>
          <a:xfrm rot="2700000">
            <a:off x="3881014" y="2278387"/>
            <a:ext cx="1260000" cy="153991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4BD97002-6F3A-4903-A352-83810CA76B58}"/>
              </a:ext>
            </a:extLst>
          </p:cNvPr>
          <p:cNvSpPr/>
          <p:nvPr/>
        </p:nvSpPr>
        <p:spPr>
          <a:xfrm rot="8100000">
            <a:off x="2890468" y="3408892"/>
            <a:ext cx="1260000" cy="126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Paralelogramo 25">
            <a:extLst>
              <a:ext uri="{FF2B5EF4-FFF2-40B4-BE49-F238E27FC236}">
                <a16:creationId xmlns:a16="http://schemas.microsoft.com/office/drawing/2014/main" id="{87039C8D-D8A3-48BD-98FC-18B8BBF09845}"/>
              </a:ext>
            </a:extLst>
          </p:cNvPr>
          <p:cNvSpPr/>
          <p:nvPr/>
        </p:nvSpPr>
        <p:spPr>
          <a:xfrm>
            <a:off x="1540433" y="4035886"/>
            <a:ext cx="2870989" cy="1094899"/>
          </a:xfrm>
          <a:custGeom>
            <a:avLst/>
            <a:gdLst>
              <a:gd name="connsiteX0" fmla="*/ 0 w 2744784"/>
              <a:gd name="connsiteY0" fmla="*/ 1092312 h 1092312"/>
              <a:gd name="connsiteX1" fmla="*/ 273078 w 2744784"/>
              <a:gd name="connsiteY1" fmla="*/ 0 h 1092312"/>
              <a:gd name="connsiteX2" fmla="*/ 2744784 w 2744784"/>
              <a:gd name="connsiteY2" fmla="*/ 0 h 1092312"/>
              <a:gd name="connsiteX3" fmla="*/ 2471706 w 2744784"/>
              <a:gd name="connsiteY3" fmla="*/ 1092312 h 1092312"/>
              <a:gd name="connsiteX4" fmla="*/ 0 w 2744784"/>
              <a:gd name="connsiteY4" fmla="*/ 1092312 h 1092312"/>
              <a:gd name="connsiteX0" fmla="*/ 0 w 2744784"/>
              <a:gd name="connsiteY0" fmla="*/ 1092312 h 1107552"/>
              <a:gd name="connsiteX1" fmla="*/ 273078 w 2744784"/>
              <a:gd name="connsiteY1" fmla="*/ 0 h 1107552"/>
              <a:gd name="connsiteX2" fmla="*/ 2744784 w 2744784"/>
              <a:gd name="connsiteY2" fmla="*/ 0 h 1107552"/>
              <a:gd name="connsiteX3" fmla="*/ 2205006 w 2744784"/>
              <a:gd name="connsiteY3" fmla="*/ 1107552 h 1107552"/>
              <a:gd name="connsiteX4" fmla="*/ 0 w 2744784"/>
              <a:gd name="connsiteY4" fmla="*/ 1092312 h 1107552"/>
              <a:gd name="connsiteX0" fmla="*/ 0 w 2744784"/>
              <a:gd name="connsiteY0" fmla="*/ 1092312 h 1092312"/>
              <a:gd name="connsiteX1" fmla="*/ 273078 w 2744784"/>
              <a:gd name="connsiteY1" fmla="*/ 0 h 1092312"/>
              <a:gd name="connsiteX2" fmla="*/ 2744784 w 2744784"/>
              <a:gd name="connsiteY2" fmla="*/ 0 h 1092312"/>
              <a:gd name="connsiteX3" fmla="*/ 1804956 w 2744784"/>
              <a:gd name="connsiteY3" fmla="*/ 1005158 h 1092312"/>
              <a:gd name="connsiteX4" fmla="*/ 0 w 2744784"/>
              <a:gd name="connsiteY4" fmla="*/ 1092312 h 1092312"/>
              <a:gd name="connsiteX0" fmla="*/ 0 w 2744784"/>
              <a:gd name="connsiteY0" fmla="*/ 1092312 h 1092312"/>
              <a:gd name="connsiteX1" fmla="*/ 273078 w 2744784"/>
              <a:gd name="connsiteY1" fmla="*/ 0 h 1092312"/>
              <a:gd name="connsiteX2" fmla="*/ 2744784 w 2744784"/>
              <a:gd name="connsiteY2" fmla="*/ 0 h 1092312"/>
              <a:gd name="connsiteX3" fmla="*/ 1785906 w 2744784"/>
              <a:gd name="connsiteY3" fmla="*/ 1088502 h 1092312"/>
              <a:gd name="connsiteX4" fmla="*/ 0 w 2744784"/>
              <a:gd name="connsiteY4" fmla="*/ 1092312 h 1092312"/>
              <a:gd name="connsiteX0" fmla="*/ 0 w 2866227"/>
              <a:gd name="connsiteY0" fmla="*/ 1092312 h 1092312"/>
              <a:gd name="connsiteX1" fmla="*/ 273078 w 2866227"/>
              <a:gd name="connsiteY1" fmla="*/ 0 h 1092312"/>
              <a:gd name="connsiteX2" fmla="*/ 2866227 w 2866227"/>
              <a:gd name="connsiteY2" fmla="*/ 4763 h 1092312"/>
              <a:gd name="connsiteX3" fmla="*/ 1785906 w 2866227"/>
              <a:gd name="connsiteY3" fmla="*/ 1088502 h 1092312"/>
              <a:gd name="connsiteX4" fmla="*/ 0 w 2866227"/>
              <a:gd name="connsiteY4" fmla="*/ 1092312 h 1092312"/>
              <a:gd name="connsiteX0" fmla="*/ 0 w 2866227"/>
              <a:gd name="connsiteY0" fmla="*/ 1087549 h 1087549"/>
              <a:gd name="connsiteX1" fmla="*/ 1375596 w 2866227"/>
              <a:gd name="connsiteY1" fmla="*/ 302418 h 1087549"/>
              <a:gd name="connsiteX2" fmla="*/ 2866227 w 2866227"/>
              <a:gd name="connsiteY2" fmla="*/ 0 h 1087549"/>
              <a:gd name="connsiteX3" fmla="*/ 1785906 w 2866227"/>
              <a:gd name="connsiteY3" fmla="*/ 1083739 h 1087549"/>
              <a:gd name="connsiteX4" fmla="*/ 0 w 2866227"/>
              <a:gd name="connsiteY4" fmla="*/ 1087549 h 1087549"/>
              <a:gd name="connsiteX0" fmla="*/ 0 w 2866227"/>
              <a:gd name="connsiteY0" fmla="*/ 1089931 h 1089931"/>
              <a:gd name="connsiteX1" fmla="*/ 1087464 w 2866227"/>
              <a:gd name="connsiteY1" fmla="*/ 0 h 1089931"/>
              <a:gd name="connsiteX2" fmla="*/ 2866227 w 2866227"/>
              <a:gd name="connsiteY2" fmla="*/ 2382 h 1089931"/>
              <a:gd name="connsiteX3" fmla="*/ 1785906 w 2866227"/>
              <a:gd name="connsiteY3" fmla="*/ 1086121 h 1089931"/>
              <a:gd name="connsiteX4" fmla="*/ 0 w 2866227"/>
              <a:gd name="connsiteY4" fmla="*/ 1089931 h 1089931"/>
              <a:gd name="connsiteX0" fmla="*/ 0 w 2770977"/>
              <a:gd name="connsiteY0" fmla="*/ 1092312 h 1092312"/>
              <a:gd name="connsiteX1" fmla="*/ 992214 w 2770977"/>
              <a:gd name="connsiteY1" fmla="*/ 0 h 1092312"/>
              <a:gd name="connsiteX2" fmla="*/ 2770977 w 2770977"/>
              <a:gd name="connsiteY2" fmla="*/ 2382 h 1092312"/>
              <a:gd name="connsiteX3" fmla="*/ 1690656 w 2770977"/>
              <a:gd name="connsiteY3" fmla="*/ 1086121 h 1092312"/>
              <a:gd name="connsiteX4" fmla="*/ 0 w 2770977"/>
              <a:gd name="connsiteY4" fmla="*/ 1092312 h 1092312"/>
              <a:gd name="connsiteX0" fmla="*/ 0 w 2863846"/>
              <a:gd name="connsiteY0" fmla="*/ 1085168 h 1086121"/>
              <a:gd name="connsiteX1" fmla="*/ 1085083 w 2863846"/>
              <a:gd name="connsiteY1" fmla="*/ 0 h 1086121"/>
              <a:gd name="connsiteX2" fmla="*/ 2863846 w 2863846"/>
              <a:gd name="connsiteY2" fmla="*/ 2382 h 1086121"/>
              <a:gd name="connsiteX3" fmla="*/ 1783525 w 2863846"/>
              <a:gd name="connsiteY3" fmla="*/ 1086121 h 1086121"/>
              <a:gd name="connsiteX4" fmla="*/ 0 w 2863846"/>
              <a:gd name="connsiteY4" fmla="*/ 1085168 h 1086121"/>
              <a:gd name="connsiteX0" fmla="*/ 0 w 2863846"/>
              <a:gd name="connsiteY0" fmla="*/ 1085168 h 1088502"/>
              <a:gd name="connsiteX1" fmla="*/ 1085083 w 2863846"/>
              <a:gd name="connsiteY1" fmla="*/ 0 h 1088502"/>
              <a:gd name="connsiteX2" fmla="*/ 2863846 w 2863846"/>
              <a:gd name="connsiteY2" fmla="*/ 2382 h 1088502"/>
              <a:gd name="connsiteX3" fmla="*/ 1785906 w 2863846"/>
              <a:gd name="connsiteY3" fmla="*/ 1088502 h 1088502"/>
              <a:gd name="connsiteX4" fmla="*/ 0 w 2863846"/>
              <a:gd name="connsiteY4" fmla="*/ 1085168 h 1088502"/>
              <a:gd name="connsiteX0" fmla="*/ 0 w 2863846"/>
              <a:gd name="connsiteY0" fmla="*/ 1085168 h 1093258"/>
              <a:gd name="connsiteX1" fmla="*/ 1085083 w 2863846"/>
              <a:gd name="connsiteY1" fmla="*/ 0 h 1093258"/>
              <a:gd name="connsiteX2" fmla="*/ 2863846 w 2863846"/>
              <a:gd name="connsiteY2" fmla="*/ 2382 h 1093258"/>
              <a:gd name="connsiteX3" fmla="*/ 1778762 w 2863846"/>
              <a:gd name="connsiteY3" fmla="*/ 1093258 h 1093258"/>
              <a:gd name="connsiteX4" fmla="*/ 0 w 2863846"/>
              <a:gd name="connsiteY4" fmla="*/ 1085168 h 1093258"/>
              <a:gd name="connsiteX0" fmla="*/ 0 w 2863846"/>
              <a:gd name="connsiteY0" fmla="*/ 1085168 h 1093258"/>
              <a:gd name="connsiteX1" fmla="*/ 1085083 w 2863846"/>
              <a:gd name="connsiteY1" fmla="*/ 0 h 1093258"/>
              <a:gd name="connsiteX2" fmla="*/ 2863846 w 2863846"/>
              <a:gd name="connsiteY2" fmla="*/ 2382 h 1093258"/>
              <a:gd name="connsiteX3" fmla="*/ 1769237 w 2863846"/>
              <a:gd name="connsiteY3" fmla="*/ 1093258 h 1093258"/>
              <a:gd name="connsiteX4" fmla="*/ 0 w 2863846"/>
              <a:gd name="connsiteY4" fmla="*/ 1085168 h 1093258"/>
              <a:gd name="connsiteX0" fmla="*/ 0 w 2868608"/>
              <a:gd name="connsiteY0" fmla="*/ 1087546 h 1093258"/>
              <a:gd name="connsiteX1" fmla="*/ 1089845 w 2868608"/>
              <a:gd name="connsiteY1" fmla="*/ 0 h 1093258"/>
              <a:gd name="connsiteX2" fmla="*/ 2868608 w 2868608"/>
              <a:gd name="connsiteY2" fmla="*/ 2382 h 1093258"/>
              <a:gd name="connsiteX3" fmla="*/ 1773999 w 2868608"/>
              <a:gd name="connsiteY3" fmla="*/ 1093258 h 1093258"/>
              <a:gd name="connsiteX4" fmla="*/ 0 w 2868608"/>
              <a:gd name="connsiteY4" fmla="*/ 1087546 h 1093258"/>
              <a:gd name="connsiteX0" fmla="*/ 0 w 2870989"/>
              <a:gd name="connsiteY0" fmla="*/ 1092300 h 1093258"/>
              <a:gd name="connsiteX1" fmla="*/ 1092226 w 2870989"/>
              <a:gd name="connsiteY1" fmla="*/ 0 h 1093258"/>
              <a:gd name="connsiteX2" fmla="*/ 2870989 w 2870989"/>
              <a:gd name="connsiteY2" fmla="*/ 2382 h 1093258"/>
              <a:gd name="connsiteX3" fmla="*/ 1776380 w 2870989"/>
              <a:gd name="connsiteY3" fmla="*/ 1093258 h 1093258"/>
              <a:gd name="connsiteX4" fmla="*/ 0 w 2870989"/>
              <a:gd name="connsiteY4" fmla="*/ 1092300 h 1093258"/>
              <a:gd name="connsiteX0" fmla="*/ 0 w 2870989"/>
              <a:gd name="connsiteY0" fmla="*/ 1092300 h 1093258"/>
              <a:gd name="connsiteX1" fmla="*/ 1092226 w 2870989"/>
              <a:gd name="connsiteY1" fmla="*/ 0 h 1093258"/>
              <a:gd name="connsiteX2" fmla="*/ 2870989 w 2870989"/>
              <a:gd name="connsiteY2" fmla="*/ 2382 h 1093258"/>
              <a:gd name="connsiteX3" fmla="*/ 1781143 w 2870989"/>
              <a:gd name="connsiteY3" fmla="*/ 1093258 h 1093258"/>
              <a:gd name="connsiteX4" fmla="*/ 0 w 2870989"/>
              <a:gd name="connsiteY4" fmla="*/ 1092300 h 10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989" h="1093258">
                <a:moveTo>
                  <a:pt x="0" y="1092300"/>
                </a:moveTo>
                <a:lnTo>
                  <a:pt x="1092226" y="0"/>
                </a:lnTo>
                <a:lnTo>
                  <a:pt x="2870989" y="2382"/>
                </a:lnTo>
                <a:lnTo>
                  <a:pt x="1781143" y="1093258"/>
                </a:lnTo>
                <a:lnTo>
                  <a:pt x="0" y="10923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646EA32-3537-4E0E-A47C-D906FB618F25}"/>
              </a:ext>
            </a:extLst>
          </p:cNvPr>
          <p:cNvSpPr/>
          <p:nvPr/>
        </p:nvSpPr>
        <p:spPr>
          <a:xfrm>
            <a:off x="6096000" y="1068345"/>
            <a:ext cx="3960000" cy="396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71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Ramos</dc:creator>
  <cp:lastModifiedBy>Rodrigo Ramos</cp:lastModifiedBy>
  <cp:revision>7</cp:revision>
  <dcterms:created xsi:type="dcterms:W3CDTF">2024-06-05T00:05:55Z</dcterms:created>
  <dcterms:modified xsi:type="dcterms:W3CDTF">2024-06-05T02:01:13Z</dcterms:modified>
</cp:coreProperties>
</file>