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5" r:id="rId5"/>
    <p:sldId id="257" r:id="rId6"/>
    <p:sldId id="267" r:id="rId7"/>
    <p:sldId id="268" r:id="rId8"/>
    <p:sldId id="259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6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 err="1"/>
              <a:t>Cuida-Aí</a:t>
            </a:r>
            <a:br>
              <a:rPr lang="pt-BR" altLang="pt-BR" sz="4400" dirty="0"/>
            </a:br>
            <a:r>
              <a:rPr lang="pt-BR" altLang="pt-BR" sz="4400" dirty="0"/>
              <a:t>Fernandes Sistemas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935632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Rodrigo Fernandes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Adotar padrões de projeto dentro da programação com a utilização do Spring;</a:t>
            </a:r>
          </a:p>
          <a:p>
            <a:r>
              <a:rPr lang="pt-BR" dirty="0"/>
              <a:t>Tecnologias novas a serem utilizadas;</a:t>
            </a:r>
          </a:p>
          <a:p>
            <a:r>
              <a:rPr lang="pt-BR" dirty="0"/>
              <a:t>Parte lógico do </a:t>
            </a:r>
            <a:r>
              <a:rPr lang="pt-BR" dirty="0" err="1"/>
              <a:t>backend</a:t>
            </a:r>
            <a:r>
              <a:rPr lang="pt-BR" dirty="0"/>
              <a:t> e todos seus funcionamentos.</a:t>
            </a:r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Alteração da linguagem a ser adotada no </a:t>
            </a:r>
            <a:r>
              <a:rPr lang="pt-BR" dirty="0" err="1"/>
              <a:t>frontend</a:t>
            </a:r>
            <a:r>
              <a:rPr lang="pt-BR" dirty="0"/>
              <a:t>;</a:t>
            </a:r>
          </a:p>
          <a:p>
            <a:r>
              <a:rPr lang="pt-BR" dirty="0"/>
              <a:t>Utilização do </a:t>
            </a:r>
            <a:r>
              <a:rPr lang="pt-BR" dirty="0" err="1"/>
              <a:t>PrimeFaces</a:t>
            </a:r>
            <a:r>
              <a:rPr lang="pt-BR" dirty="0"/>
              <a:t> para o </a:t>
            </a:r>
            <a:r>
              <a:rPr lang="pt-BR" dirty="0" err="1"/>
              <a:t>frontend</a:t>
            </a:r>
            <a:r>
              <a:rPr lang="pt-BR" dirty="0"/>
              <a:t>;</a:t>
            </a:r>
          </a:p>
          <a:p>
            <a:r>
              <a:rPr lang="pt-BR" dirty="0"/>
              <a:t>Utilização banco de dados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  <a:p>
            <a:r>
              <a:rPr lang="pt-BR" dirty="0"/>
              <a:t>Métodos de generalização do código fonte.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9DE12D-E15C-45A0-B4EF-1618CA7F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6840760" cy="44912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620F9E-094C-4263-9119-DDCF9080859B}"/>
              </a:ext>
            </a:extLst>
          </p:cNvPr>
          <p:cNvSpPr txBox="1"/>
          <p:nvPr/>
        </p:nvSpPr>
        <p:spPr>
          <a:xfrm>
            <a:off x="899592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Login:</a:t>
            </a:r>
          </a:p>
        </p:txBody>
      </p:sp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Projeto das telas</a:t>
            </a:r>
            <a:endParaRPr lang="pt-BR" dirty="0"/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4E07850-1E25-4DBC-A2F9-4F33E740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14156"/>
            <a:ext cx="7776864" cy="44819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DFB4C8-B49C-44BC-AB7D-237E8DD0154E}"/>
              </a:ext>
            </a:extLst>
          </p:cNvPr>
          <p:cNvSpPr txBox="1"/>
          <p:nvPr/>
        </p:nvSpPr>
        <p:spPr>
          <a:xfrm>
            <a:off x="899592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Inicial:</a:t>
            </a:r>
          </a:p>
        </p:txBody>
      </p:sp>
    </p:spTree>
    <p:extLst>
      <p:ext uri="{BB962C8B-B14F-4D97-AF65-F5344CB8AC3E}">
        <p14:creationId xmlns:p14="http://schemas.microsoft.com/office/powerpoint/2010/main" val="31077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248AFBE-976C-441E-A139-A971F193E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7704856" cy="43064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5EF38C-C66A-4362-BB9E-1A4343B01116}"/>
              </a:ext>
            </a:extLst>
          </p:cNvPr>
          <p:cNvSpPr txBox="1"/>
          <p:nvPr/>
        </p:nvSpPr>
        <p:spPr>
          <a:xfrm>
            <a:off x="899592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Cadastro:</a:t>
            </a:r>
          </a:p>
        </p:txBody>
      </p:sp>
    </p:spTree>
    <p:extLst>
      <p:ext uri="{BB962C8B-B14F-4D97-AF65-F5344CB8AC3E}">
        <p14:creationId xmlns:p14="http://schemas.microsoft.com/office/powerpoint/2010/main" val="14004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eaLnBrk="1" hangingPunct="1"/>
            <a:r>
              <a:rPr lang="pt-BR" altLang="x-none" sz="2000" dirty="0"/>
              <a:t>RF 01 - </a:t>
            </a:r>
            <a:r>
              <a:rPr lang="pt-BR" sz="2000" dirty="0"/>
              <a:t>O sistema deve permitir o login do usuário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6600"/>
                </a:solidFill>
              </a:rPr>
              <a:t>Ainda não foi implementado;</a:t>
            </a:r>
          </a:p>
          <a:p>
            <a:pPr eaLnBrk="1" hangingPunct="1"/>
            <a:r>
              <a:rPr lang="pt-BR" altLang="x-none" sz="2000" dirty="0"/>
              <a:t>RF 02 -</a:t>
            </a:r>
            <a:r>
              <a:rPr lang="pt-BR" sz="2000" dirty="0"/>
              <a:t>O Sistema deve permitir o cadastro dos pais;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Desenvolvido </a:t>
            </a:r>
            <a:r>
              <a:rPr lang="pt-BR" altLang="x-none" sz="1600" dirty="0" err="1"/>
              <a:t>backend</a:t>
            </a:r>
            <a:r>
              <a:rPr lang="pt-BR" altLang="x-none" sz="1600" dirty="0"/>
              <a:t>, falta </a:t>
            </a:r>
            <a:r>
              <a:rPr lang="pt-BR" altLang="x-none" sz="1600" dirty="0" err="1"/>
              <a:t>frontend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 03 - </a:t>
            </a:r>
            <a:r>
              <a:rPr lang="pt-BR" sz="2000" dirty="0"/>
              <a:t>O Sistema deve permitir o cadastro dos filhos;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Desenvolvido </a:t>
            </a:r>
            <a:r>
              <a:rPr lang="pt-BR" altLang="x-none" sz="1600" dirty="0" err="1"/>
              <a:t>backend</a:t>
            </a:r>
            <a:r>
              <a:rPr lang="pt-BR" altLang="x-none" sz="1600" dirty="0"/>
              <a:t>, falta </a:t>
            </a:r>
            <a:r>
              <a:rPr lang="pt-BR" altLang="x-none" sz="1600" dirty="0" err="1"/>
              <a:t>frontend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 04 - </a:t>
            </a:r>
            <a:r>
              <a:rPr lang="pt-BR" sz="2000" dirty="0"/>
              <a:t>O Sistema deve permitir o cadastro de usuários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Desenvolvido </a:t>
            </a:r>
            <a:r>
              <a:rPr lang="pt-BR" altLang="x-none" sz="1600" dirty="0" err="1"/>
              <a:t>backend</a:t>
            </a:r>
            <a:r>
              <a:rPr lang="pt-BR" altLang="x-none" sz="1600" dirty="0"/>
              <a:t>, falta </a:t>
            </a:r>
            <a:r>
              <a:rPr lang="pt-BR" altLang="x-none" sz="1600" dirty="0" err="1"/>
              <a:t>frontend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 05 - </a:t>
            </a:r>
            <a:r>
              <a:rPr lang="pt-BR" sz="2000" dirty="0"/>
              <a:t>O Sistema deve permitir o cadastro de cidades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Desenvolvido </a:t>
            </a:r>
            <a:r>
              <a:rPr lang="pt-BR" altLang="x-none" sz="1600" dirty="0" err="1"/>
              <a:t>backend</a:t>
            </a:r>
            <a:r>
              <a:rPr lang="pt-BR" altLang="x-none" sz="1600" dirty="0"/>
              <a:t>, falta </a:t>
            </a:r>
            <a:r>
              <a:rPr lang="pt-BR" altLang="x-none" sz="1600" dirty="0" err="1"/>
              <a:t>frontend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 06 - </a:t>
            </a:r>
            <a:r>
              <a:rPr lang="pt-BR" sz="2000" dirty="0"/>
              <a:t>O sistema deve permitir o cadastro de estados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Desenvolvido </a:t>
            </a:r>
            <a:r>
              <a:rPr lang="pt-BR" altLang="x-none" sz="1600" dirty="0" err="1"/>
              <a:t>backend</a:t>
            </a:r>
            <a:r>
              <a:rPr lang="pt-BR" altLang="x-none" sz="1600" dirty="0"/>
              <a:t>, falta </a:t>
            </a:r>
            <a:r>
              <a:rPr lang="pt-BR" altLang="x-none" sz="1600" dirty="0" err="1"/>
              <a:t>frontend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 07 - </a:t>
            </a:r>
            <a:r>
              <a:rPr lang="pt-BR" sz="2000" dirty="0"/>
              <a:t>O sistema deve permitir o cadastro de bairros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Desenvolvido </a:t>
            </a:r>
            <a:r>
              <a:rPr lang="pt-BR" altLang="x-none" sz="1600" dirty="0" err="1"/>
              <a:t>backend</a:t>
            </a:r>
            <a:r>
              <a:rPr lang="pt-BR" altLang="x-none" sz="1600" dirty="0"/>
              <a:t>, falta </a:t>
            </a:r>
            <a:r>
              <a:rPr lang="pt-BR" altLang="x-none" sz="1600" dirty="0" err="1"/>
              <a:t>frontend</a:t>
            </a:r>
            <a:r>
              <a:rPr lang="pt-BR" altLang="x-none" sz="16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endParaRPr lang="pt-BR" altLang="x-none" sz="1600" dirty="0"/>
          </a:p>
          <a:p>
            <a:pPr lvl="1" eaLnBrk="1" hangingPunct="1">
              <a:buFont typeface="Courier New" charset="0"/>
              <a:buChar char="o"/>
            </a:pPr>
            <a:endParaRPr lang="pt-BR" altLang="x-none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eaLnBrk="1" hangingPunct="1"/>
            <a:r>
              <a:rPr lang="pt-BR" altLang="x-none" sz="2000" dirty="0"/>
              <a:t>RF 08 - </a:t>
            </a:r>
            <a:r>
              <a:rPr lang="pt-BR" sz="2000" dirty="0"/>
              <a:t>O sistema deve permitir o cadastro de contatos;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Desenvolvido </a:t>
            </a:r>
            <a:r>
              <a:rPr lang="pt-BR" altLang="x-none" sz="1600" dirty="0" err="1"/>
              <a:t>backend</a:t>
            </a:r>
            <a:r>
              <a:rPr lang="pt-BR" altLang="x-none" sz="1600" dirty="0"/>
              <a:t>, falta </a:t>
            </a:r>
            <a:r>
              <a:rPr lang="pt-BR" altLang="x-none" sz="1600" dirty="0" err="1"/>
              <a:t>frontend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 09 -</a:t>
            </a:r>
            <a:r>
              <a:rPr lang="pt-BR" sz="2000" dirty="0"/>
              <a:t>O Sistema deve permitir o cadastro dos endereços;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Desenvolvido </a:t>
            </a:r>
            <a:r>
              <a:rPr lang="pt-BR" altLang="x-none" sz="1600" dirty="0" err="1"/>
              <a:t>backend</a:t>
            </a:r>
            <a:r>
              <a:rPr lang="pt-BR" altLang="x-none" sz="1600" dirty="0"/>
              <a:t>, falta </a:t>
            </a:r>
            <a:r>
              <a:rPr lang="pt-BR" altLang="x-none" sz="1600" dirty="0" err="1"/>
              <a:t>frontend</a:t>
            </a:r>
            <a:r>
              <a:rPr lang="pt-BR" altLang="x-none" sz="1600" dirty="0"/>
              <a:t>;</a:t>
            </a:r>
          </a:p>
          <a:p>
            <a:pPr eaLnBrk="1" hangingPunct="1"/>
            <a:r>
              <a:rPr lang="pt-BR" altLang="x-none" sz="2000" dirty="0"/>
              <a:t>RF 10 - </a:t>
            </a:r>
            <a:r>
              <a:rPr lang="pt-BR" sz="2000" dirty="0"/>
              <a:t>O sistema deve permitir o cadastro de notificações em que a instituição enviará aos pais/responsáveis;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Não implementado</a:t>
            </a:r>
          </a:p>
          <a:p>
            <a:pPr eaLnBrk="1" hangingPunct="1"/>
            <a:r>
              <a:rPr lang="pt-BR" altLang="x-none" sz="2000" dirty="0"/>
              <a:t>RF 11 - </a:t>
            </a:r>
            <a:r>
              <a:rPr lang="pt-BR" sz="2000" dirty="0"/>
              <a:t>O sistema deve permitir o cadastro de notificações em que o pai/responsável enviará para a instituição avisando sobre seu filho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Conforme cronograma ainda não chegamos nesta etapa;</a:t>
            </a:r>
          </a:p>
          <a:p>
            <a:pPr eaLnBrk="1" hangingPunct="1"/>
            <a:r>
              <a:rPr lang="pt-BR" altLang="x-none" sz="2000" dirty="0"/>
              <a:t>RF 12 - </a:t>
            </a:r>
            <a:r>
              <a:rPr lang="pt-BR" sz="2000" dirty="0"/>
              <a:t>O sistema deve ser capaz de listar as crianças que estão cadastradas no sistema;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Conforme cronograma ainda não chegamos nesta etapa;</a:t>
            </a:r>
          </a:p>
        </p:txBody>
      </p:sp>
    </p:spTree>
    <p:extLst>
      <p:ext uri="{BB962C8B-B14F-4D97-AF65-F5344CB8AC3E}">
        <p14:creationId xmlns:p14="http://schemas.microsoft.com/office/powerpoint/2010/main" val="95443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eaLnBrk="1" hangingPunct="1"/>
            <a:r>
              <a:rPr lang="pt-BR" altLang="x-none" sz="2000" dirty="0"/>
              <a:t>RF 13 - </a:t>
            </a:r>
            <a:r>
              <a:rPr lang="pt-BR" sz="2000" dirty="0"/>
              <a:t>O sistema deve ser capaz de listar os pais que estão cadastrados no sistema;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Conforme cronograma ainda não chegamos nesta etapa;</a:t>
            </a:r>
          </a:p>
          <a:p>
            <a:pPr eaLnBrk="1" hangingPunct="1"/>
            <a:r>
              <a:rPr lang="pt-BR" altLang="x-none" sz="2000" dirty="0"/>
              <a:t>RF 14 - </a:t>
            </a:r>
            <a:r>
              <a:rPr lang="pt-BR" sz="2000" dirty="0"/>
              <a:t>O sistema deve ser capaz de listar as notificações enviadas e recebidas;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Conforme cronograma ainda não chegamos nesta etapa;</a:t>
            </a:r>
          </a:p>
        </p:txBody>
      </p:sp>
    </p:spTree>
    <p:extLst>
      <p:ext uri="{BB962C8B-B14F-4D97-AF65-F5344CB8AC3E}">
        <p14:creationId xmlns:p14="http://schemas.microsoft.com/office/powerpoint/2010/main" val="334982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O aplicativo deve ser desenvolvido em </a:t>
            </a:r>
            <a:r>
              <a:rPr lang="pt-BR" altLang="x-none" sz="2000" dirty="0" err="1"/>
              <a:t>java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Em implementação</a:t>
            </a:r>
          </a:p>
          <a:p>
            <a:pPr eaLnBrk="1" hangingPunct="1"/>
            <a:r>
              <a:rPr lang="pt-BR" altLang="x-none" sz="2000" dirty="0"/>
              <a:t>RNF 02 -</a:t>
            </a:r>
            <a:r>
              <a:rPr lang="pt-BR" altLang="x-none" sz="1600" dirty="0"/>
              <a:t> </a:t>
            </a:r>
            <a:r>
              <a:rPr lang="pt-BR" sz="2000" dirty="0"/>
              <a:t>O sistema deve ser web;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Em implementação</a:t>
            </a:r>
          </a:p>
          <a:p>
            <a:pPr eaLnBrk="1" hangingPunct="1"/>
            <a:r>
              <a:rPr lang="pt-BR" altLang="x-none" sz="2000" dirty="0"/>
              <a:t>RNF 03 - </a:t>
            </a:r>
            <a:r>
              <a:rPr lang="pt-BR" sz="2000" dirty="0"/>
              <a:t>O sistema deve ser de fácil uso;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Em implementação</a:t>
            </a:r>
          </a:p>
          <a:p>
            <a:pPr eaLnBrk="1" hangingPunct="1"/>
            <a:r>
              <a:rPr lang="pt-BR" altLang="x-none" sz="2000" dirty="0"/>
              <a:t>RNF 04 - </a:t>
            </a:r>
            <a:r>
              <a:rPr lang="pt-BR" sz="2000" dirty="0"/>
              <a:t>Responsivo em navegadores;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Não implementado</a:t>
            </a:r>
          </a:p>
          <a:p>
            <a:pPr eaLnBrk="1" hangingPunct="1"/>
            <a:r>
              <a:rPr lang="pt-BR" altLang="x-none" sz="2000" dirty="0"/>
              <a:t>RNF 04 - </a:t>
            </a:r>
            <a:r>
              <a:rPr lang="pt-BR" sz="2000" dirty="0"/>
              <a:t>PostgreSQL;</a:t>
            </a:r>
            <a:endParaRPr lang="pt-BR" altLang="x-none" sz="2000" dirty="0"/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Em implementação</a:t>
            </a:r>
          </a:p>
          <a:p>
            <a:pPr marL="457200" lvl="1" indent="0" eaLnBrk="1" hangingPunct="1">
              <a:buNone/>
            </a:pPr>
            <a:endParaRPr lang="pt-BR" altLang="x-none" sz="1600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pt-BR" altLang="x-none" sz="1600" dirty="0">
              <a:solidFill>
                <a:srgbClr val="FF0000"/>
              </a:solidFill>
            </a:endParaRPr>
          </a:p>
          <a:p>
            <a:pPr lvl="1" eaLnBrk="1" hangingPunct="1">
              <a:buFont typeface="Courier New" charset="0"/>
              <a:buChar char="o"/>
            </a:pPr>
            <a:endParaRPr lang="pt-BR" altLang="x-non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0D7D39-746F-4B41-8F2C-0833D18A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928992" cy="50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441</Words>
  <Application>Microsoft Office PowerPoint</Application>
  <PresentationFormat>Apresentação na tela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Design padrão</vt:lpstr>
      <vt:lpstr>Cuida-Aí Fernandes Sistemas</vt:lpstr>
      <vt:lpstr>Projeto das telas</vt:lpstr>
      <vt:lpstr>Projeto das telas</vt:lpstr>
      <vt:lpstr>Projeto das telas</vt:lpstr>
      <vt:lpstr>Requisitos funcionais</vt:lpstr>
      <vt:lpstr>Requisitos funcionais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Rodrigo Fernandes</cp:lastModifiedBy>
  <cp:revision>23</cp:revision>
  <dcterms:created xsi:type="dcterms:W3CDTF">2012-05-08T00:10:24Z</dcterms:created>
  <dcterms:modified xsi:type="dcterms:W3CDTF">2018-06-18T22:23:10Z</dcterms:modified>
</cp:coreProperties>
</file>