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0" d="100"/>
          <a:sy n="60" d="100"/>
        </p:scale>
        <p:origin x="138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pobianco Lopes" userId="e2602793-81ee-4f40-ac4e-f7a7f9d1e175" providerId="ADAL" clId="{5E4B7503-6885-43C1-8A95-77DFDBD689BD}"/>
    <pc:docChg chg="custSel modSld">
      <pc:chgData name="Mauricio Capobianco Lopes" userId="e2602793-81ee-4f40-ac4e-f7a7f9d1e175" providerId="ADAL" clId="{5E4B7503-6885-43C1-8A95-77DFDBD689BD}" dt="2019-11-21T21:38:28.451" v="70" actId="20577"/>
      <pc:docMkLst>
        <pc:docMk/>
      </pc:docMkLst>
      <pc:sldChg chg="modSp">
        <pc:chgData name="Mauricio Capobianco Lopes" userId="e2602793-81ee-4f40-ac4e-f7a7f9d1e175" providerId="ADAL" clId="{5E4B7503-6885-43C1-8A95-77DFDBD689BD}" dt="2019-11-21T21:38:28.451" v="70" actId="20577"/>
        <pc:sldMkLst>
          <pc:docMk/>
          <pc:sldMk cId="2007070856" sldId="264"/>
        </pc:sldMkLst>
        <pc:spChg chg="mod">
          <ac:chgData name="Mauricio Capobianco Lopes" userId="e2602793-81ee-4f40-ac4e-f7a7f9d1e175" providerId="ADAL" clId="{5E4B7503-6885-43C1-8A95-77DFDBD689BD}" dt="2019-11-21T21:38:28.451" v="70" actId="20577"/>
          <ac:spMkLst>
            <pc:docMk/>
            <pc:sldMk cId="2007070856" sldId="264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7F704396-5C0A-4773-8443-574AD5DF6845}"/>
    <pc:docChg chg="modSld">
      <pc:chgData name="Mauricio Capobianco Lopes" userId="e2602793-81ee-4f40-ac4e-f7a7f9d1e175" providerId="ADAL" clId="{7F704396-5C0A-4773-8443-574AD5DF6845}" dt="2020-02-27T15:12:44.677" v="4" actId="20577"/>
      <pc:docMkLst>
        <pc:docMk/>
      </pc:docMkLst>
      <pc:sldChg chg="modSp">
        <pc:chgData name="Mauricio Capobianco Lopes" userId="e2602793-81ee-4f40-ac4e-f7a7f9d1e175" providerId="ADAL" clId="{7F704396-5C0A-4773-8443-574AD5DF6845}" dt="2020-02-27T15:12:35.257" v="1" actId="20577"/>
        <pc:sldMkLst>
          <pc:docMk/>
          <pc:sldMk cId="2489010789" sldId="261"/>
        </pc:sldMkLst>
        <pc:spChg chg="mod">
          <ac:chgData name="Mauricio Capobianco Lopes" userId="e2602793-81ee-4f40-ac4e-f7a7f9d1e175" providerId="ADAL" clId="{7F704396-5C0A-4773-8443-574AD5DF6845}" dt="2020-02-27T15:12:35.257" v="1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7F704396-5C0A-4773-8443-574AD5DF6845}" dt="2020-02-27T15:12:44.677" v="4" actId="20577"/>
        <pc:sldMkLst>
          <pc:docMk/>
          <pc:sldMk cId="1958979546" sldId="262"/>
        </pc:sldMkLst>
        <pc:spChg chg="mod">
          <ac:chgData name="Mauricio Capobianco Lopes" userId="e2602793-81ee-4f40-ac4e-f7a7f9d1e175" providerId="ADAL" clId="{7F704396-5C0A-4773-8443-574AD5DF6845}" dt="2020-02-27T15:12:44.677" v="4" actId="20577"/>
          <ac:spMkLst>
            <pc:docMk/>
            <pc:sldMk cId="1958979546" sldId="262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8F23CB59-75AD-46E0-83EB-81A7E44221B0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/>
          <a:lstStyle/>
          <a:p>
            <a:r>
              <a:rPr lang="pt-BR" dirty="0"/>
              <a:t>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Aluno(a): </a:t>
            </a:r>
            <a:r>
              <a:rPr lang="pt-BR" dirty="0" err="1"/>
              <a:t>xxxxx</a:t>
            </a:r>
            <a:endParaRPr lang="pt-BR" dirty="0"/>
          </a:p>
          <a:p>
            <a:endParaRPr lang="pt-BR" dirty="0"/>
          </a:p>
          <a:p>
            <a:r>
              <a:rPr lang="pt-BR" dirty="0"/>
              <a:t>Orientador: </a:t>
            </a:r>
            <a:r>
              <a:rPr lang="pt-BR" dirty="0" err="1"/>
              <a:t>yyyyyyy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(Demonstrar os principais resultados e discussões do trabalho)</a:t>
            </a:r>
          </a:p>
          <a:p>
            <a:r>
              <a:rPr lang="pt-BR" dirty="0"/>
              <a:t>(Apresentar sua comparação com os correlatos)</a:t>
            </a:r>
          </a:p>
          <a:p>
            <a:r>
              <a:rPr lang="pt-BR" dirty="0"/>
              <a:t>(Tempo estimado – 4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as principais conclusões e sugestões do trabalho – reforce o atendimento dos objetivos)</a:t>
            </a:r>
          </a:p>
          <a:p>
            <a:r>
              <a:rPr lang="pt-BR" dirty="0"/>
              <a:t>(Aponte o maior número possível de sugestões significativas para continuidade do trabalho)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(Colocar um sumário da apresentação)</a:t>
            </a:r>
          </a:p>
          <a:p>
            <a:r>
              <a:rPr lang="pt-BR" dirty="0"/>
              <a:t>(Tempo estimado – 1 minuto)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(Contextualizar o trabalho – Como ele surgiu? Por que é importante?)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(Objetivo geral e específicos – cuidado para as letras não ficarem pequenas. Tamanho mínimo recomendado: 18)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(Focar nos conceitos, técnicas e ferramentas mais relevantes para a compreensão do trabalho)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(Abordar as características essenciais dos correlatos)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(Apresentar os requisitos funcionais e não funcionais do trabalho)</a:t>
            </a:r>
          </a:p>
          <a:p>
            <a:r>
              <a:rPr lang="pt-BR" dirty="0"/>
              <a:t>(Tempo estimado – 2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(Apresentar os principais diagramas desenvolvidos na especificação e que permitem compreender os elementos essenciais do trabalho</a:t>
            </a:r>
          </a:p>
          <a:p>
            <a:pPr lvl="1"/>
            <a:r>
              <a:rPr lang="pt-BR" dirty="0"/>
              <a:t>Pelo menos um estrutural</a:t>
            </a:r>
          </a:p>
          <a:p>
            <a:pPr lvl="1"/>
            <a:r>
              <a:rPr lang="pt-BR" dirty="0"/>
              <a:t>Pelo menos um comportamental)</a:t>
            </a:r>
          </a:p>
          <a:p>
            <a:r>
              <a:rPr lang="pt-BR" dirty="0"/>
              <a:t>(Cuidado com a legibilidade das figuras – redesenhe-as caso necessário)</a:t>
            </a:r>
          </a:p>
          <a:p>
            <a:r>
              <a:rPr lang="pt-BR" dirty="0"/>
              <a:t>(Tempo estimado – 5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(Focar nas principais técnicas e/ou algoritmos implementados)</a:t>
            </a:r>
          </a:p>
          <a:p>
            <a:r>
              <a:rPr lang="pt-BR" dirty="0"/>
              <a:t>(Apresentar algumas (poucas) telas do software – quando houver. Lembre-se que você irá apresentar o software em funcionamento)</a:t>
            </a:r>
          </a:p>
          <a:p>
            <a:r>
              <a:rPr lang="pt-BR" dirty="0"/>
              <a:t>(Tempo estimado – 3 minutos)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291</Words>
  <Application>Microsoft Office PowerPoint</Application>
  <PresentationFormat>Apresentação na tela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Design padrão</vt:lpstr>
      <vt:lpstr>Título</vt:lpstr>
      <vt:lpstr>Roteiro</vt:lpstr>
      <vt:lpstr>Introdução</vt:lpstr>
      <vt:lpstr>Objetivos</vt:lpstr>
      <vt:lpstr>Fundamentação Teórica</vt:lpstr>
      <vt:lpstr>Trabalhos Correlatos</vt:lpstr>
      <vt:lpstr>Requisitos</vt:lpstr>
      <vt:lpstr>Especificação</vt:lpstr>
      <vt:lpstr>Implementação</vt:lpstr>
      <vt:lpstr>Análise dos Resultados</vt:lpstr>
      <vt:lpstr>Conclusões e 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Mauricio Capobianco Lopes</cp:lastModifiedBy>
  <cp:revision>99</cp:revision>
  <dcterms:created xsi:type="dcterms:W3CDTF">2012-05-08T00:10:24Z</dcterms:created>
  <dcterms:modified xsi:type="dcterms:W3CDTF">2020-02-27T15:12:55Z</dcterms:modified>
</cp:coreProperties>
</file>