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551" r:id="rId1"/>
  </p:sldMasterIdLst>
  <p:notesMasterIdLst>
    <p:notesMasterId r:id="rId8"/>
  </p:notesMasterIdLst>
  <p:handoutMasterIdLst>
    <p:handoutMasterId r:id="rId9"/>
  </p:handoutMasterIdLst>
  <p:sldIdLst>
    <p:sldId id="4749" r:id="rId2"/>
    <p:sldId id="4907" r:id="rId3"/>
    <p:sldId id="4924" r:id="rId4"/>
    <p:sldId id="4963" r:id="rId5"/>
    <p:sldId id="4964" r:id="rId6"/>
    <p:sldId id="4967" r:id="rId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19C34-43E7-4AA9-9188-86237C9B74A9}">
          <p14:sldIdLst>
            <p14:sldId id="4749"/>
          </p14:sldIdLst>
        </p14:section>
        <p14:section name="Azure DevOps" id="{A21BEC05-40A6-47CC-85CB-B3D642CBCF87}">
          <p14:sldIdLst>
            <p14:sldId id="4907"/>
            <p14:sldId id="4924"/>
            <p14:sldId id="4963"/>
            <p14:sldId id="4964"/>
            <p14:sldId id="4967"/>
          </p14:sldIdLst>
        </p14:section>
        <p14:section name="Resources" id="{6C2949AF-21E4-4AE7-88AE-5B19FA777C7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F"/>
    <a:srgbClr val="0878D4"/>
    <a:srgbClr val="0878D3"/>
    <a:srgbClr val="3C3C41"/>
    <a:srgbClr val="EBEBEB"/>
    <a:srgbClr val="FFFFFF"/>
    <a:srgbClr val="000000"/>
    <a:srgbClr val="0078D4"/>
    <a:srgbClr val="1A1A1A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CC130-1692-46E3-9F5A-1793DC6CDB1E}" v="8" dt="2020-06-19T13:51:25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6/26/2020 1:15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6/26/2020 1:13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(DevOps)">
    <p:bg>
      <p:bgPr>
        <a:solidFill>
          <a:srgbClr val="1A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A0F0FA-DE27-4E9E-909E-F5D8355188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66" y="2115353"/>
            <a:ext cx="6387032" cy="4388453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0715" y="3824281"/>
            <a:ext cx="5487748" cy="68326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829" y="1716193"/>
            <a:ext cx="7933609" cy="1828800"/>
          </a:xfr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Azure 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CCAD4CD2-485C-4ACA-B7ED-1F0E3C3DAE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048" y="585788"/>
            <a:ext cx="1365889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67598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67598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67598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48362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48362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74281" y="1631570"/>
            <a:ext cx="3681793" cy="3161094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86263" y="1631570"/>
            <a:ext cx="3681793" cy="3161094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307388" y="1631568"/>
            <a:ext cx="3681793" cy="3161095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201863"/>
            <a:ext cx="1727200" cy="91368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239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40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1643" y="2711110"/>
            <a:ext cx="11533187" cy="615553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40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058003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Demo:</a:t>
            </a:r>
            <a:br>
              <a:rPr lang="en-US"/>
            </a:b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5436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1A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70163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1A1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083E3E-9BA2-4469-BE60-C38AE0FF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266" y="2115353"/>
            <a:ext cx="6387032" cy="4388453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0715" y="3824281"/>
            <a:ext cx="5487748" cy="68326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829" y="1716193"/>
            <a:ext cx="7933609" cy="1828800"/>
          </a:xfr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201863"/>
            <a:ext cx="3690937" cy="25908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201863"/>
            <a:ext cx="3679825" cy="25908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201863"/>
            <a:ext cx="3695700" cy="25908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2100"/>
            <a:ext cx="5951026" cy="44116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2100"/>
            <a:ext cx="5951026" cy="441166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3047886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3047886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3858"/>
            <a:ext cx="7832726" cy="440531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199692"/>
          </a:xfrm>
        </p:spPr>
        <p:txBody>
          <a:bodyPr tIns="0"/>
          <a:lstStyle>
            <a:lvl1pPr>
              <a:defRPr lang="en-US" sz="100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199692"/>
          </a:xfrm>
        </p:spPr>
        <p:txBody>
          <a:bodyPr tIns="0"/>
          <a:lstStyle>
            <a:lvl1pPr>
              <a:defRPr lang="en-US" sz="100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199692"/>
          </a:xfrm>
        </p:spPr>
        <p:txBody>
          <a:bodyPr tIns="0"/>
          <a:lstStyle>
            <a:lvl1pPr>
              <a:defRPr lang="en-US" sz="1000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5562" y="1639212"/>
            <a:ext cx="6049336" cy="917884"/>
          </a:xfrm>
          <a:noFill/>
        </p:spPr>
        <p:txBody>
          <a:bodyPr lIns="0" tIns="0" rIns="0" bIns="0" anchor="t" anchorCtr="0"/>
          <a:lstStyle>
            <a:lvl1pPr algn="ctr">
              <a:lnSpc>
                <a:spcPct val="100000"/>
              </a:lnSpc>
              <a:spcAft>
                <a:spcPts val="1300"/>
              </a:spcAft>
              <a:defRPr sz="48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32C408A-6637-49C9-8EC4-5E39F69F0D74}"/>
              </a:ext>
            </a:extLst>
          </p:cNvPr>
          <p:cNvGrpSpPr/>
          <p:nvPr userDrawn="1"/>
        </p:nvGrpSpPr>
        <p:grpSpPr>
          <a:xfrm>
            <a:off x="3241526" y="2871110"/>
            <a:ext cx="5953421" cy="2979280"/>
            <a:chOff x="3754570" y="2514540"/>
            <a:chExt cx="6075241" cy="3040242"/>
          </a:xfrm>
          <a:solidFill>
            <a:srgbClr val="FFFFFF"/>
          </a:solidFill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957D037-EE42-4860-A707-1BA65C797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5870490" y="5145358"/>
              <a:ext cx="925785" cy="409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7DA117-5C50-493B-926A-C47F862CE7D6}"/>
                </a:ext>
              </a:extLst>
            </p:cNvPr>
            <p:cNvGrpSpPr/>
            <p:nvPr/>
          </p:nvGrpSpPr>
          <p:grpSpPr bwMode="black">
            <a:xfrm>
              <a:off x="9131450" y="4712441"/>
              <a:ext cx="698358" cy="169153"/>
              <a:chOff x="2321681" y="5571144"/>
              <a:chExt cx="701013" cy="175680"/>
            </a:xfrm>
            <a:grpFill/>
            <a:effectLst/>
          </p:grpSpPr>
          <p:sp>
            <p:nvSpPr>
              <p:cNvPr id="251" name="Freeform 23">
                <a:extLst>
                  <a:ext uri="{FF2B5EF4-FFF2-40B4-BE49-F238E27FC236}">
                    <a16:creationId xmlns:a16="http://schemas.microsoft.com/office/drawing/2014/main" id="{7009D529-B177-40A8-9035-B7A047D5860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321681" y="5578649"/>
                <a:ext cx="136791" cy="168175"/>
              </a:xfrm>
              <a:custGeom>
                <a:avLst/>
                <a:gdLst/>
                <a:ahLst/>
                <a:cxnLst>
                  <a:cxn ang="0">
                    <a:pos x="138" y="204"/>
                  </a:cxn>
                  <a:cxn ang="0">
                    <a:pos x="100" y="209"/>
                  </a:cxn>
                  <a:cxn ang="0">
                    <a:pos x="60" y="202"/>
                  </a:cxn>
                  <a:cxn ang="0">
                    <a:pos x="28" y="182"/>
                  </a:cxn>
                  <a:cxn ang="0">
                    <a:pos x="7" y="150"/>
                  </a:cxn>
                  <a:cxn ang="0">
                    <a:pos x="0" y="107"/>
                  </a:cxn>
                  <a:cxn ang="0">
                    <a:pos x="3" y="77"/>
                  </a:cxn>
                  <a:cxn ang="0">
                    <a:pos x="14" y="51"/>
                  </a:cxn>
                  <a:cxn ang="0">
                    <a:pos x="31" y="30"/>
                  </a:cxn>
                  <a:cxn ang="0">
                    <a:pos x="52" y="14"/>
                  </a:cxn>
                  <a:cxn ang="0">
                    <a:pos x="78" y="4"/>
                  </a:cxn>
                  <a:cxn ang="0">
                    <a:pos x="108" y="0"/>
                  </a:cxn>
                  <a:cxn ang="0">
                    <a:pos x="126" y="1"/>
                  </a:cxn>
                  <a:cxn ang="0">
                    <a:pos x="142" y="4"/>
                  </a:cxn>
                  <a:cxn ang="0">
                    <a:pos x="155" y="7"/>
                  </a:cxn>
                  <a:cxn ang="0">
                    <a:pos x="164" y="11"/>
                  </a:cxn>
                  <a:cxn ang="0">
                    <a:pos x="164" y="45"/>
                  </a:cxn>
                  <a:cxn ang="0">
                    <a:pos x="153" y="39"/>
                  </a:cxn>
                  <a:cxn ang="0">
                    <a:pos x="139" y="34"/>
                  </a:cxn>
                  <a:cxn ang="0">
                    <a:pos x="123" y="31"/>
                  </a:cxn>
                  <a:cxn ang="0">
                    <a:pos x="106" y="29"/>
                  </a:cxn>
                  <a:cxn ang="0">
                    <a:pos x="78" y="35"/>
                  </a:cxn>
                  <a:cxn ang="0">
                    <a:pos x="56" y="50"/>
                  </a:cxn>
                  <a:cxn ang="0">
                    <a:pos x="41" y="73"/>
                  </a:cxn>
                  <a:cxn ang="0">
                    <a:pos x="35" y="105"/>
                  </a:cxn>
                  <a:cxn ang="0">
                    <a:pos x="40" y="138"/>
                  </a:cxn>
                  <a:cxn ang="0">
                    <a:pos x="55" y="161"/>
                  </a:cxn>
                  <a:cxn ang="0">
                    <a:pos x="76" y="175"/>
                  </a:cxn>
                  <a:cxn ang="0">
                    <a:pos x="103" y="180"/>
                  </a:cxn>
                  <a:cxn ang="0">
                    <a:pos x="121" y="178"/>
                  </a:cxn>
                  <a:cxn ang="0">
                    <a:pos x="137" y="172"/>
                  </a:cxn>
                  <a:cxn ang="0">
                    <a:pos x="137" y="124"/>
                  </a:cxn>
                  <a:cxn ang="0">
                    <a:pos x="95" y="124"/>
                  </a:cxn>
                  <a:cxn ang="0">
                    <a:pos x="95" y="96"/>
                  </a:cxn>
                  <a:cxn ang="0">
                    <a:pos x="170" y="96"/>
                  </a:cxn>
                  <a:cxn ang="0">
                    <a:pos x="170" y="191"/>
                  </a:cxn>
                  <a:cxn ang="0">
                    <a:pos x="138" y="204"/>
                  </a:cxn>
                </a:cxnLst>
                <a:rect l="0" t="0" r="r" b="b"/>
                <a:pathLst>
                  <a:path w="170" h="209">
                    <a:moveTo>
                      <a:pt x="138" y="204"/>
                    </a:moveTo>
                    <a:cubicBezTo>
                      <a:pt x="126" y="207"/>
                      <a:pt x="113" y="209"/>
                      <a:pt x="100" y="209"/>
                    </a:cubicBezTo>
                    <a:cubicBezTo>
                      <a:pt x="85" y="209"/>
                      <a:pt x="72" y="206"/>
                      <a:pt x="60" y="202"/>
                    </a:cubicBezTo>
                    <a:cubicBezTo>
                      <a:pt x="47" y="197"/>
                      <a:pt x="37" y="190"/>
                      <a:pt x="28" y="182"/>
                    </a:cubicBezTo>
                    <a:cubicBezTo>
                      <a:pt x="19" y="173"/>
                      <a:pt x="12" y="162"/>
                      <a:pt x="7" y="150"/>
                    </a:cubicBezTo>
                    <a:cubicBezTo>
                      <a:pt x="2" y="137"/>
                      <a:pt x="0" y="123"/>
                      <a:pt x="0" y="107"/>
                    </a:cubicBezTo>
                    <a:cubicBezTo>
                      <a:pt x="0" y="97"/>
                      <a:pt x="1" y="87"/>
                      <a:pt x="3" y="77"/>
                    </a:cubicBezTo>
                    <a:cubicBezTo>
                      <a:pt x="6" y="68"/>
                      <a:pt x="9" y="59"/>
                      <a:pt x="14" y="51"/>
                    </a:cubicBezTo>
                    <a:cubicBezTo>
                      <a:pt x="19" y="43"/>
                      <a:pt x="24" y="36"/>
                      <a:pt x="31" y="30"/>
                    </a:cubicBezTo>
                    <a:cubicBezTo>
                      <a:pt x="37" y="23"/>
                      <a:pt x="44" y="18"/>
                      <a:pt x="52" y="14"/>
                    </a:cubicBezTo>
                    <a:cubicBezTo>
                      <a:pt x="60" y="9"/>
                      <a:pt x="69" y="6"/>
                      <a:pt x="78" y="4"/>
                    </a:cubicBezTo>
                    <a:cubicBezTo>
                      <a:pt x="88" y="2"/>
                      <a:pt x="97" y="0"/>
                      <a:pt x="108" y="0"/>
                    </a:cubicBezTo>
                    <a:cubicBezTo>
                      <a:pt x="114" y="0"/>
                      <a:pt x="120" y="1"/>
                      <a:pt x="126" y="1"/>
                    </a:cubicBezTo>
                    <a:cubicBezTo>
                      <a:pt x="132" y="2"/>
                      <a:pt x="137" y="3"/>
                      <a:pt x="142" y="4"/>
                    </a:cubicBezTo>
                    <a:cubicBezTo>
                      <a:pt x="147" y="5"/>
                      <a:pt x="151" y="6"/>
                      <a:pt x="155" y="7"/>
                    </a:cubicBezTo>
                    <a:cubicBezTo>
                      <a:pt x="159" y="8"/>
                      <a:pt x="162" y="9"/>
                      <a:pt x="164" y="11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1" y="43"/>
                      <a:pt x="157" y="41"/>
                      <a:pt x="153" y="39"/>
                    </a:cubicBezTo>
                    <a:cubicBezTo>
                      <a:pt x="149" y="37"/>
                      <a:pt x="144" y="35"/>
                      <a:pt x="139" y="34"/>
                    </a:cubicBezTo>
                    <a:cubicBezTo>
                      <a:pt x="134" y="33"/>
                      <a:pt x="129" y="31"/>
                      <a:pt x="123" y="31"/>
                    </a:cubicBezTo>
                    <a:cubicBezTo>
                      <a:pt x="118" y="30"/>
                      <a:pt x="112" y="29"/>
                      <a:pt x="106" y="29"/>
                    </a:cubicBezTo>
                    <a:cubicBezTo>
                      <a:pt x="96" y="29"/>
                      <a:pt x="87" y="31"/>
                      <a:pt x="78" y="35"/>
                    </a:cubicBezTo>
                    <a:cubicBezTo>
                      <a:pt x="70" y="38"/>
                      <a:pt x="62" y="43"/>
                      <a:pt x="56" y="50"/>
                    </a:cubicBezTo>
                    <a:cubicBezTo>
                      <a:pt x="49" y="56"/>
                      <a:pt x="44" y="64"/>
                      <a:pt x="41" y="73"/>
                    </a:cubicBezTo>
                    <a:cubicBezTo>
                      <a:pt x="37" y="83"/>
                      <a:pt x="35" y="93"/>
                      <a:pt x="35" y="105"/>
                    </a:cubicBezTo>
                    <a:cubicBezTo>
                      <a:pt x="35" y="118"/>
                      <a:pt x="37" y="129"/>
                      <a:pt x="40" y="138"/>
                    </a:cubicBezTo>
                    <a:cubicBezTo>
                      <a:pt x="44" y="148"/>
                      <a:pt x="49" y="155"/>
                      <a:pt x="55" y="161"/>
                    </a:cubicBezTo>
                    <a:cubicBezTo>
                      <a:pt x="61" y="168"/>
                      <a:pt x="68" y="172"/>
                      <a:pt x="76" y="175"/>
                    </a:cubicBezTo>
                    <a:cubicBezTo>
                      <a:pt x="84" y="178"/>
                      <a:pt x="93" y="180"/>
                      <a:pt x="103" y="180"/>
                    </a:cubicBezTo>
                    <a:cubicBezTo>
                      <a:pt x="109" y="180"/>
                      <a:pt x="115" y="179"/>
                      <a:pt x="121" y="178"/>
                    </a:cubicBezTo>
                    <a:cubicBezTo>
                      <a:pt x="127" y="176"/>
                      <a:pt x="132" y="174"/>
                      <a:pt x="137" y="172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191"/>
                      <a:pt x="170" y="191"/>
                      <a:pt x="170" y="191"/>
                    </a:cubicBezTo>
                    <a:cubicBezTo>
                      <a:pt x="161" y="197"/>
                      <a:pt x="150" y="201"/>
                      <a:pt x="138" y="2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2" name="Freeform 24">
                <a:extLst>
                  <a:ext uri="{FF2B5EF4-FFF2-40B4-BE49-F238E27FC236}">
                    <a16:creationId xmlns:a16="http://schemas.microsoft.com/office/drawing/2014/main" id="{08C3AD4E-A5DB-4486-80DF-2BEB0B533B4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6786" y="5626065"/>
                <a:ext cx="66861" cy="117689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2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6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80" y="1"/>
                      <a:pt x="82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3" name="Freeform 25">
                <a:extLst>
                  <a:ext uri="{FF2B5EF4-FFF2-40B4-BE49-F238E27FC236}">
                    <a16:creationId xmlns:a16="http://schemas.microsoft.com/office/drawing/2014/main" id="{8D5E53D9-7F61-466F-BE69-8919F3047A3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557740" y="5625383"/>
                <a:ext cx="97562" cy="12144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6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9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4" y="135"/>
                      <a:pt x="78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9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6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1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9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9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6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4" name="Freeform 26">
                <a:extLst>
                  <a:ext uri="{FF2B5EF4-FFF2-40B4-BE49-F238E27FC236}">
                    <a16:creationId xmlns:a16="http://schemas.microsoft.com/office/drawing/2014/main" id="{24A2D93A-C9E7-4A27-9162-958928F88E2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671335" y="5625383"/>
                <a:ext cx="91080" cy="121441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9" y="2"/>
                  </a:cxn>
                  <a:cxn ang="0">
                    <a:pos x="107" y="5"/>
                  </a:cxn>
                  <a:cxn ang="0">
                    <a:pos x="113" y="7"/>
                  </a:cxn>
                  <a:cxn ang="0">
                    <a:pos x="113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2" y="30"/>
                  </a:cxn>
                  <a:cxn ang="0">
                    <a:pos x="47" y="39"/>
                  </a:cxn>
                  <a:cxn ang="0">
                    <a:pos x="38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8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3" y="112"/>
                  </a:cxn>
                  <a:cxn ang="0">
                    <a:pos x="113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3" h="151">
                    <a:moveTo>
                      <a:pt x="95" y="148"/>
                    </a:moveTo>
                    <a:cubicBezTo>
                      <a:pt x="88" y="150"/>
                      <a:pt x="81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4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5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6" y="2"/>
                      <a:pt x="99" y="2"/>
                    </a:cubicBezTo>
                    <a:cubicBezTo>
                      <a:pt x="102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3" y="7"/>
                    </a:cubicBezTo>
                    <a:cubicBezTo>
                      <a:pt x="113" y="38"/>
                      <a:pt x="113" y="38"/>
                      <a:pt x="113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2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8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6" y="123"/>
                      <a:pt x="72" y="124"/>
                      <a:pt x="79" y="124"/>
                    </a:cubicBezTo>
                    <a:cubicBezTo>
                      <a:pt x="82" y="124"/>
                      <a:pt x="85" y="124"/>
                      <a:pt x="88" y="123"/>
                    </a:cubicBezTo>
                    <a:cubicBezTo>
                      <a:pt x="91" y="123"/>
                      <a:pt x="94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3" y="112"/>
                    </a:cubicBezTo>
                    <a:cubicBezTo>
                      <a:pt x="113" y="141"/>
                      <a:pt x="113" y="141"/>
                      <a:pt x="113" y="141"/>
                    </a:cubicBezTo>
                    <a:cubicBezTo>
                      <a:pt x="108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5" name="Freeform 27">
                <a:extLst>
                  <a:ext uri="{FF2B5EF4-FFF2-40B4-BE49-F238E27FC236}">
                    <a16:creationId xmlns:a16="http://schemas.microsoft.com/office/drawing/2014/main" id="{E9ACEE4F-943E-4993-91C4-AC6485D71B5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781860" y="5571144"/>
                <a:ext cx="32066" cy="172610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9" y="36"/>
                      <a:pt x="7" y="34"/>
                      <a:pt x="6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20"/>
                    </a:cubicBezTo>
                    <a:cubicBezTo>
                      <a:pt x="0" y="17"/>
                      <a:pt x="0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6" name="Freeform 28">
                <a:extLst>
                  <a:ext uri="{FF2B5EF4-FFF2-40B4-BE49-F238E27FC236}">
                    <a16:creationId xmlns:a16="http://schemas.microsoft.com/office/drawing/2014/main" id="{671E6911-760A-413E-AC53-0995C3DB278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30982" y="5625383"/>
                <a:ext cx="97221" cy="12144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7" name="Freeform 29">
                <a:extLst>
                  <a:ext uri="{FF2B5EF4-FFF2-40B4-BE49-F238E27FC236}">
                    <a16:creationId xmlns:a16="http://schemas.microsoft.com/office/drawing/2014/main" id="{1AB739D3-3C5D-49AC-9F42-7AF10104F0D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5941" y="5625383"/>
                <a:ext cx="76753" cy="121441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0" y="138"/>
                  </a:cxn>
                  <a:cxn ang="0">
                    <a:pos x="62" y="147"/>
                  </a:cxn>
                  <a:cxn ang="0">
                    <a:pos x="37" y="151"/>
                  </a:cxn>
                  <a:cxn ang="0">
                    <a:pos x="28" y="150"/>
                  </a:cxn>
                  <a:cxn ang="0">
                    <a:pos x="18" y="148"/>
                  </a:cxn>
                  <a:cxn ang="0">
                    <a:pos x="8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9" y="118"/>
                  </a:cxn>
                  <a:cxn ang="0">
                    <a:pos x="19" y="122"/>
                  </a:cxn>
                  <a:cxn ang="0">
                    <a:pos x="30" y="124"/>
                  </a:cxn>
                  <a:cxn ang="0">
                    <a:pos x="38" y="125"/>
                  </a:cxn>
                  <a:cxn ang="0">
                    <a:pos x="56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8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2" y="59"/>
                  </a:cxn>
                  <a:cxn ang="0">
                    <a:pos x="0" y="44"/>
                  </a:cxn>
                  <a:cxn ang="0">
                    <a:pos x="3" y="26"/>
                  </a:cxn>
                  <a:cxn ang="0">
                    <a:pos x="14" y="12"/>
                  </a:cxn>
                  <a:cxn ang="0">
                    <a:pos x="32" y="3"/>
                  </a:cxn>
                  <a:cxn ang="0">
                    <a:pos x="54" y="0"/>
                  </a:cxn>
                  <a:cxn ang="0">
                    <a:pos x="64" y="0"/>
                  </a:cxn>
                  <a:cxn ang="0">
                    <a:pos x="72" y="2"/>
                  </a:cxn>
                  <a:cxn ang="0">
                    <a:pos x="80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79" y="31"/>
                  </a:cxn>
                  <a:cxn ang="0">
                    <a:pos x="71" y="28"/>
                  </a:cxn>
                  <a:cxn ang="0">
                    <a:pos x="62" y="26"/>
                  </a:cxn>
                  <a:cxn ang="0">
                    <a:pos x="53" y="25"/>
                  </a:cxn>
                  <a:cxn ang="0">
                    <a:pos x="38" y="30"/>
                  </a:cxn>
                  <a:cxn ang="0">
                    <a:pos x="32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2" y="70"/>
                  </a:cxn>
                  <a:cxn ang="0">
                    <a:pos x="84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3" y="118"/>
                      <a:pt x="91" y="123"/>
                    </a:cubicBezTo>
                    <a:cubicBezTo>
                      <a:pt x="88" y="129"/>
                      <a:pt x="85" y="134"/>
                      <a:pt x="80" y="138"/>
                    </a:cubicBezTo>
                    <a:cubicBezTo>
                      <a:pt x="75" y="142"/>
                      <a:pt x="69" y="145"/>
                      <a:pt x="62" y="147"/>
                    </a:cubicBezTo>
                    <a:cubicBezTo>
                      <a:pt x="55" y="150"/>
                      <a:pt x="47" y="151"/>
                      <a:pt x="37" y="151"/>
                    </a:cubicBezTo>
                    <a:cubicBezTo>
                      <a:pt x="35" y="151"/>
                      <a:pt x="32" y="150"/>
                      <a:pt x="28" y="150"/>
                    </a:cubicBezTo>
                    <a:cubicBezTo>
                      <a:pt x="25" y="150"/>
                      <a:pt x="21" y="149"/>
                      <a:pt x="18" y="148"/>
                    </a:cubicBezTo>
                    <a:cubicBezTo>
                      <a:pt x="15" y="148"/>
                      <a:pt x="11" y="147"/>
                      <a:pt x="8" y="146"/>
                    </a:cubicBezTo>
                    <a:cubicBezTo>
                      <a:pt x="5" y="145"/>
                      <a:pt x="2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3" y="119"/>
                      <a:pt x="16" y="121"/>
                      <a:pt x="19" y="122"/>
                    </a:cubicBezTo>
                    <a:cubicBezTo>
                      <a:pt x="23" y="123"/>
                      <a:pt x="26" y="124"/>
                      <a:pt x="30" y="124"/>
                    </a:cubicBezTo>
                    <a:cubicBezTo>
                      <a:pt x="33" y="125"/>
                      <a:pt x="36" y="125"/>
                      <a:pt x="38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1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5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0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3" y="26"/>
                    </a:cubicBezTo>
                    <a:cubicBezTo>
                      <a:pt x="6" y="21"/>
                      <a:pt x="10" y="16"/>
                      <a:pt x="14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8" y="1"/>
                      <a:pt x="46" y="0"/>
                      <a:pt x="54" y="0"/>
                    </a:cubicBezTo>
                    <a:cubicBezTo>
                      <a:pt x="57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2" y="2"/>
                    </a:cubicBezTo>
                    <a:cubicBezTo>
                      <a:pt x="75" y="2"/>
                      <a:pt x="78" y="3"/>
                      <a:pt x="80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79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3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4" y="33"/>
                      <a:pt x="32" y="36"/>
                      <a:pt x="32" y="41"/>
                    </a:cubicBezTo>
                    <a:cubicBezTo>
                      <a:pt x="32" y="44"/>
                      <a:pt x="33" y="46"/>
                      <a:pt x="34" y="48"/>
                    </a:cubicBezTo>
                    <a:cubicBezTo>
                      <a:pt x="34" y="50"/>
                      <a:pt x="36" y="52"/>
                      <a:pt x="38" y="53"/>
                    </a:cubicBezTo>
                    <a:cubicBezTo>
                      <a:pt x="40" y="55"/>
                      <a:pt x="42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2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7" y="83"/>
                      <a:pt x="90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218BE0-F8D6-46E0-81F3-73E32AB8E9F9}"/>
                </a:ext>
              </a:extLst>
            </p:cNvPr>
            <p:cNvGrpSpPr/>
            <p:nvPr/>
          </p:nvGrpSpPr>
          <p:grpSpPr bwMode="black">
            <a:xfrm>
              <a:off x="7418210" y="3672980"/>
              <a:ext cx="1382739" cy="190072"/>
              <a:chOff x="3403273" y="5616873"/>
              <a:chExt cx="1088404" cy="154797"/>
            </a:xfrm>
            <a:grpFill/>
            <a:effectLst/>
          </p:grpSpPr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DB79D55B-98EE-4C08-8BBE-280A7C101B1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03273" y="5626227"/>
                <a:ext cx="106215" cy="143331"/>
              </a:xfrm>
              <a:custGeom>
                <a:avLst/>
                <a:gdLst/>
                <a:ahLst/>
                <a:cxnLst>
                  <a:cxn ang="0">
                    <a:pos x="215" y="66"/>
                  </a:cxn>
                  <a:cxn ang="0">
                    <a:pos x="215" y="475"/>
                  </a:cxn>
                  <a:cxn ang="0">
                    <a:pos x="134" y="475"/>
                  </a:cxn>
                  <a:cxn ang="0">
                    <a:pos x="134" y="66"/>
                  </a:cxn>
                  <a:cxn ang="0">
                    <a:pos x="0" y="66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6"/>
                  </a:cxn>
                  <a:cxn ang="0">
                    <a:pos x="215" y="66"/>
                  </a:cxn>
                </a:cxnLst>
                <a:rect l="0" t="0" r="r" b="b"/>
                <a:pathLst>
                  <a:path w="352" h="475">
                    <a:moveTo>
                      <a:pt x="215" y="66"/>
                    </a:moveTo>
                    <a:lnTo>
                      <a:pt x="215" y="475"/>
                    </a:lnTo>
                    <a:lnTo>
                      <a:pt x="134" y="475"/>
                    </a:lnTo>
                    <a:lnTo>
                      <a:pt x="134" y="66"/>
                    </a:lnTo>
                    <a:lnTo>
                      <a:pt x="0" y="66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6"/>
                    </a:lnTo>
                    <a:lnTo>
                      <a:pt x="215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8299DA9D-6578-48DB-9C08-1AE8C5D09F4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488064" y="5664851"/>
                <a:ext cx="93240" cy="106819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4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8"/>
                  </a:cxn>
                  <a:cxn ang="0">
                    <a:pos x="112" y="142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0"/>
                  </a:cxn>
                  <a:cxn ang="0">
                    <a:pos x="40" y="146"/>
                  </a:cxn>
                  <a:cxn ang="0">
                    <a:pos x="18" y="131"/>
                  </a:cxn>
                  <a:cxn ang="0">
                    <a:pos x="4" y="108"/>
                  </a:cxn>
                  <a:cxn ang="0">
                    <a:pos x="0" y="76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8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0">
                    <a:moveTo>
                      <a:pt x="33" y="85"/>
                    </a:moveTo>
                    <a:cubicBezTo>
                      <a:pt x="34" y="98"/>
                      <a:pt x="38" y="108"/>
                      <a:pt x="45" y="114"/>
                    </a:cubicBezTo>
                    <a:cubicBezTo>
                      <a:pt x="52" y="121"/>
                      <a:pt x="63" y="125"/>
                      <a:pt x="76" y="125"/>
                    </a:cubicBezTo>
                    <a:cubicBezTo>
                      <a:pt x="84" y="125"/>
                      <a:pt x="92" y="123"/>
                      <a:pt x="100" y="121"/>
                    </a:cubicBezTo>
                    <a:cubicBezTo>
                      <a:pt x="107" y="118"/>
                      <a:pt x="114" y="115"/>
                      <a:pt x="119" y="111"/>
                    </a:cubicBezTo>
                    <a:cubicBezTo>
                      <a:pt x="119" y="138"/>
                      <a:pt x="119" y="138"/>
                      <a:pt x="119" y="138"/>
                    </a:cubicBezTo>
                    <a:cubicBezTo>
                      <a:pt x="117" y="140"/>
                      <a:pt x="115" y="141"/>
                      <a:pt x="112" y="142"/>
                    </a:cubicBezTo>
                    <a:cubicBezTo>
                      <a:pt x="109" y="144"/>
                      <a:pt x="105" y="145"/>
                      <a:pt x="100" y="146"/>
                    </a:cubicBezTo>
                    <a:cubicBezTo>
                      <a:pt x="96" y="147"/>
                      <a:pt x="91" y="148"/>
                      <a:pt x="86" y="149"/>
                    </a:cubicBezTo>
                    <a:cubicBezTo>
                      <a:pt x="80" y="150"/>
                      <a:pt x="75" y="150"/>
                      <a:pt x="68" y="150"/>
                    </a:cubicBezTo>
                    <a:cubicBezTo>
                      <a:pt x="58" y="150"/>
                      <a:pt x="48" y="149"/>
                      <a:pt x="40" y="146"/>
                    </a:cubicBezTo>
                    <a:cubicBezTo>
                      <a:pt x="31" y="142"/>
                      <a:pt x="24" y="138"/>
                      <a:pt x="18" y="131"/>
                    </a:cubicBezTo>
                    <a:cubicBezTo>
                      <a:pt x="12" y="125"/>
                      <a:pt x="8" y="117"/>
                      <a:pt x="4" y="108"/>
                    </a:cubicBezTo>
                    <a:cubicBezTo>
                      <a:pt x="1" y="99"/>
                      <a:pt x="0" y="88"/>
                      <a:pt x="0" y="76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1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30" y="49"/>
                      <a:pt x="131" y="58"/>
                      <a:pt x="131" y="68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29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68D533D0-25C7-4D7E-BFC2-25CAF1762D0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599107" y="5665455"/>
                <a:ext cx="59444" cy="104103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4" y="30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1" y="32"/>
                  </a:cxn>
                  <a:cxn ang="0">
                    <a:pos x="41" y="40"/>
                  </a:cxn>
                  <a:cxn ang="0">
                    <a:pos x="35" y="54"/>
                  </a:cxn>
                  <a:cxn ang="0">
                    <a:pos x="32" y="72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39" y="16"/>
                  </a:cxn>
                  <a:cxn ang="0">
                    <a:pos x="48" y="7"/>
                  </a:cxn>
                  <a:cxn ang="0">
                    <a:pos x="59" y="1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1"/>
                      <a:pt x="76" y="31"/>
                      <a:pt x="74" y="30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7" y="29"/>
                      <a:pt x="66" y="29"/>
                      <a:pt x="64" y="29"/>
                    </a:cubicBezTo>
                    <a:cubicBezTo>
                      <a:pt x="59" y="29"/>
                      <a:pt x="55" y="30"/>
                      <a:pt x="51" y="32"/>
                    </a:cubicBezTo>
                    <a:cubicBezTo>
                      <a:pt x="48" y="34"/>
                      <a:pt x="44" y="37"/>
                      <a:pt x="41" y="40"/>
                    </a:cubicBezTo>
                    <a:cubicBezTo>
                      <a:pt x="39" y="44"/>
                      <a:pt x="36" y="49"/>
                      <a:pt x="35" y="54"/>
                    </a:cubicBezTo>
                    <a:cubicBezTo>
                      <a:pt x="33" y="59"/>
                      <a:pt x="32" y="66"/>
                      <a:pt x="32" y="72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39" y="16"/>
                    </a:cubicBezTo>
                    <a:cubicBezTo>
                      <a:pt x="42" y="12"/>
                      <a:pt x="45" y="9"/>
                      <a:pt x="48" y="7"/>
                    </a:cubicBezTo>
                    <a:cubicBezTo>
                      <a:pt x="52" y="4"/>
                      <a:pt x="55" y="3"/>
                      <a:pt x="59" y="1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4" y="0"/>
                      <a:pt x="77" y="0"/>
                    </a:cubicBezTo>
                    <a:cubicBezTo>
                      <a:pt x="79" y="0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2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CCF71554-61C8-42A2-9F74-CD909FEC056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68509" y="5616873"/>
                <a:ext cx="28364" cy="152685"/>
              </a:xfrm>
              <a:custGeom>
                <a:avLst/>
                <a:gdLst/>
                <a:ahLst/>
                <a:cxnLst>
                  <a:cxn ang="0">
                    <a:pos x="40" y="19"/>
                  </a:cxn>
                  <a:cxn ang="0">
                    <a:pos x="38" y="27"/>
                  </a:cxn>
                  <a:cxn ang="0">
                    <a:pos x="34" y="32"/>
                  </a:cxn>
                  <a:cxn ang="0">
                    <a:pos x="28" y="36"/>
                  </a:cxn>
                  <a:cxn ang="0">
                    <a:pos x="20" y="38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19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19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2"/>
                    </a:cubicBezTo>
                    <a:cubicBezTo>
                      <a:pt x="32" y="34"/>
                      <a:pt x="30" y="35"/>
                      <a:pt x="28" y="36"/>
                    </a:cubicBezTo>
                    <a:cubicBezTo>
                      <a:pt x="25" y="37"/>
                      <a:pt x="23" y="38"/>
                      <a:pt x="20" y="38"/>
                    </a:cubicBezTo>
                    <a:cubicBezTo>
                      <a:pt x="17" y="38"/>
                      <a:pt x="14" y="37"/>
                      <a:pt x="12" y="36"/>
                    </a:cubicBezTo>
                    <a:cubicBezTo>
                      <a:pt x="9" y="35"/>
                      <a:pt x="7" y="34"/>
                      <a:pt x="6" y="32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19"/>
                    </a:cubicBezTo>
                    <a:cubicBezTo>
                      <a:pt x="0" y="17"/>
                      <a:pt x="0" y="14"/>
                      <a:pt x="2" y="12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7"/>
                      <a:pt x="37" y="9"/>
                      <a:pt x="38" y="12"/>
                    </a:cubicBezTo>
                    <a:cubicBezTo>
                      <a:pt x="39" y="14"/>
                      <a:pt x="40" y="17"/>
                      <a:pt x="40" y="19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065E5E95-ED59-4D46-B659-5BB2941E41C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21013" y="5664851"/>
                <a:ext cx="152684" cy="104707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29"/>
                  </a:cxn>
                  <a:cxn ang="0">
                    <a:pos x="131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4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4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5"/>
                  </a:cxn>
                  <a:cxn ang="0">
                    <a:pos x="33" y="25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6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1"/>
                      <a:pt x="180" y="46"/>
                    </a:cubicBezTo>
                    <a:cubicBezTo>
                      <a:pt x="178" y="41"/>
                      <a:pt x="177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29"/>
                    </a:cubicBezTo>
                    <a:cubicBezTo>
                      <a:pt x="137" y="32"/>
                      <a:pt x="134" y="34"/>
                      <a:pt x="131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0"/>
                      <a:pt x="89" y="46"/>
                    </a:cubicBezTo>
                    <a:cubicBezTo>
                      <a:pt x="87" y="41"/>
                      <a:pt x="85" y="37"/>
                      <a:pt x="83" y="34"/>
                    </a:cubicBezTo>
                    <a:cubicBezTo>
                      <a:pt x="80" y="32"/>
                      <a:pt x="77" y="29"/>
                      <a:pt x="74" y="28"/>
                    </a:cubicBezTo>
                    <a:cubicBezTo>
                      <a:pt x="71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7" y="31"/>
                      <a:pt x="43" y="34"/>
                      <a:pt x="41" y="37"/>
                    </a:cubicBezTo>
                    <a:cubicBezTo>
                      <a:pt x="38" y="40"/>
                      <a:pt x="36" y="45"/>
                      <a:pt x="34" y="50"/>
                    </a:cubicBezTo>
                    <a:cubicBezTo>
                      <a:pt x="33" y="54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8" y="17"/>
                      <a:pt x="44" y="10"/>
                      <a:pt x="52" y="6"/>
                    </a:cubicBezTo>
                    <a:cubicBezTo>
                      <a:pt x="60" y="2"/>
                      <a:pt x="68" y="0"/>
                      <a:pt x="78" y="0"/>
                    </a:cubicBezTo>
                    <a:cubicBezTo>
                      <a:pt x="83" y="0"/>
                      <a:pt x="88" y="0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6" y="20"/>
                      <a:pt x="118" y="23"/>
                      <a:pt x="119" y="28"/>
                    </a:cubicBezTo>
                    <a:cubicBezTo>
                      <a:pt x="125" y="18"/>
                      <a:pt x="132" y="11"/>
                      <a:pt x="140" y="6"/>
                    </a:cubicBezTo>
                    <a:cubicBezTo>
                      <a:pt x="148" y="2"/>
                      <a:pt x="157" y="0"/>
                      <a:pt x="167" y="0"/>
                    </a:cubicBezTo>
                    <a:cubicBezTo>
                      <a:pt x="183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4179646C-0CC8-4056-82B4-153C01B1C22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89389" y="5664851"/>
                <a:ext cx="86300" cy="106819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9" y="127"/>
                  </a:cxn>
                  <a:cxn ang="0">
                    <a:pos x="71" y="144"/>
                  </a:cxn>
                  <a:cxn ang="0">
                    <a:pos x="46" y="150"/>
                  </a:cxn>
                  <a:cxn ang="0">
                    <a:pos x="27" y="147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0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4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7" y="29"/>
                  </a:cxn>
                  <a:cxn ang="0">
                    <a:pos x="14" y="41"/>
                  </a:cxn>
                  <a:cxn ang="0">
                    <a:pos x="14" y="12"/>
                  </a:cxn>
                  <a:cxn ang="0">
                    <a:pos x="23" y="8"/>
                  </a:cxn>
                  <a:cxn ang="0">
                    <a:pos x="36" y="4"/>
                  </a:cxn>
                  <a:cxn ang="0">
                    <a:pos x="51" y="1"/>
                  </a:cxn>
                  <a:cxn ang="0">
                    <a:pos x="66" y="0"/>
                  </a:cxn>
                  <a:cxn ang="0">
                    <a:pos x="90" y="3"/>
                  </a:cxn>
                  <a:cxn ang="0">
                    <a:pos x="108" y="14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4"/>
                  </a:cxn>
                  <a:cxn ang="0">
                    <a:pos x="34" y="113"/>
                  </a:cxn>
                  <a:cxn ang="0">
                    <a:pos x="39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0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9" y="127"/>
                      <a:pt x="89" y="127"/>
                      <a:pt x="89" y="127"/>
                    </a:cubicBezTo>
                    <a:cubicBezTo>
                      <a:pt x="84" y="135"/>
                      <a:pt x="78" y="140"/>
                      <a:pt x="71" y="144"/>
                    </a:cubicBezTo>
                    <a:cubicBezTo>
                      <a:pt x="64" y="148"/>
                      <a:pt x="55" y="150"/>
                      <a:pt x="46" y="150"/>
                    </a:cubicBezTo>
                    <a:cubicBezTo>
                      <a:pt x="39" y="150"/>
                      <a:pt x="32" y="149"/>
                      <a:pt x="27" y="147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0"/>
                    </a:cubicBezTo>
                    <a:cubicBezTo>
                      <a:pt x="5" y="85"/>
                      <a:pt x="8" y="80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8" y="27"/>
                      <a:pt x="71" y="25"/>
                      <a:pt x="62" y="25"/>
                    </a:cubicBezTo>
                    <a:cubicBezTo>
                      <a:pt x="54" y="25"/>
                      <a:pt x="45" y="26"/>
                      <a:pt x="37" y="29"/>
                    </a:cubicBezTo>
                    <a:cubicBezTo>
                      <a:pt x="28" y="32"/>
                      <a:pt x="21" y="36"/>
                      <a:pt x="14" y="4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7" y="11"/>
                      <a:pt x="19" y="10"/>
                      <a:pt x="23" y="8"/>
                    </a:cubicBezTo>
                    <a:cubicBezTo>
                      <a:pt x="27" y="7"/>
                      <a:pt x="31" y="5"/>
                      <a:pt x="36" y="4"/>
                    </a:cubicBezTo>
                    <a:cubicBezTo>
                      <a:pt x="41" y="3"/>
                      <a:pt x="45" y="2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5" y="0"/>
                      <a:pt x="83" y="1"/>
                      <a:pt x="90" y="3"/>
                    </a:cubicBezTo>
                    <a:cubicBezTo>
                      <a:pt x="97" y="6"/>
                      <a:pt x="103" y="10"/>
                      <a:pt x="108" y="14"/>
                    </a:cubicBezTo>
                    <a:cubicBezTo>
                      <a:pt x="112" y="19"/>
                      <a:pt x="116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9" y="83"/>
                      <a:pt x="45" y="84"/>
                    </a:cubicBezTo>
                    <a:cubicBezTo>
                      <a:pt x="42" y="85"/>
                      <a:pt x="39" y="87"/>
                      <a:pt x="37" y="89"/>
                    </a:cubicBezTo>
                    <a:cubicBezTo>
                      <a:pt x="36" y="91"/>
                      <a:pt x="34" y="93"/>
                      <a:pt x="33" y="96"/>
                    </a:cubicBezTo>
                    <a:cubicBezTo>
                      <a:pt x="33" y="98"/>
                      <a:pt x="32" y="101"/>
                      <a:pt x="32" y="104"/>
                    </a:cubicBezTo>
                    <a:cubicBezTo>
                      <a:pt x="32" y="107"/>
                      <a:pt x="33" y="110"/>
                      <a:pt x="34" y="113"/>
                    </a:cubicBezTo>
                    <a:cubicBezTo>
                      <a:pt x="35" y="115"/>
                      <a:pt x="37" y="117"/>
                      <a:pt x="39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3" y="125"/>
                      <a:pt x="56" y="125"/>
                    </a:cubicBezTo>
                    <a:cubicBezTo>
                      <a:pt x="61" y="125"/>
                      <a:pt x="66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1"/>
                      <a:pt x="86" y="108"/>
                      <a:pt x="87" y="104"/>
                    </a:cubicBezTo>
                    <a:cubicBezTo>
                      <a:pt x="89" y="99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2FB9943F-8BE7-406E-9DAB-1512C75909D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052634" y="5626227"/>
                <a:ext cx="109836" cy="143331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40" y="112"/>
                  </a:cxn>
                  <a:cxn ang="0">
                    <a:pos x="37" y="107"/>
                  </a:cxn>
                  <a:cxn ang="0">
                    <a:pos x="34" y="103"/>
                  </a:cxn>
                  <a:cxn ang="0">
                    <a:pos x="34" y="103"/>
                  </a:cxn>
                  <a:cxn ang="0">
                    <a:pos x="34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94"/>
                  </a:cxn>
                  <a:cxn ang="0">
                    <a:pos x="34" y="94"/>
                  </a:cxn>
                  <a:cxn ang="0">
                    <a:pos x="37" y="90"/>
                  </a:cxn>
                  <a:cxn ang="0">
                    <a:pos x="40" y="86"/>
                  </a:cxn>
                  <a:cxn ang="0">
                    <a:pos x="107" y="0"/>
                  </a:cxn>
                  <a:cxn ang="0">
                    <a:pos x="148" y="0"/>
                  </a:cxn>
                  <a:cxn ang="0">
                    <a:pos x="67" y="96"/>
                  </a:cxn>
                  <a:cxn ang="0">
                    <a:pos x="154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4" h="201">
                    <a:moveTo>
                      <a:pt x="109" y="201"/>
                    </a:moveTo>
                    <a:cubicBezTo>
                      <a:pt x="40" y="112"/>
                      <a:pt x="40" y="112"/>
                      <a:pt x="40" y="112"/>
                    </a:cubicBezTo>
                    <a:cubicBezTo>
                      <a:pt x="39" y="110"/>
                      <a:pt x="38" y="109"/>
                      <a:pt x="37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5" y="93"/>
                      <a:pt x="36" y="91"/>
                      <a:pt x="37" y="90"/>
                    </a:cubicBezTo>
                    <a:cubicBezTo>
                      <a:pt x="38" y="88"/>
                      <a:pt x="39" y="87"/>
                      <a:pt x="40" y="8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4" y="201"/>
                      <a:pt x="154" y="201"/>
                      <a:pt x="154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DC334FF6-FA89-4939-A2D5-5683DC8440A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163677" y="5664851"/>
                <a:ext cx="86300" cy="106819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4"/>
                  </a:cxn>
                  <a:cxn ang="0">
                    <a:pos x="46" y="150"/>
                  </a:cxn>
                  <a:cxn ang="0">
                    <a:pos x="26" y="147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0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4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29"/>
                  </a:cxn>
                  <a:cxn ang="0">
                    <a:pos x="14" y="41"/>
                  </a:cxn>
                  <a:cxn ang="0">
                    <a:pos x="14" y="12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3"/>
                  </a:cxn>
                  <a:cxn ang="0">
                    <a:pos x="107" y="14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4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0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0"/>
                      <a:pt x="70" y="144"/>
                    </a:cubicBezTo>
                    <a:cubicBezTo>
                      <a:pt x="63" y="148"/>
                      <a:pt x="55" y="150"/>
                      <a:pt x="46" y="150"/>
                    </a:cubicBezTo>
                    <a:cubicBezTo>
                      <a:pt x="38" y="150"/>
                      <a:pt x="32" y="149"/>
                      <a:pt x="26" y="147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0"/>
                    </a:cubicBezTo>
                    <a:cubicBezTo>
                      <a:pt x="4" y="85"/>
                      <a:pt x="7" y="80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7"/>
                      <a:pt x="70" y="25"/>
                      <a:pt x="62" y="25"/>
                    </a:cubicBezTo>
                    <a:cubicBezTo>
                      <a:pt x="53" y="25"/>
                      <a:pt x="45" y="26"/>
                      <a:pt x="36" y="29"/>
                    </a:cubicBezTo>
                    <a:cubicBezTo>
                      <a:pt x="28" y="32"/>
                      <a:pt x="20" y="36"/>
                      <a:pt x="14" y="41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5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3"/>
                    </a:cubicBezTo>
                    <a:cubicBezTo>
                      <a:pt x="97" y="6"/>
                      <a:pt x="103" y="10"/>
                      <a:pt x="107" y="14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5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4"/>
                    </a:cubicBezTo>
                    <a:cubicBezTo>
                      <a:pt x="32" y="107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1"/>
                      <a:pt x="85" y="108"/>
                      <a:pt x="87" y="104"/>
                    </a:cubicBezTo>
                    <a:cubicBezTo>
                      <a:pt x="88" y="99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E590670A-CD19-440E-8618-88A85BE8E07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65065" y="5664851"/>
                <a:ext cx="67591" cy="106819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2" y="123"/>
                  </a:cxn>
                  <a:cxn ang="0">
                    <a:pos x="81" y="137"/>
                  </a:cxn>
                  <a:cxn ang="0">
                    <a:pos x="63" y="147"/>
                  </a:cxn>
                  <a:cxn ang="0">
                    <a:pos x="38" y="150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7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3" y="110"/>
                  </a:cxn>
                  <a:cxn ang="0">
                    <a:pos x="62" y="103"/>
                  </a:cxn>
                  <a:cxn ang="0">
                    <a:pos x="58" y="98"/>
                  </a:cxn>
                  <a:cxn ang="0">
                    <a:pos x="49" y="92"/>
                  </a:cxn>
                  <a:cxn ang="0">
                    <a:pos x="35" y="86"/>
                  </a:cxn>
                  <a:cxn ang="0">
                    <a:pos x="20" y="79"/>
                  </a:cxn>
                  <a:cxn ang="0">
                    <a:pos x="10" y="70"/>
                  </a:cxn>
                  <a:cxn ang="0">
                    <a:pos x="3" y="59"/>
                  </a:cxn>
                  <a:cxn ang="0">
                    <a:pos x="0" y="43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3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3"/>
                  </a:cxn>
                  <a:cxn ang="0">
                    <a:pos x="88" y="6"/>
                  </a:cxn>
                  <a:cxn ang="0">
                    <a:pos x="88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29"/>
                  </a:cxn>
                  <a:cxn ang="0">
                    <a:pos x="33" y="40"/>
                  </a:cxn>
                  <a:cxn ang="0">
                    <a:pos x="35" y="48"/>
                  </a:cxn>
                  <a:cxn ang="0">
                    <a:pos x="39" y="53"/>
                  </a:cxn>
                  <a:cxn ang="0">
                    <a:pos x="46" y="58"/>
                  </a:cxn>
                  <a:cxn ang="0">
                    <a:pos x="59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3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0">
                    <a:moveTo>
                      <a:pt x="95" y="106"/>
                    </a:moveTo>
                    <a:cubicBezTo>
                      <a:pt x="95" y="112"/>
                      <a:pt x="94" y="118"/>
                      <a:pt x="92" y="123"/>
                    </a:cubicBezTo>
                    <a:cubicBezTo>
                      <a:pt x="89" y="129"/>
                      <a:pt x="86" y="133"/>
                      <a:pt x="81" y="137"/>
                    </a:cubicBezTo>
                    <a:cubicBezTo>
                      <a:pt x="76" y="141"/>
                      <a:pt x="70" y="145"/>
                      <a:pt x="63" y="147"/>
                    </a:cubicBezTo>
                    <a:cubicBezTo>
                      <a:pt x="56" y="149"/>
                      <a:pt x="48" y="150"/>
                      <a:pt x="38" y="150"/>
                    </a:cubicBezTo>
                    <a:cubicBezTo>
                      <a:pt x="35" y="150"/>
                      <a:pt x="33" y="150"/>
                      <a:pt x="29" y="150"/>
                    </a:cubicBezTo>
                    <a:cubicBezTo>
                      <a:pt x="26" y="149"/>
                      <a:pt x="22" y="149"/>
                      <a:pt x="19" y="148"/>
                    </a:cubicBezTo>
                    <a:cubicBezTo>
                      <a:pt x="15" y="147"/>
                      <a:pt x="12" y="147"/>
                      <a:pt x="9" y="146"/>
                    </a:cubicBezTo>
                    <a:cubicBezTo>
                      <a:pt x="6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7" y="116"/>
                      <a:pt x="10" y="117"/>
                    </a:cubicBezTo>
                    <a:cubicBezTo>
                      <a:pt x="13" y="119"/>
                      <a:pt x="17" y="120"/>
                      <a:pt x="20" y="122"/>
                    </a:cubicBezTo>
                    <a:cubicBezTo>
                      <a:pt x="24" y="123"/>
                      <a:pt x="27" y="124"/>
                      <a:pt x="30" y="124"/>
                    </a:cubicBezTo>
                    <a:cubicBezTo>
                      <a:pt x="34" y="125"/>
                      <a:pt x="37" y="125"/>
                      <a:pt x="39" y="125"/>
                    </a:cubicBezTo>
                    <a:cubicBezTo>
                      <a:pt x="48" y="125"/>
                      <a:pt x="53" y="124"/>
                      <a:pt x="57" y="121"/>
                    </a:cubicBezTo>
                    <a:cubicBezTo>
                      <a:pt x="61" y="118"/>
                      <a:pt x="63" y="114"/>
                      <a:pt x="63" y="110"/>
                    </a:cubicBezTo>
                    <a:cubicBezTo>
                      <a:pt x="63" y="107"/>
                      <a:pt x="62" y="105"/>
                      <a:pt x="62" y="103"/>
                    </a:cubicBezTo>
                    <a:cubicBezTo>
                      <a:pt x="61" y="101"/>
                      <a:pt x="60" y="100"/>
                      <a:pt x="58" y="98"/>
                    </a:cubicBezTo>
                    <a:cubicBezTo>
                      <a:pt x="56" y="96"/>
                      <a:pt x="53" y="94"/>
                      <a:pt x="49" y="92"/>
                    </a:cubicBezTo>
                    <a:cubicBezTo>
                      <a:pt x="45" y="91"/>
                      <a:pt x="41" y="88"/>
                      <a:pt x="35" y="86"/>
                    </a:cubicBezTo>
                    <a:cubicBezTo>
                      <a:pt x="30" y="84"/>
                      <a:pt x="25" y="81"/>
                      <a:pt x="20" y="79"/>
                    </a:cubicBezTo>
                    <a:cubicBezTo>
                      <a:pt x="16" y="76"/>
                      <a:pt x="13" y="74"/>
                      <a:pt x="10" y="70"/>
                    </a:cubicBezTo>
                    <a:cubicBezTo>
                      <a:pt x="7" y="67"/>
                      <a:pt x="4" y="63"/>
                      <a:pt x="3" y="59"/>
                    </a:cubicBezTo>
                    <a:cubicBezTo>
                      <a:pt x="1" y="55"/>
                      <a:pt x="0" y="49"/>
                      <a:pt x="0" y="43"/>
                    </a:cubicBezTo>
                    <a:cubicBezTo>
                      <a:pt x="0" y="37"/>
                      <a:pt x="2" y="31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8"/>
                      <a:pt x="26" y="5"/>
                      <a:pt x="33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3"/>
                    </a:cubicBezTo>
                    <a:cubicBezTo>
                      <a:pt x="84" y="4"/>
                      <a:pt x="86" y="5"/>
                      <a:pt x="88" y="6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8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5"/>
                      <a:pt x="57" y="25"/>
                      <a:pt x="54" y="25"/>
                    </a:cubicBezTo>
                    <a:cubicBezTo>
                      <a:pt x="48" y="25"/>
                      <a:pt x="43" y="26"/>
                      <a:pt x="39" y="29"/>
                    </a:cubicBezTo>
                    <a:cubicBezTo>
                      <a:pt x="35" y="32"/>
                      <a:pt x="33" y="36"/>
                      <a:pt x="33" y="40"/>
                    </a:cubicBezTo>
                    <a:cubicBezTo>
                      <a:pt x="33" y="43"/>
                      <a:pt x="34" y="46"/>
                      <a:pt x="35" y="48"/>
                    </a:cubicBezTo>
                    <a:cubicBezTo>
                      <a:pt x="35" y="50"/>
                      <a:pt x="37" y="52"/>
                      <a:pt x="39" y="53"/>
                    </a:cubicBezTo>
                    <a:cubicBezTo>
                      <a:pt x="41" y="55"/>
                      <a:pt x="43" y="56"/>
                      <a:pt x="46" y="58"/>
                    </a:cubicBezTo>
                    <a:cubicBezTo>
                      <a:pt x="50" y="60"/>
                      <a:pt x="54" y="61"/>
                      <a:pt x="59" y="63"/>
                    </a:cubicBezTo>
                    <a:cubicBezTo>
                      <a:pt x="64" y="65"/>
                      <a:pt x="69" y="68"/>
                      <a:pt x="73" y="70"/>
                    </a:cubicBezTo>
                    <a:cubicBezTo>
                      <a:pt x="78" y="73"/>
                      <a:pt x="82" y="76"/>
                      <a:pt x="85" y="79"/>
                    </a:cubicBezTo>
                    <a:cubicBezTo>
                      <a:pt x="88" y="82"/>
                      <a:pt x="91" y="86"/>
                      <a:pt x="93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49" name="Freeform 45">
                <a:extLst>
                  <a:ext uri="{FF2B5EF4-FFF2-40B4-BE49-F238E27FC236}">
                    <a16:creationId xmlns:a16="http://schemas.microsoft.com/office/drawing/2014/main" id="{D82C3FE3-CDA9-4AE7-B57D-9E37A20D60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348347" y="5616873"/>
                <a:ext cx="28666" cy="152685"/>
              </a:xfrm>
              <a:custGeom>
                <a:avLst/>
                <a:gdLst/>
                <a:ahLst/>
                <a:cxnLst>
                  <a:cxn ang="0">
                    <a:pos x="40" y="19"/>
                  </a:cxn>
                  <a:cxn ang="0">
                    <a:pos x="39" y="27"/>
                  </a:cxn>
                  <a:cxn ang="0">
                    <a:pos x="34" y="32"/>
                  </a:cxn>
                  <a:cxn ang="0">
                    <a:pos x="28" y="36"/>
                  </a:cxn>
                  <a:cxn ang="0">
                    <a:pos x="20" y="38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2" y="27"/>
                  </a:cxn>
                  <a:cxn ang="0">
                    <a:pos x="0" y="19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9" y="12"/>
                  </a:cxn>
                  <a:cxn ang="0">
                    <a:pos x="40" y="19"/>
                  </a:cxn>
                  <a:cxn ang="0">
                    <a:pos x="4" y="214"/>
                  </a:cxn>
                  <a:cxn ang="0">
                    <a:pos x="4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4" y="214"/>
                  </a:cxn>
                </a:cxnLst>
                <a:rect l="0" t="0" r="r" b="b"/>
                <a:pathLst>
                  <a:path w="40" h="214">
                    <a:moveTo>
                      <a:pt x="40" y="19"/>
                    </a:moveTo>
                    <a:cubicBezTo>
                      <a:pt x="40" y="22"/>
                      <a:pt x="40" y="24"/>
                      <a:pt x="39" y="27"/>
                    </a:cubicBezTo>
                    <a:cubicBezTo>
                      <a:pt x="38" y="29"/>
                      <a:pt x="36" y="31"/>
                      <a:pt x="34" y="32"/>
                    </a:cubicBezTo>
                    <a:cubicBezTo>
                      <a:pt x="33" y="34"/>
                      <a:pt x="31" y="35"/>
                      <a:pt x="28" y="36"/>
                    </a:cubicBezTo>
                    <a:cubicBezTo>
                      <a:pt x="26" y="37"/>
                      <a:pt x="23" y="38"/>
                      <a:pt x="20" y="38"/>
                    </a:cubicBezTo>
                    <a:cubicBezTo>
                      <a:pt x="17" y="38"/>
                      <a:pt x="15" y="37"/>
                      <a:pt x="12" y="36"/>
                    </a:cubicBezTo>
                    <a:cubicBezTo>
                      <a:pt x="10" y="35"/>
                      <a:pt x="8" y="34"/>
                      <a:pt x="6" y="32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19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9"/>
                      <a:pt x="4" y="7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30" y="3"/>
                      <a:pt x="33" y="4"/>
                      <a:pt x="34" y="6"/>
                    </a:cubicBezTo>
                    <a:cubicBezTo>
                      <a:pt x="36" y="7"/>
                      <a:pt x="37" y="9"/>
                      <a:pt x="39" y="12"/>
                    </a:cubicBezTo>
                    <a:cubicBezTo>
                      <a:pt x="40" y="14"/>
                      <a:pt x="40" y="17"/>
                      <a:pt x="40" y="19"/>
                    </a:cubicBezTo>
                    <a:close/>
                    <a:moveTo>
                      <a:pt x="4" y="214"/>
                    </a:moveTo>
                    <a:cubicBezTo>
                      <a:pt x="4" y="70"/>
                      <a:pt x="4" y="70"/>
                      <a:pt x="4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4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5E4A6918-DBA1-4380-BDE0-F1AFB3DFDDC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401153" y="5617778"/>
                <a:ext cx="90524" cy="151780"/>
              </a:xfrm>
              <a:custGeom>
                <a:avLst/>
                <a:gdLst/>
                <a:ahLst/>
                <a:cxnLst>
                  <a:cxn ang="0">
                    <a:pos x="95" y="213"/>
                  </a:cxn>
                  <a:cxn ang="0">
                    <a:pos x="95" y="131"/>
                  </a:cxn>
                  <a:cxn ang="0">
                    <a:pos x="88" y="102"/>
                  </a:cxn>
                  <a:cxn ang="0">
                    <a:pos x="66" y="92"/>
                  </a:cxn>
                  <a:cxn ang="0">
                    <a:pos x="52" y="95"/>
                  </a:cxn>
                  <a:cxn ang="0">
                    <a:pos x="41" y="104"/>
                  </a:cxn>
                  <a:cxn ang="0">
                    <a:pos x="35" y="116"/>
                  </a:cxn>
                  <a:cxn ang="0">
                    <a:pos x="32" y="131"/>
                  </a:cxn>
                  <a:cxn ang="0">
                    <a:pos x="32" y="213"/>
                  </a:cxn>
                  <a:cxn ang="0">
                    <a:pos x="0" y="213"/>
                  </a:cxn>
                  <a:cxn ang="0">
                    <a:pos x="0" y="0"/>
                  </a:cxn>
                  <a:cxn ang="0">
                    <a:pos x="32" y="0"/>
                  </a:cxn>
                  <a:cxn ang="0">
                    <a:pos x="32" y="92"/>
                  </a:cxn>
                  <a:cxn ang="0">
                    <a:pos x="33" y="92"/>
                  </a:cxn>
                  <a:cxn ang="0">
                    <a:pos x="41" y="81"/>
                  </a:cxn>
                  <a:cxn ang="0">
                    <a:pos x="51" y="73"/>
                  </a:cxn>
                  <a:cxn ang="0">
                    <a:pos x="64" y="68"/>
                  </a:cxn>
                  <a:cxn ang="0">
                    <a:pos x="79" y="66"/>
                  </a:cxn>
                  <a:cxn ang="0">
                    <a:pos x="115" y="81"/>
                  </a:cxn>
                  <a:cxn ang="0">
                    <a:pos x="127" y="125"/>
                  </a:cxn>
                  <a:cxn ang="0">
                    <a:pos x="127" y="213"/>
                  </a:cxn>
                  <a:cxn ang="0">
                    <a:pos x="95" y="213"/>
                  </a:cxn>
                </a:cxnLst>
                <a:rect l="0" t="0" r="r" b="b"/>
                <a:pathLst>
                  <a:path w="127" h="213">
                    <a:moveTo>
                      <a:pt x="95" y="213"/>
                    </a:moveTo>
                    <a:cubicBezTo>
                      <a:pt x="95" y="131"/>
                      <a:pt x="95" y="131"/>
                      <a:pt x="95" y="131"/>
                    </a:cubicBezTo>
                    <a:cubicBezTo>
                      <a:pt x="95" y="119"/>
                      <a:pt x="92" y="109"/>
                      <a:pt x="88" y="102"/>
                    </a:cubicBezTo>
                    <a:cubicBezTo>
                      <a:pt x="84" y="95"/>
                      <a:pt x="76" y="92"/>
                      <a:pt x="66" y="92"/>
                    </a:cubicBezTo>
                    <a:cubicBezTo>
                      <a:pt x="61" y="92"/>
                      <a:pt x="56" y="93"/>
                      <a:pt x="52" y="95"/>
                    </a:cubicBezTo>
                    <a:cubicBezTo>
                      <a:pt x="48" y="98"/>
                      <a:pt x="44" y="100"/>
                      <a:pt x="41" y="104"/>
                    </a:cubicBezTo>
                    <a:cubicBezTo>
                      <a:pt x="38" y="108"/>
                      <a:pt x="36" y="112"/>
                      <a:pt x="35" y="116"/>
                    </a:cubicBezTo>
                    <a:cubicBezTo>
                      <a:pt x="33" y="121"/>
                      <a:pt x="32" y="126"/>
                      <a:pt x="32" y="131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5" y="88"/>
                      <a:pt x="38" y="84"/>
                      <a:pt x="41" y="81"/>
                    </a:cubicBezTo>
                    <a:cubicBezTo>
                      <a:pt x="44" y="78"/>
                      <a:pt x="48" y="75"/>
                      <a:pt x="51" y="73"/>
                    </a:cubicBezTo>
                    <a:cubicBezTo>
                      <a:pt x="55" y="71"/>
                      <a:pt x="59" y="69"/>
                      <a:pt x="64" y="68"/>
                    </a:cubicBezTo>
                    <a:cubicBezTo>
                      <a:pt x="68" y="66"/>
                      <a:pt x="73" y="66"/>
                      <a:pt x="79" y="66"/>
                    </a:cubicBezTo>
                    <a:cubicBezTo>
                      <a:pt x="95" y="66"/>
                      <a:pt x="107" y="71"/>
                      <a:pt x="115" y="81"/>
                    </a:cubicBezTo>
                    <a:cubicBezTo>
                      <a:pt x="123" y="91"/>
                      <a:pt x="127" y="105"/>
                      <a:pt x="127" y="125"/>
                    </a:cubicBezTo>
                    <a:cubicBezTo>
                      <a:pt x="127" y="213"/>
                      <a:pt x="127" y="213"/>
                      <a:pt x="127" y="213"/>
                    </a:cubicBezTo>
                    <a:lnTo>
                      <a:pt x="95" y="2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6103B0-C234-4400-9D7D-FA403ACE7521}"/>
                </a:ext>
              </a:extLst>
            </p:cNvPr>
            <p:cNvGrpSpPr/>
            <p:nvPr/>
          </p:nvGrpSpPr>
          <p:grpSpPr bwMode="black">
            <a:xfrm>
              <a:off x="5210380" y="3127477"/>
              <a:ext cx="1632288" cy="168683"/>
              <a:chOff x="9662524" y="5603535"/>
              <a:chExt cx="1748299" cy="186932"/>
            </a:xfrm>
            <a:grpFill/>
            <a:effectLst/>
          </p:grpSpPr>
          <p:sp>
            <p:nvSpPr>
              <p:cNvPr id="230" name="Freeform 19">
                <a:extLst>
                  <a:ext uri="{FF2B5EF4-FFF2-40B4-BE49-F238E27FC236}">
                    <a16:creationId xmlns:a16="http://schemas.microsoft.com/office/drawing/2014/main" id="{A730F4C1-AE83-430E-8CF8-9A64E4AEDF5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662524" y="5613338"/>
                <a:ext cx="157185" cy="169355"/>
              </a:xfrm>
              <a:custGeom>
                <a:avLst/>
                <a:gdLst/>
                <a:ahLst/>
                <a:cxnLst>
                  <a:cxn ang="0">
                    <a:pos x="78" y="57"/>
                  </a:cxn>
                  <a:cxn ang="0">
                    <a:pos x="123" y="39"/>
                  </a:cxn>
                  <a:cxn ang="0">
                    <a:pos x="138" y="42"/>
                  </a:cxn>
                  <a:cxn ang="0">
                    <a:pos x="130" y="53"/>
                  </a:cxn>
                  <a:cxn ang="0">
                    <a:pos x="76" y="66"/>
                  </a:cxn>
                  <a:cxn ang="0">
                    <a:pos x="71" y="115"/>
                  </a:cxn>
                  <a:cxn ang="0">
                    <a:pos x="127" y="101"/>
                  </a:cxn>
                  <a:cxn ang="0">
                    <a:pos x="110" y="88"/>
                  </a:cxn>
                  <a:cxn ang="0">
                    <a:pos x="111" y="83"/>
                  </a:cxn>
                  <a:cxn ang="0">
                    <a:pos x="145" y="101"/>
                  </a:cxn>
                  <a:cxn ang="0">
                    <a:pos x="207" y="121"/>
                  </a:cxn>
                  <a:cxn ang="0">
                    <a:pos x="224" y="161"/>
                  </a:cxn>
                  <a:cxn ang="0">
                    <a:pos x="203" y="205"/>
                  </a:cxn>
                  <a:cxn ang="0">
                    <a:pos x="132" y="241"/>
                  </a:cxn>
                  <a:cxn ang="0">
                    <a:pos x="130" y="236"/>
                  </a:cxn>
                  <a:cxn ang="0">
                    <a:pos x="188" y="204"/>
                  </a:cxn>
                  <a:cxn ang="0">
                    <a:pos x="208" y="161"/>
                  </a:cxn>
                  <a:cxn ang="0">
                    <a:pos x="194" y="126"/>
                  </a:cxn>
                  <a:cxn ang="0">
                    <a:pos x="143" y="109"/>
                  </a:cxn>
                  <a:cxn ang="0">
                    <a:pos x="123" y="149"/>
                  </a:cxn>
                  <a:cxn ang="0">
                    <a:pos x="94" y="187"/>
                  </a:cxn>
                  <a:cxn ang="0">
                    <a:pos x="105" y="199"/>
                  </a:cxn>
                  <a:cxn ang="0">
                    <a:pos x="103" y="209"/>
                  </a:cxn>
                  <a:cxn ang="0">
                    <a:pos x="90" y="205"/>
                  </a:cxn>
                  <a:cxn ang="0">
                    <a:pos x="84" y="197"/>
                  </a:cxn>
                  <a:cxn ang="0">
                    <a:pos x="55" y="221"/>
                  </a:cxn>
                  <a:cxn ang="0">
                    <a:pos x="26" y="228"/>
                  </a:cxn>
                  <a:cxn ang="0">
                    <a:pos x="1" y="198"/>
                  </a:cxn>
                  <a:cxn ang="0">
                    <a:pos x="28" y="142"/>
                  </a:cxn>
                  <a:cxn ang="0">
                    <a:pos x="61" y="119"/>
                  </a:cxn>
                  <a:cxn ang="0">
                    <a:pos x="64" y="68"/>
                  </a:cxn>
                  <a:cxn ang="0">
                    <a:pos x="34" y="71"/>
                  </a:cxn>
                  <a:cxn ang="0">
                    <a:pos x="18" y="67"/>
                  </a:cxn>
                  <a:cxn ang="0">
                    <a:pos x="7" y="49"/>
                  </a:cxn>
                  <a:cxn ang="0">
                    <a:pos x="11" y="48"/>
                  </a:cxn>
                  <a:cxn ang="0">
                    <a:pos x="34" y="61"/>
                  </a:cxn>
                  <a:cxn ang="0">
                    <a:pos x="65" y="59"/>
                  </a:cxn>
                  <a:cxn ang="0">
                    <a:pos x="70" y="17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82" y="6"/>
                  </a:cxn>
                  <a:cxn ang="0">
                    <a:pos x="87" y="23"/>
                  </a:cxn>
                  <a:cxn ang="0">
                    <a:pos x="78" y="57"/>
                  </a:cxn>
                  <a:cxn ang="0">
                    <a:pos x="34" y="150"/>
                  </a:cxn>
                  <a:cxn ang="0">
                    <a:pos x="15" y="197"/>
                  </a:cxn>
                  <a:cxn ang="0">
                    <a:pos x="28" y="221"/>
                  </a:cxn>
                  <a:cxn ang="0">
                    <a:pos x="54" y="212"/>
                  </a:cxn>
                  <a:cxn ang="0">
                    <a:pos x="79" y="190"/>
                  </a:cxn>
                  <a:cxn ang="0">
                    <a:pos x="61" y="128"/>
                  </a:cxn>
                  <a:cxn ang="0">
                    <a:pos x="34" y="150"/>
                  </a:cxn>
                  <a:cxn ang="0">
                    <a:pos x="71" y="124"/>
                  </a:cxn>
                  <a:cxn ang="0">
                    <a:pos x="89" y="180"/>
                  </a:cxn>
                  <a:cxn ang="0">
                    <a:pos x="111" y="145"/>
                  </a:cxn>
                  <a:cxn ang="0">
                    <a:pos x="126" y="109"/>
                  </a:cxn>
                  <a:cxn ang="0">
                    <a:pos x="71" y="124"/>
                  </a:cxn>
                </a:cxnLst>
                <a:rect l="0" t="0" r="r" b="b"/>
                <a:pathLst>
                  <a:path w="224" h="241">
                    <a:moveTo>
                      <a:pt x="78" y="57"/>
                    </a:moveTo>
                    <a:cubicBezTo>
                      <a:pt x="99" y="52"/>
                      <a:pt x="114" y="46"/>
                      <a:pt x="123" y="39"/>
                    </a:cubicBezTo>
                    <a:cubicBezTo>
                      <a:pt x="131" y="39"/>
                      <a:pt x="136" y="40"/>
                      <a:pt x="138" y="42"/>
                    </a:cubicBezTo>
                    <a:cubicBezTo>
                      <a:pt x="144" y="46"/>
                      <a:pt x="142" y="49"/>
                      <a:pt x="130" y="53"/>
                    </a:cubicBezTo>
                    <a:cubicBezTo>
                      <a:pt x="116" y="58"/>
                      <a:pt x="98" y="63"/>
                      <a:pt x="76" y="66"/>
                    </a:cubicBezTo>
                    <a:cubicBezTo>
                      <a:pt x="73" y="89"/>
                      <a:pt x="71" y="105"/>
                      <a:pt x="71" y="115"/>
                    </a:cubicBezTo>
                    <a:cubicBezTo>
                      <a:pt x="90" y="107"/>
                      <a:pt x="109" y="103"/>
                      <a:pt x="127" y="101"/>
                    </a:cubicBezTo>
                    <a:cubicBezTo>
                      <a:pt x="128" y="94"/>
                      <a:pt x="122" y="89"/>
                      <a:pt x="110" y="88"/>
                    </a:cubicBezTo>
                    <a:cubicBezTo>
                      <a:pt x="107" y="86"/>
                      <a:pt x="108" y="85"/>
                      <a:pt x="111" y="83"/>
                    </a:cubicBezTo>
                    <a:cubicBezTo>
                      <a:pt x="134" y="85"/>
                      <a:pt x="146" y="91"/>
                      <a:pt x="145" y="101"/>
                    </a:cubicBezTo>
                    <a:cubicBezTo>
                      <a:pt x="174" y="102"/>
                      <a:pt x="195" y="109"/>
                      <a:pt x="207" y="121"/>
                    </a:cubicBezTo>
                    <a:cubicBezTo>
                      <a:pt x="218" y="132"/>
                      <a:pt x="224" y="145"/>
                      <a:pt x="224" y="161"/>
                    </a:cubicBezTo>
                    <a:cubicBezTo>
                      <a:pt x="224" y="177"/>
                      <a:pt x="217" y="191"/>
                      <a:pt x="203" y="205"/>
                    </a:cubicBezTo>
                    <a:cubicBezTo>
                      <a:pt x="187" y="221"/>
                      <a:pt x="163" y="233"/>
                      <a:pt x="132" y="241"/>
                    </a:cubicBezTo>
                    <a:cubicBezTo>
                      <a:pt x="126" y="241"/>
                      <a:pt x="126" y="239"/>
                      <a:pt x="130" y="236"/>
                    </a:cubicBezTo>
                    <a:cubicBezTo>
                      <a:pt x="157" y="226"/>
                      <a:pt x="176" y="215"/>
                      <a:pt x="188" y="204"/>
                    </a:cubicBezTo>
                    <a:cubicBezTo>
                      <a:pt x="201" y="190"/>
                      <a:pt x="208" y="176"/>
                      <a:pt x="208" y="161"/>
                    </a:cubicBezTo>
                    <a:cubicBezTo>
                      <a:pt x="208" y="147"/>
                      <a:pt x="203" y="135"/>
                      <a:pt x="194" y="126"/>
                    </a:cubicBezTo>
                    <a:cubicBezTo>
                      <a:pt x="184" y="116"/>
                      <a:pt x="167" y="110"/>
                      <a:pt x="143" y="109"/>
                    </a:cubicBezTo>
                    <a:cubicBezTo>
                      <a:pt x="137" y="121"/>
                      <a:pt x="131" y="134"/>
                      <a:pt x="123" y="149"/>
                    </a:cubicBezTo>
                    <a:cubicBezTo>
                      <a:pt x="114" y="163"/>
                      <a:pt x="105" y="176"/>
                      <a:pt x="94" y="187"/>
                    </a:cubicBezTo>
                    <a:cubicBezTo>
                      <a:pt x="97" y="191"/>
                      <a:pt x="101" y="195"/>
                      <a:pt x="105" y="199"/>
                    </a:cubicBezTo>
                    <a:cubicBezTo>
                      <a:pt x="108" y="203"/>
                      <a:pt x="107" y="206"/>
                      <a:pt x="103" y="209"/>
                    </a:cubicBezTo>
                    <a:cubicBezTo>
                      <a:pt x="99" y="212"/>
                      <a:pt x="94" y="211"/>
                      <a:pt x="90" y="205"/>
                    </a:cubicBezTo>
                    <a:cubicBezTo>
                      <a:pt x="88" y="202"/>
                      <a:pt x="86" y="199"/>
                      <a:pt x="84" y="197"/>
                    </a:cubicBezTo>
                    <a:cubicBezTo>
                      <a:pt x="75" y="207"/>
                      <a:pt x="65" y="215"/>
                      <a:pt x="55" y="221"/>
                    </a:cubicBezTo>
                    <a:cubicBezTo>
                      <a:pt x="45" y="227"/>
                      <a:pt x="36" y="229"/>
                      <a:pt x="26" y="228"/>
                    </a:cubicBezTo>
                    <a:cubicBezTo>
                      <a:pt x="11" y="227"/>
                      <a:pt x="3" y="217"/>
                      <a:pt x="1" y="198"/>
                    </a:cubicBezTo>
                    <a:cubicBezTo>
                      <a:pt x="0" y="179"/>
                      <a:pt x="9" y="160"/>
                      <a:pt x="28" y="142"/>
                    </a:cubicBezTo>
                    <a:cubicBezTo>
                      <a:pt x="37" y="134"/>
                      <a:pt x="48" y="126"/>
                      <a:pt x="61" y="119"/>
                    </a:cubicBezTo>
                    <a:cubicBezTo>
                      <a:pt x="61" y="108"/>
                      <a:pt x="62" y="91"/>
                      <a:pt x="64" y="68"/>
                    </a:cubicBezTo>
                    <a:cubicBezTo>
                      <a:pt x="54" y="69"/>
                      <a:pt x="43" y="70"/>
                      <a:pt x="34" y="71"/>
                    </a:cubicBezTo>
                    <a:cubicBezTo>
                      <a:pt x="27" y="72"/>
                      <a:pt x="22" y="70"/>
                      <a:pt x="18" y="67"/>
                    </a:cubicBezTo>
                    <a:cubicBezTo>
                      <a:pt x="12" y="61"/>
                      <a:pt x="8" y="55"/>
                      <a:pt x="7" y="49"/>
                    </a:cubicBezTo>
                    <a:cubicBezTo>
                      <a:pt x="8" y="45"/>
                      <a:pt x="9" y="45"/>
                      <a:pt x="11" y="48"/>
                    </a:cubicBezTo>
                    <a:cubicBezTo>
                      <a:pt x="16" y="57"/>
                      <a:pt x="23" y="61"/>
                      <a:pt x="34" y="61"/>
                    </a:cubicBezTo>
                    <a:cubicBezTo>
                      <a:pt x="46" y="61"/>
                      <a:pt x="57" y="60"/>
                      <a:pt x="65" y="59"/>
                    </a:cubicBezTo>
                    <a:cubicBezTo>
                      <a:pt x="67" y="44"/>
                      <a:pt x="69" y="30"/>
                      <a:pt x="70" y="17"/>
                    </a:cubicBezTo>
                    <a:cubicBezTo>
                      <a:pt x="70" y="10"/>
                      <a:pt x="66" y="6"/>
                      <a:pt x="55" y="4"/>
                    </a:cubicBezTo>
                    <a:cubicBezTo>
                      <a:pt x="52" y="4"/>
                      <a:pt x="52" y="3"/>
                      <a:pt x="55" y="0"/>
                    </a:cubicBezTo>
                    <a:cubicBezTo>
                      <a:pt x="66" y="0"/>
                      <a:pt x="75" y="2"/>
                      <a:pt x="82" y="6"/>
                    </a:cubicBezTo>
                    <a:cubicBezTo>
                      <a:pt x="91" y="10"/>
                      <a:pt x="93" y="16"/>
                      <a:pt x="87" y="23"/>
                    </a:cubicBezTo>
                    <a:cubicBezTo>
                      <a:pt x="84" y="29"/>
                      <a:pt x="81" y="40"/>
                      <a:pt x="78" y="57"/>
                    </a:cubicBezTo>
                    <a:close/>
                    <a:moveTo>
                      <a:pt x="34" y="150"/>
                    </a:moveTo>
                    <a:cubicBezTo>
                      <a:pt x="21" y="164"/>
                      <a:pt x="15" y="180"/>
                      <a:pt x="15" y="197"/>
                    </a:cubicBezTo>
                    <a:cubicBezTo>
                      <a:pt x="15" y="212"/>
                      <a:pt x="19" y="220"/>
                      <a:pt x="28" y="221"/>
                    </a:cubicBezTo>
                    <a:cubicBezTo>
                      <a:pt x="36" y="221"/>
                      <a:pt x="44" y="218"/>
                      <a:pt x="54" y="212"/>
                    </a:cubicBezTo>
                    <a:cubicBezTo>
                      <a:pt x="63" y="206"/>
                      <a:pt x="71" y="198"/>
                      <a:pt x="79" y="190"/>
                    </a:cubicBezTo>
                    <a:cubicBezTo>
                      <a:pt x="67" y="172"/>
                      <a:pt x="61" y="152"/>
                      <a:pt x="61" y="128"/>
                    </a:cubicBezTo>
                    <a:cubicBezTo>
                      <a:pt x="50" y="134"/>
                      <a:pt x="41" y="142"/>
                      <a:pt x="34" y="150"/>
                    </a:cubicBezTo>
                    <a:close/>
                    <a:moveTo>
                      <a:pt x="71" y="124"/>
                    </a:moveTo>
                    <a:cubicBezTo>
                      <a:pt x="73" y="149"/>
                      <a:pt x="79" y="167"/>
                      <a:pt x="89" y="180"/>
                    </a:cubicBezTo>
                    <a:cubicBezTo>
                      <a:pt x="97" y="170"/>
                      <a:pt x="105" y="158"/>
                      <a:pt x="111" y="145"/>
                    </a:cubicBezTo>
                    <a:cubicBezTo>
                      <a:pt x="117" y="133"/>
                      <a:pt x="122" y="121"/>
                      <a:pt x="126" y="109"/>
                    </a:cubicBezTo>
                    <a:cubicBezTo>
                      <a:pt x="100" y="113"/>
                      <a:pt x="82" y="118"/>
                      <a:pt x="71" y="1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1" name="Freeform 20">
                <a:extLst>
                  <a:ext uri="{FF2B5EF4-FFF2-40B4-BE49-F238E27FC236}">
                    <a16:creationId xmlns:a16="http://schemas.microsoft.com/office/drawing/2014/main" id="{0119B472-25F5-4178-B490-E6018CB9EB1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863991" y="5619761"/>
                <a:ext cx="90592" cy="162256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25"/>
                  </a:cxn>
                  <a:cxn ang="0">
                    <a:pos x="18" y="70"/>
                  </a:cxn>
                  <a:cxn ang="0">
                    <a:pos x="18" y="114"/>
                  </a:cxn>
                  <a:cxn ang="0">
                    <a:pos x="23" y="115"/>
                  </a:cxn>
                  <a:cxn ang="0">
                    <a:pos x="65" y="32"/>
                  </a:cxn>
                  <a:cxn ang="0">
                    <a:pos x="91" y="19"/>
                  </a:cxn>
                  <a:cxn ang="0">
                    <a:pos x="111" y="27"/>
                  </a:cxn>
                  <a:cxn ang="0">
                    <a:pos x="129" y="94"/>
                  </a:cxn>
                  <a:cxn ang="0">
                    <a:pos x="99" y="191"/>
                  </a:cxn>
                  <a:cxn ang="0">
                    <a:pos x="30" y="231"/>
                  </a:cxn>
                  <a:cxn ang="0">
                    <a:pos x="28" y="226"/>
                  </a:cxn>
                  <a:cxn ang="0">
                    <a:pos x="84" y="190"/>
                  </a:cxn>
                  <a:cxn ang="0">
                    <a:pos x="114" y="91"/>
                  </a:cxn>
                  <a:cxn ang="0">
                    <a:pos x="101" y="30"/>
                  </a:cxn>
                  <a:cxn ang="0">
                    <a:pos x="91" y="25"/>
                  </a:cxn>
                  <a:cxn ang="0">
                    <a:pos x="74" y="34"/>
                  </a:cxn>
                  <a:cxn ang="0">
                    <a:pos x="36" y="112"/>
                  </a:cxn>
                  <a:cxn ang="0">
                    <a:pos x="30" y="142"/>
                  </a:cxn>
                  <a:cxn ang="0">
                    <a:pos x="21" y="155"/>
                  </a:cxn>
                  <a:cxn ang="0">
                    <a:pos x="11" y="145"/>
                  </a:cxn>
                  <a:cxn ang="0">
                    <a:pos x="5" y="94"/>
                  </a:cxn>
                  <a:cxn ang="0">
                    <a:pos x="12" y="23"/>
                  </a:cxn>
                  <a:cxn ang="0">
                    <a:pos x="3" y="4"/>
                  </a:cxn>
                  <a:cxn ang="0">
                    <a:pos x="6" y="0"/>
                  </a:cxn>
                  <a:cxn ang="0">
                    <a:pos x="29" y="14"/>
                  </a:cxn>
                </a:cxnLst>
                <a:rect l="0" t="0" r="r" b="b"/>
                <a:pathLst>
                  <a:path w="129" h="231">
                    <a:moveTo>
                      <a:pt x="29" y="14"/>
                    </a:moveTo>
                    <a:cubicBezTo>
                      <a:pt x="32" y="17"/>
                      <a:pt x="32" y="21"/>
                      <a:pt x="29" y="25"/>
                    </a:cubicBezTo>
                    <a:cubicBezTo>
                      <a:pt x="25" y="34"/>
                      <a:pt x="21" y="49"/>
                      <a:pt x="18" y="70"/>
                    </a:cubicBezTo>
                    <a:cubicBezTo>
                      <a:pt x="16" y="87"/>
                      <a:pt x="16" y="102"/>
                      <a:pt x="18" y="114"/>
                    </a:cubicBezTo>
                    <a:cubicBezTo>
                      <a:pt x="19" y="118"/>
                      <a:pt x="20" y="119"/>
                      <a:pt x="23" y="115"/>
                    </a:cubicBezTo>
                    <a:cubicBezTo>
                      <a:pt x="37" y="73"/>
                      <a:pt x="52" y="45"/>
                      <a:pt x="65" y="32"/>
                    </a:cubicBezTo>
                    <a:cubicBezTo>
                      <a:pt x="73" y="24"/>
                      <a:pt x="82" y="19"/>
                      <a:pt x="91" y="19"/>
                    </a:cubicBezTo>
                    <a:cubicBezTo>
                      <a:pt x="99" y="19"/>
                      <a:pt x="106" y="22"/>
                      <a:pt x="111" y="27"/>
                    </a:cubicBezTo>
                    <a:cubicBezTo>
                      <a:pt x="123" y="39"/>
                      <a:pt x="129" y="61"/>
                      <a:pt x="129" y="94"/>
                    </a:cubicBezTo>
                    <a:cubicBezTo>
                      <a:pt x="129" y="139"/>
                      <a:pt x="119" y="171"/>
                      <a:pt x="99" y="191"/>
                    </a:cubicBezTo>
                    <a:cubicBezTo>
                      <a:pt x="80" y="210"/>
                      <a:pt x="57" y="223"/>
                      <a:pt x="30" y="231"/>
                    </a:cubicBezTo>
                    <a:cubicBezTo>
                      <a:pt x="25" y="231"/>
                      <a:pt x="24" y="229"/>
                      <a:pt x="28" y="226"/>
                    </a:cubicBezTo>
                    <a:cubicBezTo>
                      <a:pt x="48" y="220"/>
                      <a:pt x="66" y="208"/>
                      <a:pt x="84" y="190"/>
                    </a:cubicBezTo>
                    <a:cubicBezTo>
                      <a:pt x="104" y="171"/>
                      <a:pt x="114" y="138"/>
                      <a:pt x="114" y="91"/>
                    </a:cubicBezTo>
                    <a:cubicBezTo>
                      <a:pt x="114" y="58"/>
                      <a:pt x="109" y="38"/>
                      <a:pt x="101" y="30"/>
                    </a:cubicBezTo>
                    <a:cubicBezTo>
                      <a:pt x="98" y="27"/>
                      <a:pt x="95" y="25"/>
                      <a:pt x="91" y="25"/>
                    </a:cubicBezTo>
                    <a:cubicBezTo>
                      <a:pt x="86" y="25"/>
                      <a:pt x="80" y="28"/>
                      <a:pt x="74" y="34"/>
                    </a:cubicBezTo>
                    <a:cubicBezTo>
                      <a:pt x="63" y="45"/>
                      <a:pt x="50" y="71"/>
                      <a:pt x="36" y="112"/>
                    </a:cubicBezTo>
                    <a:cubicBezTo>
                      <a:pt x="32" y="122"/>
                      <a:pt x="30" y="132"/>
                      <a:pt x="30" y="142"/>
                    </a:cubicBezTo>
                    <a:cubicBezTo>
                      <a:pt x="30" y="151"/>
                      <a:pt x="27" y="155"/>
                      <a:pt x="21" y="155"/>
                    </a:cubicBezTo>
                    <a:cubicBezTo>
                      <a:pt x="17" y="155"/>
                      <a:pt x="14" y="152"/>
                      <a:pt x="11" y="145"/>
                    </a:cubicBezTo>
                    <a:cubicBezTo>
                      <a:pt x="7" y="132"/>
                      <a:pt x="5" y="115"/>
                      <a:pt x="5" y="94"/>
                    </a:cubicBezTo>
                    <a:cubicBezTo>
                      <a:pt x="5" y="75"/>
                      <a:pt x="7" y="51"/>
                      <a:pt x="12" y="23"/>
                    </a:cubicBezTo>
                    <a:cubicBezTo>
                      <a:pt x="14" y="15"/>
                      <a:pt x="11" y="8"/>
                      <a:pt x="3" y="4"/>
                    </a:cubicBezTo>
                    <a:cubicBezTo>
                      <a:pt x="0" y="1"/>
                      <a:pt x="1" y="0"/>
                      <a:pt x="6" y="0"/>
                    </a:cubicBezTo>
                    <a:cubicBezTo>
                      <a:pt x="17" y="3"/>
                      <a:pt x="25" y="8"/>
                      <a:pt x="29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2" name="Freeform 21">
                <a:extLst>
                  <a:ext uri="{FF2B5EF4-FFF2-40B4-BE49-F238E27FC236}">
                    <a16:creationId xmlns:a16="http://schemas.microsoft.com/office/drawing/2014/main" id="{B7B676D1-CD80-440A-952D-8EF3C846D6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007992" y="5614014"/>
                <a:ext cx="161579" cy="162256"/>
              </a:xfrm>
              <a:custGeom>
                <a:avLst/>
                <a:gdLst/>
                <a:ahLst/>
                <a:cxnLst>
                  <a:cxn ang="0">
                    <a:pos x="96" y="77"/>
                  </a:cxn>
                  <a:cxn ang="0">
                    <a:pos x="25" y="198"/>
                  </a:cxn>
                  <a:cxn ang="0">
                    <a:pos x="7" y="230"/>
                  </a:cxn>
                  <a:cxn ang="0">
                    <a:pos x="0" y="215"/>
                  </a:cxn>
                  <a:cxn ang="0">
                    <a:pos x="23" y="173"/>
                  </a:cxn>
                  <a:cxn ang="0">
                    <a:pos x="24" y="93"/>
                  </a:cxn>
                  <a:cxn ang="0">
                    <a:pos x="0" y="68"/>
                  </a:cxn>
                  <a:cxn ang="0">
                    <a:pos x="21" y="80"/>
                  </a:cxn>
                  <a:cxn ang="0">
                    <a:pos x="81" y="48"/>
                  </a:cxn>
                  <a:cxn ang="0">
                    <a:pos x="62" y="16"/>
                  </a:cxn>
                  <a:cxn ang="0">
                    <a:pos x="78" y="13"/>
                  </a:cxn>
                  <a:cxn ang="0">
                    <a:pos x="98" y="38"/>
                  </a:cxn>
                  <a:cxn ang="0">
                    <a:pos x="96" y="70"/>
                  </a:cxn>
                  <a:cxn ang="0">
                    <a:pos x="127" y="120"/>
                  </a:cxn>
                  <a:cxn ang="0">
                    <a:pos x="74" y="223"/>
                  </a:cxn>
                  <a:cxn ang="0">
                    <a:pos x="47" y="195"/>
                  </a:cxn>
                  <a:cxn ang="0">
                    <a:pos x="75" y="205"/>
                  </a:cxn>
                  <a:cxn ang="0">
                    <a:pos x="110" y="162"/>
                  </a:cxn>
                  <a:cxn ang="0">
                    <a:pos x="112" y="86"/>
                  </a:cxn>
                  <a:cxn ang="0">
                    <a:pos x="198" y="96"/>
                  </a:cxn>
                  <a:cxn ang="0">
                    <a:pos x="226" y="168"/>
                  </a:cxn>
                  <a:cxn ang="0">
                    <a:pos x="196" y="157"/>
                  </a:cxn>
                  <a:cxn ang="0">
                    <a:pos x="162" y="154"/>
                  </a:cxn>
                  <a:cxn ang="0">
                    <a:pos x="207" y="142"/>
                  </a:cxn>
                  <a:cxn ang="0">
                    <a:pos x="155" y="75"/>
                  </a:cxn>
                  <a:cxn ang="0">
                    <a:pos x="194" y="59"/>
                  </a:cxn>
                  <a:cxn ang="0">
                    <a:pos x="155" y="22"/>
                  </a:cxn>
                  <a:cxn ang="0">
                    <a:pos x="190" y="34"/>
                  </a:cxn>
                  <a:cxn ang="0">
                    <a:pos x="194" y="59"/>
                  </a:cxn>
                  <a:cxn ang="0">
                    <a:pos x="184" y="3"/>
                  </a:cxn>
                  <a:cxn ang="0">
                    <a:pos x="219" y="15"/>
                  </a:cxn>
                  <a:cxn ang="0">
                    <a:pos x="224" y="40"/>
                  </a:cxn>
                </a:cxnLst>
                <a:rect l="0" t="0" r="r" b="b"/>
                <a:pathLst>
                  <a:path w="230" h="231">
                    <a:moveTo>
                      <a:pt x="112" y="86"/>
                    </a:moveTo>
                    <a:cubicBezTo>
                      <a:pt x="109" y="80"/>
                      <a:pt x="104" y="77"/>
                      <a:pt x="96" y="77"/>
                    </a:cubicBezTo>
                    <a:cubicBezTo>
                      <a:pt x="92" y="77"/>
                      <a:pt x="86" y="78"/>
                      <a:pt x="78" y="79"/>
                    </a:cubicBezTo>
                    <a:cubicBezTo>
                      <a:pt x="60" y="119"/>
                      <a:pt x="43" y="159"/>
                      <a:pt x="25" y="198"/>
                    </a:cubicBezTo>
                    <a:cubicBezTo>
                      <a:pt x="23" y="202"/>
                      <a:pt x="19" y="209"/>
                      <a:pt x="15" y="221"/>
                    </a:cubicBezTo>
                    <a:cubicBezTo>
                      <a:pt x="12" y="227"/>
                      <a:pt x="10" y="230"/>
                      <a:pt x="7" y="230"/>
                    </a:cubicBezTo>
                    <a:cubicBezTo>
                      <a:pt x="5" y="230"/>
                      <a:pt x="3" y="228"/>
                      <a:pt x="1" y="224"/>
                    </a:cubicBezTo>
                    <a:cubicBezTo>
                      <a:pt x="0" y="223"/>
                      <a:pt x="0" y="220"/>
                      <a:pt x="0" y="215"/>
                    </a:cubicBezTo>
                    <a:cubicBezTo>
                      <a:pt x="0" y="208"/>
                      <a:pt x="2" y="203"/>
                      <a:pt x="7" y="198"/>
                    </a:cubicBezTo>
                    <a:cubicBezTo>
                      <a:pt x="11" y="194"/>
                      <a:pt x="17" y="185"/>
                      <a:pt x="23" y="173"/>
                    </a:cubicBezTo>
                    <a:cubicBezTo>
                      <a:pt x="39" y="141"/>
                      <a:pt x="54" y="111"/>
                      <a:pt x="66" y="81"/>
                    </a:cubicBezTo>
                    <a:cubicBezTo>
                      <a:pt x="46" y="85"/>
                      <a:pt x="32" y="89"/>
                      <a:pt x="24" y="93"/>
                    </a:cubicBezTo>
                    <a:cubicBezTo>
                      <a:pt x="19" y="95"/>
                      <a:pt x="15" y="94"/>
                      <a:pt x="11" y="91"/>
                    </a:cubicBezTo>
                    <a:cubicBezTo>
                      <a:pt x="4" y="86"/>
                      <a:pt x="0" y="78"/>
                      <a:pt x="0" y="68"/>
                    </a:cubicBezTo>
                    <a:cubicBezTo>
                      <a:pt x="1" y="66"/>
                      <a:pt x="2" y="66"/>
                      <a:pt x="3" y="68"/>
                    </a:cubicBezTo>
                    <a:cubicBezTo>
                      <a:pt x="8" y="76"/>
                      <a:pt x="14" y="80"/>
                      <a:pt x="21" y="80"/>
                    </a:cubicBezTo>
                    <a:cubicBezTo>
                      <a:pt x="27" y="80"/>
                      <a:pt x="43" y="78"/>
                      <a:pt x="70" y="73"/>
                    </a:cubicBezTo>
                    <a:cubicBezTo>
                      <a:pt x="73" y="65"/>
                      <a:pt x="77" y="57"/>
                      <a:pt x="81" y="48"/>
                    </a:cubicBezTo>
                    <a:cubicBezTo>
                      <a:pt x="85" y="37"/>
                      <a:pt x="84" y="29"/>
                      <a:pt x="80" y="24"/>
                    </a:cubicBezTo>
                    <a:cubicBezTo>
                      <a:pt x="76" y="20"/>
                      <a:pt x="70" y="17"/>
                      <a:pt x="62" y="16"/>
                    </a:cubicBezTo>
                    <a:cubicBezTo>
                      <a:pt x="59" y="15"/>
                      <a:pt x="59" y="13"/>
                      <a:pt x="62" y="12"/>
                    </a:cubicBezTo>
                    <a:cubicBezTo>
                      <a:pt x="69" y="12"/>
                      <a:pt x="75" y="12"/>
                      <a:pt x="78" y="13"/>
                    </a:cubicBezTo>
                    <a:cubicBezTo>
                      <a:pt x="86" y="15"/>
                      <a:pt x="93" y="19"/>
                      <a:pt x="99" y="25"/>
                    </a:cubicBezTo>
                    <a:cubicBezTo>
                      <a:pt x="106" y="32"/>
                      <a:pt x="105" y="36"/>
                      <a:pt x="98" y="38"/>
                    </a:cubicBezTo>
                    <a:cubicBezTo>
                      <a:pt x="93" y="50"/>
                      <a:pt x="87" y="61"/>
                      <a:pt x="81" y="72"/>
                    </a:cubicBezTo>
                    <a:cubicBezTo>
                      <a:pt x="87" y="71"/>
                      <a:pt x="92" y="70"/>
                      <a:pt x="96" y="70"/>
                    </a:cubicBezTo>
                    <a:cubicBezTo>
                      <a:pt x="105" y="70"/>
                      <a:pt x="112" y="73"/>
                      <a:pt x="117" y="78"/>
                    </a:cubicBezTo>
                    <a:cubicBezTo>
                      <a:pt x="124" y="86"/>
                      <a:pt x="127" y="100"/>
                      <a:pt x="127" y="120"/>
                    </a:cubicBezTo>
                    <a:cubicBezTo>
                      <a:pt x="127" y="177"/>
                      <a:pt x="113" y="213"/>
                      <a:pt x="85" y="227"/>
                    </a:cubicBezTo>
                    <a:cubicBezTo>
                      <a:pt x="78" y="231"/>
                      <a:pt x="74" y="230"/>
                      <a:pt x="74" y="223"/>
                    </a:cubicBezTo>
                    <a:cubicBezTo>
                      <a:pt x="74" y="218"/>
                      <a:pt x="73" y="214"/>
                      <a:pt x="70" y="212"/>
                    </a:cubicBezTo>
                    <a:cubicBezTo>
                      <a:pt x="62" y="206"/>
                      <a:pt x="55" y="201"/>
                      <a:pt x="47" y="195"/>
                    </a:cubicBezTo>
                    <a:cubicBezTo>
                      <a:pt x="46" y="192"/>
                      <a:pt x="46" y="191"/>
                      <a:pt x="49" y="191"/>
                    </a:cubicBezTo>
                    <a:cubicBezTo>
                      <a:pt x="58" y="197"/>
                      <a:pt x="67" y="201"/>
                      <a:pt x="75" y="205"/>
                    </a:cubicBezTo>
                    <a:cubicBezTo>
                      <a:pt x="83" y="209"/>
                      <a:pt x="90" y="206"/>
                      <a:pt x="96" y="198"/>
                    </a:cubicBezTo>
                    <a:cubicBezTo>
                      <a:pt x="102" y="188"/>
                      <a:pt x="107" y="176"/>
                      <a:pt x="110" y="162"/>
                    </a:cubicBezTo>
                    <a:cubicBezTo>
                      <a:pt x="114" y="144"/>
                      <a:pt x="116" y="128"/>
                      <a:pt x="116" y="113"/>
                    </a:cubicBezTo>
                    <a:cubicBezTo>
                      <a:pt x="116" y="99"/>
                      <a:pt x="115" y="90"/>
                      <a:pt x="112" y="86"/>
                    </a:cubicBezTo>
                    <a:close/>
                    <a:moveTo>
                      <a:pt x="157" y="71"/>
                    </a:moveTo>
                    <a:cubicBezTo>
                      <a:pt x="170" y="76"/>
                      <a:pt x="184" y="85"/>
                      <a:pt x="198" y="96"/>
                    </a:cubicBezTo>
                    <a:cubicBezTo>
                      <a:pt x="216" y="111"/>
                      <a:pt x="227" y="129"/>
                      <a:pt x="229" y="151"/>
                    </a:cubicBezTo>
                    <a:cubicBezTo>
                      <a:pt x="230" y="159"/>
                      <a:pt x="229" y="164"/>
                      <a:pt x="226" y="168"/>
                    </a:cubicBezTo>
                    <a:cubicBezTo>
                      <a:pt x="221" y="174"/>
                      <a:pt x="217" y="173"/>
                      <a:pt x="212" y="167"/>
                    </a:cubicBezTo>
                    <a:cubicBezTo>
                      <a:pt x="208" y="159"/>
                      <a:pt x="202" y="156"/>
                      <a:pt x="196" y="157"/>
                    </a:cubicBezTo>
                    <a:cubicBezTo>
                      <a:pt x="185" y="157"/>
                      <a:pt x="174" y="158"/>
                      <a:pt x="163" y="159"/>
                    </a:cubicBezTo>
                    <a:cubicBezTo>
                      <a:pt x="158" y="158"/>
                      <a:pt x="158" y="157"/>
                      <a:pt x="162" y="154"/>
                    </a:cubicBezTo>
                    <a:cubicBezTo>
                      <a:pt x="174" y="153"/>
                      <a:pt x="187" y="151"/>
                      <a:pt x="200" y="149"/>
                    </a:cubicBezTo>
                    <a:cubicBezTo>
                      <a:pt x="205" y="148"/>
                      <a:pt x="207" y="146"/>
                      <a:pt x="207" y="142"/>
                    </a:cubicBezTo>
                    <a:cubicBezTo>
                      <a:pt x="205" y="130"/>
                      <a:pt x="200" y="118"/>
                      <a:pt x="190" y="105"/>
                    </a:cubicBezTo>
                    <a:cubicBezTo>
                      <a:pt x="181" y="93"/>
                      <a:pt x="169" y="83"/>
                      <a:pt x="155" y="75"/>
                    </a:cubicBezTo>
                    <a:cubicBezTo>
                      <a:pt x="151" y="72"/>
                      <a:pt x="152" y="71"/>
                      <a:pt x="157" y="71"/>
                    </a:cubicBezTo>
                    <a:close/>
                    <a:moveTo>
                      <a:pt x="194" y="59"/>
                    </a:moveTo>
                    <a:cubicBezTo>
                      <a:pt x="190" y="60"/>
                      <a:pt x="187" y="59"/>
                      <a:pt x="184" y="53"/>
                    </a:cubicBezTo>
                    <a:cubicBezTo>
                      <a:pt x="179" y="41"/>
                      <a:pt x="169" y="31"/>
                      <a:pt x="155" y="22"/>
                    </a:cubicBezTo>
                    <a:cubicBezTo>
                      <a:pt x="154" y="20"/>
                      <a:pt x="154" y="19"/>
                      <a:pt x="156" y="20"/>
                    </a:cubicBezTo>
                    <a:cubicBezTo>
                      <a:pt x="169" y="22"/>
                      <a:pt x="180" y="27"/>
                      <a:pt x="190" y="34"/>
                    </a:cubicBezTo>
                    <a:cubicBezTo>
                      <a:pt x="194" y="38"/>
                      <a:pt x="197" y="42"/>
                      <a:pt x="199" y="48"/>
                    </a:cubicBezTo>
                    <a:cubicBezTo>
                      <a:pt x="200" y="54"/>
                      <a:pt x="199" y="57"/>
                      <a:pt x="194" y="59"/>
                    </a:cubicBezTo>
                    <a:close/>
                    <a:moveTo>
                      <a:pt x="213" y="34"/>
                    </a:moveTo>
                    <a:cubicBezTo>
                      <a:pt x="208" y="22"/>
                      <a:pt x="198" y="12"/>
                      <a:pt x="184" y="3"/>
                    </a:cubicBezTo>
                    <a:cubicBezTo>
                      <a:pt x="183" y="0"/>
                      <a:pt x="183" y="0"/>
                      <a:pt x="185" y="0"/>
                    </a:cubicBezTo>
                    <a:cubicBezTo>
                      <a:pt x="198" y="3"/>
                      <a:pt x="209" y="8"/>
                      <a:pt x="219" y="15"/>
                    </a:cubicBezTo>
                    <a:cubicBezTo>
                      <a:pt x="224" y="19"/>
                      <a:pt x="227" y="23"/>
                      <a:pt x="228" y="29"/>
                    </a:cubicBezTo>
                    <a:cubicBezTo>
                      <a:pt x="230" y="35"/>
                      <a:pt x="228" y="38"/>
                      <a:pt x="224" y="40"/>
                    </a:cubicBezTo>
                    <a:cubicBezTo>
                      <a:pt x="219" y="41"/>
                      <a:pt x="216" y="39"/>
                      <a:pt x="213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3" name="Freeform 22">
                <a:extLst>
                  <a:ext uri="{FF2B5EF4-FFF2-40B4-BE49-F238E27FC236}">
                    <a16:creationId xmlns:a16="http://schemas.microsoft.com/office/drawing/2014/main" id="{42D74427-C539-41A1-91D4-8AFFE35942C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208107" y="5615704"/>
                <a:ext cx="111550" cy="162932"/>
              </a:xfrm>
              <a:custGeom>
                <a:avLst/>
                <a:gdLst/>
                <a:ahLst/>
                <a:cxnLst>
                  <a:cxn ang="0">
                    <a:pos x="12" y="214"/>
                  </a:cxn>
                  <a:cxn ang="0">
                    <a:pos x="0" y="186"/>
                  </a:cxn>
                  <a:cxn ang="0">
                    <a:pos x="18" y="151"/>
                  </a:cxn>
                  <a:cxn ang="0">
                    <a:pos x="63" y="120"/>
                  </a:cxn>
                  <a:cxn ang="0">
                    <a:pos x="49" y="75"/>
                  </a:cxn>
                  <a:cxn ang="0">
                    <a:pos x="47" y="18"/>
                  </a:cxn>
                  <a:cxn ang="0">
                    <a:pos x="31" y="6"/>
                  </a:cxn>
                  <a:cxn ang="0">
                    <a:pos x="31" y="2"/>
                  </a:cxn>
                  <a:cxn ang="0">
                    <a:pos x="66" y="12"/>
                  </a:cxn>
                  <a:cxn ang="0">
                    <a:pos x="67" y="21"/>
                  </a:cxn>
                  <a:cxn ang="0">
                    <a:pos x="64" y="34"/>
                  </a:cxn>
                  <a:cxn ang="0">
                    <a:pos x="64" y="93"/>
                  </a:cxn>
                  <a:cxn ang="0">
                    <a:pos x="69" y="116"/>
                  </a:cxn>
                  <a:cxn ang="0">
                    <a:pos x="135" y="93"/>
                  </a:cxn>
                  <a:cxn ang="0">
                    <a:pos x="138" y="82"/>
                  </a:cxn>
                  <a:cxn ang="0">
                    <a:pos x="130" y="75"/>
                  </a:cxn>
                  <a:cxn ang="0">
                    <a:pos x="131" y="71"/>
                  </a:cxn>
                  <a:cxn ang="0">
                    <a:pos x="151" y="82"/>
                  </a:cxn>
                  <a:cxn ang="0">
                    <a:pos x="159" y="98"/>
                  </a:cxn>
                  <a:cxn ang="0">
                    <a:pos x="150" y="104"/>
                  </a:cxn>
                  <a:cxn ang="0">
                    <a:pos x="65" y="131"/>
                  </a:cxn>
                  <a:cxn ang="0">
                    <a:pos x="19" y="163"/>
                  </a:cxn>
                  <a:cxn ang="0">
                    <a:pos x="9" y="185"/>
                  </a:cxn>
                  <a:cxn ang="0">
                    <a:pos x="37" y="216"/>
                  </a:cxn>
                  <a:cxn ang="0">
                    <a:pos x="86" y="220"/>
                  </a:cxn>
                  <a:cxn ang="0">
                    <a:pos x="132" y="215"/>
                  </a:cxn>
                  <a:cxn ang="0">
                    <a:pos x="150" y="215"/>
                  </a:cxn>
                  <a:cxn ang="0">
                    <a:pos x="155" y="223"/>
                  </a:cxn>
                  <a:cxn ang="0">
                    <a:pos x="148" y="229"/>
                  </a:cxn>
                  <a:cxn ang="0">
                    <a:pos x="73" y="232"/>
                  </a:cxn>
                  <a:cxn ang="0">
                    <a:pos x="12" y="214"/>
                  </a:cxn>
                </a:cxnLst>
                <a:rect l="0" t="0" r="r" b="b"/>
                <a:pathLst>
                  <a:path w="159" h="232">
                    <a:moveTo>
                      <a:pt x="12" y="214"/>
                    </a:moveTo>
                    <a:cubicBezTo>
                      <a:pt x="4" y="206"/>
                      <a:pt x="0" y="197"/>
                      <a:pt x="0" y="186"/>
                    </a:cubicBezTo>
                    <a:cubicBezTo>
                      <a:pt x="0" y="174"/>
                      <a:pt x="6" y="163"/>
                      <a:pt x="18" y="151"/>
                    </a:cubicBezTo>
                    <a:cubicBezTo>
                      <a:pt x="30" y="140"/>
                      <a:pt x="45" y="130"/>
                      <a:pt x="63" y="120"/>
                    </a:cubicBezTo>
                    <a:cubicBezTo>
                      <a:pt x="54" y="109"/>
                      <a:pt x="49" y="94"/>
                      <a:pt x="49" y="75"/>
                    </a:cubicBezTo>
                    <a:cubicBezTo>
                      <a:pt x="49" y="40"/>
                      <a:pt x="48" y="21"/>
                      <a:pt x="47" y="18"/>
                    </a:cubicBezTo>
                    <a:cubicBezTo>
                      <a:pt x="44" y="10"/>
                      <a:pt x="39" y="6"/>
                      <a:pt x="31" y="6"/>
                    </a:cubicBezTo>
                    <a:cubicBezTo>
                      <a:pt x="28" y="5"/>
                      <a:pt x="28" y="3"/>
                      <a:pt x="31" y="2"/>
                    </a:cubicBezTo>
                    <a:cubicBezTo>
                      <a:pt x="44" y="0"/>
                      <a:pt x="56" y="4"/>
                      <a:pt x="66" y="12"/>
                    </a:cubicBezTo>
                    <a:cubicBezTo>
                      <a:pt x="70" y="15"/>
                      <a:pt x="70" y="18"/>
                      <a:pt x="67" y="21"/>
                    </a:cubicBezTo>
                    <a:cubicBezTo>
                      <a:pt x="65" y="23"/>
                      <a:pt x="64" y="28"/>
                      <a:pt x="64" y="34"/>
                    </a:cubicBezTo>
                    <a:cubicBezTo>
                      <a:pt x="64" y="54"/>
                      <a:pt x="64" y="73"/>
                      <a:pt x="64" y="93"/>
                    </a:cubicBezTo>
                    <a:cubicBezTo>
                      <a:pt x="64" y="106"/>
                      <a:pt x="66" y="113"/>
                      <a:pt x="69" y="116"/>
                    </a:cubicBezTo>
                    <a:cubicBezTo>
                      <a:pt x="90" y="107"/>
                      <a:pt x="112" y="100"/>
                      <a:pt x="135" y="93"/>
                    </a:cubicBezTo>
                    <a:cubicBezTo>
                      <a:pt x="141" y="91"/>
                      <a:pt x="142" y="88"/>
                      <a:pt x="138" y="82"/>
                    </a:cubicBezTo>
                    <a:cubicBezTo>
                      <a:pt x="136" y="79"/>
                      <a:pt x="134" y="77"/>
                      <a:pt x="130" y="75"/>
                    </a:cubicBezTo>
                    <a:cubicBezTo>
                      <a:pt x="127" y="73"/>
                      <a:pt x="127" y="72"/>
                      <a:pt x="131" y="71"/>
                    </a:cubicBezTo>
                    <a:cubicBezTo>
                      <a:pt x="140" y="72"/>
                      <a:pt x="147" y="76"/>
                      <a:pt x="151" y="82"/>
                    </a:cubicBezTo>
                    <a:cubicBezTo>
                      <a:pt x="157" y="88"/>
                      <a:pt x="159" y="94"/>
                      <a:pt x="159" y="98"/>
                    </a:cubicBezTo>
                    <a:cubicBezTo>
                      <a:pt x="159" y="102"/>
                      <a:pt x="156" y="104"/>
                      <a:pt x="150" y="104"/>
                    </a:cubicBezTo>
                    <a:cubicBezTo>
                      <a:pt x="117" y="111"/>
                      <a:pt x="89" y="120"/>
                      <a:pt x="65" y="131"/>
                    </a:cubicBezTo>
                    <a:cubicBezTo>
                      <a:pt x="45" y="141"/>
                      <a:pt x="29" y="151"/>
                      <a:pt x="19" y="163"/>
                    </a:cubicBezTo>
                    <a:cubicBezTo>
                      <a:pt x="12" y="170"/>
                      <a:pt x="9" y="177"/>
                      <a:pt x="9" y="185"/>
                    </a:cubicBezTo>
                    <a:cubicBezTo>
                      <a:pt x="9" y="201"/>
                      <a:pt x="18" y="211"/>
                      <a:pt x="37" y="216"/>
                    </a:cubicBezTo>
                    <a:cubicBezTo>
                      <a:pt x="45" y="219"/>
                      <a:pt x="62" y="220"/>
                      <a:pt x="86" y="220"/>
                    </a:cubicBezTo>
                    <a:cubicBezTo>
                      <a:pt x="108" y="220"/>
                      <a:pt x="123" y="218"/>
                      <a:pt x="132" y="215"/>
                    </a:cubicBezTo>
                    <a:cubicBezTo>
                      <a:pt x="141" y="212"/>
                      <a:pt x="147" y="212"/>
                      <a:pt x="150" y="215"/>
                    </a:cubicBezTo>
                    <a:cubicBezTo>
                      <a:pt x="153" y="218"/>
                      <a:pt x="155" y="220"/>
                      <a:pt x="155" y="223"/>
                    </a:cubicBezTo>
                    <a:cubicBezTo>
                      <a:pt x="155" y="226"/>
                      <a:pt x="153" y="228"/>
                      <a:pt x="148" y="229"/>
                    </a:cubicBezTo>
                    <a:cubicBezTo>
                      <a:pt x="135" y="231"/>
                      <a:pt x="109" y="232"/>
                      <a:pt x="73" y="232"/>
                    </a:cubicBezTo>
                    <a:cubicBezTo>
                      <a:pt x="44" y="232"/>
                      <a:pt x="24" y="226"/>
                      <a:pt x="12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4" name="Freeform 23">
                <a:extLst>
                  <a:ext uri="{FF2B5EF4-FFF2-40B4-BE49-F238E27FC236}">
                    <a16:creationId xmlns:a16="http://schemas.microsoft.com/office/drawing/2014/main" id="{8809FF85-0A9F-4925-8048-62093903BF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395376" y="5611310"/>
                <a:ext cx="91269" cy="178481"/>
              </a:xfrm>
              <a:custGeom>
                <a:avLst/>
                <a:gdLst/>
                <a:ahLst/>
                <a:cxnLst>
                  <a:cxn ang="0">
                    <a:pos x="41" y="88"/>
                  </a:cxn>
                  <a:cxn ang="0">
                    <a:pos x="85" y="74"/>
                  </a:cxn>
                  <a:cxn ang="0">
                    <a:pos x="114" y="86"/>
                  </a:cxn>
                  <a:cxn ang="0">
                    <a:pos x="130" y="135"/>
                  </a:cxn>
                  <a:cxn ang="0">
                    <a:pos x="98" y="210"/>
                  </a:cxn>
                  <a:cxn ang="0">
                    <a:pos x="15" y="254"/>
                  </a:cxn>
                  <a:cxn ang="0">
                    <a:pos x="14" y="249"/>
                  </a:cxn>
                  <a:cxn ang="0">
                    <a:pos x="89" y="201"/>
                  </a:cxn>
                  <a:cxn ang="0">
                    <a:pos x="114" y="128"/>
                  </a:cxn>
                  <a:cxn ang="0">
                    <a:pos x="102" y="90"/>
                  </a:cxn>
                  <a:cxn ang="0">
                    <a:pos x="82" y="82"/>
                  </a:cxn>
                  <a:cxn ang="0">
                    <a:pos x="35" y="103"/>
                  </a:cxn>
                  <a:cxn ang="0">
                    <a:pos x="20" y="121"/>
                  </a:cxn>
                  <a:cxn ang="0">
                    <a:pos x="9" y="125"/>
                  </a:cxn>
                  <a:cxn ang="0">
                    <a:pos x="0" y="103"/>
                  </a:cxn>
                  <a:cxn ang="0">
                    <a:pos x="2" y="80"/>
                  </a:cxn>
                  <a:cxn ang="0">
                    <a:pos x="5" y="81"/>
                  </a:cxn>
                  <a:cxn ang="0">
                    <a:pos x="9" y="102"/>
                  </a:cxn>
                  <a:cxn ang="0">
                    <a:pos x="19" y="103"/>
                  </a:cxn>
                  <a:cxn ang="0">
                    <a:pos x="41" y="88"/>
                  </a:cxn>
                  <a:cxn ang="0">
                    <a:pos x="88" y="33"/>
                  </a:cxn>
                  <a:cxn ang="0">
                    <a:pos x="56" y="37"/>
                  </a:cxn>
                  <a:cxn ang="0">
                    <a:pos x="30" y="51"/>
                  </a:cxn>
                  <a:cxn ang="0">
                    <a:pos x="28" y="48"/>
                  </a:cxn>
                  <a:cxn ang="0">
                    <a:pos x="57" y="27"/>
                  </a:cxn>
                  <a:cxn ang="0">
                    <a:pos x="16" y="4"/>
                  </a:cxn>
                  <a:cxn ang="0">
                    <a:pos x="19" y="1"/>
                  </a:cxn>
                  <a:cxn ang="0">
                    <a:pos x="58" y="17"/>
                  </a:cxn>
                  <a:cxn ang="0">
                    <a:pos x="82" y="15"/>
                  </a:cxn>
                  <a:cxn ang="0">
                    <a:pos x="97" y="22"/>
                  </a:cxn>
                  <a:cxn ang="0">
                    <a:pos x="88" y="33"/>
                  </a:cxn>
                </a:cxnLst>
                <a:rect l="0" t="0" r="r" b="b"/>
                <a:pathLst>
                  <a:path w="130" h="254">
                    <a:moveTo>
                      <a:pt x="41" y="88"/>
                    </a:moveTo>
                    <a:cubicBezTo>
                      <a:pt x="55" y="79"/>
                      <a:pt x="69" y="74"/>
                      <a:pt x="85" y="74"/>
                    </a:cubicBezTo>
                    <a:cubicBezTo>
                      <a:pt x="95" y="74"/>
                      <a:pt x="105" y="78"/>
                      <a:pt x="114" y="86"/>
                    </a:cubicBezTo>
                    <a:cubicBezTo>
                      <a:pt x="125" y="96"/>
                      <a:pt x="130" y="112"/>
                      <a:pt x="130" y="135"/>
                    </a:cubicBezTo>
                    <a:cubicBezTo>
                      <a:pt x="130" y="165"/>
                      <a:pt x="119" y="190"/>
                      <a:pt x="98" y="210"/>
                    </a:cubicBezTo>
                    <a:cubicBezTo>
                      <a:pt x="78" y="230"/>
                      <a:pt x="50" y="244"/>
                      <a:pt x="15" y="254"/>
                    </a:cubicBezTo>
                    <a:cubicBezTo>
                      <a:pt x="12" y="254"/>
                      <a:pt x="11" y="252"/>
                      <a:pt x="14" y="249"/>
                    </a:cubicBezTo>
                    <a:cubicBezTo>
                      <a:pt x="48" y="237"/>
                      <a:pt x="73" y="221"/>
                      <a:pt x="89" y="201"/>
                    </a:cubicBezTo>
                    <a:cubicBezTo>
                      <a:pt x="106" y="182"/>
                      <a:pt x="114" y="157"/>
                      <a:pt x="114" y="128"/>
                    </a:cubicBezTo>
                    <a:cubicBezTo>
                      <a:pt x="114" y="110"/>
                      <a:pt x="110" y="97"/>
                      <a:pt x="102" y="90"/>
                    </a:cubicBezTo>
                    <a:cubicBezTo>
                      <a:pt x="96" y="85"/>
                      <a:pt x="89" y="82"/>
                      <a:pt x="82" y="82"/>
                    </a:cubicBezTo>
                    <a:cubicBezTo>
                      <a:pt x="66" y="82"/>
                      <a:pt x="50" y="89"/>
                      <a:pt x="35" y="103"/>
                    </a:cubicBezTo>
                    <a:cubicBezTo>
                      <a:pt x="33" y="106"/>
                      <a:pt x="28" y="112"/>
                      <a:pt x="20" y="121"/>
                    </a:cubicBezTo>
                    <a:cubicBezTo>
                      <a:pt x="16" y="126"/>
                      <a:pt x="12" y="127"/>
                      <a:pt x="9" y="125"/>
                    </a:cubicBezTo>
                    <a:cubicBezTo>
                      <a:pt x="3" y="120"/>
                      <a:pt x="0" y="113"/>
                      <a:pt x="0" y="103"/>
                    </a:cubicBezTo>
                    <a:cubicBezTo>
                      <a:pt x="0" y="93"/>
                      <a:pt x="0" y="85"/>
                      <a:pt x="2" y="80"/>
                    </a:cubicBezTo>
                    <a:cubicBezTo>
                      <a:pt x="4" y="78"/>
                      <a:pt x="5" y="79"/>
                      <a:pt x="5" y="81"/>
                    </a:cubicBezTo>
                    <a:cubicBezTo>
                      <a:pt x="5" y="93"/>
                      <a:pt x="6" y="100"/>
                      <a:pt x="9" y="102"/>
                    </a:cubicBezTo>
                    <a:cubicBezTo>
                      <a:pt x="12" y="105"/>
                      <a:pt x="15" y="106"/>
                      <a:pt x="19" y="103"/>
                    </a:cubicBezTo>
                    <a:cubicBezTo>
                      <a:pt x="27" y="97"/>
                      <a:pt x="34" y="92"/>
                      <a:pt x="41" y="88"/>
                    </a:cubicBezTo>
                    <a:close/>
                    <a:moveTo>
                      <a:pt x="88" y="33"/>
                    </a:moveTo>
                    <a:cubicBezTo>
                      <a:pt x="75" y="33"/>
                      <a:pt x="64" y="34"/>
                      <a:pt x="56" y="37"/>
                    </a:cubicBezTo>
                    <a:cubicBezTo>
                      <a:pt x="50" y="39"/>
                      <a:pt x="41" y="44"/>
                      <a:pt x="30" y="51"/>
                    </a:cubicBezTo>
                    <a:cubicBezTo>
                      <a:pt x="28" y="51"/>
                      <a:pt x="27" y="51"/>
                      <a:pt x="28" y="48"/>
                    </a:cubicBezTo>
                    <a:cubicBezTo>
                      <a:pt x="34" y="42"/>
                      <a:pt x="44" y="34"/>
                      <a:pt x="57" y="27"/>
                    </a:cubicBezTo>
                    <a:cubicBezTo>
                      <a:pt x="41" y="27"/>
                      <a:pt x="28" y="19"/>
                      <a:pt x="16" y="4"/>
                    </a:cubicBezTo>
                    <a:cubicBezTo>
                      <a:pt x="16" y="1"/>
                      <a:pt x="16" y="0"/>
                      <a:pt x="19" y="1"/>
                    </a:cubicBezTo>
                    <a:cubicBezTo>
                      <a:pt x="31" y="12"/>
                      <a:pt x="44" y="17"/>
                      <a:pt x="58" y="17"/>
                    </a:cubicBezTo>
                    <a:cubicBezTo>
                      <a:pt x="68" y="17"/>
                      <a:pt x="76" y="16"/>
                      <a:pt x="82" y="15"/>
                    </a:cubicBezTo>
                    <a:cubicBezTo>
                      <a:pt x="89" y="13"/>
                      <a:pt x="94" y="16"/>
                      <a:pt x="97" y="22"/>
                    </a:cubicBezTo>
                    <a:cubicBezTo>
                      <a:pt x="100" y="29"/>
                      <a:pt x="97" y="33"/>
                      <a:pt x="88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5" name="Freeform 24">
                <a:extLst>
                  <a:ext uri="{FF2B5EF4-FFF2-40B4-BE49-F238E27FC236}">
                    <a16:creationId xmlns:a16="http://schemas.microsoft.com/office/drawing/2014/main" id="{39B59B2A-2D27-4464-A317-E9FDBCCC993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49857" y="5607929"/>
                <a:ext cx="158199" cy="162256"/>
              </a:xfrm>
              <a:custGeom>
                <a:avLst/>
                <a:gdLst/>
                <a:ahLst/>
                <a:cxnLst>
                  <a:cxn ang="0">
                    <a:pos x="133" y="217"/>
                  </a:cxn>
                  <a:cxn ang="0">
                    <a:pos x="161" y="215"/>
                  </a:cxn>
                  <a:cxn ang="0">
                    <a:pos x="172" y="213"/>
                  </a:cxn>
                  <a:cxn ang="0">
                    <a:pos x="186" y="222"/>
                  </a:cxn>
                  <a:cxn ang="0">
                    <a:pos x="178" y="231"/>
                  </a:cxn>
                  <a:cxn ang="0">
                    <a:pos x="77" y="231"/>
                  </a:cxn>
                  <a:cxn ang="0">
                    <a:pos x="16" y="207"/>
                  </a:cxn>
                  <a:cxn ang="0">
                    <a:pos x="0" y="171"/>
                  </a:cxn>
                  <a:cxn ang="0">
                    <a:pos x="5" y="172"/>
                  </a:cxn>
                  <a:cxn ang="0">
                    <a:pos x="22" y="198"/>
                  </a:cxn>
                  <a:cxn ang="0">
                    <a:pos x="78" y="217"/>
                  </a:cxn>
                  <a:cxn ang="0">
                    <a:pos x="133" y="217"/>
                  </a:cxn>
                  <a:cxn ang="0">
                    <a:pos x="154" y="63"/>
                  </a:cxn>
                  <a:cxn ang="0">
                    <a:pos x="150" y="71"/>
                  </a:cxn>
                  <a:cxn ang="0">
                    <a:pos x="126" y="71"/>
                  </a:cxn>
                  <a:cxn ang="0">
                    <a:pos x="101" y="75"/>
                  </a:cxn>
                  <a:cxn ang="0">
                    <a:pos x="52" y="96"/>
                  </a:cxn>
                  <a:cxn ang="0">
                    <a:pos x="49" y="94"/>
                  </a:cxn>
                  <a:cxn ang="0">
                    <a:pos x="88" y="70"/>
                  </a:cxn>
                  <a:cxn ang="0">
                    <a:pos x="46" y="61"/>
                  </a:cxn>
                  <a:cxn ang="0">
                    <a:pos x="18" y="38"/>
                  </a:cxn>
                  <a:cxn ang="0">
                    <a:pos x="23" y="36"/>
                  </a:cxn>
                  <a:cxn ang="0">
                    <a:pos x="91" y="56"/>
                  </a:cxn>
                  <a:cxn ang="0">
                    <a:pos x="138" y="52"/>
                  </a:cxn>
                  <a:cxn ang="0">
                    <a:pos x="147" y="56"/>
                  </a:cxn>
                  <a:cxn ang="0">
                    <a:pos x="154" y="63"/>
                  </a:cxn>
                  <a:cxn ang="0">
                    <a:pos x="196" y="48"/>
                  </a:cxn>
                  <a:cxn ang="0">
                    <a:pos x="191" y="59"/>
                  </a:cxn>
                  <a:cxn ang="0">
                    <a:pos x="181" y="53"/>
                  </a:cxn>
                  <a:cxn ang="0">
                    <a:pos x="152" y="22"/>
                  </a:cxn>
                  <a:cxn ang="0">
                    <a:pos x="153" y="20"/>
                  </a:cxn>
                  <a:cxn ang="0">
                    <a:pos x="187" y="34"/>
                  </a:cxn>
                  <a:cxn ang="0">
                    <a:pos x="196" y="48"/>
                  </a:cxn>
                  <a:cxn ang="0">
                    <a:pos x="224" y="29"/>
                  </a:cxn>
                  <a:cxn ang="0">
                    <a:pos x="219" y="40"/>
                  </a:cxn>
                  <a:cxn ang="0">
                    <a:pos x="209" y="34"/>
                  </a:cxn>
                  <a:cxn ang="0">
                    <a:pos x="180" y="3"/>
                  </a:cxn>
                  <a:cxn ang="0">
                    <a:pos x="181" y="0"/>
                  </a:cxn>
                  <a:cxn ang="0">
                    <a:pos x="215" y="15"/>
                  </a:cxn>
                  <a:cxn ang="0">
                    <a:pos x="224" y="29"/>
                  </a:cxn>
                </a:cxnLst>
                <a:rect l="0" t="0" r="r" b="b"/>
                <a:pathLst>
                  <a:path w="225" h="231">
                    <a:moveTo>
                      <a:pt x="133" y="217"/>
                    </a:moveTo>
                    <a:cubicBezTo>
                      <a:pt x="145" y="217"/>
                      <a:pt x="154" y="217"/>
                      <a:pt x="161" y="215"/>
                    </a:cubicBezTo>
                    <a:cubicBezTo>
                      <a:pt x="168" y="214"/>
                      <a:pt x="171" y="213"/>
                      <a:pt x="172" y="213"/>
                    </a:cubicBezTo>
                    <a:cubicBezTo>
                      <a:pt x="177" y="213"/>
                      <a:pt x="181" y="216"/>
                      <a:pt x="186" y="222"/>
                    </a:cubicBezTo>
                    <a:cubicBezTo>
                      <a:pt x="190" y="228"/>
                      <a:pt x="187" y="231"/>
                      <a:pt x="178" y="231"/>
                    </a:cubicBezTo>
                    <a:cubicBezTo>
                      <a:pt x="144" y="231"/>
                      <a:pt x="110" y="231"/>
                      <a:pt x="77" y="231"/>
                    </a:cubicBezTo>
                    <a:cubicBezTo>
                      <a:pt x="50" y="231"/>
                      <a:pt x="29" y="223"/>
                      <a:pt x="16" y="207"/>
                    </a:cubicBezTo>
                    <a:cubicBezTo>
                      <a:pt x="8" y="197"/>
                      <a:pt x="3" y="185"/>
                      <a:pt x="0" y="171"/>
                    </a:cubicBezTo>
                    <a:cubicBezTo>
                      <a:pt x="2" y="168"/>
                      <a:pt x="3" y="169"/>
                      <a:pt x="5" y="172"/>
                    </a:cubicBezTo>
                    <a:cubicBezTo>
                      <a:pt x="8" y="182"/>
                      <a:pt x="14" y="191"/>
                      <a:pt x="22" y="198"/>
                    </a:cubicBezTo>
                    <a:cubicBezTo>
                      <a:pt x="34" y="211"/>
                      <a:pt x="53" y="217"/>
                      <a:pt x="78" y="217"/>
                    </a:cubicBezTo>
                    <a:cubicBezTo>
                      <a:pt x="96" y="217"/>
                      <a:pt x="115" y="217"/>
                      <a:pt x="133" y="217"/>
                    </a:cubicBezTo>
                    <a:close/>
                    <a:moveTo>
                      <a:pt x="154" y="63"/>
                    </a:moveTo>
                    <a:cubicBezTo>
                      <a:pt x="158" y="69"/>
                      <a:pt x="156" y="71"/>
                      <a:pt x="150" y="71"/>
                    </a:cubicBezTo>
                    <a:cubicBezTo>
                      <a:pt x="144" y="71"/>
                      <a:pt x="137" y="71"/>
                      <a:pt x="126" y="71"/>
                    </a:cubicBezTo>
                    <a:cubicBezTo>
                      <a:pt x="117" y="71"/>
                      <a:pt x="109" y="72"/>
                      <a:pt x="101" y="75"/>
                    </a:cubicBezTo>
                    <a:cubicBezTo>
                      <a:pt x="86" y="79"/>
                      <a:pt x="70" y="86"/>
                      <a:pt x="52" y="96"/>
                    </a:cubicBezTo>
                    <a:cubicBezTo>
                      <a:pt x="47" y="98"/>
                      <a:pt x="46" y="97"/>
                      <a:pt x="49" y="94"/>
                    </a:cubicBezTo>
                    <a:cubicBezTo>
                      <a:pt x="60" y="85"/>
                      <a:pt x="73" y="77"/>
                      <a:pt x="88" y="70"/>
                    </a:cubicBezTo>
                    <a:cubicBezTo>
                      <a:pt x="70" y="69"/>
                      <a:pt x="56" y="66"/>
                      <a:pt x="46" y="61"/>
                    </a:cubicBezTo>
                    <a:cubicBezTo>
                      <a:pt x="34" y="55"/>
                      <a:pt x="24" y="47"/>
                      <a:pt x="18" y="38"/>
                    </a:cubicBezTo>
                    <a:cubicBezTo>
                      <a:pt x="18" y="34"/>
                      <a:pt x="20" y="33"/>
                      <a:pt x="23" y="36"/>
                    </a:cubicBezTo>
                    <a:cubicBezTo>
                      <a:pt x="34" y="49"/>
                      <a:pt x="57" y="56"/>
                      <a:pt x="91" y="56"/>
                    </a:cubicBezTo>
                    <a:cubicBezTo>
                      <a:pt x="116" y="56"/>
                      <a:pt x="132" y="54"/>
                      <a:pt x="138" y="52"/>
                    </a:cubicBezTo>
                    <a:cubicBezTo>
                      <a:pt x="141" y="51"/>
                      <a:pt x="144" y="53"/>
                      <a:pt x="147" y="56"/>
                    </a:cubicBezTo>
                    <a:cubicBezTo>
                      <a:pt x="150" y="58"/>
                      <a:pt x="152" y="60"/>
                      <a:pt x="154" y="63"/>
                    </a:cubicBezTo>
                    <a:close/>
                    <a:moveTo>
                      <a:pt x="196" y="48"/>
                    </a:moveTo>
                    <a:cubicBezTo>
                      <a:pt x="197" y="54"/>
                      <a:pt x="196" y="57"/>
                      <a:pt x="191" y="59"/>
                    </a:cubicBezTo>
                    <a:cubicBezTo>
                      <a:pt x="187" y="60"/>
                      <a:pt x="183" y="59"/>
                      <a:pt x="181" y="53"/>
                    </a:cubicBezTo>
                    <a:cubicBezTo>
                      <a:pt x="176" y="41"/>
                      <a:pt x="166" y="31"/>
                      <a:pt x="152" y="22"/>
                    </a:cubicBezTo>
                    <a:cubicBezTo>
                      <a:pt x="150" y="20"/>
                      <a:pt x="151" y="19"/>
                      <a:pt x="153" y="20"/>
                    </a:cubicBezTo>
                    <a:cubicBezTo>
                      <a:pt x="166" y="22"/>
                      <a:pt x="177" y="27"/>
                      <a:pt x="187" y="34"/>
                    </a:cubicBezTo>
                    <a:cubicBezTo>
                      <a:pt x="191" y="38"/>
                      <a:pt x="194" y="42"/>
                      <a:pt x="196" y="48"/>
                    </a:cubicBezTo>
                    <a:close/>
                    <a:moveTo>
                      <a:pt x="224" y="29"/>
                    </a:moveTo>
                    <a:cubicBezTo>
                      <a:pt x="225" y="35"/>
                      <a:pt x="224" y="38"/>
                      <a:pt x="219" y="40"/>
                    </a:cubicBezTo>
                    <a:cubicBezTo>
                      <a:pt x="215" y="41"/>
                      <a:pt x="211" y="39"/>
                      <a:pt x="209" y="34"/>
                    </a:cubicBezTo>
                    <a:cubicBezTo>
                      <a:pt x="204" y="22"/>
                      <a:pt x="194" y="12"/>
                      <a:pt x="180" y="3"/>
                    </a:cubicBezTo>
                    <a:cubicBezTo>
                      <a:pt x="178" y="0"/>
                      <a:pt x="179" y="0"/>
                      <a:pt x="181" y="0"/>
                    </a:cubicBezTo>
                    <a:cubicBezTo>
                      <a:pt x="194" y="3"/>
                      <a:pt x="205" y="8"/>
                      <a:pt x="215" y="15"/>
                    </a:cubicBezTo>
                    <a:cubicBezTo>
                      <a:pt x="219" y="19"/>
                      <a:pt x="222" y="23"/>
                      <a:pt x="224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6" name="Freeform 25">
                <a:extLst>
                  <a:ext uri="{FF2B5EF4-FFF2-40B4-BE49-F238E27FC236}">
                    <a16:creationId xmlns:a16="http://schemas.microsoft.com/office/drawing/2014/main" id="{E41470DB-D19B-448F-8C85-AA20AC580EA2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729014" y="5603535"/>
                <a:ext cx="153128" cy="177805"/>
              </a:xfrm>
              <a:custGeom>
                <a:avLst/>
                <a:gdLst/>
                <a:ahLst/>
                <a:cxnLst>
                  <a:cxn ang="0">
                    <a:pos x="155" y="156"/>
                  </a:cxn>
                  <a:cxn ang="0">
                    <a:pos x="166" y="165"/>
                  </a:cxn>
                  <a:cxn ang="0">
                    <a:pos x="170" y="172"/>
                  </a:cxn>
                  <a:cxn ang="0">
                    <a:pos x="172" y="183"/>
                  </a:cxn>
                  <a:cxn ang="0">
                    <a:pos x="159" y="186"/>
                  </a:cxn>
                  <a:cxn ang="0">
                    <a:pos x="120" y="166"/>
                  </a:cxn>
                  <a:cxn ang="0">
                    <a:pos x="72" y="157"/>
                  </a:cxn>
                  <a:cxn ang="0">
                    <a:pos x="19" y="173"/>
                  </a:cxn>
                  <a:cxn ang="0">
                    <a:pos x="10" y="192"/>
                  </a:cxn>
                  <a:cxn ang="0">
                    <a:pos x="22" y="220"/>
                  </a:cxn>
                  <a:cxn ang="0">
                    <a:pos x="83" y="238"/>
                  </a:cxn>
                  <a:cxn ang="0">
                    <a:pos x="125" y="236"/>
                  </a:cxn>
                  <a:cxn ang="0">
                    <a:pos x="140" y="236"/>
                  </a:cxn>
                  <a:cxn ang="0">
                    <a:pos x="148" y="244"/>
                  </a:cxn>
                  <a:cxn ang="0">
                    <a:pos x="143" y="250"/>
                  </a:cxn>
                  <a:cxn ang="0">
                    <a:pos x="105" y="253"/>
                  </a:cxn>
                  <a:cxn ang="0">
                    <a:pos x="52" y="247"/>
                  </a:cxn>
                  <a:cxn ang="0">
                    <a:pos x="12" y="226"/>
                  </a:cxn>
                  <a:cxn ang="0">
                    <a:pos x="0" y="196"/>
                  </a:cxn>
                  <a:cxn ang="0">
                    <a:pos x="11" y="168"/>
                  </a:cxn>
                  <a:cxn ang="0">
                    <a:pos x="68" y="150"/>
                  </a:cxn>
                  <a:cxn ang="0">
                    <a:pos x="100" y="153"/>
                  </a:cxn>
                  <a:cxn ang="0">
                    <a:pos x="134" y="159"/>
                  </a:cxn>
                  <a:cxn ang="0">
                    <a:pos x="137" y="155"/>
                  </a:cxn>
                  <a:cxn ang="0">
                    <a:pos x="94" y="87"/>
                  </a:cxn>
                  <a:cxn ang="0">
                    <a:pos x="39" y="96"/>
                  </a:cxn>
                  <a:cxn ang="0">
                    <a:pos x="27" y="99"/>
                  </a:cxn>
                  <a:cxn ang="0">
                    <a:pos x="18" y="94"/>
                  </a:cxn>
                  <a:cxn ang="0">
                    <a:pos x="2" y="77"/>
                  </a:cxn>
                  <a:cxn ang="0">
                    <a:pos x="5" y="75"/>
                  </a:cxn>
                  <a:cxn ang="0">
                    <a:pos x="36" y="85"/>
                  </a:cxn>
                  <a:cxn ang="0">
                    <a:pos x="88" y="77"/>
                  </a:cxn>
                  <a:cxn ang="0">
                    <a:pos x="73" y="49"/>
                  </a:cxn>
                  <a:cxn ang="0">
                    <a:pos x="63" y="38"/>
                  </a:cxn>
                  <a:cxn ang="0">
                    <a:pos x="63" y="26"/>
                  </a:cxn>
                  <a:cxn ang="0">
                    <a:pos x="86" y="10"/>
                  </a:cxn>
                  <a:cxn ang="0">
                    <a:pos x="90" y="13"/>
                  </a:cxn>
                  <a:cxn ang="0">
                    <a:pos x="81" y="29"/>
                  </a:cxn>
                  <a:cxn ang="0">
                    <a:pos x="85" y="45"/>
                  </a:cxn>
                  <a:cxn ang="0">
                    <a:pos x="101" y="74"/>
                  </a:cxn>
                  <a:cxn ang="0">
                    <a:pos x="141" y="59"/>
                  </a:cxn>
                  <a:cxn ang="0">
                    <a:pos x="156" y="57"/>
                  </a:cxn>
                  <a:cxn ang="0">
                    <a:pos x="163" y="60"/>
                  </a:cxn>
                  <a:cxn ang="0">
                    <a:pos x="160" y="68"/>
                  </a:cxn>
                  <a:cxn ang="0">
                    <a:pos x="106" y="84"/>
                  </a:cxn>
                  <a:cxn ang="0">
                    <a:pos x="136" y="132"/>
                  </a:cxn>
                  <a:cxn ang="0">
                    <a:pos x="155" y="156"/>
                  </a:cxn>
                  <a:cxn ang="0">
                    <a:pos x="188" y="45"/>
                  </a:cxn>
                  <a:cxn ang="0">
                    <a:pos x="184" y="56"/>
                  </a:cxn>
                  <a:cxn ang="0">
                    <a:pos x="174" y="50"/>
                  </a:cxn>
                  <a:cxn ang="0">
                    <a:pos x="145" y="19"/>
                  </a:cxn>
                  <a:cxn ang="0">
                    <a:pos x="146" y="17"/>
                  </a:cxn>
                  <a:cxn ang="0">
                    <a:pos x="179" y="31"/>
                  </a:cxn>
                  <a:cxn ang="0">
                    <a:pos x="188" y="45"/>
                  </a:cxn>
                  <a:cxn ang="0">
                    <a:pos x="216" y="29"/>
                  </a:cxn>
                  <a:cxn ang="0">
                    <a:pos x="212" y="40"/>
                  </a:cxn>
                  <a:cxn ang="0">
                    <a:pos x="202" y="35"/>
                  </a:cxn>
                  <a:cxn ang="0">
                    <a:pos x="173" y="3"/>
                  </a:cxn>
                  <a:cxn ang="0">
                    <a:pos x="174" y="1"/>
                  </a:cxn>
                  <a:cxn ang="0">
                    <a:pos x="208" y="15"/>
                  </a:cxn>
                  <a:cxn ang="0">
                    <a:pos x="216" y="29"/>
                  </a:cxn>
                </a:cxnLst>
                <a:rect l="0" t="0" r="r" b="b"/>
                <a:pathLst>
                  <a:path w="218" h="253">
                    <a:moveTo>
                      <a:pt x="155" y="156"/>
                    </a:moveTo>
                    <a:cubicBezTo>
                      <a:pt x="158" y="159"/>
                      <a:pt x="161" y="162"/>
                      <a:pt x="166" y="165"/>
                    </a:cubicBezTo>
                    <a:cubicBezTo>
                      <a:pt x="168" y="166"/>
                      <a:pt x="170" y="169"/>
                      <a:pt x="170" y="172"/>
                    </a:cubicBezTo>
                    <a:cubicBezTo>
                      <a:pt x="172" y="178"/>
                      <a:pt x="172" y="181"/>
                      <a:pt x="172" y="183"/>
                    </a:cubicBezTo>
                    <a:cubicBezTo>
                      <a:pt x="169" y="189"/>
                      <a:pt x="164" y="190"/>
                      <a:pt x="159" y="186"/>
                    </a:cubicBezTo>
                    <a:cubicBezTo>
                      <a:pt x="147" y="177"/>
                      <a:pt x="134" y="171"/>
                      <a:pt x="120" y="166"/>
                    </a:cubicBezTo>
                    <a:cubicBezTo>
                      <a:pt x="101" y="160"/>
                      <a:pt x="85" y="157"/>
                      <a:pt x="72" y="157"/>
                    </a:cubicBezTo>
                    <a:cubicBezTo>
                      <a:pt x="47" y="157"/>
                      <a:pt x="29" y="162"/>
                      <a:pt x="19" y="173"/>
                    </a:cubicBezTo>
                    <a:cubicBezTo>
                      <a:pt x="13" y="179"/>
                      <a:pt x="10" y="185"/>
                      <a:pt x="10" y="192"/>
                    </a:cubicBezTo>
                    <a:cubicBezTo>
                      <a:pt x="10" y="204"/>
                      <a:pt x="14" y="213"/>
                      <a:pt x="22" y="220"/>
                    </a:cubicBezTo>
                    <a:cubicBezTo>
                      <a:pt x="36" y="231"/>
                      <a:pt x="56" y="237"/>
                      <a:pt x="83" y="238"/>
                    </a:cubicBezTo>
                    <a:cubicBezTo>
                      <a:pt x="105" y="239"/>
                      <a:pt x="119" y="238"/>
                      <a:pt x="125" y="236"/>
                    </a:cubicBezTo>
                    <a:cubicBezTo>
                      <a:pt x="131" y="233"/>
                      <a:pt x="136" y="233"/>
                      <a:pt x="140" y="236"/>
                    </a:cubicBezTo>
                    <a:cubicBezTo>
                      <a:pt x="144" y="238"/>
                      <a:pt x="146" y="241"/>
                      <a:pt x="148" y="244"/>
                    </a:cubicBezTo>
                    <a:cubicBezTo>
                      <a:pt x="149" y="247"/>
                      <a:pt x="148" y="250"/>
                      <a:pt x="143" y="250"/>
                    </a:cubicBezTo>
                    <a:cubicBezTo>
                      <a:pt x="134" y="252"/>
                      <a:pt x="122" y="253"/>
                      <a:pt x="105" y="253"/>
                    </a:cubicBezTo>
                    <a:cubicBezTo>
                      <a:pt x="85" y="253"/>
                      <a:pt x="67" y="251"/>
                      <a:pt x="52" y="247"/>
                    </a:cubicBezTo>
                    <a:cubicBezTo>
                      <a:pt x="34" y="242"/>
                      <a:pt x="21" y="235"/>
                      <a:pt x="12" y="226"/>
                    </a:cubicBezTo>
                    <a:cubicBezTo>
                      <a:pt x="4" y="217"/>
                      <a:pt x="0" y="207"/>
                      <a:pt x="0" y="196"/>
                    </a:cubicBezTo>
                    <a:cubicBezTo>
                      <a:pt x="0" y="184"/>
                      <a:pt x="3" y="175"/>
                      <a:pt x="11" y="168"/>
                    </a:cubicBezTo>
                    <a:cubicBezTo>
                      <a:pt x="24" y="156"/>
                      <a:pt x="43" y="150"/>
                      <a:pt x="68" y="150"/>
                    </a:cubicBezTo>
                    <a:cubicBezTo>
                      <a:pt x="79" y="150"/>
                      <a:pt x="89" y="151"/>
                      <a:pt x="100" y="153"/>
                    </a:cubicBezTo>
                    <a:cubicBezTo>
                      <a:pt x="115" y="155"/>
                      <a:pt x="127" y="157"/>
                      <a:pt x="134" y="159"/>
                    </a:cubicBezTo>
                    <a:cubicBezTo>
                      <a:pt x="139" y="161"/>
                      <a:pt x="140" y="159"/>
                      <a:pt x="137" y="155"/>
                    </a:cubicBezTo>
                    <a:cubicBezTo>
                      <a:pt x="121" y="132"/>
                      <a:pt x="107" y="110"/>
                      <a:pt x="94" y="87"/>
                    </a:cubicBezTo>
                    <a:cubicBezTo>
                      <a:pt x="72" y="92"/>
                      <a:pt x="54" y="95"/>
                      <a:pt x="39" y="96"/>
                    </a:cubicBezTo>
                    <a:cubicBezTo>
                      <a:pt x="33" y="98"/>
                      <a:pt x="29" y="99"/>
                      <a:pt x="27" y="99"/>
                    </a:cubicBezTo>
                    <a:cubicBezTo>
                      <a:pt x="24" y="99"/>
                      <a:pt x="21" y="97"/>
                      <a:pt x="18" y="94"/>
                    </a:cubicBezTo>
                    <a:cubicBezTo>
                      <a:pt x="9" y="86"/>
                      <a:pt x="3" y="80"/>
                      <a:pt x="2" y="77"/>
                    </a:cubicBezTo>
                    <a:cubicBezTo>
                      <a:pt x="0" y="74"/>
                      <a:pt x="2" y="73"/>
                      <a:pt x="5" y="75"/>
                    </a:cubicBezTo>
                    <a:cubicBezTo>
                      <a:pt x="12" y="82"/>
                      <a:pt x="22" y="85"/>
                      <a:pt x="36" y="85"/>
                    </a:cubicBezTo>
                    <a:cubicBezTo>
                      <a:pt x="49" y="85"/>
                      <a:pt x="67" y="83"/>
                      <a:pt x="88" y="77"/>
                    </a:cubicBezTo>
                    <a:cubicBezTo>
                      <a:pt x="85" y="70"/>
                      <a:pt x="79" y="60"/>
                      <a:pt x="73" y="49"/>
                    </a:cubicBezTo>
                    <a:cubicBezTo>
                      <a:pt x="70" y="45"/>
                      <a:pt x="67" y="42"/>
                      <a:pt x="63" y="38"/>
                    </a:cubicBezTo>
                    <a:cubicBezTo>
                      <a:pt x="58" y="34"/>
                      <a:pt x="58" y="30"/>
                      <a:pt x="63" y="26"/>
                    </a:cubicBezTo>
                    <a:cubicBezTo>
                      <a:pt x="70" y="17"/>
                      <a:pt x="78" y="12"/>
                      <a:pt x="86" y="10"/>
                    </a:cubicBezTo>
                    <a:cubicBezTo>
                      <a:pt x="91" y="10"/>
                      <a:pt x="93" y="11"/>
                      <a:pt x="90" y="13"/>
                    </a:cubicBezTo>
                    <a:cubicBezTo>
                      <a:pt x="85" y="15"/>
                      <a:pt x="82" y="21"/>
                      <a:pt x="81" y="29"/>
                    </a:cubicBezTo>
                    <a:cubicBezTo>
                      <a:pt x="80" y="33"/>
                      <a:pt x="81" y="38"/>
                      <a:pt x="85" y="45"/>
                    </a:cubicBezTo>
                    <a:cubicBezTo>
                      <a:pt x="92" y="58"/>
                      <a:pt x="97" y="68"/>
                      <a:pt x="101" y="74"/>
                    </a:cubicBezTo>
                    <a:cubicBezTo>
                      <a:pt x="122" y="69"/>
                      <a:pt x="136" y="65"/>
                      <a:pt x="141" y="59"/>
                    </a:cubicBezTo>
                    <a:cubicBezTo>
                      <a:pt x="144" y="56"/>
                      <a:pt x="149" y="56"/>
                      <a:pt x="156" y="57"/>
                    </a:cubicBezTo>
                    <a:cubicBezTo>
                      <a:pt x="159" y="58"/>
                      <a:pt x="161" y="59"/>
                      <a:pt x="163" y="60"/>
                    </a:cubicBezTo>
                    <a:cubicBezTo>
                      <a:pt x="166" y="63"/>
                      <a:pt x="165" y="66"/>
                      <a:pt x="160" y="68"/>
                    </a:cubicBezTo>
                    <a:cubicBezTo>
                      <a:pt x="154" y="71"/>
                      <a:pt x="136" y="77"/>
                      <a:pt x="106" y="84"/>
                    </a:cubicBezTo>
                    <a:cubicBezTo>
                      <a:pt x="113" y="97"/>
                      <a:pt x="123" y="114"/>
                      <a:pt x="136" y="132"/>
                    </a:cubicBezTo>
                    <a:cubicBezTo>
                      <a:pt x="142" y="142"/>
                      <a:pt x="149" y="150"/>
                      <a:pt x="155" y="156"/>
                    </a:cubicBezTo>
                    <a:close/>
                    <a:moveTo>
                      <a:pt x="188" y="45"/>
                    </a:moveTo>
                    <a:cubicBezTo>
                      <a:pt x="190" y="51"/>
                      <a:pt x="188" y="54"/>
                      <a:pt x="184" y="56"/>
                    </a:cubicBezTo>
                    <a:cubicBezTo>
                      <a:pt x="179" y="57"/>
                      <a:pt x="176" y="56"/>
                      <a:pt x="174" y="50"/>
                    </a:cubicBezTo>
                    <a:cubicBezTo>
                      <a:pt x="169" y="38"/>
                      <a:pt x="159" y="28"/>
                      <a:pt x="145" y="19"/>
                    </a:cubicBezTo>
                    <a:cubicBezTo>
                      <a:pt x="143" y="17"/>
                      <a:pt x="143" y="16"/>
                      <a:pt x="146" y="17"/>
                    </a:cubicBezTo>
                    <a:cubicBezTo>
                      <a:pt x="158" y="19"/>
                      <a:pt x="170" y="24"/>
                      <a:pt x="179" y="31"/>
                    </a:cubicBezTo>
                    <a:cubicBezTo>
                      <a:pt x="184" y="35"/>
                      <a:pt x="187" y="39"/>
                      <a:pt x="188" y="45"/>
                    </a:cubicBezTo>
                    <a:close/>
                    <a:moveTo>
                      <a:pt x="216" y="29"/>
                    </a:moveTo>
                    <a:cubicBezTo>
                      <a:pt x="218" y="35"/>
                      <a:pt x="216" y="39"/>
                      <a:pt x="212" y="40"/>
                    </a:cubicBezTo>
                    <a:cubicBezTo>
                      <a:pt x="208" y="42"/>
                      <a:pt x="204" y="40"/>
                      <a:pt x="202" y="35"/>
                    </a:cubicBezTo>
                    <a:cubicBezTo>
                      <a:pt x="197" y="23"/>
                      <a:pt x="187" y="12"/>
                      <a:pt x="173" y="3"/>
                    </a:cubicBezTo>
                    <a:cubicBezTo>
                      <a:pt x="171" y="1"/>
                      <a:pt x="172" y="0"/>
                      <a:pt x="174" y="1"/>
                    </a:cubicBezTo>
                    <a:cubicBezTo>
                      <a:pt x="187" y="3"/>
                      <a:pt x="198" y="8"/>
                      <a:pt x="208" y="15"/>
                    </a:cubicBezTo>
                    <a:cubicBezTo>
                      <a:pt x="212" y="19"/>
                      <a:pt x="215" y="24"/>
                      <a:pt x="216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7" name="Freeform 26">
                <a:extLst>
                  <a:ext uri="{FF2B5EF4-FFF2-40B4-BE49-F238E27FC236}">
                    <a16:creationId xmlns:a16="http://schemas.microsoft.com/office/drawing/2014/main" id="{CDC15AFA-8B78-4592-A087-34005235637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880790" y="5636662"/>
                <a:ext cx="170368" cy="131495"/>
              </a:xfrm>
              <a:custGeom>
                <a:avLst/>
                <a:gdLst/>
                <a:ahLst/>
                <a:cxnLst>
                  <a:cxn ang="0">
                    <a:pos x="19" y="36"/>
                  </a:cxn>
                  <a:cxn ang="0">
                    <a:pos x="3" y="3"/>
                  </a:cxn>
                  <a:cxn ang="0">
                    <a:pos x="4" y="0"/>
                  </a:cxn>
                  <a:cxn ang="0">
                    <a:pos x="31" y="12"/>
                  </a:cxn>
                  <a:cxn ang="0">
                    <a:pos x="35" y="30"/>
                  </a:cxn>
                  <a:cxn ang="0">
                    <a:pos x="31" y="79"/>
                  </a:cxn>
                  <a:cxn ang="0">
                    <a:pos x="44" y="150"/>
                  </a:cxn>
                  <a:cxn ang="0">
                    <a:pos x="56" y="150"/>
                  </a:cxn>
                  <a:cxn ang="0">
                    <a:pos x="98" y="80"/>
                  </a:cxn>
                  <a:cxn ang="0">
                    <a:pos x="102" y="82"/>
                  </a:cxn>
                  <a:cxn ang="0">
                    <a:pos x="72" y="148"/>
                  </a:cxn>
                  <a:cxn ang="0">
                    <a:pos x="67" y="174"/>
                  </a:cxn>
                  <a:cxn ang="0">
                    <a:pos x="59" y="184"/>
                  </a:cxn>
                  <a:cxn ang="0">
                    <a:pos x="28" y="148"/>
                  </a:cxn>
                  <a:cxn ang="0">
                    <a:pos x="19" y="97"/>
                  </a:cxn>
                  <a:cxn ang="0">
                    <a:pos x="19" y="36"/>
                  </a:cxn>
                  <a:cxn ang="0">
                    <a:pos x="210" y="44"/>
                  </a:cxn>
                  <a:cxn ang="0">
                    <a:pos x="243" y="115"/>
                  </a:cxn>
                  <a:cxn ang="0">
                    <a:pos x="232" y="127"/>
                  </a:cxn>
                  <a:cxn ang="0">
                    <a:pos x="223" y="118"/>
                  </a:cxn>
                  <a:cxn ang="0">
                    <a:pos x="207" y="64"/>
                  </a:cxn>
                  <a:cxn ang="0">
                    <a:pos x="171" y="20"/>
                  </a:cxn>
                  <a:cxn ang="0">
                    <a:pos x="173" y="17"/>
                  </a:cxn>
                  <a:cxn ang="0">
                    <a:pos x="210" y="44"/>
                  </a:cxn>
                </a:cxnLst>
                <a:rect l="0" t="0" r="r" b="b"/>
                <a:pathLst>
                  <a:path w="243" h="187">
                    <a:moveTo>
                      <a:pt x="19" y="36"/>
                    </a:moveTo>
                    <a:cubicBezTo>
                      <a:pt x="19" y="19"/>
                      <a:pt x="14" y="8"/>
                      <a:pt x="3" y="3"/>
                    </a:cubicBezTo>
                    <a:cubicBezTo>
                      <a:pt x="0" y="2"/>
                      <a:pt x="1" y="1"/>
                      <a:pt x="4" y="0"/>
                    </a:cubicBezTo>
                    <a:cubicBezTo>
                      <a:pt x="13" y="1"/>
                      <a:pt x="22" y="5"/>
                      <a:pt x="31" y="12"/>
                    </a:cubicBezTo>
                    <a:cubicBezTo>
                      <a:pt x="39" y="18"/>
                      <a:pt x="40" y="24"/>
                      <a:pt x="35" y="30"/>
                    </a:cubicBezTo>
                    <a:cubicBezTo>
                      <a:pt x="32" y="50"/>
                      <a:pt x="31" y="66"/>
                      <a:pt x="31" y="79"/>
                    </a:cubicBezTo>
                    <a:cubicBezTo>
                      <a:pt x="31" y="113"/>
                      <a:pt x="35" y="137"/>
                      <a:pt x="44" y="150"/>
                    </a:cubicBezTo>
                    <a:cubicBezTo>
                      <a:pt x="48" y="157"/>
                      <a:pt x="52" y="157"/>
                      <a:pt x="56" y="150"/>
                    </a:cubicBezTo>
                    <a:cubicBezTo>
                      <a:pt x="69" y="129"/>
                      <a:pt x="83" y="105"/>
                      <a:pt x="98" y="80"/>
                    </a:cubicBezTo>
                    <a:cubicBezTo>
                      <a:pt x="101" y="76"/>
                      <a:pt x="102" y="77"/>
                      <a:pt x="102" y="82"/>
                    </a:cubicBezTo>
                    <a:cubicBezTo>
                      <a:pt x="91" y="106"/>
                      <a:pt x="81" y="128"/>
                      <a:pt x="72" y="148"/>
                    </a:cubicBezTo>
                    <a:cubicBezTo>
                      <a:pt x="67" y="159"/>
                      <a:pt x="65" y="167"/>
                      <a:pt x="67" y="174"/>
                    </a:cubicBezTo>
                    <a:cubicBezTo>
                      <a:pt x="70" y="184"/>
                      <a:pt x="68" y="187"/>
                      <a:pt x="59" y="184"/>
                    </a:cubicBezTo>
                    <a:cubicBezTo>
                      <a:pt x="47" y="180"/>
                      <a:pt x="36" y="168"/>
                      <a:pt x="28" y="148"/>
                    </a:cubicBezTo>
                    <a:cubicBezTo>
                      <a:pt x="22" y="134"/>
                      <a:pt x="19" y="117"/>
                      <a:pt x="19" y="97"/>
                    </a:cubicBezTo>
                    <a:cubicBezTo>
                      <a:pt x="19" y="76"/>
                      <a:pt x="19" y="56"/>
                      <a:pt x="19" y="36"/>
                    </a:cubicBezTo>
                    <a:close/>
                    <a:moveTo>
                      <a:pt x="210" y="44"/>
                    </a:moveTo>
                    <a:cubicBezTo>
                      <a:pt x="232" y="68"/>
                      <a:pt x="243" y="91"/>
                      <a:pt x="243" y="115"/>
                    </a:cubicBezTo>
                    <a:cubicBezTo>
                      <a:pt x="243" y="123"/>
                      <a:pt x="239" y="127"/>
                      <a:pt x="232" y="127"/>
                    </a:cubicBezTo>
                    <a:cubicBezTo>
                      <a:pt x="227" y="127"/>
                      <a:pt x="224" y="124"/>
                      <a:pt x="223" y="118"/>
                    </a:cubicBezTo>
                    <a:cubicBezTo>
                      <a:pt x="221" y="98"/>
                      <a:pt x="216" y="80"/>
                      <a:pt x="207" y="64"/>
                    </a:cubicBezTo>
                    <a:cubicBezTo>
                      <a:pt x="198" y="48"/>
                      <a:pt x="186" y="34"/>
                      <a:pt x="171" y="20"/>
                    </a:cubicBezTo>
                    <a:cubicBezTo>
                      <a:pt x="168" y="18"/>
                      <a:pt x="169" y="17"/>
                      <a:pt x="173" y="17"/>
                    </a:cubicBezTo>
                    <a:cubicBezTo>
                      <a:pt x="189" y="25"/>
                      <a:pt x="201" y="34"/>
                      <a:pt x="210" y="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8" name="Freeform 27">
                <a:extLst>
                  <a:ext uri="{FF2B5EF4-FFF2-40B4-BE49-F238E27FC236}">
                    <a16:creationId xmlns:a16="http://schemas.microsoft.com/office/drawing/2014/main" id="{7557486D-BE50-4EE9-835F-D0BFF076119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061974" y="5616380"/>
                <a:ext cx="148734" cy="162932"/>
              </a:xfrm>
              <a:custGeom>
                <a:avLst/>
                <a:gdLst/>
                <a:ahLst/>
                <a:cxnLst>
                  <a:cxn ang="0">
                    <a:pos x="124" y="55"/>
                  </a:cxn>
                  <a:cxn ang="0">
                    <a:pos x="168" y="48"/>
                  </a:cxn>
                  <a:cxn ang="0">
                    <a:pos x="184" y="41"/>
                  </a:cxn>
                  <a:cxn ang="0">
                    <a:pos x="194" y="40"/>
                  </a:cxn>
                  <a:cxn ang="0">
                    <a:pos x="203" y="47"/>
                  </a:cxn>
                  <a:cxn ang="0">
                    <a:pos x="200" y="55"/>
                  </a:cxn>
                  <a:cxn ang="0">
                    <a:pos x="124" y="66"/>
                  </a:cxn>
                  <a:cxn ang="0">
                    <a:pos x="124" y="115"/>
                  </a:cxn>
                  <a:cxn ang="0">
                    <a:pos x="159" y="111"/>
                  </a:cxn>
                  <a:cxn ang="0">
                    <a:pos x="179" y="105"/>
                  </a:cxn>
                  <a:cxn ang="0">
                    <a:pos x="190" y="105"/>
                  </a:cxn>
                  <a:cxn ang="0">
                    <a:pos x="199" y="111"/>
                  </a:cxn>
                  <a:cxn ang="0">
                    <a:pos x="196" y="118"/>
                  </a:cxn>
                  <a:cxn ang="0">
                    <a:pos x="178" y="121"/>
                  </a:cxn>
                  <a:cxn ang="0">
                    <a:pos x="124" y="126"/>
                  </a:cxn>
                  <a:cxn ang="0">
                    <a:pos x="124" y="178"/>
                  </a:cxn>
                  <a:cxn ang="0">
                    <a:pos x="202" y="203"/>
                  </a:cxn>
                  <a:cxn ang="0">
                    <a:pos x="212" y="219"/>
                  </a:cxn>
                  <a:cxn ang="0">
                    <a:pos x="208" y="224"/>
                  </a:cxn>
                  <a:cxn ang="0">
                    <a:pos x="197" y="221"/>
                  </a:cxn>
                  <a:cxn ang="0">
                    <a:pos x="124" y="190"/>
                  </a:cxn>
                  <a:cxn ang="0">
                    <a:pos x="117" y="219"/>
                  </a:cxn>
                  <a:cxn ang="0">
                    <a:pos x="74" y="232"/>
                  </a:cxn>
                  <a:cxn ang="0">
                    <a:pos x="33" y="219"/>
                  </a:cxn>
                  <a:cxn ang="0">
                    <a:pos x="27" y="203"/>
                  </a:cxn>
                  <a:cxn ang="0">
                    <a:pos x="36" y="186"/>
                  </a:cxn>
                  <a:cxn ang="0">
                    <a:pos x="85" y="175"/>
                  </a:cxn>
                  <a:cxn ang="0">
                    <a:pos x="112" y="176"/>
                  </a:cxn>
                  <a:cxn ang="0">
                    <a:pos x="112" y="127"/>
                  </a:cxn>
                  <a:cxn ang="0">
                    <a:pos x="77" y="128"/>
                  </a:cxn>
                  <a:cxn ang="0">
                    <a:pos x="49" y="122"/>
                  </a:cxn>
                  <a:cxn ang="0">
                    <a:pos x="38" y="91"/>
                  </a:cxn>
                  <a:cxn ang="0">
                    <a:pos x="43" y="91"/>
                  </a:cxn>
                  <a:cxn ang="0">
                    <a:pos x="49" y="112"/>
                  </a:cxn>
                  <a:cxn ang="0">
                    <a:pos x="77" y="119"/>
                  </a:cxn>
                  <a:cxn ang="0">
                    <a:pos x="112" y="117"/>
                  </a:cxn>
                  <a:cxn ang="0">
                    <a:pos x="112" y="67"/>
                  </a:cxn>
                  <a:cxn ang="0">
                    <a:pos x="63" y="69"/>
                  </a:cxn>
                  <a:cxn ang="0">
                    <a:pos x="30" y="66"/>
                  </a:cxn>
                  <a:cxn ang="0">
                    <a:pos x="2" y="48"/>
                  </a:cxn>
                  <a:cxn ang="0">
                    <a:pos x="5" y="45"/>
                  </a:cxn>
                  <a:cxn ang="0">
                    <a:pos x="29" y="58"/>
                  </a:cxn>
                  <a:cxn ang="0">
                    <a:pos x="66" y="60"/>
                  </a:cxn>
                  <a:cxn ang="0">
                    <a:pos x="112" y="57"/>
                  </a:cxn>
                  <a:cxn ang="0">
                    <a:pos x="112" y="38"/>
                  </a:cxn>
                  <a:cxn ang="0">
                    <a:pos x="109" y="14"/>
                  </a:cxn>
                  <a:cxn ang="0">
                    <a:pos x="90" y="6"/>
                  </a:cxn>
                  <a:cxn ang="0">
                    <a:pos x="88" y="2"/>
                  </a:cxn>
                  <a:cxn ang="0">
                    <a:pos x="103" y="0"/>
                  </a:cxn>
                  <a:cxn ang="0">
                    <a:pos x="130" y="9"/>
                  </a:cxn>
                  <a:cxn ang="0">
                    <a:pos x="130" y="20"/>
                  </a:cxn>
                  <a:cxn ang="0">
                    <a:pos x="124" y="37"/>
                  </a:cxn>
                  <a:cxn ang="0">
                    <a:pos x="124" y="55"/>
                  </a:cxn>
                  <a:cxn ang="0">
                    <a:pos x="78" y="183"/>
                  </a:cxn>
                  <a:cxn ang="0">
                    <a:pos x="46" y="188"/>
                  </a:cxn>
                  <a:cxn ang="0">
                    <a:pos x="34" y="204"/>
                  </a:cxn>
                  <a:cxn ang="0">
                    <a:pos x="46" y="219"/>
                  </a:cxn>
                  <a:cxn ang="0">
                    <a:pos x="72" y="224"/>
                  </a:cxn>
                  <a:cxn ang="0">
                    <a:pos x="103" y="214"/>
                  </a:cxn>
                  <a:cxn ang="0">
                    <a:pos x="111" y="186"/>
                  </a:cxn>
                  <a:cxn ang="0">
                    <a:pos x="78" y="183"/>
                  </a:cxn>
                </a:cxnLst>
                <a:rect l="0" t="0" r="r" b="b"/>
                <a:pathLst>
                  <a:path w="212" h="232">
                    <a:moveTo>
                      <a:pt x="124" y="55"/>
                    </a:moveTo>
                    <a:cubicBezTo>
                      <a:pt x="142" y="53"/>
                      <a:pt x="156" y="51"/>
                      <a:pt x="168" y="48"/>
                    </a:cubicBezTo>
                    <a:cubicBezTo>
                      <a:pt x="175" y="47"/>
                      <a:pt x="180" y="44"/>
                      <a:pt x="184" y="41"/>
                    </a:cubicBezTo>
                    <a:cubicBezTo>
                      <a:pt x="188" y="38"/>
                      <a:pt x="191" y="38"/>
                      <a:pt x="194" y="40"/>
                    </a:cubicBezTo>
                    <a:cubicBezTo>
                      <a:pt x="199" y="43"/>
                      <a:pt x="201" y="45"/>
                      <a:pt x="203" y="47"/>
                    </a:cubicBezTo>
                    <a:cubicBezTo>
                      <a:pt x="207" y="51"/>
                      <a:pt x="206" y="53"/>
                      <a:pt x="200" y="55"/>
                    </a:cubicBezTo>
                    <a:cubicBezTo>
                      <a:pt x="178" y="60"/>
                      <a:pt x="153" y="64"/>
                      <a:pt x="124" y="66"/>
                    </a:cubicBezTo>
                    <a:cubicBezTo>
                      <a:pt x="124" y="82"/>
                      <a:pt x="124" y="99"/>
                      <a:pt x="124" y="115"/>
                    </a:cubicBezTo>
                    <a:cubicBezTo>
                      <a:pt x="139" y="114"/>
                      <a:pt x="151" y="112"/>
                      <a:pt x="159" y="111"/>
                    </a:cubicBezTo>
                    <a:cubicBezTo>
                      <a:pt x="170" y="109"/>
                      <a:pt x="176" y="108"/>
                      <a:pt x="179" y="105"/>
                    </a:cubicBezTo>
                    <a:cubicBezTo>
                      <a:pt x="183" y="103"/>
                      <a:pt x="187" y="103"/>
                      <a:pt x="190" y="105"/>
                    </a:cubicBezTo>
                    <a:cubicBezTo>
                      <a:pt x="193" y="108"/>
                      <a:pt x="196" y="109"/>
                      <a:pt x="199" y="111"/>
                    </a:cubicBezTo>
                    <a:cubicBezTo>
                      <a:pt x="201" y="113"/>
                      <a:pt x="201" y="115"/>
                      <a:pt x="196" y="118"/>
                    </a:cubicBezTo>
                    <a:cubicBezTo>
                      <a:pt x="194" y="119"/>
                      <a:pt x="188" y="120"/>
                      <a:pt x="178" y="121"/>
                    </a:cubicBezTo>
                    <a:cubicBezTo>
                      <a:pt x="159" y="123"/>
                      <a:pt x="141" y="125"/>
                      <a:pt x="124" y="126"/>
                    </a:cubicBezTo>
                    <a:cubicBezTo>
                      <a:pt x="124" y="144"/>
                      <a:pt x="124" y="161"/>
                      <a:pt x="124" y="178"/>
                    </a:cubicBezTo>
                    <a:cubicBezTo>
                      <a:pt x="154" y="184"/>
                      <a:pt x="179" y="193"/>
                      <a:pt x="202" y="203"/>
                    </a:cubicBezTo>
                    <a:cubicBezTo>
                      <a:pt x="209" y="206"/>
                      <a:pt x="212" y="211"/>
                      <a:pt x="212" y="219"/>
                    </a:cubicBezTo>
                    <a:cubicBezTo>
                      <a:pt x="212" y="222"/>
                      <a:pt x="210" y="224"/>
                      <a:pt x="208" y="224"/>
                    </a:cubicBezTo>
                    <a:cubicBezTo>
                      <a:pt x="205" y="225"/>
                      <a:pt x="202" y="224"/>
                      <a:pt x="197" y="221"/>
                    </a:cubicBezTo>
                    <a:cubicBezTo>
                      <a:pt x="173" y="206"/>
                      <a:pt x="148" y="196"/>
                      <a:pt x="124" y="190"/>
                    </a:cubicBezTo>
                    <a:cubicBezTo>
                      <a:pt x="125" y="202"/>
                      <a:pt x="122" y="212"/>
                      <a:pt x="117" y="219"/>
                    </a:cubicBezTo>
                    <a:cubicBezTo>
                      <a:pt x="108" y="228"/>
                      <a:pt x="94" y="232"/>
                      <a:pt x="74" y="232"/>
                    </a:cubicBezTo>
                    <a:cubicBezTo>
                      <a:pt x="56" y="232"/>
                      <a:pt x="42" y="228"/>
                      <a:pt x="33" y="219"/>
                    </a:cubicBezTo>
                    <a:cubicBezTo>
                      <a:pt x="29" y="214"/>
                      <a:pt x="27" y="209"/>
                      <a:pt x="27" y="203"/>
                    </a:cubicBezTo>
                    <a:cubicBezTo>
                      <a:pt x="27" y="196"/>
                      <a:pt x="30" y="191"/>
                      <a:pt x="36" y="186"/>
                    </a:cubicBezTo>
                    <a:cubicBezTo>
                      <a:pt x="45" y="179"/>
                      <a:pt x="62" y="175"/>
                      <a:pt x="85" y="175"/>
                    </a:cubicBezTo>
                    <a:cubicBezTo>
                      <a:pt x="90" y="175"/>
                      <a:pt x="99" y="175"/>
                      <a:pt x="112" y="176"/>
                    </a:cubicBezTo>
                    <a:cubicBezTo>
                      <a:pt x="112" y="160"/>
                      <a:pt x="112" y="143"/>
                      <a:pt x="112" y="127"/>
                    </a:cubicBezTo>
                    <a:cubicBezTo>
                      <a:pt x="101" y="127"/>
                      <a:pt x="89" y="128"/>
                      <a:pt x="77" y="128"/>
                    </a:cubicBezTo>
                    <a:cubicBezTo>
                      <a:pt x="64" y="128"/>
                      <a:pt x="55" y="126"/>
                      <a:pt x="49" y="122"/>
                    </a:cubicBezTo>
                    <a:cubicBezTo>
                      <a:pt x="41" y="117"/>
                      <a:pt x="37" y="106"/>
                      <a:pt x="38" y="91"/>
                    </a:cubicBezTo>
                    <a:cubicBezTo>
                      <a:pt x="39" y="88"/>
                      <a:pt x="41" y="88"/>
                      <a:pt x="43" y="91"/>
                    </a:cubicBezTo>
                    <a:cubicBezTo>
                      <a:pt x="43" y="101"/>
                      <a:pt x="45" y="108"/>
                      <a:pt x="49" y="112"/>
                    </a:cubicBezTo>
                    <a:cubicBezTo>
                      <a:pt x="54" y="117"/>
                      <a:pt x="63" y="119"/>
                      <a:pt x="77" y="119"/>
                    </a:cubicBezTo>
                    <a:cubicBezTo>
                      <a:pt x="90" y="119"/>
                      <a:pt x="102" y="118"/>
                      <a:pt x="112" y="117"/>
                    </a:cubicBezTo>
                    <a:cubicBezTo>
                      <a:pt x="112" y="100"/>
                      <a:pt x="112" y="84"/>
                      <a:pt x="112" y="67"/>
                    </a:cubicBezTo>
                    <a:cubicBezTo>
                      <a:pt x="98" y="69"/>
                      <a:pt x="81" y="69"/>
                      <a:pt x="63" y="69"/>
                    </a:cubicBezTo>
                    <a:cubicBezTo>
                      <a:pt x="49" y="69"/>
                      <a:pt x="38" y="68"/>
                      <a:pt x="30" y="66"/>
                    </a:cubicBezTo>
                    <a:cubicBezTo>
                      <a:pt x="19" y="63"/>
                      <a:pt x="9" y="57"/>
                      <a:pt x="2" y="48"/>
                    </a:cubicBezTo>
                    <a:cubicBezTo>
                      <a:pt x="0" y="44"/>
                      <a:pt x="1" y="42"/>
                      <a:pt x="5" y="45"/>
                    </a:cubicBezTo>
                    <a:cubicBezTo>
                      <a:pt x="13" y="51"/>
                      <a:pt x="21" y="56"/>
                      <a:pt x="29" y="58"/>
                    </a:cubicBezTo>
                    <a:cubicBezTo>
                      <a:pt x="34" y="60"/>
                      <a:pt x="46" y="60"/>
                      <a:pt x="66" y="60"/>
                    </a:cubicBezTo>
                    <a:cubicBezTo>
                      <a:pt x="81" y="60"/>
                      <a:pt x="96" y="59"/>
                      <a:pt x="112" y="57"/>
                    </a:cubicBezTo>
                    <a:cubicBezTo>
                      <a:pt x="112" y="51"/>
                      <a:pt x="112" y="45"/>
                      <a:pt x="112" y="38"/>
                    </a:cubicBezTo>
                    <a:cubicBezTo>
                      <a:pt x="112" y="25"/>
                      <a:pt x="111" y="17"/>
                      <a:pt x="109" y="14"/>
                    </a:cubicBezTo>
                    <a:cubicBezTo>
                      <a:pt x="105" y="9"/>
                      <a:pt x="99" y="6"/>
                      <a:pt x="90" y="6"/>
                    </a:cubicBezTo>
                    <a:cubicBezTo>
                      <a:pt x="84" y="7"/>
                      <a:pt x="84" y="6"/>
                      <a:pt x="88" y="2"/>
                    </a:cubicBezTo>
                    <a:cubicBezTo>
                      <a:pt x="92" y="0"/>
                      <a:pt x="97" y="0"/>
                      <a:pt x="103" y="0"/>
                    </a:cubicBezTo>
                    <a:cubicBezTo>
                      <a:pt x="111" y="0"/>
                      <a:pt x="119" y="3"/>
                      <a:pt x="130" y="9"/>
                    </a:cubicBezTo>
                    <a:cubicBezTo>
                      <a:pt x="135" y="12"/>
                      <a:pt x="135" y="15"/>
                      <a:pt x="130" y="20"/>
                    </a:cubicBezTo>
                    <a:cubicBezTo>
                      <a:pt x="126" y="23"/>
                      <a:pt x="124" y="29"/>
                      <a:pt x="124" y="37"/>
                    </a:cubicBezTo>
                    <a:cubicBezTo>
                      <a:pt x="124" y="43"/>
                      <a:pt x="124" y="49"/>
                      <a:pt x="124" y="55"/>
                    </a:cubicBezTo>
                    <a:close/>
                    <a:moveTo>
                      <a:pt x="78" y="183"/>
                    </a:moveTo>
                    <a:cubicBezTo>
                      <a:pt x="64" y="183"/>
                      <a:pt x="53" y="185"/>
                      <a:pt x="46" y="188"/>
                    </a:cubicBezTo>
                    <a:cubicBezTo>
                      <a:pt x="38" y="192"/>
                      <a:pt x="34" y="197"/>
                      <a:pt x="34" y="204"/>
                    </a:cubicBezTo>
                    <a:cubicBezTo>
                      <a:pt x="34" y="210"/>
                      <a:pt x="38" y="215"/>
                      <a:pt x="46" y="219"/>
                    </a:cubicBezTo>
                    <a:cubicBezTo>
                      <a:pt x="53" y="223"/>
                      <a:pt x="62" y="224"/>
                      <a:pt x="72" y="224"/>
                    </a:cubicBezTo>
                    <a:cubicBezTo>
                      <a:pt x="85" y="224"/>
                      <a:pt x="96" y="221"/>
                      <a:pt x="103" y="214"/>
                    </a:cubicBezTo>
                    <a:cubicBezTo>
                      <a:pt x="109" y="209"/>
                      <a:pt x="112" y="200"/>
                      <a:pt x="111" y="186"/>
                    </a:cubicBezTo>
                    <a:cubicBezTo>
                      <a:pt x="94" y="184"/>
                      <a:pt x="84" y="183"/>
                      <a:pt x="78" y="18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39" name="Freeform 28">
                <a:extLst>
                  <a:ext uri="{FF2B5EF4-FFF2-40B4-BE49-F238E27FC236}">
                    <a16:creationId xmlns:a16="http://schemas.microsoft.com/office/drawing/2014/main" id="{28DB2C58-4824-451F-B6F5-12FC6F09EF0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225582" y="5611986"/>
                <a:ext cx="185241" cy="178481"/>
              </a:xfrm>
              <a:custGeom>
                <a:avLst/>
                <a:gdLst/>
                <a:ahLst/>
                <a:cxnLst>
                  <a:cxn ang="0">
                    <a:pos x="148" y="63"/>
                  </a:cxn>
                  <a:cxn ang="0">
                    <a:pos x="215" y="57"/>
                  </a:cxn>
                  <a:cxn ang="0">
                    <a:pos x="238" y="53"/>
                  </a:cxn>
                  <a:cxn ang="0">
                    <a:pos x="249" y="56"/>
                  </a:cxn>
                  <a:cxn ang="0">
                    <a:pos x="263" y="70"/>
                  </a:cxn>
                  <a:cxn ang="0">
                    <a:pos x="256" y="74"/>
                  </a:cxn>
                  <a:cxn ang="0">
                    <a:pos x="199" y="69"/>
                  </a:cxn>
                  <a:cxn ang="0">
                    <a:pos x="148" y="71"/>
                  </a:cxn>
                  <a:cxn ang="0">
                    <a:pos x="148" y="119"/>
                  </a:cxn>
                  <a:cxn ang="0">
                    <a:pos x="151" y="151"/>
                  </a:cxn>
                  <a:cxn ang="0">
                    <a:pos x="90" y="253"/>
                  </a:cxn>
                  <a:cxn ang="0">
                    <a:pos x="87" y="250"/>
                  </a:cxn>
                  <a:cxn ang="0">
                    <a:pos x="111" y="228"/>
                  </a:cxn>
                  <a:cxn ang="0">
                    <a:pos x="137" y="161"/>
                  </a:cxn>
                  <a:cxn ang="0">
                    <a:pos x="113" y="174"/>
                  </a:cxn>
                  <a:cxn ang="0">
                    <a:pos x="91" y="164"/>
                  </a:cxn>
                  <a:cxn ang="0">
                    <a:pos x="83" y="141"/>
                  </a:cxn>
                  <a:cxn ang="0">
                    <a:pos x="94" y="114"/>
                  </a:cxn>
                  <a:cxn ang="0">
                    <a:pos x="117" y="105"/>
                  </a:cxn>
                  <a:cxn ang="0">
                    <a:pos x="135" y="109"/>
                  </a:cxn>
                  <a:cxn ang="0">
                    <a:pos x="135" y="72"/>
                  </a:cxn>
                  <a:cxn ang="0">
                    <a:pos x="46" y="90"/>
                  </a:cxn>
                  <a:cxn ang="0">
                    <a:pos x="30" y="96"/>
                  </a:cxn>
                  <a:cxn ang="0">
                    <a:pos x="18" y="94"/>
                  </a:cxn>
                  <a:cxn ang="0">
                    <a:pos x="0" y="69"/>
                  </a:cxn>
                  <a:cxn ang="0">
                    <a:pos x="4" y="68"/>
                  </a:cxn>
                  <a:cxn ang="0">
                    <a:pos x="26" y="78"/>
                  </a:cxn>
                  <a:cxn ang="0">
                    <a:pos x="74" y="72"/>
                  </a:cxn>
                  <a:cxn ang="0">
                    <a:pos x="135" y="64"/>
                  </a:cxn>
                  <a:cxn ang="0">
                    <a:pos x="135" y="34"/>
                  </a:cxn>
                  <a:cxn ang="0">
                    <a:pos x="112" y="6"/>
                  </a:cxn>
                  <a:cxn ang="0">
                    <a:pos x="112" y="1"/>
                  </a:cxn>
                  <a:cxn ang="0">
                    <a:pos x="142" y="7"/>
                  </a:cxn>
                  <a:cxn ang="0">
                    <a:pos x="153" y="17"/>
                  </a:cxn>
                  <a:cxn ang="0">
                    <a:pos x="151" y="25"/>
                  </a:cxn>
                  <a:cxn ang="0">
                    <a:pos x="148" y="63"/>
                  </a:cxn>
                  <a:cxn ang="0">
                    <a:pos x="99" y="119"/>
                  </a:cxn>
                  <a:cxn ang="0">
                    <a:pos x="93" y="138"/>
                  </a:cxn>
                  <a:cxn ang="0">
                    <a:pos x="102" y="164"/>
                  </a:cxn>
                  <a:cxn ang="0">
                    <a:pos x="113" y="168"/>
                  </a:cxn>
                  <a:cxn ang="0">
                    <a:pos x="126" y="163"/>
                  </a:cxn>
                  <a:cxn ang="0">
                    <a:pos x="136" y="135"/>
                  </a:cxn>
                  <a:cxn ang="0">
                    <a:pos x="117" y="110"/>
                  </a:cxn>
                  <a:cxn ang="0">
                    <a:pos x="99" y="119"/>
                  </a:cxn>
                </a:cxnLst>
                <a:rect l="0" t="0" r="r" b="b"/>
                <a:pathLst>
                  <a:path w="264" h="254">
                    <a:moveTo>
                      <a:pt x="148" y="63"/>
                    </a:moveTo>
                    <a:cubicBezTo>
                      <a:pt x="182" y="61"/>
                      <a:pt x="204" y="59"/>
                      <a:pt x="215" y="57"/>
                    </a:cubicBezTo>
                    <a:cubicBezTo>
                      <a:pt x="220" y="57"/>
                      <a:pt x="227" y="55"/>
                      <a:pt x="238" y="53"/>
                    </a:cubicBezTo>
                    <a:cubicBezTo>
                      <a:pt x="242" y="52"/>
                      <a:pt x="245" y="53"/>
                      <a:pt x="249" y="56"/>
                    </a:cubicBezTo>
                    <a:cubicBezTo>
                      <a:pt x="257" y="63"/>
                      <a:pt x="262" y="68"/>
                      <a:pt x="263" y="70"/>
                    </a:cubicBezTo>
                    <a:cubicBezTo>
                      <a:pt x="264" y="74"/>
                      <a:pt x="262" y="76"/>
                      <a:pt x="256" y="74"/>
                    </a:cubicBezTo>
                    <a:cubicBezTo>
                      <a:pt x="241" y="71"/>
                      <a:pt x="222" y="69"/>
                      <a:pt x="199" y="69"/>
                    </a:cubicBezTo>
                    <a:cubicBezTo>
                      <a:pt x="184" y="69"/>
                      <a:pt x="167" y="69"/>
                      <a:pt x="148" y="71"/>
                    </a:cubicBezTo>
                    <a:cubicBezTo>
                      <a:pt x="148" y="87"/>
                      <a:pt x="148" y="103"/>
                      <a:pt x="148" y="119"/>
                    </a:cubicBezTo>
                    <a:cubicBezTo>
                      <a:pt x="150" y="127"/>
                      <a:pt x="151" y="137"/>
                      <a:pt x="151" y="151"/>
                    </a:cubicBezTo>
                    <a:cubicBezTo>
                      <a:pt x="151" y="198"/>
                      <a:pt x="131" y="232"/>
                      <a:pt x="90" y="253"/>
                    </a:cubicBezTo>
                    <a:cubicBezTo>
                      <a:pt x="86" y="254"/>
                      <a:pt x="85" y="253"/>
                      <a:pt x="87" y="250"/>
                    </a:cubicBezTo>
                    <a:cubicBezTo>
                      <a:pt x="96" y="243"/>
                      <a:pt x="104" y="236"/>
                      <a:pt x="111" y="228"/>
                    </a:cubicBezTo>
                    <a:cubicBezTo>
                      <a:pt x="127" y="209"/>
                      <a:pt x="136" y="187"/>
                      <a:pt x="137" y="161"/>
                    </a:cubicBezTo>
                    <a:cubicBezTo>
                      <a:pt x="131" y="170"/>
                      <a:pt x="123" y="174"/>
                      <a:pt x="113" y="174"/>
                    </a:cubicBezTo>
                    <a:cubicBezTo>
                      <a:pt x="105" y="174"/>
                      <a:pt x="97" y="171"/>
                      <a:pt x="91" y="164"/>
                    </a:cubicBezTo>
                    <a:cubicBezTo>
                      <a:pt x="85" y="159"/>
                      <a:pt x="83" y="151"/>
                      <a:pt x="83" y="141"/>
                    </a:cubicBezTo>
                    <a:cubicBezTo>
                      <a:pt x="83" y="130"/>
                      <a:pt x="87" y="121"/>
                      <a:pt x="94" y="114"/>
                    </a:cubicBezTo>
                    <a:cubicBezTo>
                      <a:pt x="100" y="108"/>
                      <a:pt x="108" y="105"/>
                      <a:pt x="117" y="105"/>
                    </a:cubicBezTo>
                    <a:cubicBezTo>
                      <a:pt x="123" y="105"/>
                      <a:pt x="129" y="106"/>
                      <a:pt x="135" y="109"/>
                    </a:cubicBezTo>
                    <a:cubicBezTo>
                      <a:pt x="135" y="97"/>
                      <a:pt x="135" y="85"/>
                      <a:pt x="135" y="72"/>
                    </a:cubicBezTo>
                    <a:cubicBezTo>
                      <a:pt x="95" y="78"/>
                      <a:pt x="65" y="84"/>
                      <a:pt x="46" y="90"/>
                    </a:cubicBezTo>
                    <a:cubicBezTo>
                      <a:pt x="38" y="92"/>
                      <a:pt x="33" y="94"/>
                      <a:pt x="30" y="96"/>
                    </a:cubicBezTo>
                    <a:cubicBezTo>
                      <a:pt x="26" y="98"/>
                      <a:pt x="21" y="97"/>
                      <a:pt x="18" y="94"/>
                    </a:cubicBezTo>
                    <a:cubicBezTo>
                      <a:pt x="9" y="88"/>
                      <a:pt x="3" y="80"/>
                      <a:pt x="0" y="69"/>
                    </a:cubicBezTo>
                    <a:cubicBezTo>
                      <a:pt x="0" y="65"/>
                      <a:pt x="1" y="65"/>
                      <a:pt x="4" y="68"/>
                    </a:cubicBezTo>
                    <a:cubicBezTo>
                      <a:pt x="8" y="74"/>
                      <a:pt x="15" y="78"/>
                      <a:pt x="26" y="78"/>
                    </a:cubicBezTo>
                    <a:cubicBezTo>
                      <a:pt x="36" y="78"/>
                      <a:pt x="52" y="76"/>
                      <a:pt x="74" y="72"/>
                    </a:cubicBezTo>
                    <a:cubicBezTo>
                      <a:pt x="91" y="69"/>
                      <a:pt x="111" y="66"/>
                      <a:pt x="135" y="64"/>
                    </a:cubicBezTo>
                    <a:cubicBezTo>
                      <a:pt x="135" y="54"/>
                      <a:pt x="135" y="44"/>
                      <a:pt x="135" y="34"/>
                    </a:cubicBezTo>
                    <a:cubicBezTo>
                      <a:pt x="135" y="17"/>
                      <a:pt x="127" y="7"/>
                      <a:pt x="112" y="6"/>
                    </a:cubicBezTo>
                    <a:cubicBezTo>
                      <a:pt x="109" y="4"/>
                      <a:pt x="109" y="3"/>
                      <a:pt x="112" y="1"/>
                    </a:cubicBezTo>
                    <a:cubicBezTo>
                      <a:pt x="125" y="0"/>
                      <a:pt x="135" y="2"/>
                      <a:pt x="142" y="7"/>
                    </a:cubicBezTo>
                    <a:cubicBezTo>
                      <a:pt x="146" y="9"/>
                      <a:pt x="150" y="12"/>
                      <a:pt x="153" y="17"/>
                    </a:cubicBezTo>
                    <a:cubicBezTo>
                      <a:pt x="156" y="21"/>
                      <a:pt x="155" y="23"/>
                      <a:pt x="151" y="25"/>
                    </a:cubicBezTo>
                    <a:cubicBezTo>
                      <a:pt x="149" y="27"/>
                      <a:pt x="148" y="40"/>
                      <a:pt x="148" y="63"/>
                    </a:cubicBezTo>
                    <a:close/>
                    <a:moveTo>
                      <a:pt x="99" y="119"/>
                    </a:moveTo>
                    <a:cubicBezTo>
                      <a:pt x="95" y="124"/>
                      <a:pt x="93" y="131"/>
                      <a:pt x="93" y="138"/>
                    </a:cubicBezTo>
                    <a:cubicBezTo>
                      <a:pt x="93" y="150"/>
                      <a:pt x="96" y="159"/>
                      <a:pt x="102" y="164"/>
                    </a:cubicBezTo>
                    <a:cubicBezTo>
                      <a:pt x="104" y="166"/>
                      <a:pt x="108" y="168"/>
                      <a:pt x="113" y="168"/>
                    </a:cubicBezTo>
                    <a:cubicBezTo>
                      <a:pt x="118" y="168"/>
                      <a:pt x="123" y="166"/>
                      <a:pt x="126" y="163"/>
                    </a:cubicBezTo>
                    <a:cubicBezTo>
                      <a:pt x="132" y="156"/>
                      <a:pt x="136" y="147"/>
                      <a:pt x="136" y="135"/>
                    </a:cubicBezTo>
                    <a:cubicBezTo>
                      <a:pt x="136" y="118"/>
                      <a:pt x="129" y="110"/>
                      <a:pt x="117" y="110"/>
                    </a:cubicBezTo>
                    <a:cubicBezTo>
                      <a:pt x="108" y="110"/>
                      <a:pt x="102" y="113"/>
                      <a:pt x="99" y="1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8580EF-76EB-4B34-AA53-423F37E88E89}"/>
                </a:ext>
              </a:extLst>
            </p:cNvPr>
            <p:cNvGrpSpPr/>
            <p:nvPr/>
          </p:nvGrpSpPr>
          <p:grpSpPr bwMode="black">
            <a:xfrm>
              <a:off x="9002827" y="3659557"/>
              <a:ext cx="826933" cy="216969"/>
              <a:chOff x="7458381" y="5575585"/>
              <a:chExt cx="830083" cy="225342"/>
            </a:xfrm>
            <a:grpFill/>
            <a:effectLst/>
          </p:grpSpPr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6E12599D-F240-4745-A9F6-CAC4335453D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458381" y="5586058"/>
                <a:ext cx="135813" cy="160476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2" y="140"/>
                  </a:cxn>
                  <a:cxn ang="0">
                    <a:pos x="140" y="173"/>
                  </a:cxn>
                  <a:cxn ang="0">
                    <a:pos x="105" y="194"/>
                  </a:cxn>
                  <a:cxn ang="0">
                    <a:pos x="60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4" y="99"/>
                  </a:cxn>
                  <a:cxn ang="0">
                    <a:pos x="129" y="69"/>
                  </a:cxn>
                  <a:cxn ang="0">
                    <a:pos x="115" y="47"/>
                  </a:cxn>
                  <a:cxn ang="0">
                    <a:pos x="92" y="33"/>
                  </a:cxn>
                  <a:cxn ang="0">
                    <a:pos x="61" y="29"/>
                  </a:cxn>
                  <a:cxn ang="0">
                    <a:pos x="33" y="29"/>
                  </a:cxn>
                  <a:cxn ang="0">
                    <a:pos x="33" y="172"/>
                  </a:cxn>
                  <a:cxn ang="0">
                    <a:pos x="60" y="172"/>
                  </a:cxn>
                  <a:cxn ang="0">
                    <a:pos x="92" y="167"/>
                  </a:cxn>
                  <a:cxn ang="0">
                    <a:pos x="115" y="152"/>
                  </a:cxn>
                  <a:cxn ang="0">
                    <a:pos x="129" y="129"/>
                  </a:cxn>
                  <a:cxn ang="0">
                    <a:pos x="134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7" y="128"/>
                      <a:pt x="162" y="140"/>
                    </a:cubicBezTo>
                    <a:cubicBezTo>
                      <a:pt x="157" y="153"/>
                      <a:pt x="149" y="164"/>
                      <a:pt x="140" y="173"/>
                    </a:cubicBezTo>
                    <a:cubicBezTo>
                      <a:pt x="130" y="182"/>
                      <a:pt x="119" y="189"/>
                      <a:pt x="105" y="194"/>
                    </a:cubicBezTo>
                    <a:cubicBezTo>
                      <a:pt x="92" y="199"/>
                      <a:pt x="77" y="201"/>
                      <a:pt x="6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4" y="99"/>
                    </a:moveTo>
                    <a:cubicBezTo>
                      <a:pt x="134" y="87"/>
                      <a:pt x="133" y="77"/>
                      <a:pt x="129" y="69"/>
                    </a:cubicBezTo>
                    <a:cubicBezTo>
                      <a:pt x="126" y="60"/>
                      <a:pt x="122" y="53"/>
                      <a:pt x="115" y="47"/>
                    </a:cubicBezTo>
                    <a:cubicBezTo>
                      <a:pt x="109" y="41"/>
                      <a:pt x="101" y="36"/>
                      <a:pt x="92" y="33"/>
                    </a:cubicBezTo>
                    <a:cubicBezTo>
                      <a:pt x="83" y="30"/>
                      <a:pt x="72" y="29"/>
                      <a:pt x="61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60" y="172"/>
                      <a:pt x="60" y="172"/>
                      <a:pt x="60" y="172"/>
                    </a:cubicBezTo>
                    <a:cubicBezTo>
                      <a:pt x="72" y="172"/>
                      <a:pt x="83" y="171"/>
                      <a:pt x="92" y="167"/>
                    </a:cubicBezTo>
                    <a:cubicBezTo>
                      <a:pt x="101" y="164"/>
                      <a:pt x="109" y="159"/>
                      <a:pt x="115" y="152"/>
                    </a:cubicBezTo>
                    <a:cubicBezTo>
                      <a:pt x="121" y="146"/>
                      <a:pt x="126" y="138"/>
                      <a:pt x="129" y="129"/>
                    </a:cubicBezTo>
                    <a:cubicBezTo>
                      <a:pt x="133" y="120"/>
                      <a:pt x="134" y="110"/>
                      <a:pt x="134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3" name="Freeform 22">
                <a:extLst>
                  <a:ext uri="{FF2B5EF4-FFF2-40B4-BE49-F238E27FC236}">
                    <a16:creationId xmlns:a16="http://schemas.microsoft.com/office/drawing/2014/main" id="{7999F73F-F9C8-4ABC-9168-6D429F0909A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601289" y="5631667"/>
                <a:ext cx="98313" cy="114867"/>
              </a:xfrm>
              <a:custGeom>
                <a:avLst/>
                <a:gdLst/>
                <a:ahLst/>
                <a:cxnLst>
                  <a:cxn ang="0">
                    <a:pos x="109" y="279"/>
                  </a:cxn>
                  <a:cxn ang="0">
                    <a:pos x="291" y="279"/>
                  </a:cxn>
                  <a:cxn ang="0">
                    <a:pos x="291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4" y="61"/>
                  </a:cxn>
                  <a:cxn ang="0">
                    <a:pos x="19" y="61"/>
                  </a:cxn>
                  <a:cxn ang="0">
                    <a:pos x="19" y="0"/>
                  </a:cxn>
                  <a:cxn ang="0">
                    <a:pos x="288" y="0"/>
                  </a:cxn>
                  <a:cxn ang="0">
                    <a:pos x="288" y="30"/>
                  </a:cxn>
                  <a:cxn ang="0">
                    <a:pos x="109" y="279"/>
                  </a:cxn>
                </a:cxnLst>
                <a:rect l="0" t="0" r="r" b="b"/>
                <a:pathLst>
                  <a:path w="291" h="340">
                    <a:moveTo>
                      <a:pt x="109" y="279"/>
                    </a:moveTo>
                    <a:lnTo>
                      <a:pt x="291" y="279"/>
                    </a:lnTo>
                    <a:lnTo>
                      <a:pt x="291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4" y="61"/>
                    </a:lnTo>
                    <a:lnTo>
                      <a:pt x="19" y="61"/>
                    </a:lnTo>
                    <a:lnTo>
                      <a:pt x="19" y="0"/>
                    </a:lnTo>
                    <a:lnTo>
                      <a:pt x="288" y="0"/>
                    </a:lnTo>
                    <a:lnTo>
                      <a:pt x="288" y="30"/>
                    </a:lnTo>
                    <a:lnTo>
                      <a:pt x="109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4" name="Freeform 23">
                <a:extLst>
                  <a:ext uri="{FF2B5EF4-FFF2-40B4-BE49-F238E27FC236}">
                    <a16:creationId xmlns:a16="http://schemas.microsoft.com/office/drawing/2014/main" id="{3556A372-2DDA-40A9-80F5-C50FCD93BD2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713791" y="5575585"/>
                <a:ext cx="32095" cy="170949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10" y="36"/>
                      <a:pt x="7" y="34"/>
                      <a:pt x="6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5" name="Freeform 24">
                <a:extLst>
                  <a:ext uri="{FF2B5EF4-FFF2-40B4-BE49-F238E27FC236}">
                    <a16:creationId xmlns:a16="http://schemas.microsoft.com/office/drawing/2014/main" id="{C3BD7DD4-2527-4A04-AEED-1E07EA388A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764130" y="5629302"/>
                <a:ext cx="104394" cy="159462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3" y="142"/>
                  </a:cxn>
                  <a:cxn ang="0">
                    <a:pos x="104" y="145"/>
                  </a:cxn>
                  <a:cxn ang="0">
                    <a:pos x="92" y="148"/>
                  </a:cxn>
                  <a:cxn ang="0">
                    <a:pos x="77" y="150"/>
                  </a:cxn>
                  <a:cxn ang="0">
                    <a:pos x="73" y="160"/>
                  </a:cxn>
                  <a:cxn ang="0">
                    <a:pos x="72" y="169"/>
                  </a:cxn>
                  <a:cxn ang="0">
                    <a:pos x="75" y="179"/>
                  </a:cxn>
                  <a:cxn ang="0">
                    <a:pos x="84" y="182"/>
                  </a:cxn>
                  <a:cxn ang="0">
                    <a:pos x="87" y="182"/>
                  </a:cxn>
                  <a:cxn ang="0">
                    <a:pos x="91" y="181"/>
                  </a:cxn>
                  <a:cxn ang="0">
                    <a:pos x="94" y="180"/>
                  </a:cxn>
                  <a:cxn ang="0">
                    <a:pos x="98" y="178"/>
                  </a:cxn>
                  <a:cxn ang="0">
                    <a:pos x="98" y="196"/>
                  </a:cxn>
                  <a:cxn ang="0">
                    <a:pos x="88" y="199"/>
                  </a:cxn>
                  <a:cxn ang="0">
                    <a:pos x="77" y="200"/>
                  </a:cxn>
                  <a:cxn ang="0">
                    <a:pos x="55" y="194"/>
                  </a:cxn>
                  <a:cxn ang="0">
                    <a:pos x="49" y="175"/>
                  </a:cxn>
                  <a:cxn ang="0">
                    <a:pos x="51" y="162"/>
                  </a:cxn>
                  <a:cxn ang="0">
                    <a:pos x="58" y="150"/>
                  </a:cxn>
                  <a:cxn ang="0">
                    <a:pos x="34" y="143"/>
                  </a:cxn>
                  <a:cxn ang="0">
                    <a:pos x="16" y="128"/>
                  </a:cxn>
                  <a:cxn ang="0">
                    <a:pos x="4" y="106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200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3" y="142"/>
                    </a:cubicBezTo>
                    <a:cubicBezTo>
                      <a:pt x="111" y="143"/>
                      <a:pt x="107" y="144"/>
                      <a:pt x="104" y="145"/>
                    </a:cubicBezTo>
                    <a:cubicBezTo>
                      <a:pt x="100" y="147"/>
                      <a:pt x="96" y="148"/>
                      <a:pt x="92" y="148"/>
                    </a:cubicBezTo>
                    <a:cubicBezTo>
                      <a:pt x="87" y="149"/>
                      <a:pt x="82" y="150"/>
                      <a:pt x="77" y="150"/>
                    </a:cubicBezTo>
                    <a:cubicBezTo>
                      <a:pt x="76" y="153"/>
                      <a:pt x="74" y="156"/>
                      <a:pt x="73" y="160"/>
                    </a:cubicBezTo>
                    <a:cubicBezTo>
                      <a:pt x="72" y="163"/>
                      <a:pt x="72" y="166"/>
                      <a:pt x="72" y="169"/>
                    </a:cubicBezTo>
                    <a:cubicBezTo>
                      <a:pt x="72" y="174"/>
                      <a:pt x="73" y="177"/>
                      <a:pt x="75" y="179"/>
                    </a:cubicBezTo>
                    <a:cubicBezTo>
                      <a:pt x="77" y="181"/>
                      <a:pt x="80" y="182"/>
                      <a:pt x="84" y="182"/>
                    </a:cubicBezTo>
                    <a:cubicBezTo>
                      <a:pt x="85" y="182"/>
                      <a:pt x="86" y="182"/>
                      <a:pt x="87" y="182"/>
                    </a:cubicBezTo>
                    <a:cubicBezTo>
                      <a:pt x="88" y="182"/>
                      <a:pt x="89" y="181"/>
                      <a:pt x="91" y="181"/>
                    </a:cubicBezTo>
                    <a:cubicBezTo>
                      <a:pt x="92" y="181"/>
                      <a:pt x="93" y="180"/>
                      <a:pt x="94" y="180"/>
                    </a:cubicBezTo>
                    <a:cubicBezTo>
                      <a:pt x="96" y="179"/>
                      <a:pt x="97" y="179"/>
                      <a:pt x="98" y="17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95" y="197"/>
                      <a:pt x="92" y="198"/>
                      <a:pt x="88" y="199"/>
                    </a:cubicBezTo>
                    <a:cubicBezTo>
                      <a:pt x="84" y="200"/>
                      <a:pt x="81" y="200"/>
                      <a:pt x="77" y="200"/>
                    </a:cubicBezTo>
                    <a:cubicBezTo>
                      <a:pt x="67" y="200"/>
                      <a:pt x="60" y="198"/>
                      <a:pt x="55" y="194"/>
                    </a:cubicBezTo>
                    <a:cubicBezTo>
                      <a:pt x="51" y="189"/>
                      <a:pt x="49" y="183"/>
                      <a:pt x="49" y="175"/>
                    </a:cubicBezTo>
                    <a:cubicBezTo>
                      <a:pt x="49" y="171"/>
                      <a:pt x="49" y="166"/>
                      <a:pt x="51" y="162"/>
                    </a:cubicBezTo>
                    <a:cubicBezTo>
                      <a:pt x="53" y="158"/>
                      <a:pt x="55" y="154"/>
                      <a:pt x="58" y="150"/>
                    </a:cubicBezTo>
                    <a:cubicBezTo>
                      <a:pt x="49" y="149"/>
                      <a:pt x="41" y="147"/>
                      <a:pt x="34" y="143"/>
                    </a:cubicBezTo>
                    <a:cubicBezTo>
                      <a:pt x="27" y="139"/>
                      <a:pt x="21" y="135"/>
                      <a:pt x="16" y="128"/>
                    </a:cubicBezTo>
                    <a:cubicBezTo>
                      <a:pt x="11" y="122"/>
                      <a:pt x="7" y="115"/>
                      <a:pt x="4" y="106"/>
                    </a:cubicBezTo>
                    <a:cubicBezTo>
                      <a:pt x="1" y="97"/>
                      <a:pt x="0" y="88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6" name="Freeform 25">
                <a:extLst>
                  <a:ext uri="{FF2B5EF4-FFF2-40B4-BE49-F238E27FC236}">
                    <a16:creationId xmlns:a16="http://schemas.microsoft.com/office/drawing/2014/main" id="{5C916058-A64C-4DAD-8483-AC714E6594A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888794" y="5576598"/>
                <a:ext cx="105070" cy="169936"/>
              </a:xfrm>
              <a:custGeom>
                <a:avLst/>
                <a:gdLst/>
                <a:ahLst/>
                <a:cxnLst>
                  <a:cxn ang="0">
                    <a:pos x="212" y="503"/>
                  </a:cxn>
                  <a:cxn ang="0">
                    <a:pos x="77" y="340"/>
                  </a:cxn>
                  <a:cxn ang="0">
                    <a:pos x="77" y="340"/>
                  </a:cxn>
                  <a:cxn ang="0">
                    <a:pos x="77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7" y="0"/>
                  </a:cxn>
                  <a:cxn ang="0">
                    <a:pos x="77" y="319"/>
                  </a:cxn>
                  <a:cxn ang="0">
                    <a:pos x="77" y="319"/>
                  </a:cxn>
                  <a:cxn ang="0">
                    <a:pos x="205" y="163"/>
                  </a:cxn>
                  <a:cxn ang="0">
                    <a:pos x="302" y="163"/>
                  </a:cxn>
                  <a:cxn ang="0">
                    <a:pos x="155" y="326"/>
                  </a:cxn>
                  <a:cxn ang="0">
                    <a:pos x="311" y="503"/>
                  </a:cxn>
                  <a:cxn ang="0">
                    <a:pos x="212" y="503"/>
                  </a:cxn>
                </a:cxnLst>
                <a:rect l="0" t="0" r="r" b="b"/>
                <a:pathLst>
                  <a:path w="311" h="503">
                    <a:moveTo>
                      <a:pt x="212" y="503"/>
                    </a:moveTo>
                    <a:lnTo>
                      <a:pt x="77" y="340"/>
                    </a:lnTo>
                    <a:lnTo>
                      <a:pt x="77" y="340"/>
                    </a:lnTo>
                    <a:lnTo>
                      <a:pt x="77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319"/>
                    </a:lnTo>
                    <a:lnTo>
                      <a:pt x="77" y="319"/>
                    </a:lnTo>
                    <a:lnTo>
                      <a:pt x="205" y="163"/>
                    </a:lnTo>
                    <a:lnTo>
                      <a:pt x="302" y="163"/>
                    </a:lnTo>
                    <a:lnTo>
                      <a:pt x="155" y="326"/>
                    </a:lnTo>
                    <a:lnTo>
                      <a:pt x="311" y="503"/>
                    </a:lnTo>
                    <a:lnTo>
                      <a:pt x="212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7" name="Freeform 26">
                <a:extLst>
                  <a:ext uri="{FF2B5EF4-FFF2-40B4-BE49-F238E27FC236}">
                    <a16:creationId xmlns:a16="http://schemas.microsoft.com/office/drawing/2014/main" id="{0238FC23-CA0E-47D5-B2E3-84D4AE3390B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03661" y="5631667"/>
                <a:ext cx="102705" cy="117908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96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2" y="148"/>
                  </a:cxn>
                  <a:cxn ang="0">
                    <a:pos x="14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2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6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6" y="84"/>
                  </a:cxn>
                  <a:cxn ang="0">
                    <a:pos x="96" y="0"/>
                  </a:cxn>
                  <a:cxn ang="0">
                    <a:pos x="129" y="0"/>
                  </a:cxn>
                  <a:cxn ang="0">
                    <a:pos x="129" y="144"/>
                  </a:cxn>
                  <a:cxn ang="0">
                    <a:pos x="96" y="144"/>
                  </a:cxn>
                </a:cxnLst>
                <a:rect l="0" t="0" r="r" b="b"/>
                <a:pathLst>
                  <a:path w="129" h="148">
                    <a:moveTo>
                      <a:pt x="96" y="144"/>
                    </a:moveTo>
                    <a:cubicBezTo>
                      <a:pt x="96" y="123"/>
                      <a:pt x="96" y="123"/>
                      <a:pt x="96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1" y="129"/>
                      <a:pt x="88" y="132"/>
                    </a:cubicBezTo>
                    <a:cubicBezTo>
                      <a:pt x="85" y="135"/>
                      <a:pt x="82" y="138"/>
                      <a:pt x="78" y="140"/>
                    </a:cubicBezTo>
                    <a:cubicBezTo>
                      <a:pt x="75" y="143"/>
                      <a:pt x="71" y="144"/>
                      <a:pt x="66" y="146"/>
                    </a:cubicBezTo>
                    <a:cubicBezTo>
                      <a:pt x="62" y="147"/>
                      <a:pt x="57" y="148"/>
                      <a:pt x="52" y="148"/>
                    </a:cubicBezTo>
                    <a:cubicBezTo>
                      <a:pt x="35" y="148"/>
                      <a:pt x="22" y="143"/>
                      <a:pt x="14" y="133"/>
                    </a:cubicBezTo>
                    <a:cubicBezTo>
                      <a:pt x="5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4" y="96"/>
                      <a:pt x="35" y="101"/>
                    </a:cubicBezTo>
                    <a:cubicBezTo>
                      <a:pt x="37" y="106"/>
                      <a:pt x="39" y="110"/>
                      <a:pt x="42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5" y="120"/>
                      <a:pt x="59" y="121"/>
                      <a:pt x="63" y="121"/>
                    </a:cubicBezTo>
                    <a:cubicBezTo>
                      <a:pt x="68" y="121"/>
                      <a:pt x="72" y="120"/>
                      <a:pt x="76" y="119"/>
                    </a:cubicBezTo>
                    <a:cubicBezTo>
                      <a:pt x="80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5" y="95"/>
                      <a:pt x="96" y="89"/>
                      <a:pt x="96" y="8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44"/>
                      <a:pt x="129" y="144"/>
                      <a:pt x="129" y="144"/>
                    </a:cubicBezTo>
                    <a:lnTo>
                      <a:pt x="9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8" name="Freeform 27">
                <a:extLst>
                  <a:ext uri="{FF2B5EF4-FFF2-40B4-BE49-F238E27FC236}">
                    <a16:creationId xmlns:a16="http://schemas.microsoft.com/office/drawing/2014/main" id="{53B8A06C-06D6-4100-A819-02F1999A1B9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99947" y="5575585"/>
                <a:ext cx="65542" cy="225342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20" y="282"/>
                  </a:cxn>
                  <a:cxn ang="0">
                    <a:pos x="15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9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8" y="70"/>
                  </a:cxn>
                  <a:cxn ang="0">
                    <a:pos x="78" y="209"/>
                  </a:cxn>
                  <a:cxn ang="0">
                    <a:pos x="74" y="238"/>
                  </a:cxn>
                  <a:cxn ang="0">
                    <a:pos x="82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70" y="37"/>
                  </a:cxn>
                  <a:cxn ang="0">
                    <a:pos x="62" y="38"/>
                  </a:cxn>
                  <a:cxn ang="0">
                    <a:pos x="54" y="37"/>
                  </a:cxn>
                  <a:cxn ang="0">
                    <a:pos x="48" y="33"/>
                  </a:cxn>
                  <a:cxn ang="0">
                    <a:pos x="44" y="27"/>
                  </a:cxn>
                  <a:cxn ang="0">
                    <a:pos x="42" y="20"/>
                  </a:cxn>
                  <a:cxn ang="0">
                    <a:pos x="44" y="12"/>
                  </a:cxn>
                  <a:cxn ang="0">
                    <a:pos x="48" y="6"/>
                  </a:cxn>
                  <a:cxn ang="0">
                    <a:pos x="54" y="2"/>
                  </a:cxn>
                  <a:cxn ang="0">
                    <a:pos x="62" y="0"/>
                  </a:cxn>
                  <a:cxn ang="0">
                    <a:pos x="70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2" y="20"/>
                  </a:cxn>
                </a:cxnLst>
                <a:rect l="0" t="0" r="r" b="b"/>
                <a:pathLst>
                  <a:path w="82" h="282">
                    <a:moveTo>
                      <a:pt x="74" y="238"/>
                    </a:moveTo>
                    <a:cubicBezTo>
                      <a:pt x="72" y="247"/>
                      <a:pt x="68" y="255"/>
                      <a:pt x="63" y="261"/>
                    </a:cubicBezTo>
                    <a:cubicBezTo>
                      <a:pt x="59" y="268"/>
                      <a:pt x="52" y="273"/>
                      <a:pt x="45" y="276"/>
                    </a:cubicBezTo>
                    <a:cubicBezTo>
                      <a:pt x="38" y="280"/>
                      <a:pt x="30" y="282"/>
                      <a:pt x="20" y="282"/>
                    </a:cubicBezTo>
                    <a:cubicBezTo>
                      <a:pt x="18" y="282"/>
                      <a:pt x="16" y="282"/>
                      <a:pt x="15" y="281"/>
                    </a:cubicBezTo>
                    <a:cubicBezTo>
                      <a:pt x="13" y="281"/>
                      <a:pt x="11" y="281"/>
                      <a:pt x="9" y="280"/>
                    </a:cubicBezTo>
                    <a:cubicBezTo>
                      <a:pt x="8" y="280"/>
                      <a:pt x="6" y="280"/>
                      <a:pt x="4" y="279"/>
                    </a:cubicBezTo>
                    <a:cubicBezTo>
                      <a:pt x="3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3" y="251"/>
                      <a:pt x="6" y="252"/>
                      <a:pt x="9" y="254"/>
                    </a:cubicBezTo>
                    <a:cubicBezTo>
                      <a:pt x="12" y="255"/>
                      <a:pt x="16" y="255"/>
                      <a:pt x="18" y="255"/>
                    </a:cubicBezTo>
                    <a:cubicBezTo>
                      <a:pt x="22" y="255"/>
                      <a:pt x="26" y="255"/>
                      <a:pt x="29" y="253"/>
                    </a:cubicBezTo>
                    <a:cubicBezTo>
                      <a:pt x="32" y="251"/>
                      <a:pt x="35" y="249"/>
                      <a:pt x="37" y="246"/>
                    </a:cubicBezTo>
                    <a:cubicBezTo>
                      <a:pt x="40" y="242"/>
                      <a:pt x="42" y="238"/>
                      <a:pt x="43" y="232"/>
                    </a:cubicBezTo>
                    <a:cubicBezTo>
                      <a:pt x="45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8" y="209"/>
                      <a:pt x="78" y="209"/>
                      <a:pt x="78" y="209"/>
                    </a:cubicBezTo>
                    <a:cubicBezTo>
                      <a:pt x="78" y="220"/>
                      <a:pt x="77" y="229"/>
                      <a:pt x="74" y="238"/>
                    </a:cubicBezTo>
                    <a:close/>
                    <a:moveTo>
                      <a:pt x="82" y="20"/>
                    </a:moveTo>
                    <a:cubicBezTo>
                      <a:pt x="82" y="22"/>
                      <a:pt x="81" y="24"/>
                      <a:pt x="80" y="27"/>
                    </a:cubicBezTo>
                    <a:cubicBezTo>
                      <a:pt x="79" y="29"/>
                      <a:pt x="78" y="31"/>
                      <a:pt x="76" y="33"/>
                    </a:cubicBezTo>
                    <a:cubicBezTo>
                      <a:pt x="74" y="34"/>
                      <a:pt x="72" y="36"/>
                      <a:pt x="70" y="37"/>
                    </a:cubicBezTo>
                    <a:cubicBezTo>
                      <a:pt x="67" y="38"/>
                      <a:pt x="65" y="38"/>
                      <a:pt x="62" y="38"/>
                    </a:cubicBezTo>
                    <a:cubicBezTo>
                      <a:pt x="59" y="38"/>
                      <a:pt x="56" y="38"/>
                      <a:pt x="54" y="37"/>
                    </a:cubicBezTo>
                    <a:cubicBezTo>
                      <a:pt x="52" y="36"/>
                      <a:pt x="49" y="34"/>
                      <a:pt x="48" y="33"/>
                    </a:cubicBezTo>
                    <a:cubicBezTo>
                      <a:pt x="46" y="31"/>
                      <a:pt x="45" y="29"/>
                      <a:pt x="44" y="27"/>
                    </a:cubicBezTo>
                    <a:cubicBezTo>
                      <a:pt x="43" y="24"/>
                      <a:pt x="42" y="22"/>
                      <a:pt x="42" y="20"/>
                    </a:cubicBezTo>
                    <a:cubicBezTo>
                      <a:pt x="42" y="17"/>
                      <a:pt x="43" y="14"/>
                      <a:pt x="44" y="12"/>
                    </a:cubicBezTo>
                    <a:cubicBezTo>
                      <a:pt x="45" y="10"/>
                      <a:pt x="46" y="8"/>
                      <a:pt x="48" y="6"/>
                    </a:cubicBezTo>
                    <a:cubicBezTo>
                      <a:pt x="50" y="4"/>
                      <a:pt x="52" y="3"/>
                      <a:pt x="54" y="2"/>
                    </a:cubicBezTo>
                    <a:cubicBezTo>
                      <a:pt x="56" y="1"/>
                      <a:pt x="59" y="0"/>
                      <a:pt x="62" y="0"/>
                    </a:cubicBezTo>
                    <a:cubicBezTo>
                      <a:pt x="65" y="0"/>
                      <a:pt x="67" y="1"/>
                      <a:pt x="70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8" y="8"/>
                      <a:pt x="79" y="10"/>
                      <a:pt x="80" y="12"/>
                    </a:cubicBezTo>
                    <a:cubicBezTo>
                      <a:pt x="81" y="14"/>
                      <a:pt x="82" y="17"/>
                      <a:pt x="82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9" name="Freeform 28">
                <a:extLst>
                  <a:ext uri="{FF2B5EF4-FFF2-40B4-BE49-F238E27FC236}">
                    <a16:creationId xmlns:a16="http://schemas.microsoft.com/office/drawing/2014/main" id="{E85A0D42-BF7F-452A-9373-6EB677823D9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183732" y="5629302"/>
                <a:ext cx="104732" cy="159462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3" y="142"/>
                  </a:cxn>
                  <a:cxn ang="0">
                    <a:pos x="104" y="145"/>
                  </a:cxn>
                  <a:cxn ang="0">
                    <a:pos x="92" y="148"/>
                  </a:cxn>
                  <a:cxn ang="0">
                    <a:pos x="77" y="150"/>
                  </a:cxn>
                  <a:cxn ang="0">
                    <a:pos x="73" y="160"/>
                  </a:cxn>
                  <a:cxn ang="0">
                    <a:pos x="72" y="169"/>
                  </a:cxn>
                  <a:cxn ang="0">
                    <a:pos x="75" y="179"/>
                  </a:cxn>
                  <a:cxn ang="0">
                    <a:pos x="84" y="182"/>
                  </a:cxn>
                  <a:cxn ang="0">
                    <a:pos x="87" y="182"/>
                  </a:cxn>
                  <a:cxn ang="0">
                    <a:pos x="91" y="181"/>
                  </a:cxn>
                  <a:cxn ang="0">
                    <a:pos x="94" y="180"/>
                  </a:cxn>
                  <a:cxn ang="0">
                    <a:pos x="98" y="178"/>
                  </a:cxn>
                  <a:cxn ang="0">
                    <a:pos x="98" y="196"/>
                  </a:cxn>
                  <a:cxn ang="0">
                    <a:pos x="88" y="199"/>
                  </a:cxn>
                  <a:cxn ang="0">
                    <a:pos x="77" y="200"/>
                  </a:cxn>
                  <a:cxn ang="0">
                    <a:pos x="56" y="194"/>
                  </a:cxn>
                  <a:cxn ang="0">
                    <a:pos x="49" y="175"/>
                  </a:cxn>
                  <a:cxn ang="0">
                    <a:pos x="51" y="162"/>
                  </a:cxn>
                  <a:cxn ang="0">
                    <a:pos x="58" y="150"/>
                  </a:cxn>
                  <a:cxn ang="0">
                    <a:pos x="34" y="143"/>
                  </a:cxn>
                  <a:cxn ang="0">
                    <a:pos x="16" y="128"/>
                  </a:cxn>
                  <a:cxn ang="0">
                    <a:pos x="4" y="106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200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3" y="142"/>
                    </a:cubicBezTo>
                    <a:cubicBezTo>
                      <a:pt x="111" y="143"/>
                      <a:pt x="107" y="144"/>
                      <a:pt x="104" y="145"/>
                    </a:cubicBezTo>
                    <a:cubicBezTo>
                      <a:pt x="100" y="147"/>
                      <a:pt x="96" y="148"/>
                      <a:pt x="92" y="148"/>
                    </a:cubicBezTo>
                    <a:cubicBezTo>
                      <a:pt x="87" y="149"/>
                      <a:pt x="82" y="150"/>
                      <a:pt x="77" y="150"/>
                    </a:cubicBezTo>
                    <a:cubicBezTo>
                      <a:pt x="76" y="153"/>
                      <a:pt x="74" y="156"/>
                      <a:pt x="73" y="160"/>
                    </a:cubicBezTo>
                    <a:cubicBezTo>
                      <a:pt x="72" y="163"/>
                      <a:pt x="72" y="166"/>
                      <a:pt x="72" y="169"/>
                    </a:cubicBezTo>
                    <a:cubicBezTo>
                      <a:pt x="72" y="174"/>
                      <a:pt x="73" y="177"/>
                      <a:pt x="75" y="179"/>
                    </a:cubicBezTo>
                    <a:cubicBezTo>
                      <a:pt x="77" y="181"/>
                      <a:pt x="80" y="182"/>
                      <a:pt x="84" y="182"/>
                    </a:cubicBezTo>
                    <a:cubicBezTo>
                      <a:pt x="85" y="182"/>
                      <a:pt x="86" y="182"/>
                      <a:pt x="87" y="182"/>
                    </a:cubicBezTo>
                    <a:cubicBezTo>
                      <a:pt x="88" y="182"/>
                      <a:pt x="89" y="181"/>
                      <a:pt x="91" y="181"/>
                    </a:cubicBezTo>
                    <a:cubicBezTo>
                      <a:pt x="92" y="181"/>
                      <a:pt x="93" y="180"/>
                      <a:pt x="94" y="180"/>
                    </a:cubicBezTo>
                    <a:cubicBezTo>
                      <a:pt x="96" y="179"/>
                      <a:pt x="97" y="179"/>
                      <a:pt x="98" y="178"/>
                    </a:cubicBezTo>
                    <a:cubicBezTo>
                      <a:pt x="98" y="196"/>
                      <a:pt x="98" y="196"/>
                      <a:pt x="98" y="196"/>
                    </a:cubicBezTo>
                    <a:cubicBezTo>
                      <a:pt x="95" y="197"/>
                      <a:pt x="92" y="198"/>
                      <a:pt x="88" y="199"/>
                    </a:cubicBezTo>
                    <a:cubicBezTo>
                      <a:pt x="85" y="200"/>
                      <a:pt x="81" y="200"/>
                      <a:pt x="77" y="200"/>
                    </a:cubicBezTo>
                    <a:cubicBezTo>
                      <a:pt x="67" y="200"/>
                      <a:pt x="60" y="198"/>
                      <a:pt x="56" y="194"/>
                    </a:cubicBezTo>
                    <a:cubicBezTo>
                      <a:pt x="51" y="189"/>
                      <a:pt x="49" y="183"/>
                      <a:pt x="49" y="175"/>
                    </a:cubicBezTo>
                    <a:cubicBezTo>
                      <a:pt x="49" y="171"/>
                      <a:pt x="49" y="166"/>
                      <a:pt x="51" y="162"/>
                    </a:cubicBezTo>
                    <a:cubicBezTo>
                      <a:pt x="53" y="158"/>
                      <a:pt x="55" y="154"/>
                      <a:pt x="58" y="150"/>
                    </a:cubicBezTo>
                    <a:cubicBezTo>
                      <a:pt x="49" y="149"/>
                      <a:pt x="41" y="147"/>
                      <a:pt x="34" y="143"/>
                    </a:cubicBezTo>
                    <a:cubicBezTo>
                      <a:pt x="27" y="139"/>
                      <a:pt x="21" y="135"/>
                      <a:pt x="16" y="128"/>
                    </a:cubicBezTo>
                    <a:cubicBezTo>
                      <a:pt x="11" y="122"/>
                      <a:pt x="7" y="115"/>
                      <a:pt x="4" y="106"/>
                    </a:cubicBezTo>
                    <a:cubicBezTo>
                      <a:pt x="1" y="97"/>
                      <a:pt x="0" y="88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B88F8A-5F01-434E-9BF5-FC1E14673C01}"/>
                </a:ext>
              </a:extLst>
            </p:cNvPr>
            <p:cNvGrpSpPr/>
            <p:nvPr/>
          </p:nvGrpSpPr>
          <p:grpSpPr bwMode="black">
            <a:xfrm>
              <a:off x="8252113" y="4202116"/>
              <a:ext cx="763039" cy="190660"/>
              <a:chOff x="4872260" y="5575584"/>
              <a:chExt cx="765942" cy="198016"/>
            </a:xfrm>
            <a:grpFill/>
            <a:effectLst/>
          </p:grpSpPr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C8909973-E8D6-497F-BDD4-9C622B10E6A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872260" y="5578313"/>
                <a:ext cx="145392" cy="181255"/>
              </a:xfrm>
              <a:custGeom>
                <a:avLst/>
                <a:gdLst/>
                <a:ahLst/>
                <a:cxnLst>
                  <a:cxn ang="0">
                    <a:pos x="131" y="197"/>
                  </a:cxn>
                  <a:cxn ang="0">
                    <a:pos x="131" y="144"/>
                  </a:cxn>
                  <a:cxn ang="0">
                    <a:pos x="27" y="144"/>
                  </a:cxn>
                  <a:cxn ang="0">
                    <a:pos x="27" y="197"/>
                  </a:cxn>
                  <a:cxn ang="0">
                    <a:pos x="0" y="197"/>
                  </a:cxn>
                  <a:cxn ang="0">
                    <a:pos x="0" y="118"/>
                  </a:cxn>
                  <a:cxn ang="0">
                    <a:pos x="13" y="118"/>
                  </a:cxn>
                  <a:cxn ang="0">
                    <a:pos x="38" y="65"/>
                  </a:cxn>
                  <a:cxn ang="0">
                    <a:pos x="48" y="0"/>
                  </a:cxn>
                  <a:cxn ang="0">
                    <a:pos x="135" y="0"/>
                  </a:cxn>
                  <a:cxn ang="0">
                    <a:pos x="135" y="118"/>
                  </a:cxn>
                  <a:cxn ang="0">
                    <a:pos x="158" y="118"/>
                  </a:cxn>
                  <a:cxn ang="0">
                    <a:pos x="158" y="197"/>
                  </a:cxn>
                  <a:cxn ang="0">
                    <a:pos x="131" y="197"/>
                  </a:cxn>
                  <a:cxn ang="0">
                    <a:pos x="103" y="26"/>
                  </a:cxn>
                  <a:cxn ang="0">
                    <a:pos x="73" y="26"/>
                  </a:cxn>
                  <a:cxn ang="0">
                    <a:pos x="65" y="74"/>
                  </a:cxn>
                  <a:cxn ang="0">
                    <a:pos x="46" y="118"/>
                  </a:cxn>
                  <a:cxn ang="0">
                    <a:pos x="103" y="118"/>
                  </a:cxn>
                  <a:cxn ang="0">
                    <a:pos x="103" y="26"/>
                  </a:cxn>
                </a:cxnLst>
                <a:rect l="0" t="0" r="r" b="b"/>
                <a:pathLst>
                  <a:path w="158" h="197">
                    <a:moveTo>
                      <a:pt x="131" y="197"/>
                    </a:moveTo>
                    <a:cubicBezTo>
                      <a:pt x="131" y="144"/>
                      <a:pt x="131" y="144"/>
                      <a:pt x="131" y="144"/>
                    </a:cubicBezTo>
                    <a:cubicBezTo>
                      <a:pt x="27" y="144"/>
                      <a:pt x="27" y="144"/>
                      <a:pt x="27" y="144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13" y="118"/>
                      <a:pt x="13" y="118"/>
                      <a:pt x="13" y="118"/>
                    </a:cubicBezTo>
                    <a:cubicBezTo>
                      <a:pt x="23" y="102"/>
                      <a:pt x="32" y="84"/>
                      <a:pt x="38" y="65"/>
                    </a:cubicBezTo>
                    <a:cubicBezTo>
                      <a:pt x="43" y="45"/>
                      <a:pt x="47" y="24"/>
                      <a:pt x="48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118"/>
                      <a:pt x="135" y="118"/>
                      <a:pt x="135" y="118"/>
                    </a:cubicBezTo>
                    <a:cubicBezTo>
                      <a:pt x="158" y="118"/>
                      <a:pt x="158" y="118"/>
                      <a:pt x="158" y="118"/>
                    </a:cubicBezTo>
                    <a:cubicBezTo>
                      <a:pt x="158" y="197"/>
                      <a:pt x="158" y="197"/>
                      <a:pt x="158" y="197"/>
                    </a:cubicBezTo>
                    <a:lnTo>
                      <a:pt x="131" y="197"/>
                    </a:lnTo>
                    <a:close/>
                    <a:moveTo>
                      <a:pt x="103" y="26"/>
                    </a:moveTo>
                    <a:cubicBezTo>
                      <a:pt x="73" y="26"/>
                      <a:pt x="73" y="26"/>
                      <a:pt x="73" y="26"/>
                    </a:cubicBezTo>
                    <a:cubicBezTo>
                      <a:pt x="72" y="43"/>
                      <a:pt x="69" y="59"/>
                      <a:pt x="65" y="74"/>
                    </a:cubicBezTo>
                    <a:cubicBezTo>
                      <a:pt x="61" y="89"/>
                      <a:pt x="54" y="104"/>
                      <a:pt x="46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lnTo>
                      <a:pt x="103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CA3E97C9-1EE3-496C-8666-EB2D827C778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025838" y="5578313"/>
                <a:ext cx="116158" cy="132530"/>
              </a:xfrm>
              <a:custGeom>
                <a:avLst/>
                <a:gdLst/>
                <a:ahLst/>
                <a:cxnLst>
                  <a:cxn ang="0">
                    <a:pos x="93" y="144"/>
                  </a:cxn>
                  <a:cxn ang="0">
                    <a:pos x="93" y="90"/>
                  </a:cxn>
                  <a:cxn ang="0">
                    <a:pos x="77" y="90"/>
                  </a:cxn>
                  <a:cxn ang="0">
                    <a:pos x="70" y="90"/>
                  </a:cxn>
                  <a:cxn ang="0">
                    <a:pos x="63" y="93"/>
                  </a:cxn>
                  <a:cxn ang="0">
                    <a:pos x="56" y="99"/>
                  </a:cxn>
                  <a:cxn ang="0">
                    <a:pos x="50" y="110"/>
                  </a:cxn>
                  <a:cxn ang="0">
                    <a:pos x="36" y="144"/>
                  </a:cxn>
                  <a:cxn ang="0">
                    <a:pos x="0" y="144"/>
                  </a:cxn>
                  <a:cxn ang="0">
                    <a:pos x="17" y="106"/>
                  </a:cxn>
                  <a:cxn ang="0">
                    <a:pos x="28" y="90"/>
                  </a:cxn>
                  <a:cxn ang="0">
                    <a:pos x="45" y="80"/>
                  </a:cxn>
                  <a:cxn ang="0">
                    <a:pos x="18" y="68"/>
                  </a:cxn>
                  <a:cxn ang="0">
                    <a:pos x="9" y="42"/>
                  </a:cxn>
                  <a:cxn ang="0">
                    <a:pos x="12" y="26"/>
                  </a:cxn>
                  <a:cxn ang="0">
                    <a:pos x="22" y="13"/>
                  </a:cxn>
                  <a:cxn ang="0">
                    <a:pos x="39" y="4"/>
                  </a:cxn>
                  <a:cxn ang="0">
                    <a:pos x="66" y="0"/>
                  </a:cxn>
                  <a:cxn ang="0">
                    <a:pos x="126" y="0"/>
                  </a:cxn>
                  <a:cxn ang="0">
                    <a:pos x="126" y="144"/>
                  </a:cxn>
                  <a:cxn ang="0">
                    <a:pos x="93" y="144"/>
                  </a:cxn>
                  <a:cxn ang="0">
                    <a:pos x="93" y="24"/>
                  </a:cxn>
                  <a:cxn ang="0">
                    <a:pos x="71" y="24"/>
                  </a:cxn>
                  <a:cxn ang="0">
                    <a:pos x="50" y="29"/>
                  </a:cxn>
                  <a:cxn ang="0">
                    <a:pos x="43" y="45"/>
                  </a:cxn>
                  <a:cxn ang="0">
                    <a:pos x="50" y="62"/>
                  </a:cxn>
                  <a:cxn ang="0">
                    <a:pos x="71" y="67"/>
                  </a:cxn>
                  <a:cxn ang="0">
                    <a:pos x="93" y="67"/>
                  </a:cxn>
                  <a:cxn ang="0">
                    <a:pos x="93" y="24"/>
                  </a:cxn>
                </a:cxnLst>
                <a:rect l="0" t="0" r="r" b="b"/>
                <a:pathLst>
                  <a:path w="126" h="144">
                    <a:moveTo>
                      <a:pt x="93" y="144"/>
                    </a:moveTo>
                    <a:cubicBezTo>
                      <a:pt x="93" y="90"/>
                      <a:pt x="93" y="90"/>
                      <a:pt x="93" y="90"/>
                    </a:cubicBezTo>
                    <a:cubicBezTo>
                      <a:pt x="77" y="90"/>
                      <a:pt x="77" y="90"/>
                      <a:pt x="77" y="90"/>
                    </a:cubicBezTo>
                    <a:cubicBezTo>
                      <a:pt x="75" y="90"/>
                      <a:pt x="73" y="90"/>
                      <a:pt x="70" y="90"/>
                    </a:cubicBezTo>
                    <a:cubicBezTo>
                      <a:pt x="68" y="91"/>
                      <a:pt x="65" y="92"/>
                      <a:pt x="63" y="93"/>
                    </a:cubicBezTo>
                    <a:cubicBezTo>
                      <a:pt x="61" y="95"/>
                      <a:pt x="58" y="97"/>
                      <a:pt x="56" y="99"/>
                    </a:cubicBezTo>
                    <a:cubicBezTo>
                      <a:pt x="54" y="102"/>
                      <a:pt x="52" y="106"/>
                      <a:pt x="50" y="110"/>
                    </a:cubicBezTo>
                    <a:cubicBezTo>
                      <a:pt x="36" y="144"/>
                      <a:pt x="36" y="144"/>
                      <a:pt x="36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20" y="99"/>
                      <a:pt x="24" y="94"/>
                      <a:pt x="28" y="90"/>
                    </a:cubicBezTo>
                    <a:cubicBezTo>
                      <a:pt x="32" y="86"/>
                      <a:pt x="38" y="82"/>
                      <a:pt x="45" y="80"/>
                    </a:cubicBezTo>
                    <a:cubicBezTo>
                      <a:pt x="33" y="79"/>
                      <a:pt x="24" y="74"/>
                      <a:pt x="18" y="68"/>
                    </a:cubicBezTo>
                    <a:cubicBezTo>
                      <a:pt x="12" y="61"/>
                      <a:pt x="9" y="53"/>
                      <a:pt x="9" y="42"/>
                    </a:cubicBezTo>
                    <a:cubicBezTo>
                      <a:pt x="9" y="36"/>
                      <a:pt x="10" y="31"/>
                      <a:pt x="12" y="26"/>
                    </a:cubicBezTo>
                    <a:cubicBezTo>
                      <a:pt x="14" y="21"/>
                      <a:pt x="18" y="17"/>
                      <a:pt x="22" y="13"/>
                    </a:cubicBezTo>
                    <a:cubicBezTo>
                      <a:pt x="27" y="9"/>
                      <a:pt x="32" y="6"/>
                      <a:pt x="39" y="4"/>
                    </a:cubicBezTo>
                    <a:cubicBezTo>
                      <a:pt x="47" y="1"/>
                      <a:pt x="55" y="0"/>
                      <a:pt x="6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6" y="144"/>
                      <a:pt x="126" y="144"/>
                      <a:pt x="126" y="144"/>
                    </a:cubicBezTo>
                    <a:lnTo>
                      <a:pt x="93" y="144"/>
                    </a:lnTo>
                    <a:close/>
                    <a:moveTo>
                      <a:pt x="93" y="24"/>
                    </a:moveTo>
                    <a:cubicBezTo>
                      <a:pt x="71" y="24"/>
                      <a:pt x="71" y="24"/>
                      <a:pt x="71" y="24"/>
                    </a:cubicBezTo>
                    <a:cubicBezTo>
                      <a:pt x="61" y="24"/>
                      <a:pt x="54" y="25"/>
                      <a:pt x="50" y="29"/>
                    </a:cubicBezTo>
                    <a:cubicBezTo>
                      <a:pt x="45" y="32"/>
                      <a:pt x="43" y="38"/>
                      <a:pt x="43" y="45"/>
                    </a:cubicBezTo>
                    <a:cubicBezTo>
                      <a:pt x="43" y="53"/>
                      <a:pt x="45" y="58"/>
                      <a:pt x="50" y="62"/>
                    </a:cubicBezTo>
                    <a:cubicBezTo>
                      <a:pt x="55" y="66"/>
                      <a:pt x="62" y="67"/>
                      <a:pt x="71" y="67"/>
                    </a:cubicBezTo>
                    <a:cubicBezTo>
                      <a:pt x="93" y="67"/>
                      <a:pt x="93" y="67"/>
                      <a:pt x="93" y="67"/>
                    </a:cubicBezTo>
                    <a:lnTo>
                      <a:pt x="93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9" name="Freeform 32">
                <a:extLst>
                  <a:ext uri="{FF2B5EF4-FFF2-40B4-BE49-F238E27FC236}">
                    <a16:creationId xmlns:a16="http://schemas.microsoft.com/office/drawing/2014/main" id="{413E18B3-7CAD-474E-8432-35DAC0D5D0F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177078" y="5578313"/>
                <a:ext cx="121615" cy="132530"/>
              </a:xfrm>
              <a:custGeom>
                <a:avLst/>
                <a:gdLst/>
                <a:ahLst/>
                <a:cxnLst>
                  <a:cxn ang="0">
                    <a:pos x="210" y="340"/>
                  </a:cxn>
                  <a:cxn ang="0">
                    <a:pos x="78" y="177"/>
                  </a:cxn>
                  <a:cxn ang="0">
                    <a:pos x="75" y="177"/>
                  </a:cxn>
                  <a:cxn ang="0">
                    <a:pos x="75" y="340"/>
                  </a:cxn>
                  <a:cxn ang="0">
                    <a:pos x="0" y="340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156"/>
                  </a:cxn>
                  <a:cxn ang="0">
                    <a:pos x="78" y="156"/>
                  </a:cxn>
                  <a:cxn ang="0">
                    <a:pos x="203" y="0"/>
                  </a:cxn>
                  <a:cxn ang="0">
                    <a:pos x="300" y="0"/>
                  </a:cxn>
                  <a:cxn ang="0">
                    <a:pos x="156" y="163"/>
                  </a:cxn>
                  <a:cxn ang="0">
                    <a:pos x="312" y="340"/>
                  </a:cxn>
                  <a:cxn ang="0">
                    <a:pos x="210" y="340"/>
                  </a:cxn>
                </a:cxnLst>
                <a:rect l="0" t="0" r="r" b="b"/>
                <a:pathLst>
                  <a:path w="312" h="340">
                    <a:moveTo>
                      <a:pt x="210" y="340"/>
                    </a:moveTo>
                    <a:lnTo>
                      <a:pt x="78" y="177"/>
                    </a:lnTo>
                    <a:lnTo>
                      <a:pt x="75" y="177"/>
                    </a:lnTo>
                    <a:lnTo>
                      <a:pt x="75" y="340"/>
                    </a:lnTo>
                    <a:lnTo>
                      <a:pt x="0" y="340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156"/>
                    </a:lnTo>
                    <a:lnTo>
                      <a:pt x="78" y="156"/>
                    </a:lnTo>
                    <a:lnTo>
                      <a:pt x="203" y="0"/>
                    </a:lnTo>
                    <a:lnTo>
                      <a:pt x="300" y="0"/>
                    </a:lnTo>
                    <a:lnTo>
                      <a:pt x="156" y="163"/>
                    </a:lnTo>
                    <a:lnTo>
                      <a:pt x="312" y="340"/>
                    </a:lnTo>
                    <a:lnTo>
                      <a:pt x="210" y="3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0" name="Freeform 33">
                <a:extLst>
                  <a:ext uri="{FF2B5EF4-FFF2-40B4-BE49-F238E27FC236}">
                    <a16:creationId xmlns:a16="http://schemas.microsoft.com/office/drawing/2014/main" id="{84D8AC30-A818-48BC-9FD7-580FDFEE53D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292846" y="5578313"/>
                <a:ext cx="133699" cy="195287"/>
              </a:xfrm>
              <a:custGeom>
                <a:avLst/>
                <a:gdLst/>
                <a:ahLst/>
                <a:cxnLst>
                  <a:cxn ang="0">
                    <a:pos x="83" y="161"/>
                  </a:cxn>
                  <a:cxn ang="0">
                    <a:pos x="59" y="200"/>
                  </a:cxn>
                  <a:cxn ang="0">
                    <a:pos x="26" y="212"/>
                  </a:cxn>
                  <a:cxn ang="0">
                    <a:pos x="16" y="211"/>
                  </a:cxn>
                  <a:cxn ang="0">
                    <a:pos x="6" y="209"/>
                  </a:cxn>
                  <a:cxn ang="0">
                    <a:pos x="6" y="182"/>
                  </a:cxn>
                  <a:cxn ang="0">
                    <a:pos x="14" y="184"/>
                  </a:cxn>
                  <a:cxn ang="0">
                    <a:pos x="22" y="185"/>
                  </a:cxn>
                  <a:cxn ang="0">
                    <a:pos x="36" y="181"/>
                  </a:cxn>
                  <a:cxn ang="0">
                    <a:pos x="47" y="167"/>
                  </a:cxn>
                  <a:cxn ang="0">
                    <a:pos x="57" y="144"/>
                  </a:cxn>
                  <a:cxn ang="0">
                    <a:pos x="0" y="0"/>
                  </a:cxn>
                  <a:cxn ang="0">
                    <a:pos x="36" y="0"/>
                  </a:cxn>
                  <a:cxn ang="0">
                    <a:pos x="70" y="102"/>
                  </a:cxn>
                  <a:cxn ang="0">
                    <a:pos x="72" y="109"/>
                  </a:cxn>
                  <a:cxn ang="0">
                    <a:pos x="73" y="115"/>
                  </a:cxn>
                  <a:cxn ang="0">
                    <a:pos x="74" y="115"/>
                  </a:cxn>
                  <a:cxn ang="0">
                    <a:pos x="75" y="109"/>
                  </a:cxn>
                  <a:cxn ang="0">
                    <a:pos x="77" y="102"/>
                  </a:cxn>
                  <a:cxn ang="0">
                    <a:pos x="112" y="0"/>
                  </a:cxn>
                  <a:cxn ang="0">
                    <a:pos x="145" y="0"/>
                  </a:cxn>
                  <a:cxn ang="0">
                    <a:pos x="83" y="161"/>
                  </a:cxn>
                </a:cxnLst>
                <a:rect l="0" t="0" r="r" b="b"/>
                <a:pathLst>
                  <a:path w="145" h="212">
                    <a:moveTo>
                      <a:pt x="83" y="161"/>
                    </a:moveTo>
                    <a:cubicBezTo>
                      <a:pt x="76" y="179"/>
                      <a:pt x="68" y="192"/>
                      <a:pt x="59" y="200"/>
                    </a:cubicBezTo>
                    <a:cubicBezTo>
                      <a:pt x="49" y="208"/>
                      <a:pt x="38" y="212"/>
                      <a:pt x="26" y="212"/>
                    </a:cubicBezTo>
                    <a:cubicBezTo>
                      <a:pt x="23" y="212"/>
                      <a:pt x="20" y="212"/>
                      <a:pt x="16" y="211"/>
                    </a:cubicBezTo>
                    <a:cubicBezTo>
                      <a:pt x="12" y="211"/>
                      <a:pt x="9" y="210"/>
                      <a:pt x="6" y="209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8" y="183"/>
                      <a:pt x="11" y="184"/>
                      <a:pt x="14" y="184"/>
                    </a:cubicBezTo>
                    <a:cubicBezTo>
                      <a:pt x="17" y="185"/>
                      <a:pt x="20" y="185"/>
                      <a:pt x="22" y="185"/>
                    </a:cubicBezTo>
                    <a:cubicBezTo>
                      <a:pt x="27" y="185"/>
                      <a:pt x="32" y="184"/>
                      <a:pt x="36" y="181"/>
                    </a:cubicBezTo>
                    <a:cubicBezTo>
                      <a:pt x="41" y="178"/>
                      <a:pt x="45" y="174"/>
                      <a:pt x="47" y="167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70" y="102"/>
                      <a:pt x="70" y="102"/>
                      <a:pt x="70" y="102"/>
                    </a:cubicBezTo>
                    <a:cubicBezTo>
                      <a:pt x="71" y="104"/>
                      <a:pt x="71" y="106"/>
                      <a:pt x="72" y="109"/>
                    </a:cubicBezTo>
                    <a:cubicBezTo>
                      <a:pt x="72" y="112"/>
                      <a:pt x="73" y="114"/>
                      <a:pt x="73" y="115"/>
                    </a:cubicBezTo>
                    <a:cubicBezTo>
                      <a:pt x="74" y="115"/>
                      <a:pt x="74" y="115"/>
                      <a:pt x="74" y="115"/>
                    </a:cubicBezTo>
                    <a:cubicBezTo>
                      <a:pt x="74" y="114"/>
                      <a:pt x="75" y="112"/>
                      <a:pt x="75" y="109"/>
                    </a:cubicBezTo>
                    <a:cubicBezTo>
                      <a:pt x="76" y="107"/>
                      <a:pt x="76" y="104"/>
                      <a:pt x="77" y="10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83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21" name="Freeform 34">
                <a:extLst>
                  <a:ext uri="{FF2B5EF4-FFF2-40B4-BE49-F238E27FC236}">
                    <a16:creationId xmlns:a16="http://schemas.microsoft.com/office/drawing/2014/main" id="{327F00E4-3AB5-40A8-9732-23FBDDBE7FA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42137" y="5575584"/>
                <a:ext cx="196065" cy="138767"/>
              </a:xfrm>
              <a:custGeom>
                <a:avLst/>
                <a:gdLst/>
                <a:ahLst/>
                <a:cxnLst>
                  <a:cxn ang="0">
                    <a:pos x="213" y="74"/>
                  </a:cxn>
                  <a:cxn ang="0">
                    <a:pos x="208" y="106"/>
                  </a:cxn>
                  <a:cxn ang="0">
                    <a:pos x="194" y="130"/>
                  </a:cxn>
                  <a:cxn ang="0">
                    <a:pos x="171" y="145"/>
                  </a:cxn>
                  <a:cxn ang="0">
                    <a:pos x="140" y="151"/>
                  </a:cxn>
                  <a:cxn ang="0">
                    <a:pos x="112" y="146"/>
                  </a:cxn>
                  <a:cxn ang="0">
                    <a:pos x="90" y="133"/>
                  </a:cxn>
                  <a:cxn ang="0">
                    <a:pos x="76" y="112"/>
                  </a:cxn>
                  <a:cxn ang="0">
                    <a:pos x="70" y="85"/>
                  </a:cxn>
                  <a:cxn ang="0">
                    <a:pos x="32" y="85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59"/>
                  </a:cxn>
                  <a:cxn ang="0">
                    <a:pos x="71" y="59"/>
                  </a:cxn>
                  <a:cxn ang="0">
                    <a:pos x="79" y="33"/>
                  </a:cxn>
                  <a:cxn ang="0">
                    <a:pos x="95" y="15"/>
                  </a:cxn>
                  <a:cxn ang="0">
                    <a:pos x="117" y="4"/>
                  </a:cxn>
                  <a:cxn ang="0">
                    <a:pos x="144" y="0"/>
                  </a:cxn>
                  <a:cxn ang="0">
                    <a:pos x="174" y="5"/>
                  </a:cxn>
                  <a:cxn ang="0">
                    <a:pos x="196" y="20"/>
                  </a:cxn>
                  <a:cxn ang="0">
                    <a:pos x="209" y="44"/>
                  </a:cxn>
                  <a:cxn ang="0">
                    <a:pos x="213" y="74"/>
                  </a:cxn>
                  <a:cxn ang="0">
                    <a:pos x="179" y="75"/>
                  </a:cxn>
                  <a:cxn ang="0">
                    <a:pos x="170" y="39"/>
                  </a:cxn>
                  <a:cxn ang="0">
                    <a:pos x="142" y="26"/>
                  </a:cxn>
                  <a:cxn ang="0">
                    <a:pos x="126" y="29"/>
                  </a:cxn>
                  <a:cxn ang="0">
                    <a:pos x="114" y="38"/>
                  </a:cxn>
                  <a:cxn ang="0">
                    <a:pos x="106" y="54"/>
                  </a:cxn>
                  <a:cxn ang="0">
                    <a:pos x="103" y="76"/>
                  </a:cxn>
                  <a:cxn ang="0">
                    <a:pos x="106" y="97"/>
                  </a:cxn>
                  <a:cxn ang="0">
                    <a:pos x="114" y="112"/>
                  </a:cxn>
                  <a:cxn ang="0">
                    <a:pos x="126" y="121"/>
                  </a:cxn>
                  <a:cxn ang="0">
                    <a:pos x="142" y="124"/>
                  </a:cxn>
                  <a:cxn ang="0">
                    <a:pos x="170" y="112"/>
                  </a:cxn>
                  <a:cxn ang="0">
                    <a:pos x="179" y="75"/>
                  </a:cxn>
                </a:cxnLst>
                <a:rect l="0" t="0" r="r" b="b"/>
                <a:pathLst>
                  <a:path w="213" h="151">
                    <a:moveTo>
                      <a:pt x="213" y="74"/>
                    </a:moveTo>
                    <a:cubicBezTo>
                      <a:pt x="213" y="86"/>
                      <a:pt x="211" y="96"/>
                      <a:pt x="208" y="106"/>
                    </a:cubicBezTo>
                    <a:cubicBezTo>
                      <a:pt x="205" y="115"/>
                      <a:pt x="200" y="124"/>
                      <a:pt x="194" y="130"/>
                    </a:cubicBezTo>
                    <a:cubicBezTo>
                      <a:pt x="187" y="137"/>
                      <a:pt x="180" y="142"/>
                      <a:pt x="171" y="145"/>
                    </a:cubicBezTo>
                    <a:cubicBezTo>
                      <a:pt x="162" y="149"/>
                      <a:pt x="151" y="151"/>
                      <a:pt x="140" y="151"/>
                    </a:cubicBezTo>
                    <a:cubicBezTo>
                      <a:pt x="130" y="151"/>
                      <a:pt x="120" y="149"/>
                      <a:pt x="112" y="146"/>
                    </a:cubicBezTo>
                    <a:cubicBezTo>
                      <a:pt x="103" y="143"/>
                      <a:pt x="96" y="139"/>
                      <a:pt x="90" y="133"/>
                    </a:cubicBezTo>
                    <a:cubicBezTo>
                      <a:pt x="84" y="127"/>
                      <a:pt x="80" y="121"/>
                      <a:pt x="76" y="112"/>
                    </a:cubicBezTo>
                    <a:cubicBezTo>
                      <a:pt x="73" y="104"/>
                      <a:pt x="71" y="95"/>
                      <a:pt x="70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59"/>
                      <a:pt x="32" y="59"/>
                      <a:pt x="32" y="59"/>
                    </a:cubicBezTo>
                    <a:cubicBezTo>
                      <a:pt x="71" y="59"/>
                      <a:pt x="71" y="59"/>
                      <a:pt x="71" y="59"/>
                    </a:cubicBezTo>
                    <a:cubicBezTo>
                      <a:pt x="72" y="49"/>
                      <a:pt x="75" y="41"/>
                      <a:pt x="79" y="33"/>
                    </a:cubicBezTo>
                    <a:cubicBezTo>
                      <a:pt x="83" y="26"/>
                      <a:pt x="89" y="20"/>
                      <a:pt x="95" y="15"/>
                    </a:cubicBezTo>
                    <a:cubicBezTo>
                      <a:pt x="101" y="10"/>
                      <a:pt x="108" y="6"/>
                      <a:pt x="117" y="4"/>
                    </a:cubicBezTo>
                    <a:cubicBezTo>
                      <a:pt x="125" y="1"/>
                      <a:pt x="134" y="0"/>
                      <a:pt x="144" y="0"/>
                    </a:cubicBezTo>
                    <a:cubicBezTo>
                      <a:pt x="155" y="0"/>
                      <a:pt x="165" y="2"/>
                      <a:pt x="174" y="5"/>
                    </a:cubicBezTo>
                    <a:cubicBezTo>
                      <a:pt x="183" y="9"/>
                      <a:pt x="190" y="14"/>
                      <a:pt x="196" y="20"/>
                    </a:cubicBezTo>
                    <a:cubicBezTo>
                      <a:pt x="202" y="27"/>
                      <a:pt x="206" y="35"/>
                      <a:pt x="209" y="44"/>
                    </a:cubicBezTo>
                    <a:cubicBezTo>
                      <a:pt x="212" y="53"/>
                      <a:pt x="213" y="63"/>
                      <a:pt x="213" y="74"/>
                    </a:cubicBezTo>
                    <a:close/>
                    <a:moveTo>
                      <a:pt x="179" y="75"/>
                    </a:moveTo>
                    <a:cubicBezTo>
                      <a:pt x="179" y="59"/>
                      <a:pt x="176" y="47"/>
                      <a:pt x="170" y="39"/>
                    </a:cubicBezTo>
                    <a:cubicBezTo>
                      <a:pt x="164" y="30"/>
                      <a:pt x="154" y="26"/>
                      <a:pt x="142" y="26"/>
                    </a:cubicBezTo>
                    <a:cubicBezTo>
                      <a:pt x="136" y="26"/>
                      <a:pt x="131" y="27"/>
                      <a:pt x="126" y="29"/>
                    </a:cubicBezTo>
                    <a:cubicBezTo>
                      <a:pt x="121" y="31"/>
                      <a:pt x="117" y="34"/>
                      <a:pt x="114" y="38"/>
                    </a:cubicBezTo>
                    <a:cubicBezTo>
                      <a:pt x="110" y="42"/>
                      <a:pt x="108" y="48"/>
                      <a:pt x="106" y="54"/>
                    </a:cubicBezTo>
                    <a:cubicBezTo>
                      <a:pt x="104" y="60"/>
                      <a:pt x="103" y="67"/>
                      <a:pt x="103" y="76"/>
                    </a:cubicBezTo>
                    <a:cubicBezTo>
                      <a:pt x="103" y="84"/>
                      <a:pt x="104" y="91"/>
                      <a:pt x="106" y="97"/>
                    </a:cubicBezTo>
                    <a:cubicBezTo>
                      <a:pt x="108" y="103"/>
                      <a:pt x="110" y="108"/>
                      <a:pt x="114" y="112"/>
                    </a:cubicBezTo>
                    <a:cubicBezTo>
                      <a:pt x="117" y="116"/>
                      <a:pt x="121" y="119"/>
                      <a:pt x="126" y="121"/>
                    </a:cubicBezTo>
                    <a:cubicBezTo>
                      <a:pt x="131" y="123"/>
                      <a:pt x="136" y="124"/>
                      <a:pt x="142" y="124"/>
                    </a:cubicBezTo>
                    <a:cubicBezTo>
                      <a:pt x="155" y="124"/>
                      <a:pt x="164" y="120"/>
                      <a:pt x="170" y="112"/>
                    </a:cubicBezTo>
                    <a:cubicBezTo>
                      <a:pt x="176" y="103"/>
                      <a:pt x="179" y="91"/>
                      <a:pt x="179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F3CA78-667E-410A-A434-46AA14855B62}"/>
                </a:ext>
              </a:extLst>
            </p:cNvPr>
            <p:cNvGrpSpPr/>
            <p:nvPr/>
          </p:nvGrpSpPr>
          <p:grpSpPr bwMode="black">
            <a:xfrm>
              <a:off x="6830613" y="4234125"/>
              <a:ext cx="1054994" cy="158657"/>
              <a:chOff x="6018781" y="5575586"/>
              <a:chExt cx="1059017" cy="164779"/>
            </a:xfrm>
            <a:grpFill/>
            <a:effectLst/>
          </p:grpSpPr>
          <p:sp>
            <p:nvSpPr>
              <p:cNvPr id="209" name="Freeform 17">
                <a:extLst>
                  <a:ext uri="{FF2B5EF4-FFF2-40B4-BE49-F238E27FC236}">
                    <a16:creationId xmlns:a16="http://schemas.microsoft.com/office/drawing/2014/main" id="{5E91B93E-FBF8-4905-B2EF-40CD38ABADE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018781" y="5584901"/>
                <a:ext cx="128804" cy="152573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2" y="140"/>
                  </a:cxn>
                  <a:cxn ang="0">
                    <a:pos x="140" y="173"/>
                  </a:cxn>
                  <a:cxn ang="0">
                    <a:pos x="105" y="194"/>
                  </a:cxn>
                  <a:cxn ang="0">
                    <a:pos x="60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4" y="98"/>
                  </a:cxn>
                  <a:cxn ang="0">
                    <a:pos x="129" y="69"/>
                  </a:cxn>
                  <a:cxn ang="0">
                    <a:pos x="115" y="47"/>
                  </a:cxn>
                  <a:cxn ang="0">
                    <a:pos x="92" y="33"/>
                  </a:cxn>
                  <a:cxn ang="0">
                    <a:pos x="61" y="29"/>
                  </a:cxn>
                  <a:cxn ang="0">
                    <a:pos x="33" y="29"/>
                  </a:cxn>
                  <a:cxn ang="0">
                    <a:pos x="33" y="172"/>
                  </a:cxn>
                  <a:cxn ang="0">
                    <a:pos x="60" y="172"/>
                  </a:cxn>
                  <a:cxn ang="0">
                    <a:pos x="92" y="167"/>
                  </a:cxn>
                  <a:cxn ang="0">
                    <a:pos x="115" y="152"/>
                  </a:cxn>
                  <a:cxn ang="0">
                    <a:pos x="129" y="129"/>
                  </a:cxn>
                  <a:cxn ang="0">
                    <a:pos x="134" y="98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7" y="128"/>
                      <a:pt x="162" y="140"/>
                    </a:cubicBezTo>
                    <a:cubicBezTo>
                      <a:pt x="157" y="153"/>
                      <a:pt x="149" y="164"/>
                      <a:pt x="140" y="173"/>
                    </a:cubicBezTo>
                    <a:cubicBezTo>
                      <a:pt x="130" y="182"/>
                      <a:pt x="119" y="189"/>
                      <a:pt x="105" y="194"/>
                    </a:cubicBezTo>
                    <a:cubicBezTo>
                      <a:pt x="92" y="199"/>
                      <a:pt x="77" y="201"/>
                      <a:pt x="6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4" y="98"/>
                    </a:moveTo>
                    <a:cubicBezTo>
                      <a:pt x="134" y="87"/>
                      <a:pt x="133" y="77"/>
                      <a:pt x="129" y="69"/>
                    </a:cubicBezTo>
                    <a:cubicBezTo>
                      <a:pt x="126" y="60"/>
                      <a:pt x="122" y="53"/>
                      <a:pt x="115" y="47"/>
                    </a:cubicBezTo>
                    <a:cubicBezTo>
                      <a:pt x="109" y="41"/>
                      <a:pt x="101" y="36"/>
                      <a:pt x="92" y="33"/>
                    </a:cubicBezTo>
                    <a:cubicBezTo>
                      <a:pt x="83" y="30"/>
                      <a:pt x="72" y="29"/>
                      <a:pt x="61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172"/>
                      <a:pt x="33" y="172"/>
                      <a:pt x="33" y="172"/>
                    </a:cubicBezTo>
                    <a:cubicBezTo>
                      <a:pt x="60" y="172"/>
                      <a:pt x="60" y="172"/>
                      <a:pt x="60" y="172"/>
                    </a:cubicBezTo>
                    <a:cubicBezTo>
                      <a:pt x="72" y="172"/>
                      <a:pt x="83" y="171"/>
                      <a:pt x="92" y="167"/>
                    </a:cubicBezTo>
                    <a:cubicBezTo>
                      <a:pt x="101" y="164"/>
                      <a:pt x="109" y="159"/>
                      <a:pt x="115" y="152"/>
                    </a:cubicBezTo>
                    <a:cubicBezTo>
                      <a:pt x="121" y="146"/>
                      <a:pt x="126" y="138"/>
                      <a:pt x="129" y="129"/>
                    </a:cubicBezTo>
                    <a:cubicBezTo>
                      <a:pt x="133" y="120"/>
                      <a:pt x="134" y="110"/>
                      <a:pt x="134" y="9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0" name="Freeform 18">
                <a:extLst>
                  <a:ext uri="{FF2B5EF4-FFF2-40B4-BE49-F238E27FC236}">
                    <a16:creationId xmlns:a16="http://schemas.microsoft.com/office/drawing/2014/main" id="{227CDAB9-17C8-4AE6-B079-8350AC40701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59148" y="5625694"/>
                <a:ext cx="91865" cy="114671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0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2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7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1" name="Freeform 19">
                <a:extLst>
                  <a:ext uri="{FF2B5EF4-FFF2-40B4-BE49-F238E27FC236}">
                    <a16:creationId xmlns:a16="http://schemas.microsoft.com/office/drawing/2014/main" id="{FE292A25-00C9-4037-858B-174025C8CEB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274461" y="5625694"/>
                <a:ext cx="96362" cy="111780"/>
              </a:xfrm>
              <a:custGeom>
                <a:avLst/>
                <a:gdLst/>
                <a:ahLst/>
                <a:cxnLst>
                  <a:cxn ang="0">
                    <a:pos x="95" y="147"/>
                  </a:cxn>
                  <a:cxn ang="0">
                    <a:pos x="95" y="66"/>
                  </a:cxn>
                  <a:cxn ang="0">
                    <a:pos x="88" y="36"/>
                  </a:cxn>
                  <a:cxn ang="0">
                    <a:pos x="66" y="26"/>
                  </a:cxn>
                  <a:cxn ang="0">
                    <a:pos x="53" y="29"/>
                  </a:cxn>
                  <a:cxn ang="0">
                    <a:pos x="42" y="37"/>
                  </a:cxn>
                  <a:cxn ang="0">
                    <a:pos x="35" y="50"/>
                  </a:cxn>
                  <a:cxn ang="0">
                    <a:pos x="32" y="65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3" y="6"/>
                  </a:cxn>
                  <a:cxn ang="0">
                    <a:pos x="79" y="0"/>
                  </a:cxn>
                  <a:cxn ang="0">
                    <a:pos x="115" y="14"/>
                  </a:cxn>
                  <a:cxn ang="0">
                    <a:pos x="127" y="59"/>
                  </a:cxn>
                  <a:cxn ang="0">
                    <a:pos x="127" y="147"/>
                  </a:cxn>
                  <a:cxn ang="0">
                    <a:pos x="95" y="147"/>
                  </a:cxn>
                </a:cxnLst>
                <a:rect l="0" t="0" r="r" b="b"/>
                <a:pathLst>
                  <a:path w="127" h="147">
                    <a:moveTo>
                      <a:pt x="95" y="14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53"/>
                      <a:pt x="93" y="43"/>
                      <a:pt x="88" y="36"/>
                    </a:cubicBezTo>
                    <a:cubicBezTo>
                      <a:pt x="84" y="30"/>
                      <a:pt x="76" y="26"/>
                      <a:pt x="66" y="26"/>
                    </a:cubicBezTo>
                    <a:cubicBezTo>
                      <a:pt x="61" y="26"/>
                      <a:pt x="57" y="27"/>
                      <a:pt x="53" y="29"/>
                    </a:cubicBezTo>
                    <a:cubicBezTo>
                      <a:pt x="49" y="31"/>
                      <a:pt x="45" y="34"/>
                      <a:pt x="42" y="37"/>
                    </a:cubicBezTo>
                    <a:cubicBezTo>
                      <a:pt x="39" y="41"/>
                      <a:pt x="36" y="45"/>
                      <a:pt x="35" y="50"/>
                    </a:cubicBezTo>
                    <a:cubicBezTo>
                      <a:pt x="33" y="54"/>
                      <a:pt x="32" y="60"/>
                      <a:pt x="32" y="65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5" y="10"/>
                      <a:pt x="53" y="6"/>
                    </a:cubicBezTo>
                    <a:cubicBezTo>
                      <a:pt x="61" y="2"/>
                      <a:pt x="70" y="0"/>
                      <a:pt x="79" y="0"/>
                    </a:cubicBezTo>
                    <a:cubicBezTo>
                      <a:pt x="95" y="0"/>
                      <a:pt x="106" y="5"/>
                      <a:pt x="115" y="14"/>
                    </a:cubicBezTo>
                    <a:cubicBezTo>
                      <a:pt x="123" y="24"/>
                      <a:pt x="127" y="39"/>
                      <a:pt x="127" y="59"/>
                    </a:cubicBezTo>
                    <a:cubicBezTo>
                      <a:pt x="127" y="147"/>
                      <a:pt x="127" y="147"/>
                      <a:pt x="127" y="147"/>
                    </a:cubicBezTo>
                    <a:lnTo>
                      <a:pt x="95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2" name="Freeform 20">
                <a:extLst>
                  <a:ext uri="{FF2B5EF4-FFF2-40B4-BE49-F238E27FC236}">
                    <a16:creationId xmlns:a16="http://schemas.microsoft.com/office/drawing/2014/main" id="{D4A63E37-1544-401B-8A32-F3F116827FE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397483" y="5575586"/>
                <a:ext cx="99895" cy="161888"/>
              </a:xfrm>
              <a:custGeom>
                <a:avLst/>
                <a:gdLst/>
                <a:ahLst/>
                <a:cxnLst>
                  <a:cxn ang="0">
                    <a:pos x="210" y="504"/>
                  </a:cxn>
                  <a:cxn ang="0">
                    <a:pos x="77" y="341"/>
                  </a:cxn>
                  <a:cxn ang="0">
                    <a:pos x="75" y="341"/>
                  </a:cxn>
                  <a:cxn ang="0">
                    <a:pos x="75" y="504"/>
                  </a:cxn>
                  <a:cxn ang="0">
                    <a:pos x="0" y="504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7" y="319"/>
                  </a:cxn>
                  <a:cxn ang="0">
                    <a:pos x="203" y="163"/>
                  </a:cxn>
                  <a:cxn ang="0">
                    <a:pos x="302" y="163"/>
                  </a:cxn>
                  <a:cxn ang="0">
                    <a:pos x="155" y="326"/>
                  </a:cxn>
                  <a:cxn ang="0">
                    <a:pos x="311" y="504"/>
                  </a:cxn>
                  <a:cxn ang="0">
                    <a:pos x="210" y="504"/>
                  </a:cxn>
                </a:cxnLst>
                <a:rect l="0" t="0" r="r" b="b"/>
                <a:pathLst>
                  <a:path w="311" h="504">
                    <a:moveTo>
                      <a:pt x="210" y="504"/>
                    </a:moveTo>
                    <a:lnTo>
                      <a:pt x="77" y="341"/>
                    </a:lnTo>
                    <a:lnTo>
                      <a:pt x="75" y="341"/>
                    </a:lnTo>
                    <a:lnTo>
                      <a:pt x="75" y="504"/>
                    </a:lnTo>
                    <a:lnTo>
                      <a:pt x="0" y="504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7" y="319"/>
                    </a:lnTo>
                    <a:lnTo>
                      <a:pt x="203" y="163"/>
                    </a:lnTo>
                    <a:lnTo>
                      <a:pt x="302" y="163"/>
                    </a:lnTo>
                    <a:lnTo>
                      <a:pt x="155" y="326"/>
                    </a:lnTo>
                    <a:lnTo>
                      <a:pt x="311" y="504"/>
                    </a:lnTo>
                    <a:lnTo>
                      <a:pt x="210" y="50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3" name="Freeform 21">
                <a:extLst>
                  <a:ext uri="{FF2B5EF4-FFF2-40B4-BE49-F238E27FC236}">
                    <a16:creationId xmlns:a16="http://schemas.microsoft.com/office/drawing/2014/main" id="{426B29D0-EDD0-40AA-A82F-5FD230E13C0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61298" y="5627943"/>
                <a:ext cx="97004" cy="112422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7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3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99"/>
                  </a:cxn>
                  <a:cxn ang="0">
                    <a:pos x="95" y="83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7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2"/>
                      <a:pt x="0" y="107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99"/>
                    </a:cubicBezTo>
                    <a:cubicBezTo>
                      <a:pt x="94" y="95"/>
                      <a:pt x="95" y="89"/>
                      <a:pt x="95" y="83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4" name="Freeform 22">
                <a:extLst>
                  <a:ext uri="{FF2B5EF4-FFF2-40B4-BE49-F238E27FC236}">
                    <a16:creationId xmlns:a16="http://schemas.microsoft.com/office/drawing/2014/main" id="{786A2A7D-574F-4FED-8013-E00E912A0D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27362" y="5584901"/>
                <a:ext cx="207821" cy="152573"/>
              </a:xfrm>
              <a:custGeom>
                <a:avLst/>
                <a:gdLst/>
                <a:ahLst/>
                <a:cxnLst>
                  <a:cxn ang="0">
                    <a:pos x="219" y="201"/>
                  </a:cxn>
                  <a:cxn ang="0">
                    <a:pos x="179" y="201"/>
                  </a:cxn>
                  <a:cxn ang="0">
                    <a:pos x="142" y="61"/>
                  </a:cxn>
                  <a:cxn ang="0">
                    <a:pos x="140" y="56"/>
                  </a:cxn>
                  <a:cxn ang="0">
                    <a:pos x="140" y="50"/>
                  </a:cxn>
                  <a:cxn ang="0">
                    <a:pos x="139" y="45"/>
                  </a:cxn>
                  <a:cxn ang="0">
                    <a:pos x="138" y="39"/>
                  </a:cxn>
                  <a:cxn ang="0">
                    <a:pos x="138" y="39"/>
                  </a:cxn>
                  <a:cxn ang="0">
                    <a:pos x="137" y="45"/>
                  </a:cxn>
                  <a:cxn ang="0">
                    <a:pos x="136" y="50"/>
                  </a:cxn>
                  <a:cxn ang="0">
                    <a:pos x="135" y="56"/>
                  </a:cxn>
                  <a:cxn ang="0">
                    <a:pos x="134" y="61"/>
                  </a:cxn>
                  <a:cxn ang="0">
                    <a:pos x="97" y="201"/>
                  </a:cxn>
                  <a:cxn ang="0">
                    <a:pos x="57" y="201"/>
                  </a:cxn>
                  <a:cxn ang="0">
                    <a:pos x="0" y="0"/>
                  </a:cxn>
                  <a:cxn ang="0">
                    <a:pos x="37" y="0"/>
                  </a:cxn>
                  <a:cxn ang="0">
                    <a:pos x="74" y="146"/>
                  </a:cxn>
                  <a:cxn ang="0">
                    <a:pos x="75" y="151"/>
                  </a:cxn>
                  <a:cxn ang="0">
                    <a:pos x="76" y="157"/>
                  </a:cxn>
                  <a:cxn ang="0">
                    <a:pos x="76" y="162"/>
                  </a:cxn>
                  <a:cxn ang="0">
                    <a:pos x="77" y="167"/>
                  </a:cxn>
                  <a:cxn ang="0">
                    <a:pos x="78" y="167"/>
                  </a:cxn>
                  <a:cxn ang="0">
                    <a:pos x="78" y="163"/>
                  </a:cxn>
                  <a:cxn ang="0">
                    <a:pos x="79" y="157"/>
                  </a:cxn>
                  <a:cxn ang="0">
                    <a:pos x="80" y="151"/>
                  </a:cxn>
                  <a:cxn ang="0">
                    <a:pos x="81" y="145"/>
                  </a:cxn>
                  <a:cxn ang="0">
                    <a:pos x="122" y="0"/>
                  </a:cxn>
                  <a:cxn ang="0">
                    <a:pos x="158" y="0"/>
                  </a:cxn>
                  <a:cxn ang="0">
                    <a:pos x="196" y="147"/>
                  </a:cxn>
                  <a:cxn ang="0">
                    <a:pos x="198" y="157"/>
                  </a:cxn>
                  <a:cxn ang="0">
                    <a:pos x="199" y="167"/>
                  </a:cxn>
                  <a:cxn ang="0">
                    <a:pos x="200" y="167"/>
                  </a:cxn>
                  <a:cxn ang="0">
                    <a:pos x="200" y="162"/>
                  </a:cxn>
                  <a:cxn ang="0">
                    <a:pos x="201" y="156"/>
                  </a:cxn>
                  <a:cxn ang="0">
                    <a:pos x="202" y="151"/>
                  </a:cxn>
                  <a:cxn ang="0">
                    <a:pos x="203" y="146"/>
                  </a:cxn>
                  <a:cxn ang="0">
                    <a:pos x="239" y="0"/>
                  </a:cxn>
                  <a:cxn ang="0">
                    <a:pos x="274" y="0"/>
                  </a:cxn>
                  <a:cxn ang="0">
                    <a:pos x="219" y="201"/>
                  </a:cxn>
                </a:cxnLst>
                <a:rect l="0" t="0" r="r" b="b"/>
                <a:pathLst>
                  <a:path w="274" h="201">
                    <a:moveTo>
                      <a:pt x="219" y="201"/>
                    </a:moveTo>
                    <a:cubicBezTo>
                      <a:pt x="179" y="201"/>
                      <a:pt x="179" y="201"/>
                      <a:pt x="179" y="201"/>
                    </a:cubicBezTo>
                    <a:cubicBezTo>
                      <a:pt x="142" y="61"/>
                      <a:pt x="142" y="61"/>
                      <a:pt x="142" y="61"/>
                    </a:cubicBezTo>
                    <a:cubicBezTo>
                      <a:pt x="141" y="59"/>
                      <a:pt x="141" y="58"/>
                      <a:pt x="140" y="56"/>
                    </a:cubicBezTo>
                    <a:cubicBezTo>
                      <a:pt x="140" y="54"/>
                      <a:pt x="140" y="52"/>
                      <a:pt x="140" y="50"/>
                    </a:cubicBezTo>
                    <a:cubicBezTo>
                      <a:pt x="139" y="48"/>
                      <a:pt x="139" y="47"/>
                      <a:pt x="139" y="45"/>
                    </a:cubicBezTo>
                    <a:cubicBezTo>
                      <a:pt x="139" y="43"/>
                      <a:pt x="138" y="41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41"/>
                      <a:pt x="137" y="43"/>
                      <a:pt x="137" y="45"/>
                    </a:cubicBezTo>
                    <a:cubicBezTo>
                      <a:pt x="137" y="47"/>
                      <a:pt x="137" y="48"/>
                      <a:pt x="136" y="50"/>
                    </a:cubicBezTo>
                    <a:cubicBezTo>
                      <a:pt x="136" y="52"/>
                      <a:pt x="136" y="54"/>
                      <a:pt x="135" y="56"/>
                    </a:cubicBezTo>
                    <a:cubicBezTo>
                      <a:pt x="135" y="58"/>
                      <a:pt x="135" y="59"/>
                      <a:pt x="134" y="61"/>
                    </a:cubicBezTo>
                    <a:cubicBezTo>
                      <a:pt x="97" y="201"/>
                      <a:pt x="97" y="201"/>
                      <a:pt x="97" y="201"/>
                    </a:cubicBezTo>
                    <a:cubicBezTo>
                      <a:pt x="57" y="201"/>
                      <a:pt x="57" y="201"/>
                      <a:pt x="57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74" y="146"/>
                      <a:pt x="74" y="146"/>
                      <a:pt x="74" y="146"/>
                    </a:cubicBezTo>
                    <a:cubicBezTo>
                      <a:pt x="74" y="147"/>
                      <a:pt x="75" y="149"/>
                      <a:pt x="75" y="151"/>
                    </a:cubicBezTo>
                    <a:cubicBezTo>
                      <a:pt x="75" y="153"/>
                      <a:pt x="76" y="155"/>
                      <a:pt x="76" y="157"/>
                    </a:cubicBezTo>
                    <a:cubicBezTo>
                      <a:pt x="76" y="159"/>
                      <a:pt x="76" y="161"/>
                      <a:pt x="76" y="162"/>
                    </a:cubicBezTo>
                    <a:cubicBezTo>
                      <a:pt x="77" y="164"/>
                      <a:pt x="77" y="166"/>
                      <a:pt x="77" y="167"/>
                    </a:cubicBezTo>
                    <a:cubicBezTo>
                      <a:pt x="78" y="167"/>
                      <a:pt x="78" y="167"/>
                      <a:pt x="78" y="167"/>
                    </a:cubicBezTo>
                    <a:cubicBezTo>
                      <a:pt x="78" y="166"/>
                      <a:pt x="78" y="164"/>
                      <a:pt x="78" y="163"/>
                    </a:cubicBezTo>
                    <a:cubicBezTo>
                      <a:pt x="78" y="161"/>
                      <a:pt x="79" y="159"/>
                      <a:pt x="79" y="157"/>
                    </a:cubicBezTo>
                    <a:cubicBezTo>
                      <a:pt x="79" y="155"/>
                      <a:pt x="80" y="153"/>
                      <a:pt x="80" y="151"/>
                    </a:cubicBezTo>
                    <a:cubicBezTo>
                      <a:pt x="81" y="149"/>
                      <a:pt x="81" y="147"/>
                      <a:pt x="81" y="145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96" y="147"/>
                      <a:pt x="196" y="147"/>
                      <a:pt x="196" y="147"/>
                    </a:cubicBezTo>
                    <a:cubicBezTo>
                      <a:pt x="197" y="150"/>
                      <a:pt x="198" y="153"/>
                      <a:pt x="198" y="157"/>
                    </a:cubicBezTo>
                    <a:cubicBezTo>
                      <a:pt x="199" y="160"/>
                      <a:pt x="199" y="164"/>
                      <a:pt x="199" y="167"/>
                    </a:cubicBezTo>
                    <a:cubicBezTo>
                      <a:pt x="200" y="167"/>
                      <a:pt x="200" y="167"/>
                      <a:pt x="200" y="167"/>
                    </a:cubicBezTo>
                    <a:cubicBezTo>
                      <a:pt x="200" y="166"/>
                      <a:pt x="200" y="164"/>
                      <a:pt x="200" y="162"/>
                    </a:cubicBezTo>
                    <a:cubicBezTo>
                      <a:pt x="201" y="160"/>
                      <a:pt x="201" y="158"/>
                      <a:pt x="201" y="156"/>
                    </a:cubicBezTo>
                    <a:cubicBezTo>
                      <a:pt x="201" y="155"/>
                      <a:pt x="202" y="153"/>
                      <a:pt x="202" y="151"/>
                    </a:cubicBezTo>
                    <a:cubicBezTo>
                      <a:pt x="202" y="149"/>
                      <a:pt x="202" y="148"/>
                      <a:pt x="203" y="146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74" y="0"/>
                      <a:pt x="274" y="0"/>
                      <a:pt x="274" y="0"/>
                    </a:cubicBezTo>
                    <a:lnTo>
                      <a:pt x="21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5" name="Freeform 23">
                <a:extLst>
                  <a:ext uri="{FF2B5EF4-FFF2-40B4-BE49-F238E27FC236}">
                    <a16:creationId xmlns:a16="http://schemas.microsoft.com/office/drawing/2014/main" id="{61873666-CE51-4198-88E4-A41791AF65F5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934540" y="5625694"/>
                <a:ext cx="99253" cy="114671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2" y="143"/>
                      <a:pt x="24" y="138"/>
                      <a:pt x="18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16" name="Rectangle 24">
                <a:extLst>
                  <a:ext uri="{FF2B5EF4-FFF2-40B4-BE49-F238E27FC236}">
                    <a16:creationId xmlns:a16="http://schemas.microsoft.com/office/drawing/2014/main" id="{D2F76985-5357-4ACF-9AEB-C7983B11BE90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7052744" y="5575586"/>
                <a:ext cx="25054" cy="161888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A2C507C-8271-4DF0-A931-0E70E92DCD0D}"/>
                </a:ext>
              </a:extLst>
            </p:cNvPr>
            <p:cNvGrpSpPr/>
            <p:nvPr/>
          </p:nvGrpSpPr>
          <p:grpSpPr bwMode="black">
            <a:xfrm>
              <a:off x="5303919" y="2606000"/>
              <a:ext cx="1045758" cy="163878"/>
              <a:chOff x="891368" y="5611897"/>
              <a:chExt cx="1049730" cy="170204"/>
            </a:xfrm>
            <a:grpFill/>
            <a:effectLst/>
          </p:grpSpPr>
          <p:sp>
            <p:nvSpPr>
              <p:cNvPr id="200" name="Freeform 32">
                <a:extLst>
                  <a:ext uri="{FF2B5EF4-FFF2-40B4-BE49-F238E27FC236}">
                    <a16:creationId xmlns:a16="http://schemas.microsoft.com/office/drawing/2014/main" id="{AFB4F0FA-B28F-42CE-9667-4E332C4907E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91368" y="5618377"/>
                <a:ext cx="93741" cy="163724"/>
              </a:xfrm>
              <a:custGeom>
                <a:avLst/>
                <a:gdLst/>
                <a:ahLst/>
                <a:cxnLst>
                  <a:cxn ang="0">
                    <a:pos x="120" y="152"/>
                  </a:cxn>
                  <a:cxn ang="0">
                    <a:pos x="116" y="173"/>
                  </a:cxn>
                  <a:cxn ang="0">
                    <a:pos x="104" y="191"/>
                  </a:cxn>
                  <a:cxn ang="0">
                    <a:pos x="82" y="204"/>
                  </a:cxn>
                  <a:cxn ang="0">
                    <a:pos x="48" y="209"/>
                  </a:cxn>
                  <a:cxn ang="0">
                    <a:pos x="35" y="208"/>
                  </a:cxn>
                  <a:cxn ang="0">
                    <a:pos x="21" y="205"/>
                  </a:cxn>
                  <a:cxn ang="0">
                    <a:pos x="9" y="201"/>
                  </a:cxn>
                  <a:cxn ang="0">
                    <a:pos x="0" y="197"/>
                  </a:cxn>
                  <a:cxn ang="0">
                    <a:pos x="0" y="160"/>
                  </a:cxn>
                  <a:cxn ang="0">
                    <a:pos x="12" y="169"/>
                  </a:cxn>
                  <a:cxn ang="0">
                    <a:pos x="25" y="175"/>
                  </a:cxn>
                  <a:cxn ang="0">
                    <a:pos x="39" y="179"/>
                  </a:cxn>
                  <a:cxn ang="0">
                    <a:pos x="52" y="180"/>
                  </a:cxn>
                  <a:cxn ang="0">
                    <a:pos x="68" y="178"/>
                  </a:cxn>
                  <a:cxn ang="0">
                    <a:pos x="78" y="172"/>
                  </a:cxn>
                  <a:cxn ang="0">
                    <a:pos x="83" y="164"/>
                  </a:cxn>
                  <a:cxn ang="0">
                    <a:pos x="84" y="155"/>
                  </a:cxn>
                  <a:cxn ang="0">
                    <a:pos x="82" y="145"/>
                  </a:cxn>
                  <a:cxn ang="0">
                    <a:pos x="75" y="135"/>
                  </a:cxn>
                  <a:cxn ang="0">
                    <a:pos x="63" y="125"/>
                  </a:cxn>
                  <a:cxn ang="0">
                    <a:pos x="45" y="115"/>
                  </a:cxn>
                  <a:cxn ang="0">
                    <a:pos x="23" y="101"/>
                  </a:cxn>
                  <a:cxn ang="0">
                    <a:pos x="9" y="87"/>
                  </a:cxn>
                  <a:cxn ang="0">
                    <a:pos x="2" y="73"/>
                  </a:cxn>
                  <a:cxn ang="0">
                    <a:pos x="0" y="57"/>
                  </a:cxn>
                  <a:cxn ang="0">
                    <a:pos x="4" y="34"/>
                  </a:cxn>
                  <a:cxn ang="0">
                    <a:pos x="18" y="16"/>
                  </a:cxn>
                  <a:cxn ang="0">
                    <a:pos x="40" y="5"/>
                  </a:cxn>
                  <a:cxn ang="0">
                    <a:pos x="68" y="0"/>
                  </a:cxn>
                  <a:cxn ang="0">
                    <a:pos x="81" y="1"/>
                  </a:cxn>
                  <a:cxn ang="0">
                    <a:pos x="94" y="3"/>
                  </a:cxn>
                  <a:cxn ang="0">
                    <a:pos x="104" y="6"/>
                  </a:cxn>
                  <a:cxn ang="0">
                    <a:pos x="112" y="8"/>
                  </a:cxn>
                  <a:cxn ang="0">
                    <a:pos x="112" y="43"/>
                  </a:cxn>
                  <a:cxn ang="0">
                    <a:pos x="102" y="37"/>
                  </a:cxn>
                  <a:cxn ang="0">
                    <a:pos x="92" y="33"/>
                  </a:cxn>
                  <a:cxn ang="0">
                    <a:pos x="80" y="30"/>
                  </a:cxn>
                  <a:cxn ang="0">
                    <a:pos x="68" y="29"/>
                  </a:cxn>
                  <a:cxn ang="0">
                    <a:pos x="54" y="31"/>
                  </a:cxn>
                  <a:cxn ang="0">
                    <a:pos x="44" y="36"/>
                  </a:cxn>
                  <a:cxn ang="0">
                    <a:pos x="38" y="44"/>
                  </a:cxn>
                  <a:cxn ang="0">
                    <a:pos x="35" y="54"/>
                  </a:cxn>
                  <a:cxn ang="0">
                    <a:pos x="37" y="65"/>
                  </a:cxn>
                  <a:cxn ang="0">
                    <a:pos x="43" y="74"/>
                  </a:cxn>
                  <a:cxn ang="0">
                    <a:pos x="54" y="83"/>
                  </a:cxn>
                  <a:cxn ang="0">
                    <a:pos x="70" y="92"/>
                  </a:cxn>
                  <a:cxn ang="0">
                    <a:pos x="92" y="105"/>
                  </a:cxn>
                  <a:cxn ang="0">
                    <a:pos x="107" y="119"/>
                  </a:cxn>
                  <a:cxn ang="0">
                    <a:pos x="117" y="134"/>
                  </a:cxn>
                  <a:cxn ang="0">
                    <a:pos x="120" y="152"/>
                  </a:cxn>
                </a:cxnLst>
                <a:rect l="0" t="0" r="r" b="b"/>
                <a:pathLst>
                  <a:path w="120" h="209">
                    <a:moveTo>
                      <a:pt x="120" y="152"/>
                    </a:moveTo>
                    <a:cubicBezTo>
                      <a:pt x="120" y="159"/>
                      <a:pt x="119" y="166"/>
                      <a:pt x="116" y="173"/>
                    </a:cubicBezTo>
                    <a:cubicBezTo>
                      <a:pt x="114" y="180"/>
                      <a:pt x="110" y="186"/>
                      <a:pt x="104" y="191"/>
                    </a:cubicBezTo>
                    <a:cubicBezTo>
                      <a:pt x="98" y="196"/>
                      <a:pt x="91" y="201"/>
                      <a:pt x="82" y="204"/>
                    </a:cubicBezTo>
                    <a:cubicBezTo>
                      <a:pt x="73" y="207"/>
                      <a:pt x="62" y="209"/>
                      <a:pt x="48" y="209"/>
                    </a:cubicBezTo>
                    <a:cubicBezTo>
                      <a:pt x="44" y="209"/>
                      <a:pt x="40" y="208"/>
                      <a:pt x="35" y="208"/>
                    </a:cubicBezTo>
                    <a:cubicBezTo>
                      <a:pt x="30" y="207"/>
                      <a:pt x="26" y="206"/>
                      <a:pt x="21" y="205"/>
                    </a:cubicBezTo>
                    <a:cubicBezTo>
                      <a:pt x="17" y="204"/>
                      <a:pt x="13" y="203"/>
                      <a:pt x="9" y="201"/>
                    </a:cubicBezTo>
                    <a:cubicBezTo>
                      <a:pt x="6" y="200"/>
                      <a:pt x="3" y="198"/>
                      <a:pt x="0" y="197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4" y="163"/>
                      <a:pt x="7" y="166"/>
                      <a:pt x="12" y="169"/>
                    </a:cubicBezTo>
                    <a:cubicBezTo>
                      <a:pt x="16" y="171"/>
                      <a:pt x="20" y="173"/>
                      <a:pt x="25" y="175"/>
                    </a:cubicBezTo>
                    <a:cubicBezTo>
                      <a:pt x="30" y="177"/>
                      <a:pt x="34" y="178"/>
                      <a:pt x="39" y="179"/>
                    </a:cubicBezTo>
                    <a:cubicBezTo>
                      <a:pt x="43" y="180"/>
                      <a:pt x="48" y="180"/>
                      <a:pt x="52" y="180"/>
                    </a:cubicBezTo>
                    <a:cubicBezTo>
                      <a:pt x="58" y="180"/>
                      <a:pt x="64" y="179"/>
                      <a:pt x="68" y="178"/>
                    </a:cubicBezTo>
                    <a:cubicBezTo>
                      <a:pt x="72" y="176"/>
                      <a:pt x="76" y="174"/>
                      <a:pt x="78" y="172"/>
                    </a:cubicBezTo>
                    <a:cubicBezTo>
                      <a:pt x="80" y="170"/>
                      <a:pt x="82" y="167"/>
                      <a:pt x="83" y="164"/>
                    </a:cubicBezTo>
                    <a:cubicBezTo>
                      <a:pt x="84" y="161"/>
                      <a:pt x="84" y="158"/>
                      <a:pt x="84" y="155"/>
                    </a:cubicBezTo>
                    <a:cubicBezTo>
                      <a:pt x="84" y="151"/>
                      <a:pt x="84" y="148"/>
                      <a:pt x="82" y="145"/>
                    </a:cubicBezTo>
                    <a:cubicBezTo>
                      <a:pt x="81" y="141"/>
                      <a:pt x="78" y="138"/>
                      <a:pt x="75" y="135"/>
                    </a:cubicBezTo>
                    <a:cubicBezTo>
                      <a:pt x="72" y="132"/>
                      <a:pt x="68" y="129"/>
                      <a:pt x="63" y="125"/>
                    </a:cubicBezTo>
                    <a:cubicBezTo>
                      <a:pt x="58" y="122"/>
                      <a:pt x="52" y="119"/>
                      <a:pt x="45" y="115"/>
                    </a:cubicBezTo>
                    <a:cubicBezTo>
                      <a:pt x="36" y="110"/>
                      <a:pt x="29" y="106"/>
                      <a:pt x="23" y="101"/>
                    </a:cubicBezTo>
                    <a:cubicBezTo>
                      <a:pt x="17" y="97"/>
                      <a:pt x="13" y="92"/>
                      <a:pt x="9" y="87"/>
                    </a:cubicBezTo>
                    <a:cubicBezTo>
                      <a:pt x="6" y="83"/>
                      <a:pt x="3" y="78"/>
                      <a:pt x="2" y="73"/>
                    </a:cubicBezTo>
                    <a:cubicBezTo>
                      <a:pt x="0" y="68"/>
                      <a:pt x="0" y="62"/>
                      <a:pt x="0" y="57"/>
                    </a:cubicBezTo>
                    <a:cubicBezTo>
                      <a:pt x="0" y="49"/>
                      <a:pt x="1" y="41"/>
                      <a:pt x="4" y="34"/>
                    </a:cubicBezTo>
                    <a:cubicBezTo>
                      <a:pt x="8" y="27"/>
                      <a:pt x="12" y="21"/>
                      <a:pt x="18" y="16"/>
                    </a:cubicBezTo>
                    <a:cubicBezTo>
                      <a:pt x="24" y="11"/>
                      <a:pt x="31" y="7"/>
                      <a:pt x="40" y="5"/>
                    </a:cubicBezTo>
                    <a:cubicBezTo>
                      <a:pt x="48" y="2"/>
                      <a:pt x="58" y="0"/>
                      <a:pt x="68" y="0"/>
                    </a:cubicBezTo>
                    <a:cubicBezTo>
                      <a:pt x="72" y="0"/>
                      <a:pt x="77" y="1"/>
                      <a:pt x="81" y="1"/>
                    </a:cubicBezTo>
                    <a:cubicBezTo>
                      <a:pt x="86" y="2"/>
                      <a:pt x="90" y="2"/>
                      <a:pt x="94" y="3"/>
                    </a:cubicBezTo>
                    <a:cubicBezTo>
                      <a:pt x="98" y="4"/>
                      <a:pt x="101" y="5"/>
                      <a:pt x="104" y="6"/>
                    </a:cubicBezTo>
                    <a:cubicBezTo>
                      <a:pt x="108" y="6"/>
                      <a:pt x="110" y="7"/>
                      <a:pt x="112" y="8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09" y="41"/>
                      <a:pt x="106" y="39"/>
                      <a:pt x="102" y="37"/>
                    </a:cubicBezTo>
                    <a:cubicBezTo>
                      <a:pt x="99" y="35"/>
                      <a:pt x="95" y="34"/>
                      <a:pt x="92" y="33"/>
                    </a:cubicBezTo>
                    <a:cubicBezTo>
                      <a:pt x="88" y="31"/>
                      <a:pt x="84" y="31"/>
                      <a:pt x="80" y="30"/>
                    </a:cubicBezTo>
                    <a:cubicBezTo>
                      <a:pt x="76" y="29"/>
                      <a:pt x="72" y="29"/>
                      <a:pt x="68" y="29"/>
                    </a:cubicBezTo>
                    <a:cubicBezTo>
                      <a:pt x="63" y="29"/>
                      <a:pt x="58" y="30"/>
                      <a:pt x="54" y="31"/>
                    </a:cubicBezTo>
                    <a:cubicBezTo>
                      <a:pt x="50" y="32"/>
                      <a:pt x="47" y="34"/>
                      <a:pt x="44" y="36"/>
                    </a:cubicBezTo>
                    <a:cubicBezTo>
                      <a:pt x="41" y="38"/>
                      <a:pt x="39" y="41"/>
                      <a:pt x="38" y="44"/>
                    </a:cubicBezTo>
                    <a:cubicBezTo>
                      <a:pt x="36" y="47"/>
                      <a:pt x="35" y="51"/>
                      <a:pt x="35" y="54"/>
                    </a:cubicBezTo>
                    <a:cubicBezTo>
                      <a:pt x="35" y="58"/>
                      <a:pt x="36" y="62"/>
                      <a:pt x="37" y="65"/>
                    </a:cubicBezTo>
                    <a:cubicBezTo>
                      <a:pt x="38" y="68"/>
                      <a:pt x="40" y="71"/>
                      <a:pt x="43" y="74"/>
                    </a:cubicBezTo>
                    <a:cubicBezTo>
                      <a:pt x="46" y="77"/>
                      <a:pt x="49" y="80"/>
                      <a:pt x="54" y="83"/>
                    </a:cubicBezTo>
                    <a:cubicBezTo>
                      <a:pt x="58" y="86"/>
                      <a:pt x="64" y="89"/>
                      <a:pt x="70" y="92"/>
                    </a:cubicBezTo>
                    <a:cubicBezTo>
                      <a:pt x="78" y="96"/>
                      <a:pt x="86" y="101"/>
                      <a:pt x="92" y="105"/>
                    </a:cubicBezTo>
                    <a:cubicBezTo>
                      <a:pt x="98" y="109"/>
                      <a:pt x="103" y="114"/>
                      <a:pt x="107" y="119"/>
                    </a:cubicBezTo>
                    <a:cubicBezTo>
                      <a:pt x="112" y="123"/>
                      <a:pt x="115" y="129"/>
                      <a:pt x="117" y="134"/>
                    </a:cubicBezTo>
                    <a:cubicBezTo>
                      <a:pt x="119" y="139"/>
                      <a:pt x="120" y="145"/>
                      <a:pt x="120" y="1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1" name="Freeform 33">
                <a:extLst>
                  <a:ext uri="{FF2B5EF4-FFF2-40B4-BE49-F238E27FC236}">
                    <a16:creationId xmlns:a16="http://schemas.microsoft.com/office/drawing/2014/main" id="{D4D59FAF-F6BE-4E53-B577-E48EBEC8D1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96773" y="5663736"/>
                <a:ext cx="94605" cy="11836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5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2" name="Rectangle 34">
                <a:extLst>
                  <a:ext uri="{FF2B5EF4-FFF2-40B4-BE49-F238E27FC236}">
                    <a16:creationId xmlns:a16="http://schemas.microsoft.com/office/drawing/2014/main" id="{F1D19EF0-C01D-4E77-82C9-296D45998FE1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115570" y="5611897"/>
                <a:ext cx="25055" cy="16718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3" name="Freeform 35">
                <a:extLst>
                  <a:ext uri="{FF2B5EF4-FFF2-40B4-BE49-F238E27FC236}">
                    <a16:creationId xmlns:a16="http://schemas.microsoft.com/office/drawing/2014/main" id="{2C60D174-4B7C-4D6B-941E-E99CC6DE459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60928" y="5663736"/>
                <a:ext cx="93741" cy="118365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1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89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4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1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5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79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1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7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0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1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7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2" y="1"/>
                      <a:pt x="89" y="4"/>
                    </a:cubicBezTo>
                    <a:cubicBezTo>
                      <a:pt x="96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4" y="84"/>
                    </a:cubicBezTo>
                    <a:cubicBezTo>
                      <a:pt x="41" y="86"/>
                      <a:pt x="38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1" y="101"/>
                      <a:pt x="31" y="105"/>
                    </a:cubicBezTo>
                    <a:cubicBezTo>
                      <a:pt x="31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2" y="122"/>
                      <a:pt x="45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79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4" name="Freeform 36">
                <a:extLst>
                  <a:ext uri="{FF2B5EF4-FFF2-40B4-BE49-F238E27FC236}">
                    <a16:creationId xmlns:a16="http://schemas.microsoft.com/office/drawing/2014/main" id="{7E7B2333-2432-4EFA-803A-D2CD7BFA8A6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279293" y="5663736"/>
                <a:ext cx="168043" cy="115341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5" y="34"/>
                  </a:cxn>
                  <a:cxn ang="0">
                    <a:pos x="166" y="28"/>
                  </a:cxn>
                  <a:cxn ang="0">
                    <a:pos x="154" y="26"/>
                  </a:cxn>
                  <a:cxn ang="0">
                    <a:pos x="142" y="30"/>
                  </a:cxn>
                  <a:cxn ang="0">
                    <a:pos x="132" y="38"/>
                  </a:cxn>
                  <a:cxn ang="0">
                    <a:pos x="126" y="51"/>
                  </a:cxn>
                  <a:cxn ang="0">
                    <a:pos x="124" y="66"/>
                  </a:cxn>
                  <a:cxn ang="0">
                    <a:pos x="124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4" y="35"/>
                  </a:cxn>
                  <a:cxn ang="0">
                    <a:pos x="75" y="28"/>
                  </a:cxn>
                  <a:cxn ang="0">
                    <a:pos x="63" y="26"/>
                  </a:cxn>
                  <a:cxn ang="0">
                    <a:pos x="51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3" y="66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9" y="0"/>
                  </a:cxn>
                  <a:cxn ang="0">
                    <a:pos x="93" y="2"/>
                  </a:cxn>
                  <a:cxn ang="0">
                    <a:pos x="104" y="7"/>
                  </a:cxn>
                  <a:cxn ang="0">
                    <a:pos x="114" y="16"/>
                  </a:cxn>
                  <a:cxn ang="0">
                    <a:pos x="120" y="28"/>
                  </a:cxn>
                  <a:cxn ang="0">
                    <a:pos x="140" y="7"/>
                  </a:cxn>
                  <a:cxn ang="0">
                    <a:pos x="168" y="0"/>
                  </a:cxn>
                  <a:cxn ang="0">
                    <a:pos x="203" y="14"/>
                  </a:cxn>
                  <a:cxn ang="0">
                    <a:pos x="215" y="58"/>
                  </a:cxn>
                  <a:cxn ang="0">
                    <a:pos x="215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5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2" y="52"/>
                      <a:pt x="180" y="46"/>
                    </a:cubicBezTo>
                    <a:cubicBezTo>
                      <a:pt x="179" y="41"/>
                      <a:pt x="177" y="37"/>
                      <a:pt x="175" y="34"/>
                    </a:cubicBezTo>
                    <a:cubicBezTo>
                      <a:pt x="172" y="31"/>
                      <a:pt x="169" y="29"/>
                      <a:pt x="166" y="28"/>
                    </a:cubicBezTo>
                    <a:cubicBezTo>
                      <a:pt x="162" y="27"/>
                      <a:pt x="158" y="26"/>
                      <a:pt x="154" y="26"/>
                    </a:cubicBezTo>
                    <a:cubicBezTo>
                      <a:pt x="149" y="26"/>
                      <a:pt x="145" y="27"/>
                      <a:pt x="142" y="30"/>
                    </a:cubicBezTo>
                    <a:cubicBezTo>
                      <a:pt x="138" y="32"/>
                      <a:pt x="135" y="35"/>
                      <a:pt x="132" y="38"/>
                    </a:cubicBezTo>
                    <a:cubicBezTo>
                      <a:pt x="129" y="42"/>
                      <a:pt x="127" y="46"/>
                      <a:pt x="126" y="51"/>
                    </a:cubicBezTo>
                    <a:cubicBezTo>
                      <a:pt x="124" y="56"/>
                      <a:pt x="124" y="61"/>
                      <a:pt x="124" y="66"/>
                    </a:cubicBezTo>
                    <a:cubicBezTo>
                      <a:pt x="124" y="147"/>
                      <a:pt x="124" y="147"/>
                      <a:pt x="124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1" y="51"/>
                      <a:pt x="89" y="46"/>
                    </a:cubicBezTo>
                    <a:cubicBezTo>
                      <a:pt x="88" y="41"/>
                      <a:pt x="86" y="38"/>
                      <a:pt x="84" y="35"/>
                    </a:cubicBezTo>
                    <a:cubicBezTo>
                      <a:pt x="81" y="32"/>
                      <a:pt x="78" y="30"/>
                      <a:pt x="75" y="28"/>
                    </a:cubicBezTo>
                    <a:cubicBezTo>
                      <a:pt x="71" y="27"/>
                      <a:pt x="67" y="26"/>
                      <a:pt x="63" y="26"/>
                    </a:cubicBezTo>
                    <a:cubicBezTo>
                      <a:pt x="59" y="26"/>
                      <a:pt x="55" y="27"/>
                      <a:pt x="51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9" y="41"/>
                      <a:pt x="37" y="45"/>
                      <a:pt x="35" y="50"/>
                    </a:cubicBezTo>
                    <a:cubicBezTo>
                      <a:pt x="34" y="55"/>
                      <a:pt x="33" y="60"/>
                      <a:pt x="33" y="66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5" y="11"/>
                      <a:pt x="52" y="6"/>
                    </a:cubicBezTo>
                    <a:cubicBezTo>
                      <a:pt x="60" y="2"/>
                      <a:pt x="69" y="0"/>
                      <a:pt x="79" y="0"/>
                    </a:cubicBezTo>
                    <a:cubicBezTo>
                      <a:pt x="84" y="0"/>
                      <a:pt x="88" y="1"/>
                      <a:pt x="93" y="2"/>
                    </a:cubicBezTo>
                    <a:cubicBezTo>
                      <a:pt x="97" y="3"/>
                      <a:pt x="101" y="5"/>
                      <a:pt x="104" y="7"/>
                    </a:cubicBezTo>
                    <a:cubicBezTo>
                      <a:pt x="108" y="10"/>
                      <a:pt x="111" y="13"/>
                      <a:pt x="114" y="16"/>
                    </a:cubicBezTo>
                    <a:cubicBezTo>
                      <a:pt x="116" y="20"/>
                      <a:pt x="118" y="24"/>
                      <a:pt x="120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8" y="0"/>
                    </a:cubicBezTo>
                    <a:cubicBezTo>
                      <a:pt x="183" y="0"/>
                      <a:pt x="195" y="4"/>
                      <a:pt x="203" y="14"/>
                    </a:cubicBezTo>
                    <a:cubicBezTo>
                      <a:pt x="211" y="23"/>
                      <a:pt x="215" y="38"/>
                      <a:pt x="215" y="58"/>
                    </a:cubicBezTo>
                    <a:cubicBezTo>
                      <a:pt x="215" y="147"/>
                      <a:pt x="215" y="147"/>
                      <a:pt x="215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5" name="Freeform 37">
                <a:extLst>
                  <a:ext uri="{FF2B5EF4-FFF2-40B4-BE49-F238E27FC236}">
                    <a16:creationId xmlns:a16="http://schemas.microsoft.com/office/drawing/2014/main" id="{4B65A96E-3499-419C-AE44-0B796D7932F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464183" y="5663736"/>
                <a:ext cx="94605" cy="11836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6" name="Freeform 38">
                <a:extLst>
                  <a:ext uri="{FF2B5EF4-FFF2-40B4-BE49-F238E27FC236}">
                    <a16:creationId xmlns:a16="http://schemas.microsoft.com/office/drawing/2014/main" id="{57967F39-DB94-4CD2-9556-37A60B77856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571316" y="5632201"/>
                <a:ext cx="71278" cy="149900"/>
              </a:xfrm>
              <a:custGeom>
                <a:avLst/>
                <a:gdLst/>
                <a:ahLst/>
                <a:cxnLst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34" y="179"/>
                  </a:cxn>
                  <a:cxn ang="0">
                    <a:pos x="23" y="145"/>
                  </a:cxn>
                  <a:cxn ang="0">
                    <a:pos x="23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3" y="43"/>
                  </a:cxn>
                  <a:cxn ang="0">
                    <a:pos x="23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6" y="164"/>
                  </a:cxn>
                  <a:cxn ang="0">
                    <a:pos x="83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</a:cxnLst>
                <a:rect l="0" t="0" r="r" b="b"/>
                <a:pathLst>
                  <a:path w="91" h="191">
                    <a:moveTo>
                      <a:pt x="86" y="188"/>
                    </a:moveTo>
                    <a:cubicBezTo>
                      <a:pt x="84" y="188"/>
                      <a:pt x="82" y="189"/>
                      <a:pt x="80" y="189"/>
                    </a:cubicBezTo>
                    <a:cubicBezTo>
                      <a:pt x="78" y="190"/>
                      <a:pt x="75" y="190"/>
                      <a:pt x="73" y="190"/>
                    </a:cubicBezTo>
                    <a:cubicBezTo>
                      <a:pt x="70" y="191"/>
                      <a:pt x="68" y="191"/>
                      <a:pt x="66" y="191"/>
                    </a:cubicBezTo>
                    <a:cubicBezTo>
                      <a:pt x="51" y="191"/>
                      <a:pt x="41" y="187"/>
                      <a:pt x="34" y="179"/>
                    </a:cubicBezTo>
                    <a:cubicBezTo>
                      <a:pt x="27" y="171"/>
                      <a:pt x="23" y="160"/>
                      <a:pt x="23" y="145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69" y="164"/>
                      <a:pt x="76" y="164"/>
                    </a:cubicBezTo>
                    <a:cubicBezTo>
                      <a:pt x="78" y="164"/>
                      <a:pt x="81" y="164"/>
                      <a:pt x="83" y="163"/>
                    </a:cubicBezTo>
                    <a:cubicBezTo>
                      <a:pt x="86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7" name="Freeform 39">
                <a:extLst>
                  <a:ext uri="{FF2B5EF4-FFF2-40B4-BE49-F238E27FC236}">
                    <a16:creationId xmlns:a16="http://schemas.microsoft.com/office/drawing/2014/main" id="{E48CE500-F165-4A72-B776-2FA234AD284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721648" y="5621401"/>
                <a:ext cx="104541" cy="157676"/>
              </a:xfrm>
              <a:custGeom>
                <a:avLst/>
                <a:gdLst/>
                <a:ahLst/>
                <a:cxnLst>
                  <a:cxn ang="0">
                    <a:pos x="134" y="62"/>
                  </a:cxn>
                  <a:cxn ang="0">
                    <a:pos x="129" y="88"/>
                  </a:cxn>
                  <a:cxn ang="0">
                    <a:pos x="114" y="109"/>
                  </a:cxn>
                  <a:cxn ang="0">
                    <a:pos x="90" y="123"/>
                  </a:cxn>
                  <a:cxn ang="0">
                    <a:pos x="57" y="129"/>
                  </a:cxn>
                  <a:cxn ang="0">
                    <a:pos x="33" y="129"/>
                  </a:cxn>
                  <a:cxn ang="0">
                    <a:pos x="33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93" y="4"/>
                  </a:cxn>
                  <a:cxn ang="0">
                    <a:pos x="116" y="17"/>
                  </a:cxn>
                  <a:cxn ang="0">
                    <a:pos x="129" y="36"/>
                  </a:cxn>
                  <a:cxn ang="0">
                    <a:pos x="134" y="62"/>
                  </a:cxn>
                  <a:cxn ang="0">
                    <a:pos x="99" y="63"/>
                  </a:cxn>
                  <a:cxn ang="0">
                    <a:pos x="96" y="49"/>
                  </a:cxn>
                  <a:cxn ang="0">
                    <a:pos x="88" y="38"/>
                  </a:cxn>
                  <a:cxn ang="0">
                    <a:pos x="75" y="30"/>
                  </a:cxn>
                  <a:cxn ang="0">
                    <a:pos x="56" y="28"/>
                  </a:cxn>
                  <a:cxn ang="0">
                    <a:pos x="33" y="28"/>
                  </a:cxn>
                  <a:cxn ang="0">
                    <a:pos x="33" y="100"/>
                  </a:cxn>
                  <a:cxn ang="0">
                    <a:pos x="54" y="100"/>
                  </a:cxn>
                  <a:cxn ang="0">
                    <a:pos x="87" y="91"/>
                  </a:cxn>
                  <a:cxn ang="0">
                    <a:pos x="99" y="63"/>
                  </a:cxn>
                </a:cxnLst>
                <a:rect l="0" t="0" r="r" b="b"/>
                <a:pathLst>
                  <a:path w="134" h="201">
                    <a:moveTo>
                      <a:pt x="134" y="62"/>
                    </a:moveTo>
                    <a:cubicBezTo>
                      <a:pt x="134" y="71"/>
                      <a:pt x="132" y="80"/>
                      <a:pt x="129" y="88"/>
                    </a:cubicBezTo>
                    <a:cubicBezTo>
                      <a:pt x="125" y="96"/>
                      <a:pt x="120" y="103"/>
                      <a:pt x="114" y="109"/>
                    </a:cubicBezTo>
                    <a:cubicBezTo>
                      <a:pt x="107" y="115"/>
                      <a:pt x="99" y="120"/>
                      <a:pt x="90" y="123"/>
                    </a:cubicBezTo>
                    <a:cubicBezTo>
                      <a:pt x="80" y="127"/>
                      <a:pt x="69" y="129"/>
                      <a:pt x="57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201"/>
                      <a:pt x="33" y="201"/>
                      <a:pt x="33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74" y="0"/>
                      <a:pt x="84" y="1"/>
                      <a:pt x="93" y="4"/>
                    </a:cubicBezTo>
                    <a:cubicBezTo>
                      <a:pt x="102" y="7"/>
                      <a:pt x="110" y="11"/>
                      <a:pt x="116" y="17"/>
                    </a:cubicBezTo>
                    <a:cubicBezTo>
                      <a:pt x="122" y="22"/>
                      <a:pt x="126" y="29"/>
                      <a:pt x="129" y="36"/>
                    </a:cubicBezTo>
                    <a:cubicBezTo>
                      <a:pt x="132" y="44"/>
                      <a:pt x="134" y="53"/>
                      <a:pt x="134" y="62"/>
                    </a:cubicBezTo>
                    <a:close/>
                    <a:moveTo>
                      <a:pt x="99" y="63"/>
                    </a:moveTo>
                    <a:cubicBezTo>
                      <a:pt x="99" y="58"/>
                      <a:pt x="98" y="53"/>
                      <a:pt x="96" y="49"/>
                    </a:cubicBezTo>
                    <a:cubicBezTo>
                      <a:pt x="94" y="44"/>
                      <a:pt x="92" y="41"/>
                      <a:pt x="88" y="38"/>
                    </a:cubicBezTo>
                    <a:cubicBezTo>
                      <a:pt x="85" y="34"/>
                      <a:pt x="80" y="32"/>
                      <a:pt x="75" y="30"/>
                    </a:cubicBezTo>
                    <a:cubicBezTo>
                      <a:pt x="69" y="29"/>
                      <a:pt x="63" y="28"/>
                      <a:pt x="56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54" y="100"/>
                      <a:pt x="54" y="100"/>
                      <a:pt x="54" y="100"/>
                    </a:cubicBezTo>
                    <a:cubicBezTo>
                      <a:pt x="68" y="100"/>
                      <a:pt x="79" y="97"/>
                      <a:pt x="87" y="91"/>
                    </a:cubicBezTo>
                    <a:cubicBezTo>
                      <a:pt x="95" y="85"/>
                      <a:pt x="99" y="76"/>
                      <a:pt x="99" y="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208" name="Freeform 40">
                <a:extLst>
                  <a:ext uri="{FF2B5EF4-FFF2-40B4-BE49-F238E27FC236}">
                    <a16:creationId xmlns:a16="http://schemas.microsoft.com/office/drawing/2014/main" id="{CB844AA7-E732-4FDC-BEA3-06E201DCE72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825757" y="5663736"/>
                <a:ext cx="115341" cy="118365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2" y="106"/>
                  </a:cxn>
                  <a:cxn ang="0">
                    <a:pos x="127" y="130"/>
                  </a:cxn>
                  <a:cxn ang="0">
                    <a:pos x="103" y="145"/>
                  </a:cxn>
                  <a:cxn ang="0">
                    <a:pos x="73" y="151"/>
                  </a:cxn>
                  <a:cxn ang="0">
                    <a:pos x="42" y="145"/>
                  </a:cxn>
                  <a:cxn ang="0">
                    <a:pos x="19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5" y="44"/>
                  </a:cxn>
                  <a:cxn ang="0">
                    <a:pos x="21" y="19"/>
                  </a:cxn>
                  <a:cxn ang="0">
                    <a:pos x="45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29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3" y="39"/>
                  </a:cxn>
                  <a:cxn ang="0">
                    <a:pos x="74" y="26"/>
                  </a:cxn>
                  <a:cxn ang="0">
                    <a:pos x="58" y="29"/>
                  </a:cxn>
                  <a:cxn ang="0">
                    <a:pos x="45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2" y="106"/>
                    </a:cubicBezTo>
                    <a:cubicBezTo>
                      <a:pt x="139" y="115"/>
                      <a:pt x="134" y="124"/>
                      <a:pt x="127" y="130"/>
                    </a:cubicBezTo>
                    <a:cubicBezTo>
                      <a:pt x="120" y="137"/>
                      <a:pt x="113" y="142"/>
                      <a:pt x="103" y="145"/>
                    </a:cubicBezTo>
                    <a:cubicBezTo>
                      <a:pt x="94" y="149"/>
                      <a:pt x="84" y="151"/>
                      <a:pt x="73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1"/>
                    </a:cubicBezTo>
                    <a:cubicBezTo>
                      <a:pt x="13" y="124"/>
                      <a:pt x="8" y="117"/>
                      <a:pt x="5" y="107"/>
                    </a:cubicBezTo>
                    <a:cubicBezTo>
                      <a:pt x="1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5" y="44"/>
                    </a:cubicBezTo>
                    <a:cubicBezTo>
                      <a:pt x="9" y="34"/>
                      <a:pt x="14" y="26"/>
                      <a:pt x="21" y="19"/>
                    </a:cubicBezTo>
                    <a:cubicBezTo>
                      <a:pt x="28" y="13"/>
                      <a:pt x="36" y="8"/>
                      <a:pt x="45" y="5"/>
                    </a:cubicBezTo>
                    <a:cubicBezTo>
                      <a:pt x="55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3" y="14"/>
                      <a:pt x="129" y="20"/>
                    </a:cubicBezTo>
                    <a:cubicBezTo>
                      <a:pt x="135" y="27"/>
                      <a:pt x="140" y="35"/>
                      <a:pt x="143" y="44"/>
                    </a:cubicBezTo>
                    <a:cubicBezTo>
                      <a:pt x="146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0" y="47"/>
                      <a:pt x="103" y="39"/>
                    </a:cubicBezTo>
                    <a:cubicBezTo>
                      <a:pt x="96" y="31"/>
                      <a:pt x="87" y="26"/>
                      <a:pt x="74" y="26"/>
                    </a:cubicBezTo>
                    <a:cubicBezTo>
                      <a:pt x="68" y="26"/>
                      <a:pt x="63" y="27"/>
                      <a:pt x="58" y="29"/>
                    </a:cubicBezTo>
                    <a:cubicBezTo>
                      <a:pt x="53" y="31"/>
                      <a:pt x="49" y="34"/>
                      <a:pt x="45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1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9" y="124"/>
                      <a:pt x="75" y="124"/>
                    </a:cubicBezTo>
                    <a:cubicBezTo>
                      <a:pt x="87" y="124"/>
                      <a:pt x="97" y="120"/>
                      <a:pt x="104" y="112"/>
                    </a:cubicBezTo>
                    <a:cubicBezTo>
                      <a:pt x="111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F90D28-B1A7-4969-AA20-048F8EC8CD09}"/>
                </a:ext>
              </a:extLst>
            </p:cNvPr>
            <p:cNvGrpSpPr/>
            <p:nvPr/>
          </p:nvGrpSpPr>
          <p:grpSpPr bwMode="black">
            <a:xfrm>
              <a:off x="5346699" y="3661884"/>
              <a:ext cx="910109" cy="212267"/>
              <a:chOff x="9053746" y="4958394"/>
              <a:chExt cx="913569" cy="220459"/>
            </a:xfrm>
            <a:grpFill/>
            <a:effectLst/>
          </p:grpSpPr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1D01112E-24A8-42A3-B060-10E397B6B3E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053746" y="4965666"/>
                <a:ext cx="150719" cy="162948"/>
              </a:xfrm>
              <a:custGeom>
                <a:avLst/>
                <a:gdLst/>
                <a:ahLst/>
                <a:cxnLst>
                  <a:cxn ang="0">
                    <a:pos x="193" y="103"/>
                  </a:cxn>
                  <a:cxn ang="0">
                    <a:pos x="186" y="146"/>
                  </a:cxn>
                  <a:cxn ang="0">
                    <a:pos x="166" y="180"/>
                  </a:cxn>
                  <a:cxn ang="0">
                    <a:pos x="135" y="201"/>
                  </a:cxn>
                  <a:cxn ang="0">
                    <a:pos x="95" y="209"/>
                  </a:cxn>
                  <a:cxn ang="0">
                    <a:pos x="56" y="201"/>
                  </a:cxn>
                  <a:cxn ang="0">
                    <a:pos x="26" y="180"/>
                  </a:cxn>
                  <a:cxn ang="0">
                    <a:pos x="7" y="148"/>
                  </a:cxn>
                  <a:cxn ang="0">
                    <a:pos x="0" y="107"/>
                  </a:cxn>
                  <a:cxn ang="0">
                    <a:pos x="6" y="64"/>
                  </a:cxn>
                  <a:cxn ang="0">
                    <a:pos x="25" y="31"/>
                  </a:cxn>
                  <a:cxn ang="0">
                    <a:pos x="56" y="8"/>
                  </a:cxn>
                  <a:cxn ang="0">
                    <a:pos x="99" y="0"/>
                  </a:cxn>
                  <a:cxn ang="0">
                    <a:pos x="137" y="8"/>
                  </a:cxn>
                  <a:cxn ang="0">
                    <a:pos x="167" y="28"/>
                  </a:cxn>
                  <a:cxn ang="0">
                    <a:pos x="186" y="61"/>
                  </a:cxn>
                  <a:cxn ang="0">
                    <a:pos x="193" y="103"/>
                  </a:cxn>
                  <a:cxn ang="0">
                    <a:pos x="158" y="106"/>
                  </a:cxn>
                  <a:cxn ang="0">
                    <a:pos x="153" y="73"/>
                  </a:cxn>
                  <a:cxn ang="0">
                    <a:pos x="141" y="49"/>
                  </a:cxn>
                  <a:cxn ang="0">
                    <a:pos x="122" y="35"/>
                  </a:cxn>
                  <a:cxn ang="0">
                    <a:pos x="97" y="30"/>
                  </a:cxn>
                  <a:cxn ang="0">
                    <a:pos x="71" y="36"/>
                  </a:cxn>
                  <a:cxn ang="0">
                    <a:pos x="52" y="51"/>
                  </a:cxn>
                  <a:cxn ang="0">
                    <a:pos x="40" y="74"/>
                  </a:cxn>
                  <a:cxn ang="0">
                    <a:pos x="35" y="104"/>
                  </a:cxn>
                  <a:cxn ang="0">
                    <a:pos x="40" y="136"/>
                  </a:cxn>
                  <a:cxn ang="0">
                    <a:pos x="53" y="159"/>
                  </a:cxn>
                  <a:cxn ang="0">
                    <a:pos x="72" y="174"/>
                  </a:cxn>
                  <a:cxn ang="0">
                    <a:pos x="96" y="179"/>
                  </a:cxn>
                  <a:cxn ang="0">
                    <a:pos x="121" y="174"/>
                  </a:cxn>
                  <a:cxn ang="0">
                    <a:pos x="140" y="160"/>
                  </a:cxn>
                  <a:cxn ang="0">
                    <a:pos x="153" y="137"/>
                  </a:cxn>
                  <a:cxn ang="0">
                    <a:pos x="158" y="106"/>
                  </a:cxn>
                </a:cxnLst>
                <a:rect l="0" t="0" r="r" b="b"/>
                <a:pathLst>
                  <a:path w="193" h="209">
                    <a:moveTo>
                      <a:pt x="193" y="103"/>
                    </a:moveTo>
                    <a:cubicBezTo>
                      <a:pt x="193" y="119"/>
                      <a:pt x="191" y="133"/>
                      <a:pt x="186" y="146"/>
                    </a:cubicBezTo>
                    <a:cubicBezTo>
                      <a:pt x="181" y="159"/>
                      <a:pt x="175" y="171"/>
                      <a:pt x="166" y="180"/>
                    </a:cubicBezTo>
                    <a:cubicBezTo>
                      <a:pt x="158" y="189"/>
                      <a:pt x="147" y="196"/>
                      <a:pt x="135" y="201"/>
                    </a:cubicBezTo>
                    <a:cubicBezTo>
                      <a:pt x="123" y="206"/>
                      <a:pt x="110" y="209"/>
                      <a:pt x="95" y="209"/>
                    </a:cubicBezTo>
                    <a:cubicBezTo>
                      <a:pt x="81" y="209"/>
                      <a:pt x="68" y="206"/>
                      <a:pt x="56" y="201"/>
                    </a:cubicBezTo>
                    <a:cubicBezTo>
                      <a:pt x="44" y="196"/>
                      <a:pt x="34" y="189"/>
                      <a:pt x="26" y="180"/>
                    </a:cubicBezTo>
                    <a:cubicBezTo>
                      <a:pt x="18" y="172"/>
                      <a:pt x="11" y="161"/>
                      <a:pt x="7" y="148"/>
                    </a:cubicBezTo>
                    <a:cubicBezTo>
                      <a:pt x="2" y="136"/>
                      <a:pt x="0" y="122"/>
                      <a:pt x="0" y="107"/>
                    </a:cubicBezTo>
                    <a:cubicBezTo>
                      <a:pt x="0" y="92"/>
                      <a:pt x="2" y="77"/>
                      <a:pt x="6" y="64"/>
                    </a:cubicBezTo>
                    <a:cubicBezTo>
                      <a:pt x="11" y="51"/>
                      <a:pt x="17" y="40"/>
                      <a:pt x="25" y="31"/>
                    </a:cubicBezTo>
                    <a:cubicBezTo>
                      <a:pt x="34" y="21"/>
                      <a:pt x="44" y="14"/>
                      <a:pt x="56" y="8"/>
                    </a:cubicBezTo>
                    <a:cubicBezTo>
                      <a:pt x="69" y="3"/>
                      <a:pt x="83" y="0"/>
                      <a:pt x="99" y="0"/>
                    </a:cubicBezTo>
                    <a:cubicBezTo>
                      <a:pt x="113" y="0"/>
                      <a:pt x="125" y="3"/>
                      <a:pt x="137" y="8"/>
                    </a:cubicBezTo>
                    <a:cubicBezTo>
                      <a:pt x="149" y="13"/>
                      <a:pt x="159" y="19"/>
                      <a:pt x="167" y="28"/>
                    </a:cubicBezTo>
                    <a:cubicBezTo>
                      <a:pt x="175" y="37"/>
                      <a:pt x="182" y="48"/>
                      <a:pt x="186" y="61"/>
                    </a:cubicBezTo>
                    <a:cubicBezTo>
                      <a:pt x="191" y="73"/>
                      <a:pt x="193" y="87"/>
                      <a:pt x="193" y="103"/>
                    </a:cubicBezTo>
                    <a:close/>
                    <a:moveTo>
                      <a:pt x="158" y="106"/>
                    </a:moveTo>
                    <a:cubicBezTo>
                      <a:pt x="158" y="93"/>
                      <a:pt x="156" y="82"/>
                      <a:pt x="153" y="73"/>
                    </a:cubicBezTo>
                    <a:cubicBezTo>
                      <a:pt x="150" y="63"/>
                      <a:pt x="146" y="56"/>
                      <a:pt x="141" y="49"/>
                    </a:cubicBezTo>
                    <a:cubicBezTo>
                      <a:pt x="136" y="43"/>
                      <a:pt x="129" y="38"/>
                      <a:pt x="122" y="35"/>
                    </a:cubicBezTo>
                    <a:cubicBezTo>
                      <a:pt x="115" y="32"/>
                      <a:pt x="106" y="30"/>
                      <a:pt x="97" y="30"/>
                    </a:cubicBezTo>
                    <a:cubicBezTo>
                      <a:pt x="88" y="30"/>
                      <a:pt x="79" y="32"/>
                      <a:pt x="71" y="36"/>
                    </a:cubicBezTo>
                    <a:cubicBezTo>
                      <a:pt x="64" y="39"/>
                      <a:pt x="57" y="44"/>
                      <a:pt x="52" y="51"/>
                    </a:cubicBezTo>
                    <a:cubicBezTo>
                      <a:pt x="47" y="57"/>
                      <a:pt x="42" y="65"/>
                      <a:pt x="40" y="74"/>
                    </a:cubicBezTo>
                    <a:cubicBezTo>
                      <a:pt x="37" y="84"/>
                      <a:pt x="35" y="94"/>
                      <a:pt x="35" y="104"/>
                    </a:cubicBezTo>
                    <a:cubicBezTo>
                      <a:pt x="35" y="116"/>
                      <a:pt x="37" y="127"/>
                      <a:pt x="40" y="136"/>
                    </a:cubicBezTo>
                    <a:cubicBezTo>
                      <a:pt x="43" y="145"/>
                      <a:pt x="47" y="153"/>
                      <a:pt x="53" y="159"/>
                    </a:cubicBezTo>
                    <a:cubicBezTo>
                      <a:pt x="58" y="166"/>
                      <a:pt x="64" y="171"/>
                      <a:pt x="72" y="174"/>
                    </a:cubicBezTo>
                    <a:cubicBezTo>
                      <a:pt x="79" y="177"/>
                      <a:pt x="87" y="179"/>
                      <a:pt x="96" y="179"/>
                    </a:cubicBezTo>
                    <a:cubicBezTo>
                      <a:pt x="105" y="179"/>
                      <a:pt x="113" y="177"/>
                      <a:pt x="121" y="174"/>
                    </a:cubicBezTo>
                    <a:cubicBezTo>
                      <a:pt x="128" y="171"/>
                      <a:pt x="135" y="167"/>
                      <a:pt x="140" y="160"/>
                    </a:cubicBezTo>
                    <a:cubicBezTo>
                      <a:pt x="146" y="154"/>
                      <a:pt x="150" y="147"/>
                      <a:pt x="153" y="137"/>
                    </a:cubicBezTo>
                    <a:cubicBezTo>
                      <a:pt x="156" y="128"/>
                      <a:pt x="158" y="118"/>
                      <a:pt x="158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2B2EDA3C-84DE-4175-88D1-1F9DFB1E4D7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226280" y="4959385"/>
                <a:ext cx="108412" cy="169228"/>
              </a:xfrm>
              <a:custGeom>
                <a:avLst/>
                <a:gdLst/>
                <a:ahLst/>
                <a:cxnLst>
                  <a:cxn ang="0">
                    <a:pos x="139" y="137"/>
                  </a:cxn>
                  <a:cxn ang="0">
                    <a:pos x="135" y="169"/>
                  </a:cxn>
                  <a:cxn ang="0">
                    <a:pos x="122" y="194"/>
                  </a:cxn>
                  <a:cxn ang="0">
                    <a:pos x="102" y="211"/>
                  </a:cxn>
                  <a:cxn ang="0">
                    <a:pos x="74" y="217"/>
                  </a:cxn>
                  <a:cxn ang="0">
                    <a:pos x="60" y="215"/>
                  </a:cxn>
                  <a:cxn ang="0">
                    <a:pos x="49" y="211"/>
                  </a:cxn>
                  <a:cxn ang="0">
                    <a:pos x="40" y="204"/>
                  </a:cxn>
                  <a:cxn ang="0">
                    <a:pos x="33" y="195"/>
                  </a:cxn>
                  <a:cxn ang="0">
                    <a:pos x="32" y="195"/>
                  </a:cxn>
                  <a:cxn ang="0">
                    <a:pos x="32" y="213"/>
                  </a:cxn>
                  <a:cxn ang="0">
                    <a:pos x="0" y="213"/>
                  </a:cxn>
                  <a:cxn ang="0">
                    <a:pos x="0" y="0"/>
                  </a:cxn>
                  <a:cxn ang="0">
                    <a:pos x="32" y="0"/>
                  </a:cxn>
                  <a:cxn ang="0">
                    <a:pos x="32" y="92"/>
                  </a:cxn>
                  <a:cxn ang="0">
                    <a:pos x="33" y="92"/>
                  </a:cxn>
                  <a:cxn ang="0">
                    <a:pos x="41" y="82"/>
                  </a:cxn>
                  <a:cxn ang="0">
                    <a:pos x="52" y="73"/>
                  </a:cxn>
                  <a:cxn ang="0">
                    <a:pos x="65" y="68"/>
                  </a:cxn>
                  <a:cxn ang="0">
                    <a:pos x="80" y="66"/>
                  </a:cxn>
                  <a:cxn ang="0">
                    <a:pos x="107" y="72"/>
                  </a:cxn>
                  <a:cxn ang="0">
                    <a:pos x="125" y="87"/>
                  </a:cxn>
                  <a:cxn ang="0">
                    <a:pos x="136" y="110"/>
                  </a:cxn>
                  <a:cxn ang="0">
                    <a:pos x="139" y="137"/>
                  </a:cxn>
                  <a:cxn ang="0">
                    <a:pos x="106" y="137"/>
                  </a:cxn>
                  <a:cxn ang="0">
                    <a:pos x="103" y="118"/>
                  </a:cxn>
                  <a:cxn ang="0">
                    <a:pos x="96" y="104"/>
                  </a:cxn>
                  <a:cxn ang="0">
                    <a:pos x="85" y="95"/>
                  </a:cxn>
                  <a:cxn ang="0">
                    <a:pos x="70" y="92"/>
                  </a:cxn>
                  <a:cxn ang="0">
                    <a:pos x="54" y="95"/>
                  </a:cxn>
                  <a:cxn ang="0">
                    <a:pos x="42" y="104"/>
                  </a:cxn>
                  <a:cxn ang="0">
                    <a:pos x="35" y="118"/>
                  </a:cxn>
                  <a:cxn ang="0">
                    <a:pos x="32" y="135"/>
                  </a:cxn>
                  <a:cxn ang="0">
                    <a:pos x="32" y="154"/>
                  </a:cxn>
                  <a:cxn ang="0">
                    <a:pos x="34" y="168"/>
                  </a:cxn>
                  <a:cxn ang="0">
                    <a:pos x="42" y="180"/>
                  </a:cxn>
                  <a:cxn ang="0">
                    <a:pos x="53" y="187"/>
                  </a:cxn>
                  <a:cxn ang="0">
                    <a:pos x="67" y="190"/>
                  </a:cxn>
                  <a:cxn ang="0">
                    <a:pos x="83" y="187"/>
                  </a:cxn>
                  <a:cxn ang="0">
                    <a:pos x="95" y="177"/>
                  </a:cxn>
                  <a:cxn ang="0">
                    <a:pos x="103" y="160"/>
                  </a:cxn>
                  <a:cxn ang="0">
                    <a:pos x="106" y="137"/>
                  </a:cxn>
                </a:cxnLst>
                <a:rect l="0" t="0" r="r" b="b"/>
                <a:pathLst>
                  <a:path w="139" h="217">
                    <a:moveTo>
                      <a:pt x="139" y="137"/>
                    </a:moveTo>
                    <a:cubicBezTo>
                      <a:pt x="139" y="149"/>
                      <a:pt x="138" y="159"/>
                      <a:pt x="135" y="169"/>
                    </a:cubicBezTo>
                    <a:cubicBezTo>
                      <a:pt x="132" y="179"/>
                      <a:pt x="128" y="187"/>
                      <a:pt x="122" y="194"/>
                    </a:cubicBezTo>
                    <a:cubicBezTo>
                      <a:pt x="117" y="201"/>
                      <a:pt x="110" y="207"/>
                      <a:pt x="102" y="211"/>
                    </a:cubicBezTo>
                    <a:cubicBezTo>
                      <a:pt x="94" y="215"/>
                      <a:pt x="84" y="217"/>
                      <a:pt x="74" y="217"/>
                    </a:cubicBezTo>
                    <a:cubicBezTo>
                      <a:pt x="69" y="217"/>
                      <a:pt x="64" y="216"/>
                      <a:pt x="60" y="215"/>
                    </a:cubicBezTo>
                    <a:cubicBezTo>
                      <a:pt x="56" y="214"/>
                      <a:pt x="52" y="212"/>
                      <a:pt x="49" y="211"/>
                    </a:cubicBezTo>
                    <a:cubicBezTo>
                      <a:pt x="45" y="209"/>
                      <a:pt x="42" y="206"/>
                      <a:pt x="40" y="204"/>
                    </a:cubicBezTo>
                    <a:cubicBezTo>
                      <a:pt x="37" y="201"/>
                      <a:pt x="35" y="198"/>
                      <a:pt x="33" y="195"/>
                    </a:cubicBezTo>
                    <a:cubicBezTo>
                      <a:pt x="32" y="195"/>
                      <a:pt x="32" y="195"/>
                      <a:pt x="32" y="195"/>
                    </a:cubicBezTo>
                    <a:cubicBezTo>
                      <a:pt x="32" y="213"/>
                      <a:pt x="32" y="213"/>
                      <a:pt x="32" y="213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3" y="92"/>
                      <a:pt x="33" y="92"/>
                      <a:pt x="33" y="92"/>
                    </a:cubicBezTo>
                    <a:cubicBezTo>
                      <a:pt x="35" y="88"/>
                      <a:pt x="38" y="85"/>
                      <a:pt x="41" y="82"/>
                    </a:cubicBezTo>
                    <a:cubicBezTo>
                      <a:pt x="44" y="78"/>
                      <a:pt x="48" y="76"/>
                      <a:pt x="52" y="73"/>
                    </a:cubicBezTo>
                    <a:cubicBezTo>
                      <a:pt x="56" y="71"/>
                      <a:pt x="60" y="69"/>
                      <a:pt x="65" y="68"/>
                    </a:cubicBezTo>
                    <a:cubicBezTo>
                      <a:pt x="69" y="67"/>
                      <a:pt x="75" y="66"/>
                      <a:pt x="80" y="66"/>
                    </a:cubicBezTo>
                    <a:cubicBezTo>
                      <a:pt x="91" y="66"/>
                      <a:pt x="100" y="68"/>
                      <a:pt x="107" y="72"/>
                    </a:cubicBezTo>
                    <a:cubicBezTo>
                      <a:pt x="114" y="75"/>
                      <a:pt x="121" y="81"/>
                      <a:pt x="125" y="87"/>
                    </a:cubicBezTo>
                    <a:cubicBezTo>
                      <a:pt x="130" y="94"/>
                      <a:pt x="134" y="101"/>
                      <a:pt x="136" y="110"/>
                    </a:cubicBezTo>
                    <a:cubicBezTo>
                      <a:pt x="138" y="119"/>
                      <a:pt x="139" y="128"/>
                      <a:pt x="139" y="137"/>
                    </a:cubicBezTo>
                    <a:close/>
                    <a:moveTo>
                      <a:pt x="106" y="137"/>
                    </a:moveTo>
                    <a:cubicBezTo>
                      <a:pt x="106" y="130"/>
                      <a:pt x="105" y="124"/>
                      <a:pt x="103" y="118"/>
                    </a:cubicBezTo>
                    <a:cubicBezTo>
                      <a:pt x="102" y="113"/>
                      <a:pt x="99" y="108"/>
                      <a:pt x="96" y="104"/>
                    </a:cubicBezTo>
                    <a:cubicBezTo>
                      <a:pt x="93" y="101"/>
                      <a:pt x="89" y="98"/>
                      <a:pt x="85" y="95"/>
                    </a:cubicBezTo>
                    <a:cubicBezTo>
                      <a:pt x="81" y="93"/>
                      <a:pt x="75" y="92"/>
                      <a:pt x="70" y="92"/>
                    </a:cubicBezTo>
                    <a:cubicBezTo>
                      <a:pt x="64" y="92"/>
                      <a:pt x="59" y="93"/>
                      <a:pt x="54" y="95"/>
                    </a:cubicBezTo>
                    <a:cubicBezTo>
                      <a:pt x="50" y="98"/>
                      <a:pt x="46" y="100"/>
                      <a:pt x="42" y="104"/>
                    </a:cubicBezTo>
                    <a:cubicBezTo>
                      <a:pt x="39" y="108"/>
                      <a:pt x="36" y="112"/>
                      <a:pt x="35" y="118"/>
                    </a:cubicBezTo>
                    <a:cubicBezTo>
                      <a:pt x="33" y="123"/>
                      <a:pt x="32" y="129"/>
                      <a:pt x="32" y="135"/>
                    </a:cubicBezTo>
                    <a:cubicBezTo>
                      <a:pt x="32" y="154"/>
                      <a:pt x="32" y="154"/>
                      <a:pt x="32" y="154"/>
                    </a:cubicBezTo>
                    <a:cubicBezTo>
                      <a:pt x="32" y="159"/>
                      <a:pt x="33" y="164"/>
                      <a:pt x="34" y="168"/>
                    </a:cubicBezTo>
                    <a:cubicBezTo>
                      <a:pt x="36" y="172"/>
                      <a:pt x="39" y="176"/>
                      <a:pt x="42" y="180"/>
                    </a:cubicBezTo>
                    <a:cubicBezTo>
                      <a:pt x="45" y="183"/>
                      <a:pt x="48" y="185"/>
                      <a:pt x="53" y="187"/>
                    </a:cubicBezTo>
                    <a:cubicBezTo>
                      <a:pt x="57" y="189"/>
                      <a:pt x="62" y="190"/>
                      <a:pt x="67" y="190"/>
                    </a:cubicBezTo>
                    <a:cubicBezTo>
                      <a:pt x="73" y="190"/>
                      <a:pt x="78" y="189"/>
                      <a:pt x="83" y="187"/>
                    </a:cubicBezTo>
                    <a:cubicBezTo>
                      <a:pt x="88" y="185"/>
                      <a:pt x="92" y="181"/>
                      <a:pt x="95" y="177"/>
                    </a:cubicBezTo>
                    <a:cubicBezTo>
                      <a:pt x="99" y="172"/>
                      <a:pt x="101" y="167"/>
                      <a:pt x="103" y="160"/>
                    </a:cubicBezTo>
                    <a:cubicBezTo>
                      <a:pt x="105" y="153"/>
                      <a:pt x="106" y="146"/>
                      <a:pt x="106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70168D02-9B20-4AE7-971C-9535679EEB7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356837" y="5011608"/>
                <a:ext cx="64783" cy="114031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5" y="31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2" y="73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2"/>
                      <a:pt x="76" y="31"/>
                      <a:pt x="75" y="31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5" y="30"/>
                      <a:pt x="52" y="32"/>
                    </a:cubicBezTo>
                    <a:cubicBezTo>
                      <a:pt x="48" y="34"/>
                      <a:pt x="44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3" y="60"/>
                      <a:pt x="32" y="66"/>
                      <a:pt x="32" y="73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2" y="13"/>
                      <a:pt x="45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7ABD9A18-E345-4A7A-AA0B-5269C62305F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432527" y="4958394"/>
                <a:ext cx="31069" cy="16724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3" y="34"/>
                      <a:pt x="30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FD6D23F7-DB2C-47EF-BD56-B04F41BC7B9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481775" y="5010947"/>
                <a:ext cx="109073" cy="167906"/>
              </a:xfrm>
              <a:custGeom>
                <a:avLst/>
                <a:gdLst/>
                <a:ahLst/>
                <a:cxnLst>
                  <a:cxn ang="0">
                    <a:pos x="135" y="166"/>
                  </a:cxn>
                  <a:cxn ang="0">
                    <a:pos x="121" y="192"/>
                  </a:cxn>
                  <a:cxn ang="0">
                    <a:pos x="96" y="209"/>
                  </a:cxn>
                  <a:cxn ang="0">
                    <a:pos x="59" y="215"/>
                  </a:cxn>
                  <a:cxn ang="0">
                    <a:pos x="44" y="214"/>
                  </a:cxn>
                  <a:cxn ang="0">
                    <a:pos x="31" y="212"/>
                  </a:cxn>
                  <a:cxn ang="0">
                    <a:pos x="20" y="209"/>
                  </a:cxn>
                  <a:cxn ang="0">
                    <a:pos x="11" y="206"/>
                  </a:cxn>
                  <a:cxn ang="0">
                    <a:pos x="11" y="175"/>
                  </a:cxn>
                  <a:cxn ang="0">
                    <a:pos x="21" y="180"/>
                  </a:cxn>
                  <a:cxn ang="0">
                    <a:pos x="32" y="184"/>
                  </a:cxn>
                  <a:cxn ang="0">
                    <a:pos x="45" y="187"/>
                  </a:cxn>
                  <a:cxn ang="0">
                    <a:pos x="58" y="189"/>
                  </a:cxn>
                  <a:cxn ang="0">
                    <a:pos x="81" y="185"/>
                  </a:cxn>
                  <a:cxn ang="0">
                    <a:pos x="96" y="174"/>
                  </a:cxn>
                  <a:cxn ang="0">
                    <a:pos x="105" y="158"/>
                  </a:cxn>
                  <a:cxn ang="0">
                    <a:pos x="108" y="138"/>
                  </a:cxn>
                  <a:cxn ang="0">
                    <a:pos x="108" y="124"/>
                  </a:cxn>
                  <a:cxn ang="0">
                    <a:pos x="107" y="124"/>
                  </a:cxn>
                  <a:cxn ang="0">
                    <a:pos x="88" y="144"/>
                  </a:cxn>
                  <a:cxn ang="0">
                    <a:pos x="60" y="151"/>
                  </a:cxn>
                  <a:cxn ang="0">
                    <a:pos x="35" y="146"/>
                  </a:cxn>
                  <a:cxn ang="0">
                    <a:pos x="16" y="131"/>
                  </a:cxn>
                  <a:cxn ang="0">
                    <a:pos x="4" y="109"/>
                  </a:cxn>
                  <a:cxn ang="0">
                    <a:pos x="0" y="80"/>
                  </a:cxn>
                  <a:cxn ang="0">
                    <a:pos x="5" y="47"/>
                  </a:cxn>
                  <a:cxn ang="0">
                    <a:pos x="18" y="22"/>
                  </a:cxn>
                  <a:cxn ang="0">
                    <a:pos x="39" y="5"/>
                  </a:cxn>
                  <a:cxn ang="0">
                    <a:pos x="66" y="0"/>
                  </a:cxn>
                  <a:cxn ang="0">
                    <a:pos x="91" y="6"/>
                  </a:cxn>
                  <a:cxn ang="0">
                    <a:pos x="107" y="21"/>
                  </a:cxn>
                  <a:cxn ang="0">
                    <a:pos x="108" y="21"/>
                  </a:cxn>
                  <a:cxn ang="0">
                    <a:pos x="108" y="3"/>
                  </a:cxn>
                  <a:cxn ang="0">
                    <a:pos x="140" y="3"/>
                  </a:cxn>
                  <a:cxn ang="0">
                    <a:pos x="140" y="134"/>
                  </a:cxn>
                  <a:cxn ang="0">
                    <a:pos x="135" y="166"/>
                  </a:cxn>
                  <a:cxn ang="0">
                    <a:pos x="108" y="63"/>
                  </a:cxn>
                  <a:cxn ang="0">
                    <a:pos x="105" y="49"/>
                  </a:cxn>
                  <a:cxn ang="0">
                    <a:pos x="98" y="37"/>
                  </a:cxn>
                  <a:cxn ang="0">
                    <a:pos x="87" y="29"/>
                  </a:cxn>
                  <a:cxn ang="0">
                    <a:pos x="73" y="26"/>
                  </a:cxn>
                  <a:cxn ang="0">
                    <a:pos x="57" y="30"/>
                  </a:cxn>
                  <a:cxn ang="0">
                    <a:pos x="44" y="39"/>
                  </a:cxn>
                  <a:cxn ang="0">
                    <a:pos x="37" y="56"/>
                  </a:cxn>
                  <a:cxn ang="0">
                    <a:pos x="34" y="79"/>
                  </a:cxn>
                  <a:cxn ang="0">
                    <a:pos x="36" y="97"/>
                  </a:cxn>
                  <a:cxn ang="0">
                    <a:pos x="43" y="111"/>
                  </a:cxn>
                  <a:cxn ang="0">
                    <a:pos x="55" y="121"/>
                  </a:cxn>
                  <a:cxn ang="0">
                    <a:pos x="70" y="124"/>
                  </a:cxn>
                  <a:cxn ang="0">
                    <a:pos x="85" y="121"/>
                  </a:cxn>
                  <a:cxn ang="0">
                    <a:pos x="97" y="112"/>
                  </a:cxn>
                  <a:cxn ang="0">
                    <a:pos x="105" y="98"/>
                  </a:cxn>
                  <a:cxn ang="0">
                    <a:pos x="108" y="80"/>
                  </a:cxn>
                  <a:cxn ang="0">
                    <a:pos x="108" y="63"/>
                  </a:cxn>
                </a:cxnLst>
                <a:rect l="0" t="0" r="r" b="b"/>
                <a:pathLst>
                  <a:path w="140" h="215">
                    <a:moveTo>
                      <a:pt x="135" y="166"/>
                    </a:moveTo>
                    <a:cubicBezTo>
                      <a:pt x="132" y="176"/>
                      <a:pt x="127" y="185"/>
                      <a:pt x="121" y="192"/>
                    </a:cubicBezTo>
                    <a:cubicBezTo>
                      <a:pt x="114" y="199"/>
                      <a:pt x="106" y="205"/>
                      <a:pt x="96" y="209"/>
                    </a:cubicBezTo>
                    <a:cubicBezTo>
                      <a:pt x="85" y="213"/>
                      <a:pt x="73" y="215"/>
                      <a:pt x="59" y="215"/>
                    </a:cubicBezTo>
                    <a:cubicBezTo>
                      <a:pt x="54" y="215"/>
                      <a:pt x="49" y="214"/>
                      <a:pt x="44" y="214"/>
                    </a:cubicBezTo>
                    <a:cubicBezTo>
                      <a:pt x="39" y="213"/>
                      <a:pt x="35" y="213"/>
                      <a:pt x="31" y="212"/>
                    </a:cubicBezTo>
                    <a:cubicBezTo>
                      <a:pt x="26" y="211"/>
                      <a:pt x="23" y="210"/>
                      <a:pt x="20" y="209"/>
                    </a:cubicBezTo>
                    <a:cubicBezTo>
                      <a:pt x="16" y="208"/>
                      <a:pt x="14" y="207"/>
                      <a:pt x="11" y="206"/>
                    </a:cubicBezTo>
                    <a:cubicBezTo>
                      <a:pt x="11" y="175"/>
                      <a:pt x="11" y="175"/>
                      <a:pt x="11" y="175"/>
                    </a:cubicBezTo>
                    <a:cubicBezTo>
                      <a:pt x="15" y="177"/>
                      <a:pt x="18" y="178"/>
                      <a:pt x="21" y="180"/>
                    </a:cubicBezTo>
                    <a:cubicBezTo>
                      <a:pt x="25" y="182"/>
                      <a:pt x="28" y="183"/>
                      <a:pt x="32" y="184"/>
                    </a:cubicBezTo>
                    <a:cubicBezTo>
                      <a:pt x="36" y="186"/>
                      <a:pt x="40" y="187"/>
                      <a:pt x="45" y="187"/>
                    </a:cubicBezTo>
                    <a:cubicBezTo>
                      <a:pt x="49" y="188"/>
                      <a:pt x="54" y="189"/>
                      <a:pt x="58" y="189"/>
                    </a:cubicBezTo>
                    <a:cubicBezTo>
                      <a:pt x="67" y="189"/>
                      <a:pt x="75" y="187"/>
                      <a:pt x="81" y="185"/>
                    </a:cubicBezTo>
                    <a:cubicBezTo>
                      <a:pt x="87" y="182"/>
                      <a:pt x="92" y="179"/>
                      <a:pt x="96" y="174"/>
                    </a:cubicBezTo>
                    <a:cubicBezTo>
                      <a:pt x="100" y="170"/>
                      <a:pt x="103" y="164"/>
                      <a:pt x="105" y="158"/>
                    </a:cubicBezTo>
                    <a:cubicBezTo>
                      <a:pt x="107" y="152"/>
                      <a:pt x="108" y="145"/>
                      <a:pt x="108" y="13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2" y="133"/>
                      <a:pt x="96" y="139"/>
                      <a:pt x="88" y="144"/>
                    </a:cubicBezTo>
                    <a:cubicBezTo>
                      <a:pt x="81" y="148"/>
                      <a:pt x="71" y="151"/>
                      <a:pt x="60" y="151"/>
                    </a:cubicBezTo>
                    <a:cubicBezTo>
                      <a:pt x="51" y="151"/>
                      <a:pt x="43" y="149"/>
                      <a:pt x="35" y="146"/>
                    </a:cubicBezTo>
                    <a:cubicBezTo>
                      <a:pt x="28" y="142"/>
                      <a:pt x="22" y="137"/>
                      <a:pt x="16" y="131"/>
                    </a:cubicBezTo>
                    <a:cubicBezTo>
                      <a:pt x="11" y="125"/>
                      <a:pt x="7" y="118"/>
                      <a:pt x="4" y="109"/>
                    </a:cubicBezTo>
                    <a:cubicBezTo>
                      <a:pt x="2" y="100"/>
                      <a:pt x="0" y="91"/>
                      <a:pt x="0" y="80"/>
                    </a:cubicBezTo>
                    <a:cubicBezTo>
                      <a:pt x="0" y="68"/>
                      <a:pt x="2" y="57"/>
                      <a:pt x="5" y="47"/>
                    </a:cubicBezTo>
                    <a:cubicBezTo>
                      <a:pt x="8" y="37"/>
                      <a:pt x="12" y="29"/>
                      <a:pt x="18" y="22"/>
                    </a:cubicBezTo>
                    <a:cubicBezTo>
                      <a:pt x="24" y="15"/>
                      <a:pt x="31" y="9"/>
                      <a:pt x="39" y="5"/>
                    </a:cubicBezTo>
                    <a:cubicBezTo>
                      <a:pt x="47" y="2"/>
                      <a:pt x="56" y="0"/>
                      <a:pt x="66" y="0"/>
                    </a:cubicBezTo>
                    <a:cubicBezTo>
                      <a:pt x="76" y="0"/>
                      <a:pt x="84" y="2"/>
                      <a:pt x="91" y="6"/>
                    </a:cubicBezTo>
                    <a:cubicBezTo>
                      <a:pt x="98" y="10"/>
                      <a:pt x="103" y="15"/>
                      <a:pt x="107" y="21"/>
                    </a:cubicBezTo>
                    <a:cubicBezTo>
                      <a:pt x="108" y="21"/>
                      <a:pt x="108" y="21"/>
                      <a:pt x="108" y="21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40" y="3"/>
                      <a:pt x="140" y="3"/>
                      <a:pt x="140" y="3"/>
                    </a:cubicBezTo>
                    <a:cubicBezTo>
                      <a:pt x="140" y="134"/>
                      <a:pt x="140" y="134"/>
                      <a:pt x="140" y="134"/>
                    </a:cubicBezTo>
                    <a:cubicBezTo>
                      <a:pt x="140" y="145"/>
                      <a:pt x="138" y="156"/>
                      <a:pt x="135" y="166"/>
                    </a:cubicBezTo>
                    <a:close/>
                    <a:moveTo>
                      <a:pt x="108" y="63"/>
                    </a:moveTo>
                    <a:cubicBezTo>
                      <a:pt x="108" y="59"/>
                      <a:pt x="107" y="54"/>
                      <a:pt x="105" y="49"/>
                    </a:cubicBezTo>
                    <a:cubicBezTo>
                      <a:pt x="103" y="45"/>
                      <a:pt x="101" y="41"/>
                      <a:pt x="98" y="37"/>
                    </a:cubicBezTo>
                    <a:cubicBezTo>
                      <a:pt x="95" y="34"/>
                      <a:pt x="91" y="31"/>
                      <a:pt x="87" y="29"/>
                    </a:cubicBezTo>
                    <a:cubicBezTo>
                      <a:pt x="83" y="27"/>
                      <a:pt x="78" y="26"/>
                      <a:pt x="73" y="26"/>
                    </a:cubicBezTo>
                    <a:cubicBezTo>
                      <a:pt x="67" y="26"/>
                      <a:pt x="61" y="27"/>
                      <a:pt x="57" y="30"/>
                    </a:cubicBezTo>
                    <a:cubicBezTo>
                      <a:pt x="52" y="32"/>
                      <a:pt x="48" y="35"/>
                      <a:pt x="44" y="39"/>
                    </a:cubicBezTo>
                    <a:cubicBezTo>
                      <a:pt x="41" y="44"/>
                      <a:pt x="39" y="49"/>
                      <a:pt x="37" y="56"/>
                    </a:cubicBezTo>
                    <a:cubicBezTo>
                      <a:pt x="35" y="62"/>
                      <a:pt x="34" y="70"/>
                      <a:pt x="34" y="79"/>
                    </a:cubicBezTo>
                    <a:cubicBezTo>
                      <a:pt x="34" y="85"/>
                      <a:pt x="35" y="91"/>
                      <a:pt x="36" y="97"/>
                    </a:cubicBezTo>
                    <a:cubicBezTo>
                      <a:pt x="38" y="102"/>
                      <a:pt x="40" y="107"/>
                      <a:pt x="43" y="111"/>
                    </a:cubicBezTo>
                    <a:cubicBezTo>
                      <a:pt x="46" y="115"/>
                      <a:pt x="50" y="118"/>
                      <a:pt x="55" y="121"/>
                    </a:cubicBezTo>
                    <a:cubicBezTo>
                      <a:pt x="59" y="123"/>
                      <a:pt x="64" y="124"/>
                      <a:pt x="70" y="124"/>
                    </a:cubicBezTo>
                    <a:cubicBezTo>
                      <a:pt x="75" y="124"/>
                      <a:pt x="80" y="123"/>
                      <a:pt x="85" y="121"/>
                    </a:cubicBezTo>
                    <a:cubicBezTo>
                      <a:pt x="90" y="119"/>
                      <a:pt x="94" y="116"/>
                      <a:pt x="97" y="112"/>
                    </a:cubicBezTo>
                    <a:cubicBezTo>
                      <a:pt x="100" y="108"/>
                      <a:pt x="103" y="104"/>
                      <a:pt x="105" y="98"/>
                    </a:cubicBezTo>
                    <a:cubicBezTo>
                      <a:pt x="107" y="93"/>
                      <a:pt x="108" y="86"/>
                      <a:pt x="108" y="80"/>
                    </a:cubicBezTo>
                    <a:lnTo>
                      <a:pt x="108" y="6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BCEDD0E8-61A9-4852-922E-0E5070AA193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611340" y="5010947"/>
                <a:ext cx="93538" cy="117666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71153A28-E9C2-448E-BBAD-D5991FE8AB5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721405" y="4959385"/>
                <a:ext cx="109073" cy="169228"/>
              </a:xfrm>
              <a:custGeom>
                <a:avLst/>
                <a:gdLst/>
                <a:ahLst/>
                <a:cxnLst>
                  <a:cxn ang="0">
                    <a:pos x="107" y="213"/>
                  </a:cxn>
                  <a:cxn ang="0">
                    <a:pos x="107" y="191"/>
                  </a:cxn>
                  <a:cxn ang="0">
                    <a:pos x="107" y="191"/>
                  </a:cxn>
                  <a:cxn ang="0">
                    <a:pos x="98" y="201"/>
                  </a:cxn>
                  <a:cxn ang="0">
                    <a:pos x="88" y="210"/>
                  </a:cxn>
                  <a:cxn ang="0">
                    <a:pos x="75" y="215"/>
                  </a:cxn>
                  <a:cxn ang="0">
                    <a:pos x="59" y="217"/>
                  </a:cxn>
                  <a:cxn ang="0">
                    <a:pos x="36" y="212"/>
                  </a:cxn>
                  <a:cxn ang="0">
                    <a:pos x="17" y="198"/>
                  </a:cxn>
                  <a:cxn ang="0">
                    <a:pos x="4" y="176"/>
                  </a:cxn>
                  <a:cxn ang="0">
                    <a:pos x="0" y="145"/>
                  </a:cxn>
                  <a:cxn ang="0">
                    <a:pos x="5" y="112"/>
                  </a:cxn>
                  <a:cxn ang="0">
                    <a:pos x="18" y="87"/>
                  </a:cxn>
                  <a:cxn ang="0">
                    <a:pos x="39" y="71"/>
                  </a:cxn>
                  <a:cxn ang="0">
                    <a:pos x="66" y="66"/>
                  </a:cxn>
                  <a:cxn ang="0">
                    <a:pos x="80" y="67"/>
                  </a:cxn>
                  <a:cxn ang="0">
                    <a:pos x="91" y="72"/>
                  </a:cxn>
                  <a:cxn ang="0">
                    <a:pos x="100" y="79"/>
                  </a:cxn>
                  <a:cxn ang="0">
                    <a:pos x="107" y="87"/>
                  </a:cxn>
                  <a:cxn ang="0">
                    <a:pos x="107" y="87"/>
                  </a:cxn>
                  <a:cxn ang="0">
                    <a:pos x="107" y="0"/>
                  </a:cxn>
                  <a:cxn ang="0">
                    <a:pos x="140" y="0"/>
                  </a:cxn>
                  <a:cxn ang="0">
                    <a:pos x="140" y="213"/>
                  </a:cxn>
                  <a:cxn ang="0">
                    <a:pos x="107" y="213"/>
                  </a:cxn>
                  <a:cxn ang="0">
                    <a:pos x="107" y="129"/>
                  </a:cxn>
                  <a:cxn ang="0">
                    <a:pos x="105" y="115"/>
                  </a:cxn>
                  <a:cxn ang="0">
                    <a:pos x="97" y="103"/>
                  </a:cxn>
                  <a:cxn ang="0">
                    <a:pos x="86" y="95"/>
                  </a:cxn>
                  <a:cxn ang="0">
                    <a:pos x="72" y="92"/>
                  </a:cxn>
                  <a:cxn ang="0">
                    <a:pos x="55" y="96"/>
                  </a:cxn>
                  <a:cxn ang="0">
                    <a:pos x="43" y="106"/>
                  </a:cxn>
                  <a:cxn ang="0">
                    <a:pos x="36" y="123"/>
                  </a:cxn>
                  <a:cxn ang="0">
                    <a:pos x="34" y="144"/>
                  </a:cxn>
                  <a:cxn ang="0">
                    <a:pos x="36" y="164"/>
                  </a:cxn>
                  <a:cxn ang="0">
                    <a:pos x="44" y="179"/>
                  </a:cxn>
                  <a:cxn ang="0">
                    <a:pos x="56" y="187"/>
                  </a:cxn>
                  <a:cxn ang="0">
                    <a:pos x="70" y="190"/>
                  </a:cxn>
                  <a:cxn ang="0">
                    <a:pos x="85" y="187"/>
                  </a:cxn>
                  <a:cxn ang="0">
                    <a:pos x="96" y="178"/>
                  </a:cxn>
                  <a:cxn ang="0">
                    <a:pos x="104" y="164"/>
                  </a:cxn>
                  <a:cxn ang="0">
                    <a:pos x="107" y="145"/>
                  </a:cxn>
                  <a:cxn ang="0">
                    <a:pos x="107" y="129"/>
                  </a:cxn>
                </a:cxnLst>
                <a:rect l="0" t="0" r="r" b="b"/>
                <a:pathLst>
                  <a:path w="140" h="217">
                    <a:moveTo>
                      <a:pt x="107" y="213"/>
                    </a:move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7" y="191"/>
                      <a:pt x="107" y="191"/>
                      <a:pt x="107" y="191"/>
                    </a:cubicBezTo>
                    <a:cubicBezTo>
                      <a:pt x="104" y="195"/>
                      <a:pt x="102" y="198"/>
                      <a:pt x="98" y="201"/>
                    </a:cubicBezTo>
                    <a:cubicBezTo>
                      <a:pt x="95" y="205"/>
                      <a:pt x="92" y="207"/>
                      <a:pt x="88" y="210"/>
                    </a:cubicBezTo>
                    <a:cubicBezTo>
                      <a:pt x="84" y="212"/>
                      <a:pt x="80" y="214"/>
                      <a:pt x="75" y="215"/>
                    </a:cubicBezTo>
                    <a:cubicBezTo>
                      <a:pt x="70" y="216"/>
                      <a:pt x="65" y="217"/>
                      <a:pt x="59" y="217"/>
                    </a:cubicBezTo>
                    <a:cubicBezTo>
                      <a:pt x="51" y="217"/>
                      <a:pt x="43" y="215"/>
                      <a:pt x="36" y="212"/>
                    </a:cubicBezTo>
                    <a:cubicBezTo>
                      <a:pt x="28" y="209"/>
                      <a:pt x="22" y="204"/>
                      <a:pt x="17" y="198"/>
                    </a:cubicBezTo>
                    <a:cubicBezTo>
                      <a:pt x="11" y="192"/>
                      <a:pt x="7" y="185"/>
                      <a:pt x="4" y="176"/>
                    </a:cubicBezTo>
                    <a:cubicBezTo>
                      <a:pt x="1" y="167"/>
                      <a:pt x="0" y="156"/>
                      <a:pt x="0" y="145"/>
                    </a:cubicBezTo>
                    <a:cubicBezTo>
                      <a:pt x="0" y="133"/>
                      <a:pt x="1" y="122"/>
                      <a:pt x="5" y="112"/>
                    </a:cubicBezTo>
                    <a:cubicBezTo>
                      <a:pt x="8" y="102"/>
                      <a:pt x="12" y="94"/>
                      <a:pt x="18" y="87"/>
                    </a:cubicBezTo>
                    <a:cubicBezTo>
                      <a:pt x="24" y="80"/>
                      <a:pt x="31" y="75"/>
                      <a:pt x="39" y="71"/>
                    </a:cubicBezTo>
                    <a:cubicBezTo>
                      <a:pt x="47" y="68"/>
                      <a:pt x="56" y="66"/>
                      <a:pt x="66" y="66"/>
                    </a:cubicBezTo>
                    <a:cubicBezTo>
                      <a:pt x="71" y="66"/>
                      <a:pt x="75" y="66"/>
                      <a:pt x="80" y="67"/>
                    </a:cubicBezTo>
                    <a:cubicBezTo>
                      <a:pt x="84" y="69"/>
                      <a:pt x="88" y="70"/>
                      <a:pt x="91" y="72"/>
                    </a:cubicBezTo>
                    <a:cubicBezTo>
                      <a:pt x="94" y="74"/>
                      <a:pt x="97" y="76"/>
                      <a:pt x="100" y="79"/>
                    </a:cubicBezTo>
                    <a:cubicBezTo>
                      <a:pt x="103" y="81"/>
                      <a:pt x="105" y="84"/>
                      <a:pt x="107" y="87"/>
                    </a:cubicBezTo>
                    <a:cubicBezTo>
                      <a:pt x="107" y="87"/>
                      <a:pt x="107" y="87"/>
                      <a:pt x="107" y="87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0" y="213"/>
                      <a:pt x="140" y="213"/>
                      <a:pt x="140" y="213"/>
                    </a:cubicBezTo>
                    <a:lnTo>
                      <a:pt x="107" y="213"/>
                    </a:lnTo>
                    <a:close/>
                    <a:moveTo>
                      <a:pt x="107" y="129"/>
                    </a:moveTo>
                    <a:cubicBezTo>
                      <a:pt x="107" y="124"/>
                      <a:pt x="106" y="119"/>
                      <a:pt x="105" y="115"/>
                    </a:cubicBezTo>
                    <a:cubicBezTo>
                      <a:pt x="103" y="110"/>
                      <a:pt x="100" y="106"/>
                      <a:pt x="97" y="103"/>
                    </a:cubicBezTo>
                    <a:cubicBezTo>
                      <a:pt x="94" y="100"/>
                      <a:pt x="90" y="97"/>
                      <a:pt x="86" y="95"/>
                    </a:cubicBezTo>
                    <a:cubicBezTo>
                      <a:pt x="82" y="93"/>
                      <a:pt x="77" y="92"/>
                      <a:pt x="72" y="92"/>
                    </a:cubicBezTo>
                    <a:cubicBezTo>
                      <a:pt x="66" y="92"/>
                      <a:pt x="60" y="94"/>
                      <a:pt x="55" y="96"/>
                    </a:cubicBezTo>
                    <a:cubicBezTo>
                      <a:pt x="50" y="98"/>
                      <a:pt x="46" y="102"/>
                      <a:pt x="43" y="106"/>
                    </a:cubicBezTo>
                    <a:cubicBezTo>
                      <a:pt x="40" y="111"/>
                      <a:pt x="37" y="116"/>
                      <a:pt x="36" y="123"/>
                    </a:cubicBezTo>
                    <a:cubicBezTo>
                      <a:pt x="34" y="129"/>
                      <a:pt x="34" y="136"/>
                      <a:pt x="34" y="144"/>
                    </a:cubicBezTo>
                    <a:cubicBezTo>
                      <a:pt x="34" y="152"/>
                      <a:pt x="34" y="158"/>
                      <a:pt x="36" y="164"/>
                    </a:cubicBezTo>
                    <a:cubicBezTo>
                      <a:pt x="38" y="170"/>
                      <a:pt x="41" y="175"/>
                      <a:pt x="44" y="179"/>
                    </a:cubicBezTo>
                    <a:cubicBezTo>
                      <a:pt x="47" y="182"/>
                      <a:pt x="51" y="185"/>
                      <a:pt x="56" y="187"/>
                    </a:cubicBezTo>
                    <a:cubicBezTo>
                      <a:pt x="60" y="189"/>
                      <a:pt x="65" y="190"/>
                      <a:pt x="70" y="190"/>
                    </a:cubicBezTo>
                    <a:cubicBezTo>
                      <a:pt x="75" y="190"/>
                      <a:pt x="80" y="189"/>
                      <a:pt x="85" y="187"/>
                    </a:cubicBezTo>
                    <a:cubicBezTo>
                      <a:pt x="89" y="185"/>
                      <a:pt x="93" y="182"/>
                      <a:pt x="96" y="178"/>
                    </a:cubicBezTo>
                    <a:cubicBezTo>
                      <a:pt x="100" y="174"/>
                      <a:pt x="102" y="170"/>
                      <a:pt x="104" y="164"/>
                    </a:cubicBezTo>
                    <a:cubicBezTo>
                      <a:pt x="106" y="158"/>
                      <a:pt x="107" y="152"/>
                      <a:pt x="107" y="145"/>
                    </a:cubicBezTo>
                    <a:lnTo>
                      <a:pt x="107" y="1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9" name="Freeform 32">
                <a:extLst>
                  <a:ext uri="{FF2B5EF4-FFF2-40B4-BE49-F238E27FC236}">
                    <a16:creationId xmlns:a16="http://schemas.microsoft.com/office/drawing/2014/main" id="{059168B7-1418-42AE-8D00-72FDA0E3870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851632" y="5010947"/>
                <a:ext cx="115683" cy="117666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3" y="106"/>
                  </a:cxn>
                  <a:cxn ang="0">
                    <a:pos x="127" y="130"/>
                  </a:cxn>
                  <a:cxn ang="0">
                    <a:pos x="104" y="145"/>
                  </a:cxn>
                  <a:cxn ang="0">
                    <a:pos x="73" y="151"/>
                  </a:cxn>
                  <a:cxn ang="0">
                    <a:pos x="43" y="145"/>
                  </a:cxn>
                  <a:cxn ang="0">
                    <a:pos x="20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6" y="44"/>
                  </a:cxn>
                  <a:cxn ang="0">
                    <a:pos x="21" y="19"/>
                  </a:cxn>
                  <a:cxn ang="0">
                    <a:pos x="46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30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4" y="39"/>
                  </a:cxn>
                  <a:cxn ang="0">
                    <a:pos x="75" y="26"/>
                  </a:cxn>
                  <a:cxn ang="0">
                    <a:pos x="58" y="29"/>
                  </a:cxn>
                  <a:cxn ang="0">
                    <a:pos x="46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3" y="106"/>
                    </a:cubicBezTo>
                    <a:cubicBezTo>
                      <a:pt x="139" y="115"/>
                      <a:pt x="134" y="124"/>
                      <a:pt x="127" y="130"/>
                    </a:cubicBezTo>
                    <a:cubicBezTo>
                      <a:pt x="121" y="137"/>
                      <a:pt x="113" y="142"/>
                      <a:pt x="104" y="145"/>
                    </a:cubicBezTo>
                    <a:cubicBezTo>
                      <a:pt x="95" y="149"/>
                      <a:pt x="84" y="151"/>
                      <a:pt x="73" y="151"/>
                    </a:cubicBezTo>
                    <a:cubicBezTo>
                      <a:pt x="62" y="151"/>
                      <a:pt x="52" y="149"/>
                      <a:pt x="43" y="145"/>
                    </a:cubicBezTo>
                    <a:cubicBezTo>
                      <a:pt x="34" y="142"/>
                      <a:pt x="26" y="137"/>
                      <a:pt x="20" y="131"/>
                    </a:cubicBezTo>
                    <a:cubicBezTo>
                      <a:pt x="13" y="124"/>
                      <a:pt x="9" y="117"/>
                      <a:pt x="5" y="107"/>
                    </a:cubicBezTo>
                    <a:cubicBezTo>
                      <a:pt x="2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6" y="44"/>
                    </a:cubicBezTo>
                    <a:cubicBezTo>
                      <a:pt x="10" y="34"/>
                      <a:pt x="15" y="26"/>
                      <a:pt x="21" y="19"/>
                    </a:cubicBezTo>
                    <a:cubicBezTo>
                      <a:pt x="28" y="13"/>
                      <a:pt x="36" y="8"/>
                      <a:pt x="46" y="5"/>
                    </a:cubicBezTo>
                    <a:cubicBezTo>
                      <a:pt x="55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4" y="14"/>
                      <a:pt x="130" y="20"/>
                    </a:cubicBezTo>
                    <a:cubicBezTo>
                      <a:pt x="136" y="27"/>
                      <a:pt x="140" y="35"/>
                      <a:pt x="143" y="44"/>
                    </a:cubicBezTo>
                    <a:cubicBezTo>
                      <a:pt x="147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1" y="47"/>
                      <a:pt x="104" y="39"/>
                    </a:cubicBezTo>
                    <a:cubicBezTo>
                      <a:pt x="97" y="31"/>
                      <a:pt x="87" y="26"/>
                      <a:pt x="75" y="26"/>
                    </a:cubicBezTo>
                    <a:cubicBezTo>
                      <a:pt x="69" y="26"/>
                      <a:pt x="63" y="27"/>
                      <a:pt x="58" y="29"/>
                    </a:cubicBezTo>
                    <a:cubicBezTo>
                      <a:pt x="54" y="31"/>
                      <a:pt x="49" y="34"/>
                      <a:pt x="46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2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9" y="124"/>
                      <a:pt x="75" y="124"/>
                    </a:cubicBezTo>
                    <a:cubicBezTo>
                      <a:pt x="88" y="124"/>
                      <a:pt x="98" y="120"/>
                      <a:pt x="104" y="112"/>
                    </a:cubicBezTo>
                    <a:cubicBezTo>
                      <a:pt x="111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B4C8A5-44BD-4AA5-AF55-818B5F07D8B2}"/>
                </a:ext>
              </a:extLst>
            </p:cNvPr>
            <p:cNvGrpSpPr/>
            <p:nvPr/>
          </p:nvGrpSpPr>
          <p:grpSpPr bwMode="black">
            <a:xfrm>
              <a:off x="5454161" y="4709776"/>
              <a:ext cx="863040" cy="174483"/>
              <a:chOff x="5513886" y="4978012"/>
              <a:chExt cx="866327" cy="181218"/>
            </a:xfrm>
            <a:grpFill/>
            <a:effectLst/>
          </p:grpSpPr>
          <p:sp>
            <p:nvSpPr>
              <p:cNvPr id="185" name="Freeform 29">
                <a:extLst>
                  <a:ext uri="{FF2B5EF4-FFF2-40B4-BE49-F238E27FC236}">
                    <a16:creationId xmlns:a16="http://schemas.microsoft.com/office/drawing/2014/main" id="{7077EE77-2DB4-4668-89D2-94E3B34E812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513886" y="5034213"/>
                <a:ext cx="92520" cy="125017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1" y="151"/>
                  </a:cxn>
                  <a:cxn ang="0">
                    <a:pos x="42" y="145"/>
                  </a:cxn>
                  <a:cxn ang="0">
                    <a:pos x="19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5" y="46"/>
                  </a:cxn>
                  <a:cxn ang="0">
                    <a:pos x="21" y="22"/>
                  </a:cxn>
                  <a:cxn ang="0">
                    <a:pos x="45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6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8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1" y="151"/>
                    </a:cubicBezTo>
                    <a:cubicBezTo>
                      <a:pt x="60" y="151"/>
                      <a:pt x="51" y="149"/>
                      <a:pt x="42" y="145"/>
                    </a:cubicBezTo>
                    <a:cubicBezTo>
                      <a:pt x="33" y="142"/>
                      <a:pt x="25" y="137"/>
                      <a:pt x="19" y="130"/>
                    </a:cubicBezTo>
                    <a:cubicBezTo>
                      <a:pt x="13" y="124"/>
                      <a:pt x="8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5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5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1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6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7" y="34"/>
                      <a:pt x="102" y="32"/>
                      <a:pt x="97" y="30"/>
                    </a:cubicBezTo>
                    <a:cubicBezTo>
                      <a:pt x="91" y="27"/>
                      <a:pt x="85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39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49" y="115"/>
                      <a:pt x="54" y="119"/>
                      <a:pt x="60" y="121"/>
                    </a:cubicBezTo>
                    <a:cubicBezTo>
                      <a:pt x="65" y="123"/>
                      <a:pt x="71" y="124"/>
                      <a:pt x="78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7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1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6" name="Freeform 30">
                <a:extLst>
                  <a:ext uri="{FF2B5EF4-FFF2-40B4-BE49-F238E27FC236}">
                    <a16:creationId xmlns:a16="http://schemas.microsoft.com/office/drawing/2014/main" id="{C12A1EC5-DB0F-4ABA-9F3D-57FF6FABAA5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629728" y="5036889"/>
                <a:ext cx="105901" cy="119283"/>
              </a:xfrm>
              <a:custGeom>
                <a:avLst/>
                <a:gdLst/>
                <a:ahLst/>
                <a:cxnLst>
                  <a:cxn ang="0">
                    <a:pos x="208" y="312"/>
                  </a:cxn>
                  <a:cxn ang="0">
                    <a:pos x="208" y="56"/>
                  </a:cxn>
                  <a:cxn ang="0">
                    <a:pos x="69" y="56"/>
                  </a:cxn>
                  <a:cxn ang="0">
                    <a:pos x="69" y="312"/>
                  </a:cxn>
                  <a:cxn ang="0">
                    <a:pos x="0" y="312"/>
                  </a:cxn>
                  <a:cxn ang="0">
                    <a:pos x="0" y="0"/>
                  </a:cxn>
                  <a:cxn ang="0">
                    <a:pos x="277" y="0"/>
                  </a:cxn>
                  <a:cxn ang="0">
                    <a:pos x="277" y="312"/>
                  </a:cxn>
                  <a:cxn ang="0">
                    <a:pos x="208" y="312"/>
                  </a:cxn>
                </a:cxnLst>
                <a:rect l="0" t="0" r="r" b="b"/>
                <a:pathLst>
                  <a:path w="277" h="312">
                    <a:moveTo>
                      <a:pt x="208" y="312"/>
                    </a:moveTo>
                    <a:lnTo>
                      <a:pt x="208" y="56"/>
                    </a:lnTo>
                    <a:lnTo>
                      <a:pt x="69" y="56"/>
                    </a:lnTo>
                    <a:lnTo>
                      <a:pt x="69" y="312"/>
                    </a:lnTo>
                    <a:lnTo>
                      <a:pt x="0" y="312"/>
                    </a:lnTo>
                    <a:lnTo>
                      <a:pt x="0" y="0"/>
                    </a:lnTo>
                    <a:lnTo>
                      <a:pt x="277" y="0"/>
                    </a:lnTo>
                    <a:lnTo>
                      <a:pt x="277" y="312"/>
                    </a:lnTo>
                    <a:lnTo>
                      <a:pt x="208" y="3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7" name="Freeform 31">
                <a:extLst>
                  <a:ext uri="{FF2B5EF4-FFF2-40B4-BE49-F238E27FC236}">
                    <a16:creationId xmlns:a16="http://schemas.microsoft.com/office/drawing/2014/main" id="{29F0B69C-A664-47E5-BCEE-01C747ADE5C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757421" y="5034213"/>
                <a:ext cx="100167" cy="125017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8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8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1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116CE900-4C57-4C31-BCDB-FDBA0AE7618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874027" y="5034213"/>
                <a:ext cx="92903" cy="125017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9" y="2"/>
                  </a:cxn>
                  <a:cxn ang="0">
                    <a:pos x="107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1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3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6" y="2"/>
                      <a:pt x="99" y="2"/>
                    </a:cubicBezTo>
                    <a:cubicBezTo>
                      <a:pt x="102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2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9" name="Freeform 551">
                <a:extLst>
                  <a:ext uri="{FF2B5EF4-FFF2-40B4-BE49-F238E27FC236}">
                    <a16:creationId xmlns:a16="http://schemas.microsoft.com/office/drawing/2014/main" id="{FBB5D13C-C0CC-4F80-8B8C-514C760E952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989869" y="5036889"/>
                <a:ext cx="110107" cy="119283"/>
              </a:xfrm>
              <a:custGeom>
                <a:avLst/>
                <a:gdLst/>
                <a:ahLst/>
                <a:cxnLst>
                  <a:cxn ang="0">
                    <a:pos x="102" y="144"/>
                  </a:cxn>
                  <a:cxn ang="0">
                    <a:pos x="102" y="42"/>
                  </a:cxn>
                  <a:cxn ang="0">
                    <a:pos x="99" y="47"/>
                  </a:cxn>
                  <a:cxn ang="0">
                    <a:pos x="95" y="53"/>
                  </a:cxn>
                  <a:cxn ang="0">
                    <a:pos x="28" y="144"/>
                  </a:cxn>
                  <a:cxn ang="0">
                    <a:pos x="0" y="144"/>
                  </a:cxn>
                  <a:cxn ang="0">
                    <a:pos x="0" y="0"/>
                  </a:cxn>
                  <a:cxn ang="0">
                    <a:pos x="31" y="0"/>
                  </a:cxn>
                  <a:cxn ang="0">
                    <a:pos x="31" y="100"/>
                  </a:cxn>
                  <a:cxn ang="0">
                    <a:pos x="34" y="95"/>
                  </a:cxn>
                  <a:cxn ang="0">
                    <a:pos x="37" y="90"/>
                  </a:cxn>
                  <a:cxn ang="0">
                    <a:pos x="103" y="0"/>
                  </a:cxn>
                  <a:cxn ang="0">
                    <a:pos x="133" y="0"/>
                  </a:cxn>
                  <a:cxn ang="0">
                    <a:pos x="133" y="144"/>
                  </a:cxn>
                  <a:cxn ang="0">
                    <a:pos x="102" y="144"/>
                  </a:cxn>
                </a:cxnLst>
                <a:rect l="0" t="0" r="r" b="b"/>
                <a:pathLst>
                  <a:path w="133" h="144">
                    <a:moveTo>
                      <a:pt x="102" y="144"/>
                    </a:moveTo>
                    <a:cubicBezTo>
                      <a:pt x="102" y="42"/>
                      <a:pt x="102" y="42"/>
                      <a:pt x="102" y="42"/>
                    </a:cubicBezTo>
                    <a:cubicBezTo>
                      <a:pt x="101" y="43"/>
                      <a:pt x="100" y="45"/>
                      <a:pt x="99" y="47"/>
                    </a:cubicBezTo>
                    <a:cubicBezTo>
                      <a:pt x="97" y="50"/>
                      <a:pt x="96" y="51"/>
                      <a:pt x="95" y="53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2" y="99"/>
                      <a:pt x="33" y="97"/>
                      <a:pt x="34" y="95"/>
                    </a:cubicBezTo>
                    <a:cubicBezTo>
                      <a:pt x="35" y="93"/>
                      <a:pt x="36" y="91"/>
                      <a:pt x="37" y="9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144"/>
                      <a:pt x="133" y="144"/>
                      <a:pt x="133" y="144"/>
                    </a:cubicBezTo>
                    <a:lnTo>
                      <a:pt x="102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0" name="Freeform 552">
                <a:extLst>
                  <a:ext uri="{FF2B5EF4-FFF2-40B4-BE49-F238E27FC236}">
                    <a16:creationId xmlns:a16="http://schemas.microsoft.com/office/drawing/2014/main" id="{C66D15E6-96CB-47DC-B41D-F83FEDF5440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124826" y="4978012"/>
                <a:ext cx="118518" cy="181218"/>
              </a:xfrm>
              <a:custGeom>
                <a:avLst/>
                <a:gdLst/>
                <a:ahLst/>
                <a:cxnLst>
                  <a:cxn ang="0">
                    <a:pos x="143" y="143"/>
                  </a:cxn>
                  <a:cxn ang="0">
                    <a:pos x="142" y="161"/>
                  </a:cxn>
                  <a:cxn ang="0">
                    <a:pos x="136" y="179"/>
                  </a:cxn>
                  <a:cxn ang="0">
                    <a:pos x="127" y="195"/>
                  </a:cxn>
                  <a:cxn ang="0">
                    <a:pos x="113" y="207"/>
                  </a:cxn>
                  <a:cxn ang="0">
                    <a:pos x="94" y="216"/>
                  </a:cxn>
                  <a:cxn ang="0">
                    <a:pos x="71" y="219"/>
                  </a:cxn>
                  <a:cxn ang="0">
                    <a:pos x="40" y="212"/>
                  </a:cxn>
                  <a:cxn ang="0">
                    <a:pos x="17" y="194"/>
                  </a:cxn>
                  <a:cxn ang="0">
                    <a:pos x="4" y="165"/>
                  </a:cxn>
                  <a:cxn ang="0">
                    <a:pos x="0" y="127"/>
                  </a:cxn>
                  <a:cxn ang="0">
                    <a:pos x="3" y="88"/>
                  </a:cxn>
                  <a:cxn ang="0">
                    <a:pos x="11" y="58"/>
                  </a:cxn>
                  <a:cxn ang="0">
                    <a:pos x="24" y="36"/>
                  </a:cxn>
                  <a:cxn ang="0">
                    <a:pos x="42" y="22"/>
                  </a:cxn>
                  <a:cxn ang="0">
                    <a:pos x="58" y="16"/>
                  </a:cxn>
                  <a:cxn ang="0">
                    <a:pos x="76" y="12"/>
                  </a:cxn>
                  <a:cxn ang="0">
                    <a:pos x="94" y="10"/>
                  </a:cxn>
                  <a:cxn ang="0">
                    <a:pos x="108" y="7"/>
                  </a:cxn>
                  <a:cxn ang="0">
                    <a:pos x="119" y="4"/>
                  </a:cxn>
                  <a:cxn ang="0">
                    <a:pos x="128" y="0"/>
                  </a:cxn>
                  <a:cxn ang="0">
                    <a:pos x="128" y="28"/>
                  </a:cxn>
                  <a:cxn ang="0">
                    <a:pos x="120" y="32"/>
                  </a:cxn>
                  <a:cxn ang="0">
                    <a:pos x="111" y="35"/>
                  </a:cxn>
                  <a:cxn ang="0">
                    <a:pos x="97" y="37"/>
                  </a:cxn>
                  <a:cxn ang="0">
                    <a:pos x="82" y="39"/>
                  </a:cxn>
                  <a:cxn ang="0">
                    <a:pos x="68" y="41"/>
                  </a:cxn>
                  <a:cxn ang="0">
                    <a:pos x="56" y="45"/>
                  </a:cxn>
                  <a:cxn ang="0">
                    <a:pos x="48" y="52"/>
                  </a:cxn>
                  <a:cxn ang="0">
                    <a:pos x="41" y="62"/>
                  </a:cxn>
                  <a:cxn ang="0">
                    <a:pos x="37" y="76"/>
                  </a:cxn>
                  <a:cxn ang="0">
                    <a:pos x="34" y="96"/>
                  </a:cxn>
                  <a:cxn ang="0">
                    <a:pos x="35" y="96"/>
                  </a:cxn>
                  <a:cxn ang="0">
                    <a:pos x="43" y="86"/>
                  </a:cxn>
                  <a:cxn ang="0">
                    <a:pos x="54" y="79"/>
                  </a:cxn>
                  <a:cxn ang="0">
                    <a:pos x="67" y="73"/>
                  </a:cxn>
                  <a:cxn ang="0">
                    <a:pos x="82" y="71"/>
                  </a:cxn>
                  <a:cxn ang="0">
                    <a:pos x="110" y="77"/>
                  </a:cxn>
                  <a:cxn ang="0">
                    <a:pos x="129" y="93"/>
                  </a:cxn>
                  <a:cxn ang="0">
                    <a:pos x="140" y="115"/>
                  </a:cxn>
                  <a:cxn ang="0">
                    <a:pos x="143" y="143"/>
                  </a:cxn>
                  <a:cxn ang="0">
                    <a:pos x="110" y="144"/>
                  </a:cxn>
                  <a:cxn ang="0">
                    <a:pos x="100" y="109"/>
                  </a:cxn>
                  <a:cxn ang="0">
                    <a:pos x="73" y="97"/>
                  </a:cxn>
                  <a:cxn ang="0">
                    <a:pos x="60" y="98"/>
                  </a:cxn>
                  <a:cxn ang="0">
                    <a:pos x="50" y="103"/>
                  </a:cxn>
                  <a:cxn ang="0">
                    <a:pos x="41" y="111"/>
                  </a:cxn>
                  <a:cxn ang="0">
                    <a:pos x="34" y="120"/>
                  </a:cxn>
                  <a:cxn ang="0">
                    <a:pos x="34" y="124"/>
                  </a:cxn>
                  <a:cxn ang="0">
                    <a:pos x="34" y="128"/>
                  </a:cxn>
                  <a:cxn ang="0">
                    <a:pos x="34" y="133"/>
                  </a:cxn>
                  <a:cxn ang="0">
                    <a:pos x="34" y="138"/>
                  </a:cxn>
                  <a:cxn ang="0">
                    <a:pos x="36" y="159"/>
                  </a:cxn>
                  <a:cxn ang="0">
                    <a:pos x="43" y="176"/>
                  </a:cxn>
                  <a:cxn ang="0">
                    <a:pos x="55" y="188"/>
                  </a:cxn>
                  <a:cxn ang="0">
                    <a:pos x="72" y="192"/>
                  </a:cxn>
                  <a:cxn ang="0">
                    <a:pos x="89" y="189"/>
                  </a:cxn>
                  <a:cxn ang="0">
                    <a:pos x="100" y="178"/>
                  </a:cxn>
                  <a:cxn ang="0">
                    <a:pos x="107" y="163"/>
                  </a:cxn>
                  <a:cxn ang="0">
                    <a:pos x="110" y="144"/>
                  </a:cxn>
                </a:cxnLst>
                <a:rect l="0" t="0" r="r" b="b"/>
                <a:pathLst>
                  <a:path w="143" h="219">
                    <a:moveTo>
                      <a:pt x="143" y="143"/>
                    </a:moveTo>
                    <a:cubicBezTo>
                      <a:pt x="143" y="149"/>
                      <a:pt x="143" y="155"/>
                      <a:pt x="142" y="161"/>
                    </a:cubicBezTo>
                    <a:cubicBezTo>
                      <a:pt x="140" y="167"/>
                      <a:pt x="139" y="173"/>
                      <a:pt x="136" y="179"/>
                    </a:cubicBezTo>
                    <a:cubicBezTo>
                      <a:pt x="134" y="184"/>
                      <a:pt x="130" y="190"/>
                      <a:pt x="127" y="195"/>
                    </a:cubicBezTo>
                    <a:cubicBezTo>
                      <a:pt x="123" y="199"/>
                      <a:pt x="118" y="204"/>
                      <a:pt x="113" y="207"/>
                    </a:cubicBezTo>
                    <a:cubicBezTo>
                      <a:pt x="107" y="211"/>
                      <a:pt x="101" y="214"/>
                      <a:pt x="94" y="216"/>
                    </a:cubicBezTo>
                    <a:cubicBezTo>
                      <a:pt x="88" y="218"/>
                      <a:pt x="80" y="219"/>
                      <a:pt x="71" y="219"/>
                    </a:cubicBezTo>
                    <a:cubicBezTo>
                      <a:pt x="59" y="219"/>
                      <a:pt x="48" y="217"/>
                      <a:pt x="40" y="212"/>
                    </a:cubicBezTo>
                    <a:cubicBezTo>
                      <a:pt x="31" y="208"/>
                      <a:pt x="23" y="202"/>
                      <a:pt x="17" y="194"/>
                    </a:cubicBezTo>
                    <a:cubicBezTo>
                      <a:pt x="11" y="186"/>
                      <a:pt x="7" y="176"/>
                      <a:pt x="4" y="165"/>
                    </a:cubicBezTo>
                    <a:cubicBezTo>
                      <a:pt x="1" y="154"/>
                      <a:pt x="0" y="141"/>
                      <a:pt x="0" y="127"/>
                    </a:cubicBezTo>
                    <a:cubicBezTo>
                      <a:pt x="0" y="113"/>
                      <a:pt x="1" y="100"/>
                      <a:pt x="3" y="88"/>
                    </a:cubicBezTo>
                    <a:cubicBezTo>
                      <a:pt x="5" y="77"/>
                      <a:pt x="7" y="67"/>
                      <a:pt x="11" y="58"/>
                    </a:cubicBezTo>
                    <a:cubicBezTo>
                      <a:pt x="14" y="49"/>
                      <a:pt x="19" y="42"/>
                      <a:pt x="24" y="36"/>
                    </a:cubicBezTo>
                    <a:cubicBezTo>
                      <a:pt x="29" y="30"/>
                      <a:pt x="35" y="25"/>
                      <a:pt x="42" y="22"/>
                    </a:cubicBezTo>
                    <a:cubicBezTo>
                      <a:pt x="47" y="20"/>
                      <a:pt x="52" y="18"/>
                      <a:pt x="58" y="16"/>
                    </a:cubicBezTo>
                    <a:cubicBezTo>
                      <a:pt x="64" y="15"/>
                      <a:pt x="70" y="13"/>
                      <a:pt x="76" y="12"/>
                    </a:cubicBezTo>
                    <a:cubicBezTo>
                      <a:pt x="82" y="11"/>
                      <a:pt x="88" y="10"/>
                      <a:pt x="94" y="10"/>
                    </a:cubicBezTo>
                    <a:cubicBezTo>
                      <a:pt x="99" y="9"/>
                      <a:pt x="104" y="8"/>
                      <a:pt x="108" y="7"/>
                    </a:cubicBezTo>
                    <a:cubicBezTo>
                      <a:pt x="112" y="6"/>
                      <a:pt x="115" y="5"/>
                      <a:pt x="119" y="4"/>
                    </a:cubicBezTo>
                    <a:cubicBezTo>
                      <a:pt x="123" y="3"/>
                      <a:pt x="126" y="2"/>
                      <a:pt x="128" y="0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26" y="29"/>
                      <a:pt x="123" y="31"/>
                      <a:pt x="120" y="32"/>
                    </a:cubicBezTo>
                    <a:cubicBezTo>
                      <a:pt x="117" y="33"/>
                      <a:pt x="114" y="34"/>
                      <a:pt x="111" y="35"/>
                    </a:cubicBezTo>
                    <a:cubicBezTo>
                      <a:pt x="107" y="36"/>
                      <a:pt x="103" y="36"/>
                      <a:pt x="97" y="37"/>
                    </a:cubicBezTo>
                    <a:cubicBezTo>
                      <a:pt x="92" y="37"/>
                      <a:pt x="87" y="38"/>
                      <a:pt x="82" y="39"/>
                    </a:cubicBezTo>
                    <a:cubicBezTo>
                      <a:pt x="77" y="39"/>
                      <a:pt x="72" y="40"/>
                      <a:pt x="68" y="41"/>
                    </a:cubicBezTo>
                    <a:cubicBezTo>
                      <a:pt x="63" y="42"/>
                      <a:pt x="59" y="44"/>
                      <a:pt x="56" y="45"/>
                    </a:cubicBezTo>
                    <a:cubicBezTo>
                      <a:pt x="53" y="47"/>
                      <a:pt x="50" y="49"/>
                      <a:pt x="48" y="52"/>
                    </a:cubicBezTo>
                    <a:cubicBezTo>
                      <a:pt x="45" y="55"/>
                      <a:pt x="43" y="58"/>
                      <a:pt x="41" y="62"/>
                    </a:cubicBezTo>
                    <a:cubicBezTo>
                      <a:pt x="40" y="66"/>
                      <a:pt x="38" y="70"/>
                      <a:pt x="37" y="76"/>
                    </a:cubicBezTo>
                    <a:cubicBezTo>
                      <a:pt x="36" y="81"/>
                      <a:pt x="35" y="88"/>
                      <a:pt x="34" y="96"/>
                    </a:cubicBezTo>
                    <a:cubicBezTo>
                      <a:pt x="35" y="96"/>
                      <a:pt x="35" y="96"/>
                      <a:pt x="35" y="96"/>
                    </a:cubicBezTo>
                    <a:cubicBezTo>
                      <a:pt x="37" y="92"/>
                      <a:pt x="40" y="89"/>
                      <a:pt x="43" y="86"/>
                    </a:cubicBezTo>
                    <a:cubicBezTo>
                      <a:pt x="46" y="83"/>
                      <a:pt x="50" y="81"/>
                      <a:pt x="54" y="79"/>
                    </a:cubicBezTo>
                    <a:cubicBezTo>
                      <a:pt x="58" y="76"/>
                      <a:pt x="62" y="75"/>
                      <a:pt x="67" y="73"/>
                    </a:cubicBezTo>
                    <a:cubicBezTo>
                      <a:pt x="72" y="72"/>
                      <a:pt x="77" y="71"/>
                      <a:pt x="82" y="71"/>
                    </a:cubicBezTo>
                    <a:cubicBezTo>
                      <a:pt x="93" y="71"/>
                      <a:pt x="102" y="73"/>
                      <a:pt x="110" y="77"/>
                    </a:cubicBezTo>
                    <a:cubicBezTo>
                      <a:pt x="118" y="81"/>
                      <a:pt x="124" y="86"/>
                      <a:pt x="129" y="93"/>
                    </a:cubicBezTo>
                    <a:cubicBezTo>
                      <a:pt x="134" y="99"/>
                      <a:pt x="138" y="107"/>
                      <a:pt x="140" y="115"/>
                    </a:cubicBezTo>
                    <a:cubicBezTo>
                      <a:pt x="142" y="124"/>
                      <a:pt x="143" y="133"/>
                      <a:pt x="143" y="143"/>
                    </a:cubicBezTo>
                    <a:close/>
                    <a:moveTo>
                      <a:pt x="110" y="144"/>
                    </a:moveTo>
                    <a:cubicBezTo>
                      <a:pt x="110" y="129"/>
                      <a:pt x="107" y="117"/>
                      <a:pt x="100" y="109"/>
                    </a:cubicBezTo>
                    <a:cubicBezTo>
                      <a:pt x="94" y="101"/>
                      <a:pt x="85" y="97"/>
                      <a:pt x="73" y="97"/>
                    </a:cubicBezTo>
                    <a:cubicBezTo>
                      <a:pt x="68" y="97"/>
                      <a:pt x="64" y="97"/>
                      <a:pt x="60" y="98"/>
                    </a:cubicBezTo>
                    <a:cubicBezTo>
                      <a:pt x="57" y="100"/>
                      <a:pt x="53" y="101"/>
                      <a:pt x="50" y="103"/>
                    </a:cubicBezTo>
                    <a:cubicBezTo>
                      <a:pt x="46" y="105"/>
                      <a:pt x="43" y="108"/>
                      <a:pt x="41" y="111"/>
                    </a:cubicBezTo>
                    <a:cubicBezTo>
                      <a:pt x="38" y="113"/>
                      <a:pt x="36" y="117"/>
                      <a:pt x="34" y="120"/>
                    </a:cubicBezTo>
                    <a:cubicBezTo>
                      <a:pt x="34" y="121"/>
                      <a:pt x="34" y="122"/>
                      <a:pt x="34" y="124"/>
                    </a:cubicBezTo>
                    <a:cubicBezTo>
                      <a:pt x="34" y="125"/>
                      <a:pt x="34" y="127"/>
                      <a:pt x="34" y="128"/>
                    </a:cubicBezTo>
                    <a:cubicBezTo>
                      <a:pt x="34" y="130"/>
                      <a:pt x="34" y="132"/>
                      <a:pt x="34" y="133"/>
                    </a:cubicBezTo>
                    <a:cubicBezTo>
                      <a:pt x="34" y="135"/>
                      <a:pt x="34" y="137"/>
                      <a:pt x="34" y="138"/>
                    </a:cubicBezTo>
                    <a:cubicBezTo>
                      <a:pt x="34" y="146"/>
                      <a:pt x="35" y="153"/>
                      <a:pt x="36" y="159"/>
                    </a:cubicBezTo>
                    <a:cubicBezTo>
                      <a:pt x="38" y="166"/>
                      <a:pt x="40" y="171"/>
                      <a:pt x="43" y="176"/>
                    </a:cubicBezTo>
                    <a:cubicBezTo>
                      <a:pt x="46" y="181"/>
                      <a:pt x="50" y="185"/>
                      <a:pt x="55" y="188"/>
                    </a:cubicBezTo>
                    <a:cubicBezTo>
                      <a:pt x="60" y="191"/>
                      <a:pt x="66" y="192"/>
                      <a:pt x="72" y="192"/>
                    </a:cubicBezTo>
                    <a:cubicBezTo>
                      <a:pt x="79" y="192"/>
                      <a:pt x="84" y="191"/>
                      <a:pt x="89" y="189"/>
                    </a:cubicBezTo>
                    <a:cubicBezTo>
                      <a:pt x="93" y="186"/>
                      <a:pt x="97" y="183"/>
                      <a:pt x="100" y="178"/>
                    </a:cubicBezTo>
                    <a:cubicBezTo>
                      <a:pt x="103" y="174"/>
                      <a:pt x="106" y="169"/>
                      <a:pt x="107" y="163"/>
                    </a:cubicBezTo>
                    <a:cubicBezTo>
                      <a:pt x="109" y="157"/>
                      <a:pt x="110" y="151"/>
                      <a:pt x="110" y="1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91" name="Freeform 553">
                <a:extLst>
                  <a:ext uri="{FF2B5EF4-FFF2-40B4-BE49-F238E27FC236}">
                    <a16:creationId xmlns:a16="http://schemas.microsoft.com/office/drawing/2014/main" id="{0CC044D3-7152-4F2A-8A22-8D44FDEB0E5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257490" y="5034213"/>
                <a:ext cx="122723" cy="125017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3" y="106"/>
                  </a:cxn>
                  <a:cxn ang="0">
                    <a:pos x="128" y="130"/>
                  </a:cxn>
                  <a:cxn ang="0">
                    <a:pos x="104" y="145"/>
                  </a:cxn>
                  <a:cxn ang="0">
                    <a:pos x="73" y="151"/>
                  </a:cxn>
                  <a:cxn ang="0">
                    <a:pos x="43" y="145"/>
                  </a:cxn>
                  <a:cxn ang="0">
                    <a:pos x="20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6" y="44"/>
                  </a:cxn>
                  <a:cxn ang="0">
                    <a:pos x="22" y="19"/>
                  </a:cxn>
                  <a:cxn ang="0">
                    <a:pos x="46" y="5"/>
                  </a:cxn>
                  <a:cxn ang="0">
                    <a:pos x="77" y="0"/>
                  </a:cxn>
                  <a:cxn ang="0">
                    <a:pos x="107" y="5"/>
                  </a:cxn>
                  <a:cxn ang="0">
                    <a:pos x="130" y="20"/>
                  </a:cxn>
                  <a:cxn ang="0">
                    <a:pos x="144" y="44"/>
                  </a:cxn>
                  <a:cxn ang="0">
                    <a:pos x="148" y="74"/>
                  </a:cxn>
                  <a:cxn ang="0">
                    <a:pos x="115" y="75"/>
                  </a:cxn>
                  <a:cxn ang="0">
                    <a:pos x="104" y="39"/>
                  </a:cxn>
                  <a:cxn ang="0">
                    <a:pos x="75" y="26"/>
                  </a:cxn>
                  <a:cxn ang="0">
                    <a:pos x="59" y="29"/>
                  </a:cxn>
                  <a:cxn ang="0">
                    <a:pos x="46" y="38"/>
                  </a:cxn>
                  <a:cxn ang="0">
                    <a:pos x="37" y="54"/>
                  </a:cxn>
                  <a:cxn ang="0">
                    <a:pos x="34" y="76"/>
                  </a:cxn>
                  <a:cxn ang="0">
                    <a:pos x="37" y="97"/>
                  </a:cxn>
                  <a:cxn ang="0">
                    <a:pos x="46" y="112"/>
                  </a:cxn>
                  <a:cxn ang="0">
                    <a:pos x="59" y="121"/>
                  </a:cxn>
                  <a:cxn ang="0">
                    <a:pos x="75" y="124"/>
                  </a:cxn>
                  <a:cxn ang="0">
                    <a:pos x="104" y="112"/>
                  </a:cxn>
                  <a:cxn ang="0">
                    <a:pos x="115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3" y="106"/>
                    </a:cubicBezTo>
                    <a:cubicBezTo>
                      <a:pt x="139" y="115"/>
                      <a:pt x="134" y="124"/>
                      <a:pt x="128" y="130"/>
                    </a:cubicBezTo>
                    <a:cubicBezTo>
                      <a:pt x="121" y="137"/>
                      <a:pt x="113" y="142"/>
                      <a:pt x="104" y="145"/>
                    </a:cubicBezTo>
                    <a:cubicBezTo>
                      <a:pt x="95" y="149"/>
                      <a:pt x="84" y="151"/>
                      <a:pt x="73" y="151"/>
                    </a:cubicBezTo>
                    <a:cubicBezTo>
                      <a:pt x="62" y="151"/>
                      <a:pt x="52" y="149"/>
                      <a:pt x="43" y="145"/>
                    </a:cubicBezTo>
                    <a:cubicBezTo>
                      <a:pt x="34" y="142"/>
                      <a:pt x="26" y="137"/>
                      <a:pt x="20" y="131"/>
                    </a:cubicBezTo>
                    <a:cubicBezTo>
                      <a:pt x="14" y="124"/>
                      <a:pt x="9" y="117"/>
                      <a:pt x="5" y="107"/>
                    </a:cubicBezTo>
                    <a:cubicBezTo>
                      <a:pt x="2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6" y="44"/>
                    </a:cubicBezTo>
                    <a:cubicBezTo>
                      <a:pt x="10" y="34"/>
                      <a:pt x="15" y="26"/>
                      <a:pt x="22" y="19"/>
                    </a:cubicBezTo>
                    <a:cubicBezTo>
                      <a:pt x="28" y="13"/>
                      <a:pt x="36" y="8"/>
                      <a:pt x="46" y="5"/>
                    </a:cubicBezTo>
                    <a:cubicBezTo>
                      <a:pt x="55" y="1"/>
                      <a:pt x="65" y="0"/>
                      <a:pt x="77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4" y="14"/>
                      <a:pt x="130" y="20"/>
                    </a:cubicBezTo>
                    <a:cubicBezTo>
                      <a:pt x="136" y="27"/>
                      <a:pt x="141" y="35"/>
                      <a:pt x="144" y="44"/>
                    </a:cubicBezTo>
                    <a:cubicBezTo>
                      <a:pt x="147" y="53"/>
                      <a:pt x="148" y="63"/>
                      <a:pt x="148" y="74"/>
                    </a:cubicBezTo>
                    <a:close/>
                    <a:moveTo>
                      <a:pt x="115" y="75"/>
                    </a:moveTo>
                    <a:cubicBezTo>
                      <a:pt x="115" y="59"/>
                      <a:pt x="111" y="47"/>
                      <a:pt x="104" y="39"/>
                    </a:cubicBezTo>
                    <a:cubicBezTo>
                      <a:pt x="97" y="31"/>
                      <a:pt x="87" y="26"/>
                      <a:pt x="75" y="26"/>
                    </a:cubicBezTo>
                    <a:cubicBezTo>
                      <a:pt x="69" y="26"/>
                      <a:pt x="64" y="27"/>
                      <a:pt x="59" y="29"/>
                    </a:cubicBezTo>
                    <a:cubicBezTo>
                      <a:pt x="54" y="31"/>
                      <a:pt x="49" y="34"/>
                      <a:pt x="46" y="38"/>
                    </a:cubicBezTo>
                    <a:cubicBezTo>
                      <a:pt x="42" y="42"/>
                      <a:pt x="39" y="48"/>
                      <a:pt x="37" y="54"/>
                    </a:cubicBezTo>
                    <a:cubicBezTo>
                      <a:pt x="35" y="60"/>
                      <a:pt x="34" y="67"/>
                      <a:pt x="34" y="76"/>
                    </a:cubicBezTo>
                    <a:cubicBezTo>
                      <a:pt x="34" y="84"/>
                      <a:pt x="35" y="91"/>
                      <a:pt x="37" y="97"/>
                    </a:cubicBezTo>
                    <a:cubicBezTo>
                      <a:pt x="39" y="103"/>
                      <a:pt x="42" y="108"/>
                      <a:pt x="46" y="112"/>
                    </a:cubicBezTo>
                    <a:cubicBezTo>
                      <a:pt x="49" y="116"/>
                      <a:pt x="54" y="119"/>
                      <a:pt x="59" y="121"/>
                    </a:cubicBezTo>
                    <a:cubicBezTo>
                      <a:pt x="64" y="123"/>
                      <a:pt x="69" y="124"/>
                      <a:pt x="75" y="124"/>
                    </a:cubicBezTo>
                    <a:cubicBezTo>
                      <a:pt x="88" y="124"/>
                      <a:pt x="98" y="120"/>
                      <a:pt x="104" y="112"/>
                    </a:cubicBezTo>
                    <a:cubicBezTo>
                      <a:pt x="111" y="103"/>
                      <a:pt x="115" y="91"/>
                      <a:pt x="115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FB1080-895D-4689-B082-B1A4F805BD36}"/>
                </a:ext>
              </a:extLst>
            </p:cNvPr>
            <p:cNvGrpSpPr/>
            <p:nvPr/>
          </p:nvGrpSpPr>
          <p:grpSpPr bwMode="black">
            <a:xfrm>
              <a:off x="6825959" y="4717656"/>
              <a:ext cx="575838" cy="158661"/>
              <a:chOff x="4664767" y="4986232"/>
              <a:chExt cx="578026" cy="164783"/>
            </a:xfrm>
            <a:grpFill/>
            <a:effectLst/>
          </p:grpSpPr>
          <p:sp>
            <p:nvSpPr>
              <p:cNvPr id="180" name="Freeform 22">
                <a:extLst>
                  <a:ext uri="{FF2B5EF4-FFF2-40B4-BE49-F238E27FC236}">
                    <a16:creationId xmlns:a16="http://schemas.microsoft.com/office/drawing/2014/main" id="{0C366E55-E341-4566-87DB-5B110E3228F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664767" y="4995244"/>
                <a:ext cx="129380" cy="152875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3" y="140"/>
                  </a:cxn>
                  <a:cxn ang="0">
                    <a:pos x="140" y="173"/>
                  </a:cxn>
                  <a:cxn ang="0">
                    <a:pos x="106" y="194"/>
                  </a:cxn>
                  <a:cxn ang="0">
                    <a:pos x="6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5" y="99"/>
                  </a:cxn>
                  <a:cxn ang="0">
                    <a:pos x="130" y="69"/>
                  </a:cxn>
                  <a:cxn ang="0">
                    <a:pos x="116" y="47"/>
                  </a:cxn>
                  <a:cxn ang="0">
                    <a:pos x="93" y="33"/>
                  </a:cxn>
                  <a:cxn ang="0">
                    <a:pos x="61" y="29"/>
                  </a:cxn>
                  <a:cxn ang="0">
                    <a:pos x="34" y="29"/>
                  </a:cxn>
                  <a:cxn ang="0">
                    <a:pos x="34" y="172"/>
                  </a:cxn>
                  <a:cxn ang="0">
                    <a:pos x="61" y="172"/>
                  </a:cxn>
                  <a:cxn ang="0">
                    <a:pos x="93" y="167"/>
                  </a:cxn>
                  <a:cxn ang="0">
                    <a:pos x="116" y="152"/>
                  </a:cxn>
                  <a:cxn ang="0">
                    <a:pos x="130" y="129"/>
                  </a:cxn>
                  <a:cxn ang="0">
                    <a:pos x="135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8" y="128"/>
                      <a:pt x="163" y="140"/>
                    </a:cubicBezTo>
                    <a:cubicBezTo>
                      <a:pt x="157" y="153"/>
                      <a:pt x="150" y="164"/>
                      <a:pt x="140" y="173"/>
                    </a:cubicBezTo>
                    <a:cubicBezTo>
                      <a:pt x="131" y="182"/>
                      <a:pt x="119" y="189"/>
                      <a:pt x="106" y="194"/>
                    </a:cubicBezTo>
                    <a:cubicBezTo>
                      <a:pt x="92" y="199"/>
                      <a:pt x="77" y="201"/>
                      <a:pt x="6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5" y="99"/>
                    </a:moveTo>
                    <a:cubicBezTo>
                      <a:pt x="135" y="87"/>
                      <a:pt x="133" y="77"/>
                      <a:pt x="130" y="69"/>
                    </a:cubicBezTo>
                    <a:cubicBezTo>
                      <a:pt x="127" y="60"/>
                      <a:pt x="122" y="53"/>
                      <a:pt x="116" y="47"/>
                    </a:cubicBezTo>
                    <a:cubicBezTo>
                      <a:pt x="110" y="41"/>
                      <a:pt x="102" y="36"/>
                      <a:pt x="93" y="33"/>
                    </a:cubicBezTo>
                    <a:cubicBezTo>
                      <a:pt x="84" y="30"/>
                      <a:pt x="73" y="29"/>
                      <a:pt x="61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73" y="172"/>
                      <a:pt x="83" y="171"/>
                      <a:pt x="93" y="167"/>
                    </a:cubicBezTo>
                    <a:cubicBezTo>
                      <a:pt x="102" y="164"/>
                      <a:pt x="110" y="159"/>
                      <a:pt x="116" y="152"/>
                    </a:cubicBezTo>
                    <a:cubicBezTo>
                      <a:pt x="122" y="146"/>
                      <a:pt x="127" y="138"/>
                      <a:pt x="130" y="129"/>
                    </a:cubicBezTo>
                    <a:cubicBezTo>
                      <a:pt x="133" y="120"/>
                      <a:pt x="135" y="110"/>
                      <a:pt x="135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1" name="Freeform 23">
                <a:extLst>
                  <a:ext uri="{FF2B5EF4-FFF2-40B4-BE49-F238E27FC236}">
                    <a16:creationId xmlns:a16="http://schemas.microsoft.com/office/drawing/2014/main" id="{314A7BE3-0244-478E-BB27-12DDF8B160B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806377" y="5036439"/>
                <a:ext cx="91081" cy="114576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1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89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4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1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5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79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1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0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1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7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89" y="4"/>
                    </a:cubicBezTo>
                    <a:cubicBezTo>
                      <a:pt x="96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4" y="84"/>
                    </a:cubicBezTo>
                    <a:cubicBezTo>
                      <a:pt x="41" y="86"/>
                      <a:pt x="38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1" y="101"/>
                      <a:pt x="31" y="105"/>
                    </a:cubicBezTo>
                    <a:cubicBezTo>
                      <a:pt x="31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2" y="122"/>
                      <a:pt x="45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79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2" name="Freeform 24">
                <a:extLst>
                  <a:ext uri="{FF2B5EF4-FFF2-40B4-BE49-F238E27FC236}">
                    <a16:creationId xmlns:a16="http://schemas.microsoft.com/office/drawing/2014/main" id="{25CC683B-C491-43FE-B672-B4E0114626D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921274" y="5036439"/>
                <a:ext cx="97196" cy="111679"/>
              </a:xfrm>
              <a:custGeom>
                <a:avLst/>
                <a:gdLst/>
                <a:ahLst/>
                <a:cxnLst>
                  <a:cxn ang="0">
                    <a:pos x="96" y="147"/>
                  </a:cxn>
                  <a:cxn ang="0">
                    <a:pos x="96" y="66"/>
                  </a:cxn>
                  <a:cxn ang="0">
                    <a:pos x="89" y="36"/>
                  </a:cxn>
                  <a:cxn ang="0">
                    <a:pos x="67" y="26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5" y="50"/>
                  </a:cxn>
                  <a:cxn ang="0">
                    <a:pos x="33" y="65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4" y="6"/>
                  </a:cxn>
                  <a:cxn ang="0">
                    <a:pos x="80" y="0"/>
                  </a:cxn>
                  <a:cxn ang="0">
                    <a:pos x="115" y="14"/>
                  </a:cxn>
                  <a:cxn ang="0">
                    <a:pos x="128" y="59"/>
                  </a:cxn>
                  <a:cxn ang="0">
                    <a:pos x="128" y="147"/>
                  </a:cxn>
                  <a:cxn ang="0">
                    <a:pos x="96" y="147"/>
                  </a:cxn>
                </a:cxnLst>
                <a:rect l="0" t="0" r="r" b="b"/>
                <a:pathLst>
                  <a:path w="128" h="147">
                    <a:moveTo>
                      <a:pt x="96" y="147"/>
                    </a:move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53"/>
                      <a:pt x="93" y="43"/>
                      <a:pt x="89" y="36"/>
                    </a:cubicBezTo>
                    <a:cubicBezTo>
                      <a:pt x="84" y="30"/>
                      <a:pt x="77" y="26"/>
                      <a:pt x="67" y="26"/>
                    </a:cubicBezTo>
                    <a:cubicBezTo>
                      <a:pt x="62" y="26"/>
                      <a:pt x="58" y="27"/>
                      <a:pt x="53" y="29"/>
                    </a:cubicBezTo>
                    <a:cubicBezTo>
                      <a:pt x="49" y="31"/>
                      <a:pt x="46" y="34"/>
                      <a:pt x="43" y="37"/>
                    </a:cubicBezTo>
                    <a:cubicBezTo>
                      <a:pt x="40" y="41"/>
                      <a:pt x="37" y="45"/>
                      <a:pt x="35" y="50"/>
                    </a:cubicBezTo>
                    <a:cubicBezTo>
                      <a:pt x="34" y="54"/>
                      <a:pt x="33" y="60"/>
                      <a:pt x="33" y="65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6" y="10"/>
                      <a:pt x="54" y="6"/>
                    </a:cubicBezTo>
                    <a:cubicBezTo>
                      <a:pt x="62" y="2"/>
                      <a:pt x="70" y="0"/>
                      <a:pt x="80" y="0"/>
                    </a:cubicBezTo>
                    <a:cubicBezTo>
                      <a:pt x="95" y="0"/>
                      <a:pt x="107" y="5"/>
                      <a:pt x="115" y="14"/>
                    </a:cubicBezTo>
                    <a:cubicBezTo>
                      <a:pt x="124" y="24"/>
                      <a:pt x="128" y="39"/>
                      <a:pt x="128" y="59"/>
                    </a:cubicBezTo>
                    <a:cubicBezTo>
                      <a:pt x="128" y="147"/>
                      <a:pt x="128" y="147"/>
                      <a:pt x="128" y="147"/>
                    </a:cubicBezTo>
                    <a:lnTo>
                      <a:pt x="96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3" name="Freeform 25">
                <a:extLst>
                  <a:ext uri="{FF2B5EF4-FFF2-40B4-BE49-F238E27FC236}">
                    <a16:creationId xmlns:a16="http://schemas.microsoft.com/office/drawing/2014/main" id="{659F3356-6EC2-4B8F-957C-0509BE86C9A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045183" y="4986232"/>
                <a:ext cx="100093" cy="16188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84" name="Freeform 26">
                <a:extLst>
                  <a:ext uri="{FF2B5EF4-FFF2-40B4-BE49-F238E27FC236}">
                    <a16:creationId xmlns:a16="http://schemas.microsoft.com/office/drawing/2014/main" id="{EBDC1436-46FB-4CCC-8AF9-83616B5761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142379" y="5036439"/>
                <a:ext cx="100414" cy="114576"/>
              </a:xfrm>
              <a:custGeom>
                <a:avLst/>
                <a:gdLst/>
                <a:ahLst/>
                <a:cxnLst>
                  <a:cxn ang="0">
                    <a:pos x="34" y="85"/>
                  </a:cxn>
                  <a:cxn ang="0">
                    <a:pos x="46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7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8" y="41"/>
                  </a:cxn>
                  <a:cxn ang="0">
                    <a:pos x="132" y="69"/>
                  </a:cxn>
                  <a:cxn ang="0">
                    <a:pos x="132" y="85"/>
                  </a:cxn>
                  <a:cxn ang="0">
                    <a:pos x="34" y="85"/>
                  </a:cxn>
                  <a:cxn ang="0">
                    <a:pos x="98" y="46"/>
                  </a:cxn>
                  <a:cxn ang="0">
                    <a:pos x="92" y="35"/>
                  </a:cxn>
                  <a:cxn ang="0">
                    <a:pos x="83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4" y="60"/>
                  </a:cxn>
                  <a:cxn ang="0">
                    <a:pos x="99" y="60"/>
                  </a:cxn>
                  <a:cxn ang="0">
                    <a:pos x="98" y="46"/>
                  </a:cxn>
                </a:cxnLst>
                <a:rect l="0" t="0" r="r" b="b"/>
                <a:pathLst>
                  <a:path w="132" h="151">
                    <a:moveTo>
                      <a:pt x="34" y="85"/>
                    </a:moveTo>
                    <a:cubicBezTo>
                      <a:pt x="34" y="98"/>
                      <a:pt x="38" y="108"/>
                      <a:pt x="46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5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2" y="143"/>
                    </a:cubicBezTo>
                    <a:cubicBezTo>
                      <a:pt x="109" y="144"/>
                      <a:pt x="106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5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7" y="42"/>
                    </a:cubicBezTo>
                    <a:cubicBezTo>
                      <a:pt x="11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3" y="1"/>
                      <a:pt x="61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1" y="13"/>
                      <a:pt x="116" y="19"/>
                    </a:cubicBezTo>
                    <a:cubicBezTo>
                      <a:pt x="121" y="25"/>
                      <a:pt x="125" y="32"/>
                      <a:pt x="128" y="41"/>
                    </a:cubicBezTo>
                    <a:cubicBezTo>
                      <a:pt x="130" y="49"/>
                      <a:pt x="132" y="59"/>
                      <a:pt x="132" y="69"/>
                    </a:cubicBezTo>
                    <a:cubicBezTo>
                      <a:pt x="132" y="85"/>
                      <a:pt x="132" y="85"/>
                      <a:pt x="132" y="85"/>
                    </a:cubicBezTo>
                    <a:lnTo>
                      <a:pt x="34" y="85"/>
                    </a:lnTo>
                    <a:close/>
                    <a:moveTo>
                      <a:pt x="98" y="46"/>
                    </a:moveTo>
                    <a:cubicBezTo>
                      <a:pt x="96" y="42"/>
                      <a:pt x="95" y="38"/>
                      <a:pt x="92" y="35"/>
                    </a:cubicBezTo>
                    <a:cubicBezTo>
                      <a:pt x="90" y="32"/>
                      <a:pt x="87" y="30"/>
                      <a:pt x="83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5" y="55"/>
                      <a:pt x="34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9" y="51"/>
                      <a:pt x="98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BBE7AD-F5FF-44E7-89BD-70521607F34C}"/>
                </a:ext>
              </a:extLst>
            </p:cNvPr>
            <p:cNvGrpSpPr/>
            <p:nvPr/>
          </p:nvGrpSpPr>
          <p:grpSpPr bwMode="black">
            <a:xfrm>
              <a:off x="8833845" y="5267927"/>
              <a:ext cx="995957" cy="189522"/>
              <a:chOff x="1502088" y="4970205"/>
              <a:chExt cx="999744" cy="196837"/>
            </a:xfrm>
            <a:grpFill/>
            <a:effectLst/>
          </p:grpSpPr>
          <p:sp>
            <p:nvSpPr>
              <p:cNvPr id="175" name="Freeform 19">
                <a:extLst>
                  <a:ext uri="{FF2B5EF4-FFF2-40B4-BE49-F238E27FC236}">
                    <a16:creationId xmlns:a16="http://schemas.microsoft.com/office/drawing/2014/main" id="{052DCA56-821B-4DFE-B401-0D74810F0AA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502088" y="4971731"/>
                <a:ext cx="187376" cy="193785"/>
              </a:xfrm>
              <a:custGeom>
                <a:avLst/>
                <a:gdLst/>
                <a:ahLst/>
                <a:cxnLst>
                  <a:cxn ang="0">
                    <a:pos x="42" y="55"/>
                  </a:cxn>
                  <a:cxn ang="0">
                    <a:pos x="23" y="52"/>
                  </a:cxn>
                  <a:cxn ang="0">
                    <a:pos x="20" y="42"/>
                  </a:cxn>
                  <a:cxn ang="0">
                    <a:pos x="101" y="42"/>
                  </a:cxn>
                  <a:cxn ang="0">
                    <a:pos x="108" y="40"/>
                  </a:cxn>
                  <a:cxn ang="0">
                    <a:pos x="122" y="39"/>
                  </a:cxn>
                  <a:cxn ang="0">
                    <a:pos x="132" y="49"/>
                  </a:cxn>
                  <a:cxn ang="0">
                    <a:pos x="129" y="54"/>
                  </a:cxn>
                  <a:cxn ang="0">
                    <a:pos x="13" y="168"/>
                  </a:cxn>
                  <a:cxn ang="0">
                    <a:pos x="11" y="162"/>
                  </a:cxn>
                  <a:cxn ang="0">
                    <a:pos x="108" y="49"/>
                  </a:cxn>
                  <a:cxn ang="0">
                    <a:pos x="47" y="54"/>
                  </a:cxn>
                  <a:cxn ang="0">
                    <a:pos x="59" y="172"/>
                  </a:cxn>
                  <a:cxn ang="0">
                    <a:pos x="61" y="165"/>
                  </a:cxn>
                  <a:cxn ang="0">
                    <a:pos x="97" y="169"/>
                  </a:cxn>
                  <a:cxn ang="0">
                    <a:pos x="179" y="167"/>
                  </a:cxn>
                  <a:cxn ang="0">
                    <a:pos x="187" y="165"/>
                  </a:cxn>
                  <a:cxn ang="0">
                    <a:pos x="206" y="168"/>
                  </a:cxn>
                  <a:cxn ang="0">
                    <a:pos x="204" y="175"/>
                  </a:cxn>
                  <a:cxn ang="0">
                    <a:pos x="194" y="212"/>
                  </a:cxn>
                  <a:cxn ang="0">
                    <a:pos x="200" y="239"/>
                  </a:cxn>
                  <a:cxn ang="0">
                    <a:pos x="202" y="247"/>
                  </a:cxn>
                  <a:cxn ang="0">
                    <a:pos x="96" y="249"/>
                  </a:cxn>
                  <a:cxn ang="0">
                    <a:pos x="80" y="252"/>
                  </a:cxn>
                  <a:cxn ang="0">
                    <a:pos x="71" y="177"/>
                  </a:cxn>
                  <a:cxn ang="0">
                    <a:pos x="161" y="241"/>
                  </a:cxn>
                  <a:cxn ang="0">
                    <a:pos x="172" y="239"/>
                  </a:cxn>
                  <a:cxn ang="0">
                    <a:pos x="182" y="176"/>
                  </a:cxn>
                  <a:cxn ang="0">
                    <a:pos x="98" y="177"/>
                  </a:cxn>
                  <a:cxn ang="0">
                    <a:pos x="95" y="181"/>
                  </a:cxn>
                  <a:cxn ang="0">
                    <a:pos x="96" y="242"/>
                  </a:cxn>
                  <a:cxn ang="0">
                    <a:pos x="157" y="8"/>
                  </a:cxn>
                  <a:cxn ang="0">
                    <a:pos x="164" y="0"/>
                  </a:cxn>
                  <a:cxn ang="0">
                    <a:pos x="199" y="10"/>
                  </a:cxn>
                  <a:cxn ang="0">
                    <a:pos x="203" y="19"/>
                  </a:cxn>
                  <a:cxn ang="0">
                    <a:pos x="202" y="102"/>
                  </a:cxn>
                  <a:cxn ang="0">
                    <a:pos x="225" y="101"/>
                  </a:cxn>
                  <a:cxn ang="0">
                    <a:pos x="233" y="95"/>
                  </a:cxn>
                  <a:cxn ang="0">
                    <a:pos x="256" y="99"/>
                  </a:cxn>
                  <a:cxn ang="0">
                    <a:pos x="258" y="108"/>
                  </a:cxn>
                  <a:cxn ang="0">
                    <a:pos x="202" y="110"/>
                  </a:cxn>
                  <a:cxn ang="0">
                    <a:pos x="197" y="142"/>
                  </a:cxn>
                  <a:cxn ang="0">
                    <a:pos x="186" y="151"/>
                  </a:cxn>
                  <a:cxn ang="0">
                    <a:pos x="184" y="26"/>
                  </a:cxn>
                </a:cxnLst>
                <a:rect l="0" t="0" r="r" b="b"/>
                <a:pathLst>
                  <a:path w="260" h="269">
                    <a:moveTo>
                      <a:pt x="47" y="54"/>
                    </a:moveTo>
                    <a:cubicBezTo>
                      <a:pt x="45" y="54"/>
                      <a:pt x="44" y="55"/>
                      <a:pt x="42" y="55"/>
                    </a:cubicBezTo>
                    <a:cubicBezTo>
                      <a:pt x="40" y="57"/>
                      <a:pt x="38" y="57"/>
                      <a:pt x="36" y="57"/>
                    </a:cubicBezTo>
                    <a:cubicBezTo>
                      <a:pt x="33" y="57"/>
                      <a:pt x="29" y="55"/>
                      <a:pt x="23" y="52"/>
                    </a:cubicBezTo>
                    <a:cubicBezTo>
                      <a:pt x="15" y="48"/>
                      <a:pt x="11" y="45"/>
                      <a:pt x="11" y="43"/>
                    </a:cubicBezTo>
                    <a:cubicBezTo>
                      <a:pt x="11" y="41"/>
                      <a:pt x="14" y="41"/>
                      <a:pt x="20" y="42"/>
                    </a:cubicBezTo>
                    <a:cubicBezTo>
                      <a:pt x="32" y="43"/>
                      <a:pt x="45" y="44"/>
                      <a:pt x="58" y="43"/>
                    </a:cubicBezTo>
                    <a:cubicBezTo>
                      <a:pt x="68" y="43"/>
                      <a:pt x="82" y="43"/>
                      <a:pt x="101" y="42"/>
                    </a:cubicBezTo>
                    <a:cubicBezTo>
                      <a:pt x="103" y="42"/>
                      <a:pt x="104" y="42"/>
                      <a:pt x="105" y="41"/>
                    </a:cubicBezTo>
                    <a:cubicBezTo>
                      <a:pt x="106" y="41"/>
                      <a:pt x="107" y="41"/>
                      <a:pt x="108" y="40"/>
                    </a:cubicBezTo>
                    <a:cubicBezTo>
                      <a:pt x="110" y="40"/>
                      <a:pt x="111" y="39"/>
                      <a:pt x="113" y="39"/>
                    </a:cubicBezTo>
                    <a:cubicBezTo>
                      <a:pt x="115" y="39"/>
                      <a:pt x="118" y="39"/>
                      <a:pt x="122" y="39"/>
                    </a:cubicBezTo>
                    <a:cubicBezTo>
                      <a:pt x="130" y="40"/>
                      <a:pt x="135" y="41"/>
                      <a:pt x="136" y="43"/>
                    </a:cubicBezTo>
                    <a:cubicBezTo>
                      <a:pt x="136" y="44"/>
                      <a:pt x="135" y="46"/>
                      <a:pt x="132" y="49"/>
                    </a:cubicBezTo>
                    <a:cubicBezTo>
                      <a:pt x="131" y="51"/>
                      <a:pt x="131" y="51"/>
                      <a:pt x="130" y="52"/>
                    </a:cubicBezTo>
                    <a:cubicBezTo>
                      <a:pt x="129" y="53"/>
                      <a:pt x="129" y="54"/>
                      <a:pt x="129" y="54"/>
                    </a:cubicBezTo>
                    <a:cubicBezTo>
                      <a:pt x="114" y="79"/>
                      <a:pt x="98" y="100"/>
                      <a:pt x="81" y="118"/>
                    </a:cubicBezTo>
                    <a:cubicBezTo>
                      <a:pt x="62" y="137"/>
                      <a:pt x="39" y="154"/>
                      <a:pt x="13" y="168"/>
                    </a:cubicBezTo>
                    <a:cubicBezTo>
                      <a:pt x="5" y="172"/>
                      <a:pt x="1" y="174"/>
                      <a:pt x="0" y="172"/>
                    </a:cubicBezTo>
                    <a:cubicBezTo>
                      <a:pt x="0" y="171"/>
                      <a:pt x="3" y="168"/>
                      <a:pt x="11" y="162"/>
                    </a:cubicBezTo>
                    <a:cubicBezTo>
                      <a:pt x="35" y="146"/>
                      <a:pt x="54" y="128"/>
                      <a:pt x="70" y="110"/>
                    </a:cubicBezTo>
                    <a:cubicBezTo>
                      <a:pt x="86" y="91"/>
                      <a:pt x="99" y="71"/>
                      <a:pt x="108" y="49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1" y="52"/>
                      <a:pt x="49" y="53"/>
                      <a:pt x="47" y="54"/>
                    </a:cubicBezTo>
                    <a:close/>
                    <a:moveTo>
                      <a:pt x="71" y="177"/>
                    </a:moveTo>
                    <a:cubicBezTo>
                      <a:pt x="69" y="176"/>
                      <a:pt x="65" y="174"/>
                      <a:pt x="59" y="172"/>
                    </a:cubicBezTo>
                    <a:cubicBezTo>
                      <a:pt x="55" y="171"/>
                      <a:pt x="53" y="169"/>
                      <a:pt x="53" y="168"/>
                    </a:cubicBezTo>
                    <a:cubicBezTo>
                      <a:pt x="52" y="167"/>
                      <a:pt x="55" y="166"/>
                      <a:pt x="61" y="165"/>
                    </a:cubicBezTo>
                    <a:cubicBezTo>
                      <a:pt x="67" y="165"/>
                      <a:pt x="74" y="165"/>
                      <a:pt x="82" y="166"/>
                    </a:cubicBezTo>
                    <a:cubicBezTo>
                      <a:pt x="89" y="167"/>
                      <a:pt x="94" y="168"/>
                      <a:pt x="97" y="169"/>
                    </a:cubicBezTo>
                    <a:cubicBezTo>
                      <a:pt x="176" y="168"/>
                      <a:pt x="176" y="168"/>
                      <a:pt x="176" y="168"/>
                    </a:cubicBezTo>
                    <a:cubicBezTo>
                      <a:pt x="177" y="167"/>
                      <a:pt x="178" y="167"/>
                      <a:pt x="179" y="167"/>
                    </a:cubicBezTo>
                    <a:cubicBezTo>
                      <a:pt x="180" y="167"/>
                      <a:pt x="181" y="166"/>
                      <a:pt x="182" y="166"/>
                    </a:cubicBezTo>
                    <a:cubicBezTo>
                      <a:pt x="184" y="165"/>
                      <a:pt x="186" y="165"/>
                      <a:pt x="187" y="165"/>
                    </a:cubicBezTo>
                    <a:cubicBezTo>
                      <a:pt x="190" y="164"/>
                      <a:pt x="192" y="165"/>
                      <a:pt x="196" y="165"/>
                    </a:cubicBezTo>
                    <a:cubicBezTo>
                      <a:pt x="202" y="166"/>
                      <a:pt x="205" y="167"/>
                      <a:pt x="206" y="168"/>
                    </a:cubicBezTo>
                    <a:cubicBezTo>
                      <a:pt x="207" y="169"/>
                      <a:pt x="206" y="171"/>
                      <a:pt x="205" y="173"/>
                    </a:cubicBezTo>
                    <a:cubicBezTo>
                      <a:pt x="204" y="174"/>
                      <a:pt x="204" y="175"/>
                      <a:pt x="204" y="175"/>
                    </a:cubicBezTo>
                    <a:cubicBezTo>
                      <a:pt x="203" y="176"/>
                      <a:pt x="203" y="176"/>
                      <a:pt x="203" y="177"/>
                    </a:cubicBezTo>
                    <a:cubicBezTo>
                      <a:pt x="200" y="187"/>
                      <a:pt x="197" y="199"/>
                      <a:pt x="194" y="212"/>
                    </a:cubicBezTo>
                    <a:cubicBezTo>
                      <a:pt x="192" y="224"/>
                      <a:pt x="190" y="232"/>
                      <a:pt x="189" y="237"/>
                    </a:cubicBezTo>
                    <a:cubicBezTo>
                      <a:pt x="194" y="237"/>
                      <a:pt x="197" y="238"/>
                      <a:pt x="200" y="239"/>
                    </a:cubicBezTo>
                    <a:cubicBezTo>
                      <a:pt x="202" y="241"/>
                      <a:pt x="203" y="242"/>
                      <a:pt x="204" y="243"/>
                    </a:cubicBezTo>
                    <a:cubicBezTo>
                      <a:pt x="204" y="245"/>
                      <a:pt x="203" y="246"/>
                      <a:pt x="202" y="247"/>
                    </a:cubicBezTo>
                    <a:cubicBezTo>
                      <a:pt x="200" y="249"/>
                      <a:pt x="198" y="249"/>
                      <a:pt x="195" y="249"/>
                    </a:cubicBezTo>
                    <a:cubicBezTo>
                      <a:pt x="96" y="249"/>
                      <a:pt x="96" y="249"/>
                      <a:pt x="96" y="249"/>
                    </a:cubicBezTo>
                    <a:cubicBezTo>
                      <a:pt x="94" y="261"/>
                      <a:pt x="91" y="267"/>
                      <a:pt x="87" y="268"/>
                    </a:cubicBezTo>
                    <a:cubicBezTo>
                      <a:pt x="83" y="269"/>
                      <a:pt x="80" y="263"/>
                      <a:pt x="80" y="252"/>
                    </a:cubicBezTo>
                    <a:cubicBezTo>
                      <a:pt x="77" y="185"/>
                      <a:pt x="77" y="185"/>
                      <a:pt x="77" y="185"/>
                    </a:cubicBezTo>
                    <a:cubicBezTo>
                      <a:pt x="76" y="182"/>
                      <a:pt x="74" y="179"/>
                      <a:pt x="71" y="177"/>
                    </a:cubicBezTo>
                    <a:close/>
                    <a:moveTo>
                      <a:pt x="96" y="242"/>
                    </a:moveTo>
                    <a:cubicBezTo>
                      <a:pt x="161" y="241"/>
                      <a:pt x="161" y="241"/>
                      <a:pt x="161" y="241"/>
                    </a:cubicBezTo>
                    <a:cubicBezTo>
                      <a:pt x="164" y="241"/>
                      <a:pt x="166" y="240"/>
                      <a:pt x="168" y="240"/>
                    </a:cubicBezTo>
                    <a:cubicBezTo>
                      <a:pt x="169" y="240"/>
                      <a:pt x="170" y="240"/>
                      <a:pt x="172" y="239"/>
                    </a:cubicBezTo>
                    <a:cubicBezTo>
                      <a:pt x="179" y="237"/>
                      <a:pt x="179" y="237"/>
                      <a:pt x="179" y="237"/>
                    </a:cubicBezTo>
                    <a:cubicBezTo>
                      <a:pt x="182" y="176"/>
                      <a:pt x="182" y="176"/>
                      <a:pt x="182" y="176"/>
                    </a:cubicBezTo>
                    <a:cubicBezTo>
                      <a:pt x="99" y="177"/>
                      <a:pt x="99" y="177"/>
                      <a:pt x="99" y="177"/>
                    </a:cubicBezTo>
                    <a:cubicBezTo>
                      <a:pt x="98" y="177"/>
                      <a:pt x="98" y="177"/>
                      <a:pt x="98" y="177"/>
                    </a:cubicBezTo>
                    <a:cubicBezTo>
                      <a:pt x="97" y="178"/>
                      <a:pt x="96" y="179"/>
                      <a:pt x="96" y="179"/>
                    </a:cubicBezTo>
                    <a:cubicBezTo>
                      <a:pt x="95" y="179"/>
                      <a:pt x="95" y="180"/>
                      <a:pt x="95" y="181"/>
                    </a:cubicBezTo>
                    <a:cubicBezTo>
                      <a:pt x="95" y="194"/>
                      <a:pt x="95" y="194"/>
                      <a:pt x="95" y="194"/>
                    </a:cubicBezTo>
                    <a:lnTo>
                      <a:pt x="96" y="242"/>
                    </a:lnTo>
                    <a:close/>
                    <a:moveTo>
                      <a:pt x="176" y="17"/>
                    </a:moveTo>
                    <a:cubicBezTo>
                      <a:pt x="172" y="14"/>
                      <a:pt x="166" y="11"/>
                      <a:pt x="157" y="8"/>
                    </a:cubicBezTo>
                    <a:cubicBezTo>
                      <a:pt x="152" y="6"/>
                      <a:pt x="151" y="4"/>
                      <a:pt x="152" y="3"/>
                    </a:cubicBezTo>
                    <a:cubicBezTo>
                      <a:pt x="154" y="2"/>
                      <a:pt x="157" y="1"/>
                      <a:pt x="164" y="0"/>
                    </a:cubicBezTo>
                    <a:cubicBezTo>
                      <a:pt x="174" y="2"/>
                      <a:pt x="182" y="4"/>
                      <a:pt x="188" y="5"/>
                    </a:cubicBezTo>
                    <a:cubicBezTo>
                      <a:pt x="193" y="7"/>
                      <a:pt x="197" y="8"/>
                      <a:pt x="199" y="10"/>
                    </a:cubicBezTo>
                    <a:cubicBezTo>
                      <a:pt x="202" y="11"/>
                      <a:pt x="203" y="12"/>
                      <a:pt x="203" y="14"/>
                    </a:cubicBezTo>
                    <a:cubicBezTo>
                      <a:pt x="204" y="15"/>
                      <a:pt x="204" y="17"/>
                      <a:pt x="203" y="19"/>
                    </a:cubicBezTo>
                    <a:cubicBezTo>
                      <a:pt x="203" y="24"/>
                      <a:pt x="203" y="24"/>
                      <a:pt x="203" y="24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20" y="102"/>
                      <a:pt x="220" y="102"/>
                      <a:pt x="220" y="102"/>
                    </a:cubicBezTo>
                    <a:cubicBezTo>
                      <a:pt x="222" y="102"/>
                      <a:pt x="223" y="101"/>
                      <a:pt x="225" y="101"/>
                    </a:cubicBezTo>
                    <a:cubicBezTo>
                      <a:pt x="226" y="100"/>
                      <a:pt x="227" y="99"/>
                      <a:pt x="228" y="99"/>
                    </a:cubicBezTo>
                    <a:cubicBezTo>
                      <a:pt x="230" y="97"/>
                      <a:pt x="232" y="96"/>
                      <a:pt x="233" y="95"/>
                    </a:cubicBezTo>
                    <a:cubicBezTo>
                      <a:pt x="236" y="95"/>
                      <a:pt x="240" y="95"/>
                      <a:pt x="245" y="95"/>
                    </a:cubicBezTo>
                    <a:cubicBezTo>
                      <a:pt x="250" y="96"/>
                      <a:pt x="253" y="97"/>
                      <a:pt x="256" y="99"/>
                    </a:cubicBezTo>
                    <a:cubicBezTo>
                      <a:pt x="258" y="100"/>
                      <a:pt x="260" y="102"/>
                      <a:pt x="260" y="104"/>
                    </a:cubicBezTo>
                    <a:cubicBezTo>
                      <a:pt x="260" y="105"/>
                      <a:pt x="259" y="107"/>
                      <a:pt x="258" y="108"/>
                    </a:cubicBezTo>
                    <a:cubicBezTo>
                      <a:pt x="256" y="109"/>
                      <a:pt x="253" y="110"/>
                      <a:pt x="250" y="110"/>
                    </a:cubicBezTo>
                    <a:cubicBezTo>
                      <a:pt x="202" y="110"/>
                      <a:pt x="202" y="110"/>
                      <a:pt x="202" y="110"/>
                    </a:cubicBezTo>
                    <a:cubicBezTo>
                      <a:pt x="202" y="120"/>
                      <a:pt x="202" y="120"/>
                      <a:pt x="202" y="120"/>
                    </a:cubicBezTo>
                    <a:cubicBezTo>
                      <a:pt x="201" y="129"/>
                      <a:pt x="199" y="136"/>
                      <a:pt x="197" y="142"/>
                    </a:cubicBezTo>
                    <a:cubicBezTo>
                      <a:pt x="195" y="148"/>
                      <a:pt x="193" y="151"/>
                      <a:pt x="191" y="153"/>
                    </a:cubicBezTo>
                    <a:cubicBezTo>
                      <a:pt x="189" y="155"/>
                      <a:pt x="187" y="154"/>
                      <a:pt x="186" y="151"/>
                    </a:cubicBezTo>
                    <a:cubicBezTo>
                      <a:pt x="185" y="147"/>
                      <a:pt x="184" y="141"/>
                      <a:pt x="184" y="133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84" y="23"/>
                      <a:pt x="181" y="20"/>
                      <a:pt x="17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6" name="Freeform 20">
                <a:extLst>
                  <a:ext uri="{FF2B5EF4-FFF2-40B4-BE49-F238E27FC236}">
                    <a16:creationId xmlns:a16="http://schemas.microsoft.com/office/drawing/2014/main" id="{E6E46D48-2F9C-467C-8439-2CE3D31880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695262" y="4970205"/>
                <a:ext cx="195921" cy="195311"/>
              </a:xfrm>
              <a:custGeom>
                <a:avLst/>
                <a:gdLst/>
                <a:ahLst/>
                <a:cxnLst>
                  <a:cxn ang="0">
                    <a:pos x="86" y="53"/>
                  </a:cxn>
                  <a:cxn ang="0">
                    <a:pos x="75" y="43"/>
                  </a:cxn>
                  <a:cxn ang="0">
                    <a:pos x="71" y="35"/>
                  </a:cxn>
                  <a:cxn ang="0">
                    <a:pos x="85" y="37"/>
                  </a:cxn>
                  <a:cxn ang="0">
                    <a:pos x="111" y="52"/>
                  </a:cxn>
                  <a:cxn ang="0">
                    <a:pos x="111" y="63"/>
                  </a:cxn>
                  <a:cxn ang="0">
                    <a:pos x="104" y="75"/>
                  </a:cxn>
                  <a:cxn ang="0">
                    <a:pos x="96" y="90"/>
                  </a:cxn>
                  <a:cxn ang="0">
                    <a:pos x="91" y="100"/>
                  </a:cxn>
                  <a:cxn ang="0">
                    <a:pos x="104" y="116"/>
                  </a:cxn>
                  <a:cxn ang="0">
                    <a:pos x="122" y="132"/>
                  </a:cxn>
                  <a:cxn ang="0">
                    <a:pos x="130" y="138"/>
                  </a:cxn>
                  <a:cxn ang="0">
                    <a:pos x="138" y="144"/>
                  </a:cxn>
                  <a:cxn ang="0">
                    <a:pos x="147" y="159"/>
                  </a:cxn>
                  <a:cxn ang="0">
                    <a:pos x="150" y="171"/>
                  </a:cxn>
                  <a:cxn ang="0">
                    <a:pos x="149" y="179"/>
                  </a:cxn>
                  <a:cxn ang="0">
                    <a:pos x="144" y="181"/>
                  </a:cxn>
                  <a:cxn ang="0">
                    <a:pos x="139" y="178"/>
                  </a:cxn>
                  <a:cxn ang="0">
                    <a:pos x="118" y="150"/>
                  </a:cxn>
                  <a:cxn ang="0">
                    <a:pos x="86" y="108"/>
                  </a:cxn>
                  <a:cxn ang="0">
                    <a:pos x="50" y="151"/>
                  </a:cxn>
                  <a:cxn ang="0">
                    <a:pos x="10" y="185"/>
                  </a:cxn>
                  <a:cxn ang="0">
                    <a:pos x="1" y="189"/>
                  </a:cxn>
                  <a:cxn ang="0">
                    <a:pos x="6" y="182"/>
                  </a:cxn>
                  <a:cxn ang="0">
                    <a:pos x="51" y="131"/>
                  </a:cxn>
                  <a:cxn ang="0">
                    <a:pos x="89" y="61"/>
                  </a:cxn>
                  <a:cxn ang="0">
                    <a:pos x="89" y="59"/>
                  </a:cxn>
                  <a:cxn ang="0">
                    <a:pos x="86" y="53"/>
                  </a:cxn>
                  <a:cxn ang="0">
                    <a:pos x="190" y="20"/>
                  </a:cxn>
                  <a:cxn ang="0">
                    <a:pos x="171" y="8"/>
                  </a:cxn>
                  <a:cxn ang="0">
                    <a:pos x="164" y="3"/>
                  </a:cxn>
                  <a:cxn ang="0">
                    <a:pos x="174" y="0"/>
                  </a:cxn>
                  <a:cxn ang="0">
                    <a:pos x="191" y="4"/>
                  </a:cxn>
                  <a:cxn ang="0">
                    <a:pos x="206" y="8"/>
                  </a:cxn>
                  <a:cxn ang="0">
                    <a:pos x="215" y="14"/>
                  </a:cxn>
                  <a:cxn ang="0">
                    <a:pos x="215" y="21"/>
                  </a:cxn>
                  <a:cxn ang="0">
                    <a:pos x="215" y="25"/>
                  </a:cxn>
                  <a:cxn ang="0">
                    <a:pos x="215" y="138"/>
                  </a:cxn>
                  <a:cxn ang="0">
                    <a:pos x="219" y="138"/>
                  </a:cxn>
                  <a:cxn ang="0">
                    <a:pos x="226" y="138"/>
                  </a:cxn>
                  <a:cxn ang="0">
                    <a:pos x="232" y="136"/>
                  </a:cxn>
                  <a:cxn ang="0">
                    <a:pos x="236" y="134"/>
                  </a:cxn>
                  <a:cxn ang="0">
                    <a:pos x="243" y="131"/>
                  </a:cxn>
                  <a:cxn ang="0">
                    <a:pos x="260" y="131"/>
                  </a:cxn>
                  <a:cxn ang="0">
                    <a:pos x="269" y="133"/>
                  </a:cxn>
                  <a:cxn ang="0">
                    <a:pos x="272" y="138"/>
                  </a:cxn>
                  <a:cxn ang="0">
                    <a:pos x="270" y="144"/>
                  </a:cxn>
                  <a:cxn ang="0">
                    <a:pos x="264" y="146"/>
                  </a:cxn>
                  <a:cxn ang="0">
                    <a:pos x="215" y="147"/>
                  </a:cxn>
                  <a:cxn ang="0">
                    <a:pos x="215" y="209"/>
                  </a:cxn>
                  <a:cxn ang="0">
                    <a:pos x="213" y="242"/>
                  </a:cxn>
                  <a:cxn ang="0">
                    <a:pos x="209" y="261"/>
                  </a:cxn>
                  <a:cxn ang="0">
                    <a:pos x="201" y="271"/>
                  </a:cxn>
                  <a:cxn ang="0">
                    <a:pos x="197" y="258"/>
                  </a:cxn>
                  <a:cxn ang="0">
                    <a:pos x="197" y="29"/>
                  </a:cxn>
                  <a:cxn ang="0">
                    <a:pos x="190" y="20"/>
                  </a:cxn>
                </a:cxnLst>
                <a:rect l="0" t="0" r="r" b="b"/>
                <a:pathLst>
                  <a:path w="272" h="271">
                    <a:moveTo>
                      <a:pt x="86" y="53"/>
                    </a:moveTo>
                    <a:cubicBezTo>
                      <a:pt x="84" y="50"/>
                      <a:pt x="80" y="47"/>
                      <a:pt x="75" y="43"/>
                    </a:cubicBezTo>
                    <a:cubicBezTo>
                      <a:pt x="70" y="39"/>
                      <a:pt x="68" y="36"/>
                      <a:pt x="71" y="35"/>
                    </a:cubicBezTo>
                    <a:cubicBezTo>
                      <a:pt x="73" y="34"/>
                      <a:pt x="78" y="35"/>
                      <a:pt x="85" y="37"/>
                    </a:cubicBezTo>
                    <a:cubicBezTo>
                      <a:pt x="100" y="43"/>
                      <a:pt x="108" y="48"/>
                      <a:pt x="111" y="52"/>
                    </a:cubicBezTo>
                    <a:cubicBezTo>
                      <a:pt x="113" y="54"/>
                      <a:pt x="113" y="58"/>
                      <a:pt x="111" y="63"/>
                    </a:cubicBezTo>
                    <a:cubicBezTo>
                      <a:pt x="109" y="66"/>
                      <a:pt x="107" y="70"/>
                      <a:pt x="104" y="75"/>
                    </a:cubicBezTo>
                    <a:cubicBezTo>
                      <a:pt x="103" y="78"/>
                      <a:pt x="100" y="84"/>
                      <a:pt x="96" y="90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94" y="105"/>
                      <a:pt x="98" y="111"/>
                      <a:pt x="104" y="116"/>
                    </a:cubicBezTo>
                    <a:cubicBezTo>
                      <a:pt x="108" y="120"/>
                      <a:pt x="114" y="126"/>
                      <a:pt x="122" y="132"/>
                    </a:cubicBezTo>
                    <a:cubicBezTo>
                      <a:pt x="130" y="138"/>
                      <a:pt x="130" y="138"/>
                      <a:pt x="130" y="138"/>
                    </a:cubicBezTo>
                    <a:cubicBezTo>
                      <a:pt x="133" y="140"/>
                      <a:pt x="136" y="142"/>
                      <a:pt x="138" y="144"/>
                    </a:cubicBezTo>
                    <a:cubicBezTo>
                      <a:pt x="140" y="147"/>
                      <a:pt x="143" y="152"/>
                      <a:pt x="147" y="159"/>
                    </a:cubicBezTo>
                    <a:cubicBezTo>
                      <a:pt x="149" y="163"/>
                      <a:pt x="150" y="167"/>
                      <a:pt x="150" y="171"/>
                    </a:cubicBezTo>
                    <a:cubicBezTo>
                      <a:pt x="151" y="174"/>
                      <a:pt x="150" y="177"/>
                      <a:pt x="149" y="179"/>
                    </a:cubicBezTo>
                    <a:cubicBezTo>
                      <a:pt x="148" y="180"/>
                      <a:pt x="146" y="181"/>
                      <a:pt x="144" y="181"/>
                    </a:cubicBezTo>
                    <a:cubicBezTo>
                      <a:pt x="143" y="181"/>
                      <a:pt x="141" y="180"/>
                      <a:pt x="139" y="178"/>
                    </a:cubicBezTo>
                    <a:cubicBezTo>
                      <a:pt x="118" y="150"/>
                      <a:pt x="118" y="150"/>
                      <a:pt x="118" y="150"/>
                    </a:cubicBezTo>
                    <a:cubicBezTo>
                      <a:pt x="86" y="108"/>
                      <a:pt x="86" y="108"/>
                      <a:pt x="86" y="108"/>
                    </a:cubicBezTo>
                    <a:cubicBezTo>
                      <a:pt x="76" y="123"/>
                      <a:pt x="64" y="137"/>
                      <a:pt x="50" y="151"/>
                    </a:cubicBezTo>
                    <a:cubicBezTo>
                      <a:pt x="37" y="164"/>
                      <a:pt x="24" y="176"/>
                      <a:pt x="10" y="185"/>
                    </a:cubicBezTo>
                    <a:cubicBezTo>
                      <a:pt x="5" y="188"/>
                      <a:pt x="2" y="190"/>
                      <a:pt x="1" y="189"/>
                    </a:cubicBezTo>
                    <a:cubicBezTo>
                      <a:pt x="0" y="188"/>
                      <a:pt x="2" y="185"/>
                      <a:pt x="6" y="182"/>
                    </a:cubicBezTo>
                    <a:cubicBezTo>
                      <a:pt x="22" y="167"/>
                      <a:pt x="37" y="151"/>
                      <a:pt x="51" y="131"/>
                    </a:cubicBezTo>
                    <a:cubicBezTo>
                      <a:pt x="69" y="107"/>
                      <a:pt x="81" y="83"/>
                      <a:pt x="89" y="6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7"/>
                      <a:pt x="87" y="55"/>
                      <a:pt x="86" y="53"/>
                    </a:cubicBezTo>
                    <a:close/>
                    <a:moveTo>
                      <a:pt x="190" y="20"/>
                    </a:moveTo>
                    <a:cubicBezTo>
                      <a:pt x="186" y="17"/>
                      <a:pt x="180" y="13"/>
                      <a:pt x="171" y="8"/>
                    </a:cubicBezTo>
                    <a:cubicBezTo>
                      <a:pt x="166" y="6"/>
                      <a:pt x="164" y="4"/>
                      <a:pt x="164" y="3"/>
                    </a:cubicBezTo>
                    <a:cubicBezTo>
                      <a:pt x="164" y="1"/>
                      <a:pt x="168" y="0"/>
                      <a:pt x="174" y="0"/>
                    </a:cubicBezTo>
                    <a:cubicBezTo>
                      <a:pt x="179" y="1"/>
                      <a:pt x="185" y="2"/>
                      <a:pt x="191" y="4"/>
                    </a:cubicBezTo>
                    <a:cubicBezTo>
                      <a:pt x="195" y="5"/>
                      <a:pt x="200" y="6"/>
                      <a:pt x="206" y="8"/>
                    </a:cubicBezTo>
                    <a:cubicBezTo>
                      <a:pt x="211" y="10"/>
                      <a:pt x="213" y="12"/>
                      <a:pt x="215" y="14"/>
                    </a:cubicBezTo>
                    <a:cubicBezTo>
                      <a:pt x="215" y="16"/>
                      <a:pt x="216" y="18"/>
                      <a:pt x="215" y="21"/>
                    </a:cubicBezTo>
                    <a:cubicBezTo>
                      <a:pt x="215" y="25"/>
                      <a:pt x="215" y="25"/>
                      <a:pt x="215" y="25"/>
                    </a:cubicBezTo>
                    <a:cubicBezTo>
                      <a:pt x="215" y="138"/>
                      <a:pt x="215" y="138"/>
                      <a:pt x="215" y="138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6" y="138"/>
                      <a:pt x="226" y="138"/>
                      <a:pt x="226" y="138"/>
                    </a:cubicBezTo>
                    <a:cubicBezTo>
                      <a:pt x="228" y="137"/>
                      <a:pt x="230" y="137"/>
                      <a:pt x="232" y="136"/>
                    </a:cubicBezTo>
                    <a:cubicBezTo>
                      <a:pt x="233" y="136"/>
                      <a:pt x="234" y="135"/>
                      <a:pt x="236" y="134"/>
                    </a:cubicBezTo>
                    <a:cubicBezTo>
                      <a:pt x="238" y="132"/>
                      <a:pt x="241" y="132"/>
                      <a:pt x="243" y="131"/>
                    </a:cubicBezTo>
                    <a:cubicBezTo>
                      <a:pt x="247" y="130"/>
                      <a:pt x="253" y="130"/>
                      <a:pt x="260" y="131"/>
                    </a:cubicBezTo>
                    <a:cubicBezTo>
                      <a:pt x="264" y="131"/>
                      <a:pt x="267" y="132"/>
                      <a:pt x="269" y="133"/>
                    </a:cubicBezTo>
                    <a:cubicBezTo>
                      <a:pt x="271" y="135"/>
                      <a:pt x="272" y="136"/>
                      <a:pt x="272" y="138"/>
                    </a:cubicBezTo>
                    <a:cubicBezTo>
                      <a:pt x="272" y="140"/>
                      <a:pt x="271" y="142"/>
                      <a:pt x="270" y="144"/>
                    </a:cubicBezTo>
                    <a:cubicBezTo>
                      <a:pt x="268" y="145"/>
                      <a:pt x="266" y="146"/>
                      <a:pt x="264" y="146"/>
                    </a:cubicBezTo>
                    <a:cubicBezTo>
                      <a:pt x="215" y="147"/>
                      <a:pt x="215" y="147"/>
                      <a:pt x="215" y="147"/>
                    </a:cubicBezTo>
                    <a:cubicBezTo>
                      <a:pt x="215" y="209"/>
                      <a:pt x="215" y="209"/>
                      <a:pt x="215" y="209"/>
                    </a:cubicBezTo>
                    <a:cubicBezTo>
                      <a:pt x="214" y="222"/>
                      <a:pt x="214" y="233"/>
                      <a:pt x="213" y="242"/>
                    </a:cubicBezTo>
                    <a:cubicBezTo>
                      <a:pt x="212" y="248"/>
                      <a:pt x="211" y="255"/>
                      <a:pt x="209" y="261"/>
                    </a:cubicBezTo>
                    <a:cubicBezTo>
                      <a:pt x="206" y="267"/>
                      <a:pt x="204" y="270"/>
                      <a:pt x="201" y="271"/>
                    </a:cubicBezTo>
                    <a:cubicBezTo>
                      <a:pt x="199" y="271"/>
                      <a:pt x="197" y="267"/>
                      <a:pt x="197" y="258"/>
                    </a:cubicBezTo>
                    <a:cubicBezTo>
                      <a:pt x="197" y="29"/>
                      <a:pt x="197" y="29"/>
                      <a:pt x="197" y="29"/>
                    </a:cubicBezTo>
                    <a:cubicBezTo>
                      <a:pt x="197" y="26"/>
                      <a:pt x="195" y="23"/>
                      <a:pt x="190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7" name="Freeform 21">
                <a:extLst>
                  <a:ext uri="{FF2B5EF4-FFF2-40B4-BE49-F238E27FC236}">
                    <a16:creationId xmlns:a16="http://schemas.microsoft.com/office/drawing/2014/main" id="{63DF03A8-E739-44BB-8389-38FC883C777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909188" y="4970205"/>
                <a:ext cx="186765" cy="196837"/>
              </a:xfrm>
              <a:custGeom>
                <a:avLst/>
                <a:gdLst/>
                <a:ahLst/>
                <a:cxnLst>
                  <a:cxn ang="0">
                    <a:pos x="125" y="47"/>
                  </a:cxn>
                  <a:cxn ang="0">
                    <a:pos x="145" y="44"/>
                  </a:cxn>
                  <a:cxn ang="0">
                    <a:pos x="161" y="51"/>
                  </a:cxn>
                  <a:cxn ang="0">
                    <a:pos x="149" y="58"/>
                  </a:cxn>
                  <a:cxn ang="0">
                    <a:pos x="84" y="60"/>
                  </a:cxn>
                  <a:cxn ang="0">
                    <a:pos x="89" y="73"/>
                  </a:cxn>
                  <a:cxn ang="0">
                    <a:pos x="89" y="77"/>
                  </a:cxn>
                  <a:cxn ang="0">
                    <a:pos x="134" y="119"/>
                  </a:cxn>
                  <a:cxn ang="0">
                    <a:pos x="83" y="156"/>
                  </a:cxn>
                  <a:cxn ang="0">
                    <a:pos x="29" y="119"/>
                  </a:cxn>
                  <a:cxn ang="0">
                    <a:pos x="75" y="76"/>
                  </a:cxn>
                  <a:cxn ang="0">
                    <a:pos x="74" y="61"/>
                  </a:cxn>
                  <a:cxn ang="0">
                    <a:pos x="38" y="64"/>
                  </a:cxn>
                  <a:cxn ang="0">
                    <a:pos x="32" y="66"/>
                  </a:cxn>
                  <a:cxn ang="0">
                    <a:pos x="7" y="58"/>
                  </a:cxn>
                  <a:cxn ang="0">
                    <a:pos x="10" y="51"/>
                  </a:cxn>
                  <a:cxn ang="0">
                    <a:pos x="109" y="52"/>
                  </a:cxn>
                  <a:cxn ang="0">
                    <a:pos x="121" y="49"/>
                  </a:cxn>
                  <a:cxn ang="0">
                    <a:pos x="44" y="17"/>
                  </a:cxn>
                  <a:cxn ang="0">
                    <a:pos x="50" y="12"/>
                  </a:cxn>
                  <a:cxn ang="0">
                    <a:pos x="102" y="14"/>
                  </a:cxn>
                  <a:cxn ang="0">
                    <a:pos x="114" y="21"/>
                  </a:cxn>
                  <a:cxn ang="0">
                    <a:pos x="99" y="28"/>
                  </a:cxn>
                  <a:cxn ang="0">
                    <a:pos x="56" y="25"/>
                  </a:cxn>
                  <a:cxn ang="0">
                    <a:pos x="45" y="114"/>
                  </a:cxn>
                  <a:cxn ang="0">
                    <a:pos x="82" y="144"/>
                  </a:cxn>
                  <a:cxn ang="0">
                    <a:pos x="118" y="114"/>
                  </a:cxn>
                  <a:cxn ang="0">
                    <a:pos x="82" y="85"/>
                  </a:cxn>
                  <a:cxn ang="0">
                    <a:pos x="80" y="182"/>
                  </a:cxn>
                  <a:cxn ang="0">
                    <a:pos x="58" y="172"/>
                  </a:cxn>
                  <a:cxn ang="0">
                    <a:pos x="98" y="173"/>
                  </a:cxn>
                  <a:cxn ang="0">
                    <a:pos x="102" y="182"/>
                  </a:cxn>
                  <a:cxn ang="0">
                    <a:pos x="182" y="197"/>
                  </a:cxn>
                  <a:cxn ang="0">
                    <a:pos x="178" y="169"/>
                  </a:cxn>
                  <a:cxn ang="0">
                    <a:pos x="159" y="159"/>
                  </a:cxn>
                  <a:cxn ang="0">
                    <a:pos x="197" y="161"/>
                  </a:cxn>
                  <a:cxn ang="0">
                    <a:pos x="199" y="172"/>
                  </a:cxn>
                  <a:cxn ang="0">
                    <a:pos x="199" y="230"/>
                  </a:cxn>
                  <a:cxn ang="0">
                    <a:pos x="188" y="270"/>
                  </a:cxn>
                  <a:cxn ang="0">
                    <a:pos x="101" y="254"/>
                  </a:cxn>
                  <a:cxn ang="0">
                    <a:pos x="85" y="261"/>
                  </a:cxn>
                  <a:cxn ang="0">
                    <a:pos x="85" y="189"/>
                  </a:cxn>
                  <a:cxn ang="0">
                    <a:pos x="102" y="246"/>
                  </a:cxn>
                  <a:cxn ang="0">
                    <a:pos x="182" y="205"/>
                  </a:cxn>
                  <a:cxn ang="0">
                    <a:pos x="102" y="246"/>
                  </a:cxn>
                  <a:cxn ang="0">
                    <a:pos x="161" y="8"/>
                  </a:cxn>
                  <a:cxn ang="0">
                    <a:pos x="165" y="0"/>
                  </a:cxn>
                  <a:cxn ang="0">
                    <a:pos x="184" y="4"/>
                  </a:cxn>
                  <a:cxn ang="0">
                    <a:pos x="201" y="12"/>
                  </a:cxn>
                  <a:cxn ang="0">
                    <a:pos x="201" y="23"/>
                  </a:cxn>
                  <a:cxn ang="0">
                    <a:pos x="213" y="103"/>
                  </a:cxn>
                  <a:cxn ang="0">
                    <a:pos x="222" y="99"/>
                  </a:cxn>
                  <a:cxn ang="0">
                    <a:pos x="248" y="95"/>
                  </a:cxn>
                  <a:cxn ang="0">
                    <a:pos x="259" y="103"/>
                  </a:cxn>
                  <a:cxn ang="0">
                    <a:pos x="251" y="110"/>
                  </a:cxn>
                  <a:cxn ang="0">
                    <a:pos x="199" y="127"/>
                  </a:cxn>
                  <a:cxn ang="0">
                    <a:pos x="187" y="151"/>
                  </a:cxn>
                  <a:cxn ang="0">
                    <a:pos x="183" y="26"/>
                  </a:cxn>
                </a:cxnLst>
                <a:rect l="0" t="0" r="r" b="b"/>
                <a:pathLst>
                  <a:path w="259" h="273">
                    <a:moveTo>
                      <a:pt x="121" y="49"/>
                    </a:moveTo>
                    <a:cubicBezTo>
                      <a:pt x="122" y="49"/>
                      <a:pt x="123" y="48"/>
                      <a:pt x="125" y="47"/>
                    </a:cubicBezTo>
                    <a:cubicBezTo>
                      <a:pt x="127" y="46"/>
                      <a:pt x="129" y="45"/>
                      <a:pt x="131" y="45"/>
                    </a:cubicBezTo>
                    <a:cubicBezTo>
                      <a:pt x="134" y="44"/>
                      <a:pt x="139" y="44"/>
                      <a:pt x="145" y="44"/>
                    </a:cubicBezTo>
                    <a:cubicBezTo>
                      <a:pt x="150" y="44"/>
                      <a:pt x="154" y="44"/>
                      <a:pt x="156" y="46"/>
                    </a:cubicBezTo>
                    <a:cubicBezTo>
                      <a:pt x="159" y="47"/>
                      <a:pt x="161" y="49"/>
                      <a:pt x="161" y="51"/>
                    </a:cubicBezTo>
                    <a:cubicBezTo>
                      <a:pt x="161" y="52"/>
                      <a:pt x="160" y="54"/>
                      <a:pt x="158" y="55"/>
                    </a:cubicBezTo>
                    <a:cubicBezTo>
                      <a:pt x="155" y="57"/>
                      <a:pt x="152" y="58"/>
                      <a:pt x="149" y="58"/>
                    </a:cubicBezTo>
                    <a:cubicBezTo>
                      <a:pt x="137" y="58"/>
                      <a:pt x="125" y="58"/>
                      <a:pt x="113" y="59"/>
                    </a:cubicBezTo>
                    <a:cubicBezTo>
                      <a:pt x="102" y="59"/>
                      <a:pt x="92" y="60"/>
                      <a:pt x="84" y="60"/>
                    </a:cubicBezTo>
                    <a:cubicBezTo>
                      <a:pt x="87" y="63"/>
                      <a:pt x="89" y="65"/>
                      <a:pt x="90" y="68"/>
                    </a:cubicBezTo>
                    <a:cubicBezTo>
                      <a:pt x="90" y="69"/>
                      <a:pt x="90" y="71"/>
                      <a:pt x="89" y="73"/>
                    </a:cubicBezTo>
                    <a:cubicBezTo>
                      <a:pt x="89" y="73"/>
                      <a:pt x="89" y="74"/>
                      <a:pt x="89" y="75"/>
                    </a:cubicBezTo>
                    <a:cubicBezTo>
                      <a:pt x="89" y="75"/>
                      <a:pt x="89" y="76"/>
                      <a:pt x="89" y="77"/>
                    </a:cubicBezTo>
                    <a:cubicBezTo>
                      <a:pt x="105" y="78"/>
                      <a:pt x="117" y="84"/>
                      <a:pt x="125" y="92"/>
                    </a:cubicBezTo>
                    <a:cubicBezTo>
                      <a:pt x="132" y="100"/>
                      <a:pt x="135" y="109"/>
                      <a:pt x="134" y="119"/>
                    </a:cubicBezTo>
                    <a:cubicBezTo>
                      <a:pt x="133" y="129"/>
                      <a:pt x="128" y="137"/>
                      <a:pt x="119" y="144"/>
                    </a:cubicBezTo>
                    <a:cubicBezTo>
                      <a:pt x="110" y="152"/>
                      <a:pt x="98" y="156"/>
                      <a:pt x="83" y="156"/>
                    </a:cubicBezTo>
                    <a:cubicBezTo>
                      <a:pt x="67" y="156"/>
                      <a:pt x="55" y="152"/>
                      <a:pt x="44" y="144"/>
                    </a:cubicBezTo>
                    <a:cubicBezTo>
                      <a:pt x="35" y="137"/>
                      <a:pt x="30" y="129"/>
                      <a:pt x="29" y="119"/>
                    </a:cubicBezTo>
                    <a:cubicBezTo>
                      <a:pt x="28" y="109"/>
                      <a:pt x="31" y="100"/>
                      <a:pt x="38" y="92"/>
                    </a:cubicBezTo>
                    <a:cubicBezTo>
                      <a:pt x="47" y="83"/>
                      <a:pt x="59" y="78"/>
                      <a:pt x="75" y="76"/>
                    </a:cubicBezTo>
                    <a:cubicBezTo>
                      <a:pt x="78" y="74"/>
                      <a:pt x="79" y="72"/>
                      <a:pt x="78" y="69"/>
                    </a:cubicBezTo>
                    <a:cubicBezTo>
                      <a:pt x="78" y="67"/>
                      <a:pt x="76" y="64"/>
                      <a:pt x="74" y="61"/>
                    </a:cubicBezTo>
                    <a:cubicBezTo>
                      <a:pt x="68" y="61"/>
                      <a:pt x="63" y="61"/>
                      <a:pt x="58" y="62"/>
                    </a:cubicBezTo>
                    <a:cubicBezTo>
                      <a:pt x="52" y="62"/>
                      <a:pt x="45" y="63"/>
                      <a:pt x="38" y="64"/>
                    </a:cubicBezTo>
                    <a:cubicBezTo>
                      <a:pt x="37" y="64"/>
                      <a:pt x="35" y="64"/>
                      <a:pt x="34" y="65"/>
                    </a:cubicBezTo>
                    <a:cubicBezTo>
                      <a:pt x="34" y="65"/>
                      <a:pt x="33" y="65"/>
                      <a:pt x="32" y="66"/>
                    </a:cubicBezTo>
                    <a:cubicBezTo>
                      <a:pt x="30" y="67"/>
                      <a:pt x="27" y="67"/>
                      <a:pt x="25" y="67"/>
                    </a:cubicBezTo>
                    <a:cubicBezTo>
                      <a:pt x="21" y="66"/>
                      <a:pt x="15" y="63"/>
                      <a:pt x="7" y="58"/>
                    </a:cubicBezTo>
                    <a:cubicBezTo>
                      <a:pt x="2" y="55"/>
                      <a:pt x="0" y="53"/>
                      <a:pt x="0" y="52"/>
                    </a:cubicBezTo>
                    <a:cubicBezTo>
                      <a:pt x="1" y="50"/>
                      <a:pt x="4" y="50"/>
                      <a:pt x="10" y="51"/>
                    </a:cubicBezTo>
                    <a:cubicBezTo>
                      <a:pt x="23" y="53"/>
                      <a:pt x="36" y="54"/>
                      <a:pt x="51" y="54"/>
                    </a:cubicBezTo>
                    <a:cubicBezTo>
                      <a:pt x="65" y="54"/>
                      <a:pt x="85" y="54"/>
                      <a:pt x="109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6" y="51"/>
                      <a:pt x="118" y="50"/>
                      <a:pt x="121" y="49"/>
                    </a:cubicBezTo>
                    <a:close/>
                    <a:moveTo>
                      <a:pt x="56" y="25"/>
                    </a:moveTo>
                    <a:cubicBezTo>
                      <a:pt x="52" y="23"/>
                      <a:pt x="48" y="20"/>
                      <a:pt x="44" y="17"/>
                    </a:cubicBezTo>
                    <a:cubicBezTo>
                      <a:pt x="42" y="15"/>
                      <a:pt x="40" y="13"/>
                      <a:pt x="41" y="12"/>
                    </a:cubicBezTo>
                    <a:cubicBezTo>
                      <a:pt x="41" y="11"/>
                      <a:pt x="45" y="11"/>
                      <a:pt x="50" y="12"/>
                    </a:cubicBezTo>
                    <a:cubicBezTo>
                      <a:pt x="57" y="13"/>
                      <a:pt x="63" y="14"/>
                      <a:pt x="68" y="14"/>
                    </a:cubicBezTo>
                    <a:cubicBezTo>
                      <a:pt x="76" y="14"/>
                      <a:pt x="87" y="14"/>
                      <a:pt x="102" y="14"/>
                    </a:cubicBezTo>
                    <a:cubicBezTo>
                      <a:pt x="106" y="14"/>
                      <a:pt x="109" y="15"/>
                      <a:pt x="112" y="17"/>
                    </a:cubicBezTo>
                    <a:cubicBezTo>
                      <a:pt x="114" y="18"/>
                      <a:pt x="115" y="19"/>
                      <a:pt x="114" y="21"/>
                    </a:cubicBezTo>
                    <a:cubicBezTo>
                      <a:pt x="114" y="23"/>
                      <a:pt x="113" y="24"/>
                      <a:pt x="110" y="26"/>
                    </a:cubicBezTo>
                    <a:cubicBezTo>
                      <a:pt x="108" y="27"/>
                      <a:pt x="104" y="28"/>
                      <a:pt x="99" y="28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3" y="29"/>
                      <a:pt x="60" y="27"/>
                      <a:pt x="56" y="25"/>
                    </a:cubicBezTo>
                    <a:close/>
                    <a:moveTo>
                      <a:pt x="55" y="94"/>
                    </a:moveTo>
                    <a:cubicBezTo>
                      <a:pt x="48" y="99"/>
                      <a:pt x="45" y="106"/>
                      <a:pt x="45" y="114"/>
                    </a:cubicBezTo>
                    <a:cubicBezTo>
                      <a:pt x="45" y="122"/>
                      <a:pt x="48" y="129"/>
                      <a:pt x="55" y="135"/>
                    </a:cubicBezTo>
                    <a:cubicBezTo>
                      <a:pt x="61" y="141"/>
                      <a:pt x="70" y="144"/>
                      <a:pt x="82" y="144"/>
                    </a:cubicBezTo>
                    <a:cubicBezTo>
                      <a:pt x="93" y="144"/>
                      <a:pt x="103" y="141"/>
                      <a:pt x="109" y="135"/>
                    </a:cubicBezTo>
                    <a:cubicBezTo>
                      <a:pt x="115" y="129"/>
                      <a:pt x="118" y="122"/>
                      <a:pt x="118" y="114"/>
                    </a:cubicBezTo>
                    <a:cubicBezTo>
                      <a:pt x="118" y="106"/>
                      <a:pt x="115" y="99"/>
                      <a:pt x="109" y="94"/>
                    </a:cubicBezTo>
                    <a:cubicBezTo>
                      <a:pt x="103" y="88"/>
                      <a:pt x="93" y="85"/>
                      <a:pt x="82" y="85"/>
                    </a:cubicBezTo>
                    <a:cubicBezTo>
                      <a:pt x="70" y="85"/>
                      <a:pt x="61" y="88"/>
                      <a:pt x="55" y="94"/>
                    </a:cubicBezTo>
                    <a:close/>
                    <a:moveTo>
                      <a:pt x="80" y="182"/>
                    </a:moveTo>
                    <a:cubicBezTo>
                      <a:pt x="77" y="180"/>
                      <a:pt x="73" y="178"/>
                      <a:pt x="66" y="176"/>
                    </a:cubicBezTo>
                    <a:cubicBezTo>
                      <a:pt x="61" y="175"/>
                      <a:pt x="58" y="173"/>
                      <a:pt x="58" y="172"/>
                    </a:cubicBezTo>
                    <a:cubicBezTo>
                      <a:pt x="58" y="170"/>
                      <a:pt x="61" y="169"/>
                      <a:pt x="67" y="168"/>
                    </a:cubicBezTo>
                    <a:cubicBezTo>
                      <a:pt x="83" y="169"/>
                      <a:pt x="94" y="170"/>
                      <a:pt x="98" y="173"/>
                    </a:cubicBezTo>
                    <a:cubicBezTo>
                      <a:pt x="101" y="175"/>
                      <a:pt x="102" y="177"/>
                      <a:pt x="102" y="18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3"/>
                      <a:pt x="181" y="171"/>
                      <a:pt x="178" y="169"/>
                    </a:cubicBezTo>
                    <a:cubicBezTo>
                      <a:pt x="175" y="167"/>
                      <a:pt x="172" y="166"/>
                      <a:pt x="167" y="164"/>
                    </a:cubicBezTo>
                    <a:cubicBezTo>
                      <a:pt x="161" y="162"/>
                      <a:pt x="159" y="161"/>
                      <a:pt x="159" y="159"/>
                    </a:cubicBezTo>
                    <a:cubicBezTo>
                      <a:pt x="159" y="157"/>
                      <a:pt x="162" y="156"/>
                      <a:pt x="170" y="156"/>
                    </a:cubicBezTo>
                    <a:cubicBezTo>
                      <a:pt x="184" y="157"/>
                      <a:pt x="193" y="159"/>
                      <a:pt x="197" y="161"/>
                    </a:cubicBezTo>
                    <a:cubicBezTo>
                      <a:pt x="199" y="163"/>
                      <a:pt x="200" y="165"/>
                      <a:pt x="200" y="169"/>
                    </a:cubicBezTo>
                    <a:cubicBezTo>
                      <a:pt x="199" y="172"/>
                      <a:pt x="199" y="172"/>
                      <a:pt x="199" y="172"/>
                    </a:cubicBezTo>
                    <a:cubicBezTo>
                      <a:pt x="199" y="180"/>
                      <a:pt x="199" y="180"/>
                      <a:pt x="199" y="180"/>
                    </a:cubicBezTo>
                    <a:cubicBezTo>
                      <a:pt x="199" y="204"/>
                      <a:pt x="199" y="221"/>
                      <a:pt x="199" y="230"/>
                    </a:cubicBezTo>
                    <a:cubicBezTo>
                      <a:pt x="198" y="244"/>
                      <a:pt x="197" y="254"/>
                      <a:pt x="196" y="260"/>
                    </a:cubicBezTo>
                    <a:cubicBezTo>
                      <a:pt x="193" y="266"/>
                      <a:pt x="190" y="269"/>
                      <a:pt x="188" y="270"/>
                    </a:cubicBezTo>
                    <a:cubicBezTo>
                      <a:pt x="184" y="270"/>
                      <a:pt x="183" y="264"/>
                      <a:pt x="182" y="253"/>
                    </a:cubicBezTo>
                    <a:cubicBezTo>
                      <a:pt x="101" y="254"/>
                      <a:pt x="101" y="254"/>
                      <a:pt x="101" y="254"/>
                    </a:cubicBezTo>
                    <a:cubicBezTo>
                      <a:pt x="98" y="263"/>
                      <a:pt x="95" y="268"/>
                      <a:pt x="92" y="270"/>
                    </a:cubicBezTo>
                    <a:cubicBezTo>
                      <a:pt x="88" y="273"/>
                      <a:pt x="86" y="269"/>
                      <a:pt x="85" y="261"/>
                    </a:cubicBezTo>
                    <a:cubicBezTo>
                      <a:pt x="85" y="190"/>
                      <a:pt x="85" y="190"/>
                      <a:pt x="85" y="190"/>
                    </a:cubicBezTo>
                    <a:cubicBezTo>
                      <a:pt x="85" y="189"/>
                      <a:pt x="85" y="189"/>
                      <a:pt x="85" y="189"/>
                    </a:cubicBezTo>
                    <a:cubicBezTo>
                      <a:pt x="85" y="186"/>
                      <a:pt x="83" y="184"/>
                      <a:pt x="80" y="182"/>
                    </a:cubicBezTo>
                    <a:close/>
                    <a:moveTo>
                      <a:pt x="102" y="246"/>
                    </a:moveTo>
                    <a:cubicBezTo>
                      <a:pt x="182" y="245"/>
                      <a:pt x="182" y="245"/>
                      <a:pt x="182" y="245"/>
                    </a:cubicBezTo>
                    <a:cubicBezTo>
                      <a:pt x="182" y="205"/>
                      <a:pt x="182" y="205"/>
                      <a:pt x="182" y="205"/>
                    </a:cubicBezTo>
                    <a:cubicBezTo>
                      <a:pt x="102" y="206"/>
                      <a:pt x="102" y="206"/>
                      <a:pt x="102" y="206"/>
                    </a:cubicBezTo>
                    <a:lnTo>
                      <a:pt x="102" y="246"/>
                    </a:lnTo>
                    <a:close/>
                    <a:moveTo>
                      <a:pt x="177" y="17"/>
                    </a:moveTo>
                    <a:cubicBezTo>
                      <a:pt x="173" y="14"/>
                      <a:pt x="168" y="11"/>
                      <a:pt x="161" y="8"/>
                    </a:cubicBezTo>
                    <a:cubicBezTo>
                      <a:pt x="156" y="6"/>
                      <a:pt x="154" y="5"/>
                      <a:pt x="155" y="3"/>
                    </a:cubicBezTo>
                    <a:cubicBezTo>
                      <a:pt x="155" y="1"/>
                      <a:pt x="158" y="0"/>
                      <a:pt x="165" y="0"/>
                    </a:cubicBezTo>
                    <a:cubicBezTo>
                      <a:pt x="168" y="0"/>
                      <a:pt x="171" y="1"/>
                      <a:pt x="175" y="2"/>
                    </a:cubicBezTo>
                    <a:cubicBezTo>
                      <a:pt x="177" y="2"/>
                      <a:pt x="180" y="3"/>
                      <a:pt x="184" y="4"/>
                    </a:cubicBezTo>
                    <a:cubicBezTo>
                      <a:pt x="192" y="6"/>
                      <a:pt x="192" y="6"/>
                      <a:pt x="192" y="6"/>
                    </a:cubicBezTo>
                    <a:cubicBezTo>
                      <a:pt x="197" y="8"/>
                      <a:pt x="200" y="10"/>
                      <a:pt x="201" y="12"/>
                    </a:cubicBezTo>
                    <a:cubicBezTo>
                      <a:pt x="202" y="13"/>
                      <a:pt x="202" y="15"/>
                      <a:pt x="201" y="17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1" y="104"/>
                      <a:pt x="201" y="104"/>
                      <a:pt x="201" y="104"/>
                    </a:cubicBezTo>
                    <a:cubicBezTo>
                      <a:pt x="213" y="103"/>
                      <a:pt x="213" y="103"/>
                      <a:pt x="213" y="103"/>
                    </a:cubicBezTo>
                    <a:cubicBezTo>
                      <a:pt x="215" y="103"/>
                      <a:pt x="217" y="102"/>
                      <a:pt x="219" y="101"/>
                    </a:cubicBezTo>
                    <a:cubicBezTo>
                      <a:pt x="220" y="101"/>
                      <a:pt x="221" y="100"/>
                      <a:pt x="222" y="99"/>
                    </a:cubicBezTo>
                    <a:cubicBezTo>
                      <a:pt x="225" y="97"/>
                      <a:pt x="227" y="96"/>
                      <a:pt x="230" y="95"/>
                    </a:cubicBezTo>
                    <a:cubicBezTo>
                      <a:pt x="234" y="95"/>
                      <a:pt x="240" y="95"/>
                      <a:pt x="248" y="95"/>
                    </a:cubicBezTo>
                    <a:cubicBezTo>
                      <a:pt x="251" y="95"/>
                      <a:pt x="254" y="96"/>
                      <a:pt x="256" y="97"/>
                    </a:cubicBezTo>
                    <a:cubicBezTo>
                      <a:pt x="258" y="99"/>
                      <a:pt x="259" y="101"/>
                      <a:pt x="259" y="103"/>
                    </a:cubicBezTo>
                    <a:cubicBezTo>
                      <a:pt x="259" y="105"/>
                      <a:pt x="258" y="106"/>
                      <a:pt x="256" y="108"/>
                    </a:cubicBezTo>
                    <a:cubicBezTo>
                      <a:pt x="255" y="109"/>
                      <a:pt x="253" y="110"/>
                      <a:pt x="251" y="110"/>
                    </a:cubicBezTo>
                    <a:cubicBezTo>
                      <a:pt x="201" y="111"/>
                      <a:pt x="201" y="111"/>
                      <a:pt x="201" y="111"/>
                    </a:cubicBezTo>
                    <a:cubicBezTo>
                      <a:pt x="200" y="116"/>
                      <a:pt x="200" y="121"/>
                      <a:pt x="199" y="127"/>
                    </a:cubicBezTo>
                    <a:cubicBezTo>
                      <a:pt x="198" y="132"/>
                      <a:pt x="197" y="137"/>
                      <a:pt x="196" y="141"/>
                    </a:cubicBezTo>
                    <a:cubicBezTo>
                      <a:pt x="193" y="147"/>
                      <a:pt x="190" y="150"/>
                      <a:pt x="187" y="151"/>
                    </a:cubicBezTo>
                    <a:cubicBezTo>
                      <a:pt x="185" y="151"/>
                      <a:pt x="183" y="147"/>
                      <a:pt x="183" y="138"/>
                    </a:cubicBezTo>
                    <a:cubicBezTo>
                      <a:pt x="183" y="26"/>
                      <a:pt x="183" y="26"/>
                      <a:pt x="183" y="26"/>
                    </a:cubicBezTo>
                    <a:cubicBezTo>
                      <a:pt x="183" y="24"/>
                      <a:pt x="181" y="21"/>
                      <a:pt x="17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8" name="Freeform 22">
                <a:extLst>
                  <a:ext uri="{FF2B5EF4-FFF2-40B4-BE49-F238E27FC236}">
                    <a16:creationId xmlns:a16="http://schemas.microsoft.com/office/drawing/2014/main" id="{5643481A-C541-438E-84C7-0ABBBE50A10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113958" y="4971120"/>
                <a:ext cx="152891" cy="193785"/>
              </a:xfrm>
              <a:custGeom>
                <a:avLst/>
                <a:gdLst/>
                <a:ahLst/>
                <a:cxnLst>
                  <a:cxn ang="0">
                    <a:pos x="24" y="65"/>
                  </a:cxn>
                  <a:cxn ang="0">
                    <a:pos x="7" y="61"/>
                  </a:cxn>
                  <a:cxn ang="0">
                    <a:pos x="0" y="57"/>
                  </a:cxn>
                  <a:cxn ang="0">
                    <a:pos x="10" y="53"/>
                  </a:cxn>
                  <a:cxn ang="0">
                    <a:pos x="30" y="53"/>
                  </a:cxn>
                  <a:cxn ang="0">
                    <a:pos x="45" y="55"/>
                  </a:cxn>
                  <a:cxn ang="0">
                    <a:pos x="52" y="57"/>
                  </a:cxn>
                  <a:cxn ang="0">
                    <a:pos x="52" y="63"/>
                  </a:cxn>
                  <a:cxn ang="0">
                    <a:pos x="52" y="69"/>
                  </a:cxn>
                  <a:cxn ang="0">
                    <a:pos x="51" y="156"/>
                  </a:cxn>
                  <a:cxn ang="0">
                    <a:pos x="53" y="164"/>
                  </a:cxn>
                  <a:cxn ang="0">
                    <a:pos x="65" y="165"/>
                  </a:cxn>
                  <a:cxn ang="0">
                    <a:pos x="131" y="155"/>
                  </a:cxn>
                  <a:cxn ang="0">
                    <a:pos x="193" y="137"/>
                  </a:cxn>
                  <a:cxn ang="0">
                    <a:pos x="193" y="25"/>
                  </a:cxn>
                  <a:cxn ang="0">
                    <a:pos x="184" y="17"/>
                  </a:cxn>
                  <a:cxn ang="0">
                    <a:pos x="164" y="8"/>
                  </a:cxn>
                  <a:cxn ang="0">
                    <a:pos x="158" y="3"/>
                  </a:cxn>
                  <a:cxn ang="0">
                    <a:pos x="166" y="0"/>
                  </a:cxn>
                  <a:cxn ang="0">
                    <a:pos x="188" y="3"/>
                  </a:cxn>
                  <a:cxn ang="0">
                    <a:pos x="205" y="9"/>
                  </a:cxn>
                  <a:cxn ang="0">
                    <a:pos x="211" y="13"/>
                  </a:cxn>
                  <a:cxn ang="0">
                    <a:pos x="212" y="18"/>
                  </a:cxn>
                  <a:cxn ang="0">
                    <a:pos x="212" y="23"/>
                  </a:cxn>
                  <a:cxn ang="0">
                    <a:pos x="210" y="198"/>
                  </a:cxn>
                  <a:cxn ang="0">
                    <a:pos x="209" y="237"/>
                  </a:cxn>
                  <a:cxn ang="0">
                    <a:pos x="205" y="261"/>
                  </a:cxn>
                  <a:cxn ang="0">
                    <a:pos x="197" y="269"/>
                  </a:cxn>
                  <a:cxn ang="0">
                    <a:pos x="193" y="257"/>
                  </a:cxn>
                  <a:cxn ang="0">
                    <a:pos x="193" y="143"/>
                  </a:cxn>
                  <a:cxn ang="0">
                    <a:pos x="130" y="166"/>
                  </a:cxn>
                  <a:cxn ang="0">
                    <a:pos x="49" y="185"/>
                  </a:cxn>
                  <a:cxn ang="0">
                    <a:pos x="38" y="180"/>
                  </a:cxn>
                  <a:cxn ang="0">
                    <a:pos x="34" y="167"/>
                  </a:cxn>
                  <a:cxn ang="0">
                    <a:pos x="33" y="73"/>
                  </a:cxn>
                  <a:cxn ang="0">
                    <a:pos x="24" y="65"/>
                  </a:cxn>
                </a:cxnLst>
                <a:rect l="0" t="0" r="r" b="b"/>
                <a:pathLst>
                  <a:path w="212" h="269">
                    <a:moveTo>
                      <a:pt x="24" y="65"/>
                    </a:moveTo>
                    <a:cubicBezTo>
                      <a:pt x="20" y="64"/>
                      <a:pt x="15" y="62"/>
                      <a:pt x="7" y="61"/>
                    </a:cubicBezTo>
                    <a:cubicBezTo>
                      <a:pt x="3" y="60"/>
                      <a:pt x="0" y="59"/>
                      <a:pt x="0" y="57"/>
                    </a:cubicBezTo>
                    <a:cubicBezTo>
                      <a:pt x="0" y="55"/>
                      <a:pt x="3" y="54"/>
                      <a:pt x="10" y="53"/>
                    </a:cubicBezTo>
                    <a:cubicBezTo>
                      <a:pt x="18" y="53"/>
                      <a:pt x="24" y="53"/>
                      <a:pt x="30" y="53"/>
                    </a:cubicBezTo>
                    <a:cubicBezTo>
                      <a:pt x="35" y="53"/>
                      <a:pt x="40" y="54"/>
                      <a:pt x="45" y="55"/>
                    </a:cubicBezTo>
                    <a:cubicBezTo>
                      <a:pt x="49" y="55"/>
                      <a:pt x="51" y="56"/>
                      <a:pt x="52" y="57"/>
                    </a:cubicBezTo>
                    <a:cubicBezTo>
                      <a:pt x="52" y="58"/>
                      <a:pt x="52" y="60"/>
                      <a:pt x="52" y="6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51" y="160"/>
                      <a:pt x="52" y="163"/>
                      <a:pt x="53" y="164"/>
                    </a:cubicBezTo>
                    <a:cubicBezTo>
                      <a:pt x="54" y="165"/>
                      <a:pt x="59" y="165"/>
                      <a:pt x="65" y="165"/>
                    </a:cubicBezTo>
                    <a:cubicBezTo>
                      <a:pt x="84" y="164"/>
                      <a:pt x="106" y="160"/>
                      <a:pt x="131" y="155"/>
                    </a:cubicBezTo>
                    <a:cubicBezTo>
                      <a:pt x="160" y="150"/>
                      <a:pt x="180" y="143"/>
                      <a:pt x="193" y="137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24"/>
                      <a:pt x="190" y="21"/>
                      <a:pt x="184" y="17"/>
                    </a:cubicBezTo>
                    <a:cubicBezTo>
                      <a:pt x="177" y="13"/>
                      <a:pt x="171" y="10"/>
                      <a:pt x="164" y="8"/>
                    </a:cubicBezTo>
                    <a:cubicBezTo>
                      <a:pt x="160" y="6"/>
                      <a:pt x="158" y="5"/>
                      <a:pt x="158" y="3"/>
                    </a:cubicBezTo>
                    <a:cubicBezTo>
                      <a:pt x="158" y="1"/>
                      <a:pt x="161" y="0"/>
                      <a:pt x="166" y="0"/>
                    </a:cubicBezTo>
                    <a:cubicBezTo>
                      <a:pt x="171" y="0"/>
                      <a:pt x="179" y="1"/>
                      <a:pt x="188" y="3"/>
                    </a:cubicBezTo>
                    <a:cubicBezTo>
                      <a:pt x="197" y="6"/>
                      <a:pt x="203" y="7"/>
                      <a:pt x="205" y="9"/>
                    </a:cubicBezTo>
                    <a:cubicBezTo>
                      <a:pt x="209" y="10"/>
                      <a:pt x="211" y="12"/>
                      <a:pt x="211" y="13"/>
                    </a:cubicBezTo>
                    <a:cubicBezTo>
                      <a:pt x="212" y="14"/>
                      <a:pt x="212" y="16"/>
                      <a:pt x="212" y="18"/>
                    </a:cubicBezTo>
                    <a:cubicBezTo>
                      <a:pt x="212" y="23"/>
                      <a:pt x="212" y="23"/>
                      <a:pt x="212" y="23"/>
                    </a:cubicBezTo>
                    <a:cubicBezTo>
                      <a:pt x="210" y="198"/>
                      <a:pt x="210" y="198"/>
                      <a:pt x="210" y="198"/>
                    </a:cubicBezTo>
                    <a:cubicBezTo>
                      <a:pt x="210" y="215"/>
                      <a:pt x="209" y="228"/>
                      <a:pt x="209" y="237"/>
                    </a:cubicBezTo>
                    <a:cubicBezTo>
                      <a:pt x="208" y="247"/>
                      <a:pt x="206" y="255"/>
                      <a:pt x="205" y="261"/>
                    </a:cubicBezTo>
                    <a:cubicBezTo>
                      <a:pt x="202" y="267"/>
                      <a:pt x="199" y="269"/>
                      <a:pt x="197" y="269"/>
                    </a:cubicBezTo>
                    <a:cubicBezTo>
                      <a:pt x="194" y="268"/>
                      <a:pt x="193" y="264"/>
                      <a:pt x="193" y="257"/>
                    </a:cubicBezTo>
                    <a:cubicBezTo>
                      <a:pt x="193" y="143"/>
                      <a:pt x="193" y="143"/>
                      <a:pt x="193" y="143"/>
                    </a:cubicBezTo>
                    <a:cubicBezTo>
                      <a:pt x="180" y="150"/>
                      <a:pt x="159" y="158"/>
                      <a:pt x="130" y="166"/>
                    </a:cubicBezTo>
                    <a:cubicBezTo>
                      <a:pt x="101" y="175"/>
                      <a:pt x="74" y="181"/>
                      <a:pt x="49" y="185"/>
                    </a:cubicBezTo>
                    <a:cubicBezTo>
                      <a:pt x="44" y="186"/>
                      <a:pt x="41" y="184"/>
                      <a:pt x="38" y="180"/>
                    </a:cubicBezTo>
                    <a:cubicBezTo>
                      <a:pt x="35" y="177"/>
                      <a:pt x="34" y="172"/>
                      <a:pt x="34" y="167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0"/>
                      <a:pt x="30" y="68"/>
                      <a:pt x="24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9" name="Freeform 23">
                <a:extLst>
                  <a:ext uri="{FF2B5EF4-FFF2-40B4-BE49-F238E27FC236}">
                    <a16:creationId xmlns:a16="http://schemas.microsoft.com/office/drawing/2014/main" id="{F3AE4E63-43C9-4A63-A25D-9AEB292A9F5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314456" y="4970205"/>
                <a:ext cx="187376" cy="194701"/>
              </a:xfrm>
              <a:custGeom>
                <a:avLst/>
                <a:gdLst/>
                <a:ahLst/>
                <a:cxnLst>
                  <a:cxn ang="0">
                    <a:pos x="21" y="66"/>
                  </a:cxn>
                  <a:cxn ang="0">
                    <a:pos x="7" y="60"/>
                  </a:cxn>
                  <a:cxn ang="0">
                    <a:pos x="4" y="59"/>
                  </a:cxn>
                  <a:cxn ang="0">
                    <a:pos x="0" y="56"/>
                  </a:cxn>
                  <a:cxn ang="0">
                    <a:pos x="9" y="53"/>
                  </a:cxn>
                  <a:cxn ang="0">
                    <a:pos x="32" y="54"/>
                  </a:cxn>
                  <a:cxn ang="0">
                    <a:pos x="51" y="58"/>
                  </a:cxn>
                  <a:cxn ang="0">
                    <a:pos x="75" y="58"/>
                  </a:cxn>
                  <a:cxn ang="0">
                    <a:pos x="95" y="56"/>
                  </a:cxn>
                  <a:cxn ang="0">
                    <a:pos x="102" y="54"/>
                  </a:cxn>
                  <a:cxn ang="0">
                    <a:pos x="106" y="52"/>
                  </a:cxn>
                  <a:cxn ang="0">
                    <a:pos x="115" y="48"/>
                  </a:cxn>
                  <a:cxn ang="0">
                    <a:pos x="134" y="48"/>
                  </a:cxn>
                  <a:cxn ang="0">
                    <a:pos x="145" y="54"/>
                  </a:cxn>
                  <a:cxn ang="0">
                    <a:pos x="136" y="62"/>
                  </a:cxn>
                  <a:cxn ang="0">
                    <a:pos x="90" y="64"/>
                  </a:cxn>
                  <a:cxn ang="0">
                    <a:pos x="53" y="65"/>
                  </a:cxn>
                  <a:cxn ang="0">
                    <a:pos x="51" y="65"/>
                  </a:cxn>
                  <a:cxn ang="0">
                    <a:pos x="48" y="65"/>
                  </a:cxn>
                  <a:cxn ang="0">
                    <a:pos x="47" y="69"/>
                  </a:cxn>
                  <a:cxn ang="0">
                    <a:pos x="46" y="120"/>
                  </a:cxn>
                  <a:cxn ang="0">
                    <a:pos x="47" y="164"/>
                  </a:cxn>
                  <a:cxn ang="0">
                    <a:pos x="50" y="172"/>
                  </a:cxn>
                  <a:cxn ang="0">
                    <a:pos x="60" y="173"/>
                  </a:cxn>
                  <a:cxn ang="0">
                    <a:pos x="123" y="160"/>
                  </a:cxn>
                  <a:cxn ang="0">
                    <a:pos x="183" y="139"/>
                  </a:cxn>
                  <a:cxn ang="0">
                    <a:pos x="183" y="25"/>
                  </a:cxn>
                  <a:cxn ang="0">
                    <a:pos x="175" y="17"/>
                  </a:cxn>
                  <a:cxn ang="0">
                    <a:pos x="156" y="8"/>
                  </a:cxn>
                  <a:cxn ang="0">
                    <a:pos x="149" y="4"/>
                  </a:cxn>
                  <a:cxn ang="0">
                    <a:pos x="159" y="0"/>
                  </a:cxn>
                  <a:cxn ang="0">
                    <a:pos x="179" y="3"/>
                  </a:cxn>
                  <a:cxn ang="0">
                    <a:pos x="197" y="8"/>
                  </a:cxn>
                  <a:cxn ang="0">
                    <a:pos x="202" y="12"/>
                  </a:cxn>
                  <a:cxn ang="0">
                    <a:pos x="202" y="17"/>
                  </a:cxn>
                  <a:cxn ang="0">
                    <a:pos x="201" y="22"/>
                  </a:cxn>
                  <a:cxn ang="0">
                    <a:pos x="201" y="134"/>
                  </a:cxn>
                  <a:cxn ang="0">
                    <a:pos x="213" y="134"/>
                  </a:cxn>
                  <a:cxn ang="0">
                    <a:pos x="223" y="132"/>
                  </a:cxn>
                  <a:cxn ang="0">
                    <a:pos x="228" y="129"/>
                  </a:cxn>
                  <a:cxn ang="0">
                    <a:pos x="234" y="127"/>
                  </a:cxn>
                  <a:cxn ang="0">
                    <a:pos x="248" y="126"/>
                  </a:cxn>
                  <a:cxn ang="0">
                    <a:pos x="257" y="128"/>
                  </a:cxn>
                  <a:cxn ang="0">
                    <a:pos x="260" y="133"/>
                  </a:cxn>
                  <a:cxn ang="0">
                    <a:pos x="258" y="138"/>
                  </a:cxn>
                  <a:cxn ang="0">
                    <a:pos x="251" y="141"/>
                  </a:cxn>
                  <a:cxn ang="0">
                    <a:pos x="201" y="142"/>
                  </a:cxn>
                  <a:cxn ang="0">
                    <a:pos x="201" y="193"/>
                  </a:cxn>
                  <a:cxn ang="0">
                    <a:pos x="199" y="242"/>
                  </a:cxn>
                  <a:cxn ang="0">
                    <a:pos x="194" y="264"/>
                  </a:cxn>
                  <a:cxn ang="0">
                    <a:pos x="187" y="269"/>
                  </a:cxn>
                  <a:cxn ang="0">
                    <a:pos x="183" y="257"/>
                  </a:cxn>
                  <a:cxn ang="0">
                    <a:pos x="183" y="145"/>
                  </a:cxn>
                  <a:cxn ang="0">
                    <a:pos x="114" y="173"/>
                  </a:cxn>
                  <a:cxn ang="0">
                    <a:pos x="43" y="189"/>
                  </a:cxn>
                  <a:cxn ang="0">
                    <a:pos x="34" y="182"/>
                  </a:cxn>
                  <a:cxn ang="0">
                    <a:pos x="29" y="166"/>
                  </a:cxn>
                  <a:cxn ang="0">
                    <a:pos x="28" y="74"/>
                  </a:cxn>
                  <a:cxn ang="0">
                    <a:pos x="21" y="66"/>
                  </a:cxn>
                </a:cxnLst>
                <a:rect l="0" t="0" r="r" b="b"/>
                <a:pathLst>
                  <a:path w="260" h="270">
                    <a:moveTo>
                      <a:pt x="21" y="66"/>
                    </a:moveTo>
                    <a:cubicBezTo>
                      <a:pt x="19" y="65"/>
                      <a:pt x="14" y="63"/>
                      <a:pt x="7" y="6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1" y="59"/>
                      <a:pt x="0" y="58"/>
                      <a:pt x="0" y="56"/>
                    </a:cubicBezTo>
                    <a:cubicBezTo>
                      <a:pt x="1" y="55"/>
                      <a:pt x="4" y="54"/>
                      <a:pt x="9" y="53"/>
                    </a:cubicBezTo>
                    <a:cubicBezTo>
                      <a:pt x="16" y="53"/>
                      <a:pt x="24" y="53"/>
                      <a:pt x="32" y="54"/>
                    </a:cubicBezTo>
                    <a:cubicBezTo>
                      <a:pt x="39" y="55"/>
                      <a:pt x="46" y="57"/>
                      <a:pt x="51" y="58"/>
                    </a:cubicBezTo>
                    <a:cubicBezTo>
                      <a:pt x="59" y="58"/>
                      <a:pt x="67" y="58"/>
                      <a:pt x="75" y="58"/>
                    </a:cubicBezTo>
                    <a:cubicBezTo>
                      <a:pt x="83" y="57"/>
                      <a:pt x="90" y="57"/>
                      <a:pt x="95" y="56"/>
                    </a:cubicBezTo>
                    <a:cubicBezTo>
                      <a:pt x="97" y="56"/>
                      <a:pt x="100" y="55"/>
                      <a:pt x="102" y="54"/>
                    </a:cubicBezTo>
                    <a:cubicBezTo>
                      <a:pt x="103" y="54"/>
                      <a:pt x="105" y="53"/>
                      <a:pt x="106" y="52"/>
                    </a:cubicBezTo>
                    <a:cubicBezTo>
                      <a:pt x="109" y="50"/>
                      <a:pt x="112" y="49"/>
                      <a:pt x="115" y="48"/>
                    </a:cubicBezTo>
                    <a:cubicBezTo>
                      <a:pt x="119" y="47"/>
                      <a:pt x="126" y="47"/>
                      <a:pt x="134" y="48"/>
                    </a:cubicBezTo>
                    <a:cubicBezTo>
                      <a:pt x="141" y="48"/>
                      <a:pt x="144" y="50"/>
                      <a:pt x="145" y="54"/>
                    </a:cubicBezTo>
                    <a:cubicBezTo>
                      <a:pt x="145" y="59"/>
                      <a:pt x="142" y="61"/>
                      <a:pt x="136" y="62"/>
                    </a:cubicBezTo>
                    <a:cubicBezTo>
                      <a:pt x="115" y="63"/>
                      <a:pt x="100" y="64"/>
                      <a:pt x="90" y="64"/>
                    </a:cubicBezTo>
                    <a:cubicBezTo>
                      <a:pt x="74" y="65"/>
                      <a:pt x="62" y="65"/>
                      <a:pt x="53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49" y="65"/>
                      <a:pt x="48" y="65"/>
                      <a:pt x="48" y="65"/>
                    </a:cubicBezTo>
                    <a:cubicBezTo>
                      <a:pt x="48" y="66"/>
                      <a:pt x="47" y="67"/>
                      <a:pt x="47" y="69"/>
                    </a:cubicBezTo>
                    <a:cubicBezTo>
                      <a:pt x="47" y="84"/>
                      <a:pt x="47" y="101"/>
                      <a:pt x="46" y="120"/>
                    </a:cubicBezTo>
                    <a:cubicBezTo>
                      <a:pt x="46" y="146"/>
                      <a:pt x="46" y="160"/>
                      <a:pt x="47" y="164"/>
                    </a:cubicBezTo>
                    <a:cubicBezTo>
                      <a:pt x="47" y="168"/>
                      <a:pt x="48" y="171"/>
                      <a:pt x="50" y="172"/>
                    </a:cubicBezTo>
                    <a:cubicBezTo>
                      <a:pt x="51" y="173"/>
                      <a:pt x="55" y="173"/>
                      <a:pt x="60" y="173"/>
                    </a:cubicBezTo>
                    <a:cubicBezTo>
                      <a:pt x="82" y="169"/>
                      <a:pt x="103" y="165"/>
                      <a:pt x="123" y="160"/>
                    </a:cubicBezTo>
                    <a:cubicBezTo>
                      <a:pt x="149" y="153"/>
                      <a:pt x="169" y="147"/>
                      <a:pt x="183" y="139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83" y="23"/>
                      <a:pt x="180" y="20"/>
                      <a:pt x="175" y="17"/>
                    </a:cubicBezTo>
                    <a:cubicBezTo>
                      <a:pt x="171" y="15"/>
                      <a:pt x="164" y="12"/>
                      <a:pt x="156" y="8"/>
                    </a:cubicBezTo>
                    <a:cubicBezTo>
                      <a:pt x="151" y="7"/>
                      <a:pt x="149" y="5"/>
                      <a:pt x="149" y="4"/>
                    </a:cubicBezTo>
                    <a:cubicBezTo>
                      <a:pt x="149" y="2"/>
                      <a:pt x="152" y="1"/>
                      <a:pt x="159" y="0"/>
                    </a:cubicBezTo>
                    <a:cubicBezTo>
                      <a:pt x="166" y="0"/>
                      <a:pt x="172" y="1"/>
                      <a:pt x="179" y="3"/>
                    </a:cubicBezTo>
                    <a:cubicBezTo>
                      <a:pt x="184" y="4"/>
                      <a:pt x="190" y="6"/>
                      <a:pt x="197" y="8"/>
                    </a:cubicBezTo>
                    <a:cubicBezTo>
                      <a:pt x="200" y="9"/>
                      <a:pt x="201" y="10"/>
                      <a:pt x="202" y="12"/>
                    </a:cubicBezTo>
                    <a:cubicBezTo>
                      <a:pt x="202" y="13"/>
                      <a:pt x="202" y="14"/>
                      <a:pt x="202" y="17"/>
                    </a:cubicBezTo>
                    <a:cubicBezTo>
                      <a:pt x="201" y="22"/>
                      <a:pt x="201" y="22"/>
                      <a:pt x="201" y="22"/>
                    </a:cubicBezTo>
                    <a:cubicBezTo>
                      <a:pt x="201" y="134"/>
                      <a:pt x="201" y="134"/>
                      <a:pt x="201" y="134"/>
                    </a:cubicBezTo>
                    <a:cubicBezTo>
                      <a:pt x="213" y="134"/>
                      <a:pt x="213" y="134"/>
                      <a:pt x="213" y="134"/>
                    </a:cubicBezTo>
                    <a:cubicBezTo>
                      <a:pt x="217" y="134"/>
                      <a:pt x="220" y="133"/>
                      <a:pt x="223" y="132"/>
                    </a:cubicBezTo>
                    <a:cubicBezTo>
                      <a:pt x="224" y="131"/>
                      <a:pt x="226" y="131"/>
                      <a:pt x="228" y="129"/>
                    </a:cubicBezTo>
                    <a:cubicBezTo>
                      <a:pt x="230" y="128"/>
                      <a:pt x="232" y="127"/>
                      <a:pt x="234" y="127"/>
                    </a:cubicBezTo>
                    <a:cubicBezTo>
                      <a:pt x="237" y="126"/>
                      <a:pt x="242" y="126"/>
                      <a:pt x="248" y="126"/>
                    </a:cubicBezTo>
                    <a:cubicBezTo>
                      <a:pt x="252" y="126"/>
                      <a:pt x="254" y="127"/>
                      <a:pt x="257" y="128"/>
                    </a:cubicBezTo>
                    <a:cubicBezTo>
                      <a:pt x="259" y="130"/>
                      <a:pt x="260" y="132"/>
                      <a:pt x="260" y="133"/>
                    </a:cubicBezTo>
                    <a:cubicBezTo>
                      <a:pt x="260" y="135"/>
                      <a:pt x="260" y="137"/>
                      <a:pt x="258" y="138"/>
                    </a:cubicBezTo>
                    <a:cubicBezTo>
                      <a:pt x="256" y="140"/>
                      <a:pt x="254" y="141"/>
                      <a:pt x="251" y="141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93"/>
                      <a:pt x="201" y="193"/>
                      <a:pt x="201" y="193"/>
                    </a:cubicBezTo>
                    <a:cubicBezTo>
                      <a:pt x="201" y="217"/>
                      <a:pt x="200" y="233"/>
                      <a:pt x="199" y="242"/>
                    </a:cubicBezTo>
                    <a:cubicBezTo>
                      <a:pt x="198" y="250"/>
                      <a:pt x="197" y="258"/>
                      <a:pt x="194" y="264"/>
                    </a:cubicBezTo>
                    <a:cubicBezTo>
                      <a:pt x="191" y="269"/>
                      <a:pt x="189" y="270"/>
                      <a:pt x="187" y="269"/>
                    </a:cubicBezTo>
                    <a:cubicBezTo>
                      <a:pt x="185" y="268"/>
                      <a:pt x="184" y="264"/>
                      <a:pt x="183" y="257"/>
                    </a:cubicBezTo>
                    <a:cubicBezTo>
                      <a:pt x="183" y="145"/>
                      <a:pt x="183" y="145"/>
                      <a:pt x="183" y="145"/>
                    </a:cubicBezTo>
                    <a:cubicBezTo>
                      <a:pt x="166" y="155"/>
                      <a:pt x="142" y="164"/>
                      <a:pt x="114" y="173"/>
                    </a:cubicBezTo>
                    <a:cubicBezTo>
                      <a:pt x="83" y="183"/>
                      <a:pt x="59" y="188"/>
                      <a:pt x="43" y="189"/>
                    </a:cubicBezTo>
                    <a:cubicBezTo>
                      <a:pt x="40" y="189"/>
                      <a:pt x="37" y="187"/>
                      <a:pt x="34" y="182"/>
                    </a:cubicBezTo>
                    <a:cubicBezTo>
                      <a:pt x="31" y="177"/>
                      <a:pt x="29" y="172"/>
                      <a:pt x="29" y="16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7" y="71"/>
                      <a:pt x="25" y="68"/>
                      <a:pt x="21" y="6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A00E2D-A151-4652-B71B-0C4F0D1B947B}"/>
                </a:ext>
              </a:extLst>
            </p:cNvPr>
            <p:cNvGrpSpPr/>
            <p:nvPr/>
          </p:nvGrpSpPr>
          <p:grpSpPr bwMode="black">
            <a:xfrm>
              <a:off x="6458681" y="3621984"/>
              <a:ext cx="757653" cy="292132"/>
              <a:chOff x="6651306" y="4916921"/>
              <a:chExt cx="760536" cy="303406"/>
            </a:xfrm>
            <a:grpFill/>
            <a:effectLst/>
          </p:grpSpPr>
          <p:sp>
            <p:nvSpPr>
              <p:cNvPr id="170" name="Freeform 18">
                <a:extLst>
                  <a:ext uri="{FF2B5EF4-FFF2-40B4-BE49-F238E27FC236}">
                    <a16:creationId xmlns:a16="http://schemas.microsoft.com/office/drawing/2014/main" id="{CDFE4562-739D-4A5C-A1B4-F5C48B22519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11516" y="4916921"/>
                <a:ext cx="48005" cy="50163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92" y="28"/>
                  </a:cxn>
                  <a:cxn ang="0">
                    <a:pos x="59" y="96"/>
                  </a:cxn>
                  <a:cxn ang="0">
                    <a:pos x="0" y="63"/>
                  </a:cxn>
                  <a:cxn ang="0">
                    <a:pos x="30" y="0"/>
                  </a:cxn>
                </a:cxnLst>
                <a:rect l="0" t="0" r="r" b="b"/>
                <a:pathLst>
                  <a:path w="92" h="96">
                    <a:moveTo>
                      <a:pt x="30" y="0"/>
                    </a:moveTo>
                    <a:cubicBezTo>
                      <a:pt x="51" y="9"/>
                      <a:pt x="71" y="19"/>
                      <a:pt x="92" y="28"/>
                    </a:cubicBezTo>
                    <a:cubicBezTo>
                      <a:pt x="81" y="51"/>
                      <a:pt x="70" y="73"/>
                      <a:pt x="59" y="96"/>
                    </a:cubicBezTo>
                    <a:cubicBezTo>
                      <a:pt x="39" y="85"/>
                      <a:pt x="19" y="74"/>
                      <a:pt x="0" y="63"/>
                    </a:cubicBezTo>
                    <a:cubicBezTo>
                      <a:pt x="10" y="42"/>
                      <a:pt x="20" y="21"/>
                      <a:pt x="3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1" name="Freeform 19">
                <a:extLst>
                  <a:ext uri="{FF2B5EF4-FFF2-40B4-BE49-F238E27FC236}">
                    <a16:creationId xmlns:a16="http://schemas.microsoft.com/office/drawing/2014/main" id="{1B237F02-6BEB-42AA-9C4E-11891B130E1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871106" y="4935800"/>
                <a:ext cx="540736" cy="284527"/>
              </a:xfrm>
              <a:custGeom>
                <a:avLst/>
                <a:gdLst/>
                <a:ahLst/>
                <a:cxnLst>
                  <a:cxn ang="0">
                    <a:pos x="741" y="202"/>
                  </a:cxn>
                  <a:cxn ang="0">
                    <a:pos x="762" y="204"/>
                  </a:cxn>
                  <a:cxn ang="0">
                    <a:pos x="837" y="294"/>
                  </a:cxn>
                  <a:cxn ang="0">
                    <a:pos x="898" y="284"/>
                  </a:cxn>
                  <a:cxn ang="0">
                    <a:pos x="946" y="202"/>
                  </a:cxn>
                  <a:cxn ang="0">
                    <a:pos x="944" y="280"/>
                  </a:cxn>
                  <a:cxn ang="0">
                    <a:pos x="998" y="294"/>
                  </a:cxn>
                  <a:cxn ang="0">
                    <a:pos x="998" y="284"/>
                  </a:cxn>
                  <a:cxn ang="0">
                    <a:pos x="985" y="232"/>
                  </a:cxn>
                  <a:cxn ang="0">
                    <a:pos x="1017" y="184"/>
                  </a:cxn>
                  <a:cxn ang="0">
                    <a:pos x="1021" y="186"/>
                  </a:cxn>
                  <a:cxn ang="0">
                    <a:pos x="1034" y="382"/>
                  </a:cxn>
                  <a:cxn ang="0">
                    <a:pos x="931" y="361"/>
                  </a:cxn>
                  <a:cxn ang="0">
                    <a:pos x="766" y="374"/>
                  </a:cxn>
                  <a:cxn ang="0">
                    <a:pos x="741" y="336"/>
                  </a:cxn>
                  <a:cxn ang="0">
                    <a:pos x="695" y="376"/>
                  </a:cxn>
                  <a:cxn ang="0">
                    <a:pos x="453" y="273"/>
                  </a:cxn>
                  <a:cxn ang="0">
                    <a:pos x="451" y="273"/>
                  </a:cxn>
                  <a:cxn ang="0">
                    <a:pos x="282" y="382"/>
                  </a:cxn>
                  <a:cxn ang="0">
                    <a:pos x="121" y="524"/>
                  </a:cxn>
                  <a:cxn ang="0">
                    <a:pos x="0" y="457"/>
                  </a:cxn>
                  <a:cxn ang="0">
                    <a:pos x="4" y="449"/>
                  </a:cxn>
                  <a:cxn ang="0">
                    <a:pos x="9" y="436"/>
                  </a:cxn>
                  <a:cxn ang="0">
                    <a:pos x="111" y="467"/>
                  </a:cxn>
                  <a:cxn ang="0">
                    <a:pos x="253" y="349"/>
                  </a:cxn>
                  <a:cxn ang="0">
                    <a:pos x="219" y="261"/>
                  </a:cxn>
                  <a:cxn ang="0">
                    <a:pos x="236" y="175"/>
                  </a:cxn>
                  <a:cxn ang="0">
                    <a:pos x="240" y="177"/>
                  </a:cxn>
                  <a:cxn ang="0">
                    <a:pos x="282" y="294"/>
                  </a:cxn>
                  <a:cxn ang="0">
                    <a:pos x="418" y="275"/>
                  </a:cxn>
                  <a:cxn ang="0">
                    <a:pos x="422" y="253"/>
                  </a:cxn>
                  <a:cxn ang="0">
                    <a:pos x="387" y="217"/>
                  </a:cxn>
                  <a:cxn ang="0">
                    <a:pos x="332" y="104"/>
                  </a:cxn>
                  <a:cxn ang="0">
                    <a:pos x="526" y="0"/>
                  </a:cxn>
                  <a:cxn ang="0">
                    <a:pos x="526" y="79"/>
                  </a:cxn>
                  <a:cxn ang="0">
                    <a:pos x="395" y="129"/>
                  </a:cxn>
                  <a:cxn ang="0">
                    <a:pos x="397" y="144"/>
                  </a:cxn>
                  <a:cxn ang="0">
                    <a:pos x="578" y="294"/>
                  </a:cxn>
                  <a:cxn ang="0">
                    <a:pos x="629" y="294"/>
                  </a:cxn>
                  <a:cxn ang="0">
                    <a:pos x="741" y="202"/>
                  </a:cxn>
                </a:cxnLst>
                <a:rect l="0" t="0" r="r" b="b"/>
                <a:pathLst>
                  <a:path w="1035" h="544">
                    <a:moveTo>
                      <a:pt x="741" y="202"/>
                    </a:moveTo>
                    <a:cubicBezTo>
                      <a:pt x="748" y="202"/>
                      <a:pt x="755" y="203"/>
                      <a:pt x="762" y="204"/>
                    </a:cubicBezTo>
                    <a:cubicBezTo>
                      <a:pt x="760" y="276"/>
                      <a:pt x="761" y="294"/>
                      <a:pt x="837" y="294"/>
                    </a:cubicBezTo>
                    <a:cubicBezTo>
                      <a:pt x="861" y="294"/>
                      <a:pt x="884" y="294"/>
                      <a:pt x="898" y="284"/>
                    </a:cubicBezTo>
                    <a:cubicBezTo>
                      <a:pt x="926" y="265"/>
                      <a:pt x="909" y="227"/>
                      <a:pt x="946" y="202"/>
                    </a:cubicBezTo>
                    <a:cubicBezTo>
                      <a:pt x="946" y="228"/>
                      <a:pt x="945" y="254"/>
                      <a:pt x="944" y="280"/>
                    </a:cubicBezTo>
                    <a:cubicBezTo>
                      <a:pt x="962" y="285"/>
                      <a:pt x="980" y="289"/>
                      <a:pt x="998" y="294"/>
                    </a:cubicBezTo>
                    <a:cubicBezTo>
                      <a:pt x="998" y="291"/>
                      <a:pt x="998" y="287"/>
                      <a:pt x="998" y="284"/>
                    </a:cubicBezTo>
                    <a:cubicBezTo>
                      <a:pt x="991" y="268"/>
                      <a:pt x="985" y="256"/>
                      <a:pt x="985" y="232"/>
                    </a:cubicBezTo>
                    <a:cubicBezTo>
                      <a:pt x="995" y="216"/>
                      <a:pt x="1006" y="200"/>
                      <a:pt x="1017" y="184"/>
                    </a:cubicBezTo>
                    <a:cubicBezTo>
                      <a:pt x="1018" y="185"/>
                      <a:pt x="1020" y="186"/>
                      <a:pt x="1021" y="186"/>
                    </a:cubicBezTo>
                    <a:cubicBezTo>
                      <a:pt x="1035" y="238"/>
                      <a:pt x="1035" y="312"/>
                      <a:pt x="1034" y="382"/>
                    </a:cubicBezTo>
                    <a:cubicBezTo>
                      <a:pt x="990" y="383"/>
                      <a:pt x="959" y="375"/>
                      <a:pt x="931" y="361"/>
                    </a:cubicBezTo>
                    <a:cubicBezTo>
                      <a:pt x="906" y="377"/>
                      <a:pt x="805" y="402"/>
                      <a:pt x="766" y="374"/>
                    </a:cubicBezTo>
                    <a:cubicBezTo>
                      <a:pt x="757" y="362"/>
                      <a:pt x="749" y="349"/>
                      <a:pt x="741" y="336"/>
                    </a:cubicBezTo>
                    <a:cubicBezTo>
                      <a:pt x="725" y="350"/>
                      <a:pt x="716" y="368"/>
                      <a:pt x="695" y="376"/>
                    </a:cubicBezTo>
                    <a:cubicBezTo>
                      <a:pt x="587" y="420"/>
                      <a:pt x="479" y="331"/>
                      <a:pt x="453" y="273"/>
                    </a:cubicBezTo>
                    <a:cubicBezTo>
                      <a:pt x="452" y="273"/>
                      <a:pt x="451" y="273"/>
                      <a:pt x="451" y="273"/>
                    </a:cubicBezTo>
                    <a:cubicBezTo>
                      <a:pt x="452" y="366"/>
                      <a:pt x="376" y="384"/>
                      <a:pt x="282" y="382"/>
                    </a:cubicBezTo>
                    <a:cubicBezTo>
                      <a:pt x="283" y="443"/>
                      <a:pt x="193" y="544"/>
                      <a:pt x="121" y="524"/>
                    </a:cubicBezTo>
                    <a:cubicBezTo>
                      <a:pt x="72" y="511"/>
                      <a:pt x="42" y="475"/>
                      <a:pt x="0" y="457"/>
                    </a:cubicBezTo>
                    <a:cubicBezTo>
                      <a:pt x="1" y="454"/>
                      <a:pt x="2" y="452"/>
                      <a:pt x="4" y="449"/>
                    </a:cubicBezTo>
                    <a:cubicBezTo>
                      <a:pt x="5" y="445"/>
                      <a:pt x="7" y="440"/>
                      <a:pt x="9" y="436"/>
                    </a:cubicBezTo>
                    <a:cubicBezTo>
                      <a:pt x="40" y="445"/>
                      <a:pt x="61" y="477"/>
                      <a:pt x="111" y="467"/>
                    </a:cubicBezTo>
                    <a:cubicBezTo>
                      <a:pt x="152" y="458"/>
                      <a:pt x="242" y="385"/>
                      <a:pt x="253" y="349"/>
                    </a:cubicBezTo>
                    <a:cubicBezTo>
                      <a:pt x="265" y="309"/>
                      <a:pt x="232" y="280"/>
                      <a:pt x="219" y="261"/>
                    </a:cubicBezTo>
                    <a:cubicBezTo>
                      <a:pt x="224" y="232"/>
                      <a:pt x="230" y="204"/>
                      <a:pt x="236" y="175"/>
                    </a:cubicBezTo>
                    <a:cubicBezTo>
                      <a:pt x="237" y="175"/>
                      <a:pt x="238" y="176"/>
                      <a:pt x="240" y="177"/>
                    </a:cubicBezTo>
                    <a:cubicBezTo>
                      <a:pt x="257" y="214"/>
                      <a:pt x="281" y="234"/>
                      <a:pt x="282" y="294"/>
                    </a:cubicBezTo>
                    <a:cubicBezTo>
                      <a:pt x="336" y="295"/>
                      <a:pt x="387" y="295"/>
                      <a:pt x="418" y="275"/>
                    </a:cubicBezTo>
                    <a:cubicBezTo>
                      <a:pt x="419" y="268"/>
                      <a:pt x="421" y="261"/>
                      <a:pt x="422" y="253"/>
                    </a:cubicBezTo>
                    <a:cubicBezTo>
                      <a:pt x="415" y="237"/>
                      <a:pt x="403" y="225"/>
                      <a:pt x="387" y="217"/>
                    </a:cubicBezTo>
                    <a:cubicBezTo>
                      <a:pt x="356" y="238"/>
                      <a:pt x="307" y="157"/>
                      <a:pt x="332" y="104"/>
                    </a:cubicBezTo>
                    <a:cubicBezTo>
                      <a:pt x="352" y="60"/>
                      <a:pt x="472" y="14"/>
                      <a:pt x="526" y="0"/>
                    </a:cubicBezTo>
                    <a:cubicBezTo>
                      <a:pt x="526" y="26"/>
                      <a:pt x="526" y="53"/>
                      <a:pt x="526" y="79"/>
                    </a:cubicBezTo>
                    <a:cubicBezTo>
                      <a:pt x="489" y="84"/>
                      <a:pt x="418" y="105"/>
                      <a:pt x="395" y="129"/>
                    </a:cubicBezTo>
                    <a:cubicBezTo>
                      <a:pt x="396" y="134"/>
                      <a:pt x="396" y="139"/>
                      <a:pt x="397" y="144"/>
                    </a:cubicBezTo>
                    <a:cubicBezTo>
                      <a:pt x="407" y="164"/>
                      <a:pt x="552" y="288"/>
                      <a:pt x="578" y="294"/>
                    </a:cubicBezTo>
                    <a:cubicBezTo>
                      <a:pt x="595" y="294"/>
                      <a:pt x="612" y="294"/>
                      <a:pt x="629" y="294"/>
                    </a:cubicBezTo>
                    <a:cubicBezTo>
                      <a:pt x="702" y="294"/>
                      <a:pt x="742" y="274"/>
                      <a:pt x="741" y="2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2" name="Freeform 20">
                <a:extLst>
                  <a:ext uri="{FF2B5EF4-FFF2-40B4-BE49-F238E27FC236}">
                    <a16:creationId xmlns:a16="http://schemas.microsoft.com/office/drawing/2014/main" id="{AE240561-1C3E-4D21-83BB-05F90AED4A1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05313" y="4957645"/>
                <a:ext cx="87111" cy="63378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67" y="33"/>
                  </a:cxn>
                  <a:cxn ang="0">
                    <a:pos x="131" y="96"/>
                  </a:cxn>
                  <a:cxn ang="0">
                    <a:pos x="83" y="73"/>
                  </a:cxn>
                  <a:cxn ang="0">
                    <a:pos x="56" y="121"/>
                  </a:cxn>
                  <a:cxn ang="0">
                    <a:pos x="0" y="91"/>
                  </a:cxn>
                  <a:cxn ang="0">
                    <a:pos x="35" y="25"/>
                  </a:cxn>
                  <a:cxn ang="0">
                    <a:pos x="84" y="46"/>
                  </a:cxn>
                  <a:cxn ang="0">
                    <a:pos x="107" y="0"/>
                  </a:cxn>
                </a:cxnLst>
                <a:rect l="0" t="0" r="r" b="b"/>
                <a:pathLst>
                  <a:path w="167" h="121">
                    <a:moveTo>
                      <a:pt x="107" y="0"/>
                    </a:moveTo>
                    <a:cubicBezTo>
                      <a:pt x="127" y="11"/>
                      <a:pt x="147" y="22"/>
                      <a:pt x="167" y="33"/>
                    </a:cubicBezTo>
                    <a:cubicBezTo>
                      <a:pt x="155" y="54"/>
                      <a:pt x="143" y="75"/>
                      <a:pt x="131" y="96"/>
                    </a:cubicBezTo>
                    <a:cubicBezTo>
                      <a:pt x="116" y="89"/>
                      <a:pt x="98" y="72"/>
                      <a:pt x="83" y="73"/>
                    </a:cubicBezTo>
                    <a:cubicBezTo>
                      <a:pt x="74" y="89"/>
                      <a:pt x="65" y="105"/>
                      <a:pt x="56" y="121"/>
                    </a:cubicBezTo>
                    <a:cubicBezTo>
                      <a:pt x="37" y="111"/>
                      <a:pt x="19" y="101"/>
                      <a:pt x="0" y="91"/>
                    </a:cubicBezTo>
                    <a:cubicBezTo>
                      <a:pt x="4" y="71"/>
                      <a:pt x="21" y="38"/>
                      <a:pt x="35" y="25"/>
                    </a:cubicBezTo>
                    <a:cubicBezTo>
                      <a:pt x="49" y="32"/>
                      <a:pt x="70" y="48"/>
                      <a:pt x="84" y="46"/>
                    </a:cubicBezTo>
                    <a:cubicBezTo>
                      <a:pt x="92" y="31"/>
                      <a:pt x="100" y="16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3" name="Freeform 21">
                <a:extLst>
                  <a:ext uri="{FF2B5EF4-FFF2-40B4-BE49-F238E27FC236}">
                    <a16:creationId xmlns:a16="http://schemas.microsoft.com/office/drawing/2014/main" id="{2D19CA3E-39A1-4F00-93E9-E1674B69CEB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651306" y="5016168"/>
                <a:ext cx="223576" cy="145365"/>
              </a:xfrm>
              <a:custGeom>
                <a:avLst/>
                <a:gdLst/>
                <a:ahLst/>
                <a:cxnLst>
                  <a:cxn ang="0">
                    <a:pos x="421" y="228"/>
                  </a:cxn>
                  <a:cxn ang="0">
                    <a:pos x="202" y="226"/>
                  </a:cxn>
                  <a:cxn ang="0">
                    <a:pos x="121" y="161"/>
                  </a:cxn>
                  <a:cxn ang="0">
                    <a:pos x="18" y="278"/>
                  </a:cxn>
                  <a:cxn ang="0">
                    <a:pos x="0" y="268"/>
                  </a:cxn>
                  <a:cxn ang="0">
                    <a:pos x="138" y="75"/>
                  </a:cxn>
                  <a:cxn ang="0">
                    <a:pos x="219" y="140"/>
                  </a:cxn>
                  <a:cxn ang="0">
                    <a:pos x="388" y="140"/>
                  </a:cxn>
                  <a:cxn ang="0">
                    <a:pos x="353" y="75"/>
                  </a:cxn>
                  <a:cxn ang="0">
                    <a:pos x="378" y="0"/>
                  </a:cxn>
                  <a:cxn ang="0">
                    <a:pos x="382" y="2"/>
                  </a:cxn>
                  <a:cxn ang="0">
                    <a:pos x="409" y="44"/>
                  </a:cxn>
                  <a:cxn ang="0">
                    <a:pos x="421" y="228"/>
                  </a:cxn>
                </a:cxnLst>
                <a:rect l="0" t="0" r="r" b="b"/>
                <a:pathLst>
                  <a:path w="428" h="278">
                    <a:moveTo>
                      <a:pt x="421" y="228"/>
                    </a:moveTo>
                    <a:cubicBezTo>
                      <a:pt x="348" y="227"/>
                      <a:pt x="275" y="227"/>
                      <a:pt x="202" y="226"/>
                    </a:cubicBezTo>
                    <a:cubicBezTo>
                      <a:pt x="165" y="214"/>
                      <a:pt x="154" y="175"/>
                      <a:pt x="121" y="161"/>
                    </a:cubicBezTo>
                    <a:cubicBezTo>
                      <a:pt x="69" y="148"/>
                      <a:pt x="40" y="248"/>
                      <a:pt x="18" y="278"/>
                    </a:cubicBezTo>
                    <a:cubicBezTo>
                      <a:pt x="12" y="275"/>
                      <a:pt x="6" y="272"/>
                      <a:pt x="0" y="268"/>
                    </a:cubicBezTo>
                    <a:cubicBezTo>
                      <a:pt x="10" y="215"/>
                      <a:pt x="80" y="75"/>
                      <a:pt x="138" y="75"/>
                    </a:cubicBezTo>
                    <a:cubicBezTo>
                      <a:pt x="169" y="90"/>
                      <a:pt x="187" y="130"/>
                      <a:pt x="219" y="140"/>
                    </a:cubicBezTo>
                    <a:cubicBezTo>
                      <a:pt x="275" y="140"/>
                      <a:pt x="332" y="140"/>
                      <a:pt x="388" y="140"/>
                    </a:cubicBezTo>
                    <a:cubicBezTo>
                      <a:pt x="384" y="109"/>
                      <a:pt x="367" y="95"/>
                      <a:pt x="353" y="75"/>
                    </a:cubicBezTo>
                    <a:cubicBezTo>
                      <a:pt x="362" y="50"/>
                      <a:pt x="370" y="25"/>
                      <a:pt x="378" y="0"/>
                    </a:cubicBezTo>
                    <a:cubicBezTo>
                      <a:pt x="380" y="0"/>
                      <a:pt x="381" y="1"/>
                      <a:pt x="382" y="2"/>
                    </a:cubicBezTo>
                    <a:cubicBezTo>
                      <a:pt x="391" y="16"/>
                      <a:pt x="400" y="30"/>
                      <a:pt x="409" y="44"/>
                    </a:cubicBezTo>
                    <a:cubicBezTo>
                      <a:pt x="428" y="89"/>
                      <a:pt x="421" y="166"/>
                      <a:pt x="421" y="2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74" name="Freeform 22">
                <a:extLst>
                  <a:ext uri="{FF2B5EF4-FFF2-40B4-BE49-F238E27FC236}">
                    <a16:creationId xmlns:a16="http://schemas.microsoft.com/office/drawing/2014/main" id="{626A94CC-9FC5-482F-A9BA-69BA5FEE64E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80759" y="5149667"/>
                <a:ext cx="87111" cy="65266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167" y="33"/>
                  </a:cxn>
                  <a:cxn ang="0">
                    <a:pos x="130" y="96"/>
                  </a:cxn>
                  <a:cxn ang="0">
                    <a:pos x="84" y="71"/>
                  </a:cxn>
                  <a:cxn ang="0">
                    <a:pos x="58" y="125"/>
                  </a:cxn>
                  <a:cxn ang="0">
                    <a:pos x="0" y="90"/>
                  </a:cxn>
                  <a:cxn ang="0">
                    <a:pos x="34" y="29"/>
                  </a:cxn>
                  <a:cxn ang="0">
                    <a:pos x="82" y="52"/>
                  </a:cxn>
                  <a:cxn ang="0">
                    <a:pos x="107" y="0"/>
                  </a:cxn>
                </a:cxnLst>
                <a:rect l="0" t="0" r="r" b="b"/>
                <a:pathLst>
                  <a:path w="167" h="125">
                    <a:moveTo>
                      <a:pt x="107" y="0"/>
                    </a:moveTo>
                    <a:cubicBezTo>
                      <a:pt x="127" y="11"/>
                      <a:pt x="147" y="22"/>
                      <a:pt x="167" y="33"/>
                    </a:cubicBezTo>
                    <a:cubicBezTo>
                      <a:pt x="155" y="54"/>
                      <a:pt x="143" y="75"/>
                      <a:pt x="130" y="96"/>
                    </a:cubicBezTo>
                    <a:cubicBezTo>
                      <a:pt x="115" y="88"/>
                      <a:pt x="100" y="79"/>
                      <a:pt x="84" y="71"/>
                    </a:cubicBezTo>
                    <a:cubicBezTo>
                      <a:pt x="75" y="89"/>
                      <a:pt x="66" y="107"/>
                      <a:pt x="58" y="125"/>
                    </a:cubicBezTo>
                    <a:cubicBezTo>
                      <a:pt x="38" y="113"/>
                      <a:pt x="19" y="102"/>
                      <a:pt x="0" y="90"/>
                    </a:cubicBezTo>
                    <a:cubicBezTo>
                      <a:pt x="11" y="70"/>
                      <a:pt x="23" y="49"/>
                      <a:pt x="34" y="29"/>
                    </a:cubicBezTo>
                    <a:cubicBezTo>
                      <a:pt x="50" y="36"/>
                      <a:pt x="66" y="44"/>
                      <a:pt x="82" y="52"/>
                    </a:cubicBezTo>
                    <a:cubicBezTo>
                      <a:pt x="91" y="35"/>
                      <a:pt x="99" y="17"/>
                      <a:pt x="10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0BF9BF-3688-4B06-98B2-754441CC0EC4}"/>
                </a:ext>
              </a:extLst>
            </p:cNvPr>
            <p:cNvGrpSpPr/>
            <p:nvPr/>
          </p:nvGrpSpPr>
          <p:grpSpPr bwMode="black">
            <a:xfrm>
              <a:off x="3754836" y="4680693"/>
              <a:ext cx="1190590" cy="232649"/>
              <a:chOff x="3393928" y="4967561"/>
              <a:chExt cx="999744" cy="202126"/>
            </a:xfrm>
            <a:grpFill/>
            <a:effectLst/>
          </p:grpSpPr>
          <p:sp>
            <p:nvSpPr>
              <p:cNvPr id="161" name="Freeform 27">
                <a:extLst>
                  <a:ext uri="{FF2B5EF4-FFF2-40B4-BE49-F238E27FC236}">
                    <a16:creationId xmlns:a16="http://schemas.microsoft.com/office/drawing/2014/main" id="{735D3729-C456-4E65-8B22-005E6FCFE23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393928" y="4976579"/>
                <a:ext cx="160146" cy="147396"/>
              </a:xfrm>
              <a:custGeom>
                <a:avLst/>
                <a:gdLst/>
                <a:ahLst/>
                <a:cxnLst>
                  <a:cxn ang="0">
                    <a:pos x="185" y="201"/>
                  </a:cxn>
                  <a:cxn ang="0">
                    <a:pos x="185" y="73"/>
                  </a:cxn>
                  <a:cxn ang="0">
                    <a:pos x="185" y="59"/>
                  </a:cxn>
                  <a:cxn ang="0">
                    <a:pos x="186" y="47"/>
                  </a:cxn>
                  <a:cxn ang="0">
                    <a:pos x="186" y="37"/>
                  </a:cxn>
                  <a:cxn ang="0">
                    <a:pos x="187" y="30"/>
                  </a:cxn>
                  <a:cxn ang="0">
                    <a:pos x="186" y="30"/>
                  </a:cxn>
                  <a:cxn ang="0">
                    <a:pos x="185" y="35"/>
                  </a:cxn>
                  <a:cxn ang="0">
                    <a:pos x="184" y="41"/>
                  </a:cxn>
                  <a:cxn ang="0">
                    <a:pos x="182" y="47"/>
                  </a:cxn>
                  <a:cxn ang="0">
                    <a:pos x="180" y="52"/>
                  </a:cxn>
                  <a:cxn ang="0">
                    <a:pos x="119" y="201"/>
                  </a:cxn>
                  <a:cxn ang="0">
                    <a:pos x="98" y="201"/>
                  </a:cxn>
                  <a:cxn ang="0">
                    <a:pos x="36" y="54"/>
                  </a:cxn>
                  <a:cxn ang="0">
                    <a:pos x="35" y="49"/>
                  </a:cxn>
                  <a:cxn ang="0">
                    <a:pos x="33" y="42"/>
                  </a:cxn>
                  <a:cxn ang="0">
                    <a:pos x="32" y="35"/>
                  </a:cxn>
                  <a:cxn ang="0">
                    <a:pos x="30" y="30"/>
                  </a:cxn>
                  <a:cxn ang="0">
                    <a:pos x="30" y="30"/>
                  </a:cxn>
                  <a:cxn ang="0">
                    <a:pos x="30" y="38"/>
                  </a:cxn>
                  <a:cxn ang="0">
                    <a:pos x="31" y="50"/>
                  </a:cxn>
                  <a:cxn ang="0">
                    <a:pos x="31" y="63"/>
                  </a:cxn>
                  <a:cxn ang="0">
                    <a:pos x="31" y="77"/>
                  </a:cxn>
                  <a:cxn ang="0">
                    <a:pos x="3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48" y="0"/>
                  </a:cxn>
                  <a:cxn ang="0">
                    <a:pos x="99" y="127"/>
                  </a:cxn>
                  <a:cxn ang="0">
                    <a:pos x="101" y="134"/>
                  </a:cxn>
                  <a:cxn ang="0">
                    <a:pos x="104" y="141"/>
                  </a:cxn>
                  <a:cxn ang="0">
                    <a:pos x="107" y="149"/>
                  </a:cxn>
                  <a:cxn ang="0">
                    <a:pos x="108" y="155"/>
                  </a:cxn>
                  <a:cxn ang="0">
                    <a:pos x="109" y="155"/>
                  </a:cxn>
                  <a:cxn ang="0">
                    <a:pos x="111" y="149"/>
                  </a:cxn>
                  <a:cxn ang="0">
                    <a:pos x="114" y="141"/>
                  </a:cxn>
                  <a:cxn ang="0">
                    <a:pos x="117" y="133"/>
                  </a:cxn>
                  <a:cxn ang="0">
                    <a:pos x="120" y="127"/>
                  </a:cxn>
                  <a:cxn ang="0">
                    <a:pos x="172" y="0"/>
                  </a:cxn>
                  <a:cxn ang="0">
                    <a:pos x="218" y="0"/>
                  </a:cxn>
                  <a:cxn ang="0">
                    <a:pos x="218" y="201"/>
                  </a:cxn>
                  <a:cxn ang="0">
                    <a:pos x="185" y="201"/>
                  </a:cxn>
                </a:cxnLst>
                <a:rect l="0" t="0" r="r" b="b"/>
                <a:pathLst>
                  <a:path w="218" h="201">
                    <a:moveTo>
                      <a:pt x="185" y="201"/>
                    </a:move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68"/>
                      <a:pt x="185" y="64"/>
                      <a:pt x="185" y="59"/>
                    </a:cubicBezTo>
                    <a:cubicBezTo>
                      <a:pt x="185" y="55"/>
                      <a:pt x="185" y="51"/>
                      <a:pt x="186" y="47"/>
                    </a:cubicBezTo>
                    <a:cubicBezTo>
                      <a:pt x="186" y="43"/>
                      <a:pt x="186" y="39"/>
                      <a:pt x="186" y="37"/>
                    </a:cubicBezTo>
                    <a:cubicBezTo>
                      <a:pt x="186" y="34"/>
                      <a:pt x="186" y="31"/>
                      <a:pt x="187" y="30"/>
                    </a:cubicBezTo>
                    <a:cubicBezTo>
                      <a:pt x="186" y="30"/>
                      <a:pt x="186" y="30"/>
                      <a:pt x="186" y="30"/>
                    </a:cubicBezTo>
                    <a:cubicBezTo>
                      <a:pt x="186" y="31"/>
                      <a:pt x="185" y="33"/>
                      <a:pt x="185" y="35"/>
                    </a:cubicBezTo>
                    <a:cubicBezTo>
                      <a:pt x="185" y="37"/>
                      <a:pt x="184" y="39"/>
                      <a:pt x="184" y="41"/>
                    </a:cubicBezTo>
                    <a:cubicBezTo>
                      <a:pt x="183" y="43"/>
                      <a:pt x="183" y="45"/>
                      <a:pt x="182" y="47"/>
                    </a:cubicBezTo>
                    <a:cubicBezTo>
                      <a:pt x="181" y="49"/>
                      <a:pt x="181" y="51"/>
                      <a:pt x="180" y="52"/>
                    </a:cubicBezTo>
                    <a:cubicBezTo>
                      <a:pt x="119" y="201"/>
                      <a:pt x="119" y="201"/>
                      <a:pt x="119" y="201"/>
                    </a:cubicBezTo>
                    <a:cubicBezTo>
                      <a:pt x="98" y="201"/>
                      <a:pt x="98" y="201"/>
                      <a:pt x="98" y="201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2"/>
                      <a:pt x="35" y="51"/>
                      <a:pt x="35" y="49"/>
                    </a:cubicBezTo>
                    <a:cubicBezTo>
                      <a:pt x="34" y="47"/>
                      <a:pt x="34" y="44"/>
                      <a:pt x="33" y="42"/>
                    </a:cubicBezTo>
                    <a:cubicBezTo>
                      <a:pt x="33" y="40"/>
                      <a:pt x="32" y="37"/>
                      <a:pt x="32" y="35"/>
                    </a:cubicBezTo>
                    <a:cubicBezTo>
                      <a:pt x="31" y="33"/>
                      <a:pt x="31" y="31"/>
                      <a:pt x="30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1"/>
                      <a:pt x="30" y="34"/>
                      <a:pt x="30" y="38"/>
                    </a:cubicBezTo>
                    <a:cubicBezTo>
                      <a:pt x="30" y="41"/>
                      <a:pt x="30" y="45"/>
                      <a:pt x="31" y="50"/>
                    </a:cubicBezTo>
                    <a:cubicBezTo>
                      <a:pt x="31" y="54"/>
                      <a:pt x="31" y="59"/>
                      <a:pt x="31" y="63"/>
                    </a:cubicBezTo>
                    <a:cubicBezTo>
                      <a:pt x="31" y="68"/>
                      <a:pt x="31" y="73"/>
                      <a:pt x="31" y="77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99" y="127"/>
                      <a:pt x="99" y="127"/>
                      <a:pt x="99" y="127"/>
                    </a:cubicBezTo>
                    <a:cubicBezTo>
                      <a:pt x="100" y="129"/>
                      <a:pt x="101" y="131"/>
                      <a:pt x="101" y="134"/>
                    </a:cubicBezTo>
                    <a:cubicBezTo>
                      <a:pt x="102" y="136"/>
                      <a:pt x="103" y="139"/>
                      <a:pt x="104" y="141"/>
                    </a:cubicBezTo>
                    <a:cubicBezTo>
                      <a:pt x="105" y="144"/>
                      <a:pt x="106" y="147"/>
                      <a:pt x="107" y="149"/>
                    </a:cubicBezTo>
                    <a:cubicBezTo>
                      <a:pt x="107" y="151"/>
                      <a:pt x="108" y="153"/>
                      <a:pt x="108" y="155"/>
                    </a:cubicBezTo>
                    <a:cubicBezTo>
                      <a:pt x="109" y="155"/>
                      <a:pt x="109" y="155"/>
                      <a:pt x="109" y="155"/>
                    </a:cubicBezTo>
                    <a:cubicBezTo>
                      <a:pt x="109" y="153"/>
                      <a:pt x="110" y="151"/>
                      <a:pt x="111" y="149"/>
                    </a:cubicBezTo>
                    <a:cubicBezTo>
                      <a:pt x="112" y="146"/>
                      <a:pt x="113" y="144"/>
                      <a:pt x="114" y="141"/>
                    </a:cubicBezTo>
                    <a:cubicBezTo>
                      <a:pt x="115" y="139"/>
                      <a:pt x="116" y="136"/>
                      <a:pt x="117" y="133"/>
                    </a:cubicBezTo>
                    <a:cubicBezTo>
                      <a:pt x="118" y="131"/>
                      <a:pt x="119" y="129"/>
                      <a:pt x="120" y="127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18" y="201"/>
                      <a:pt x="218" y="201"/>
                      <a:pt x="218" y="201"/>
                    </a:cubicBezTo>
                    <a:lnTo>
                      <a:pt x="185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2" name="Freeform 28">
                <a:extLst>
                  <a:ext uri="{FF2B5EF4-FFF2-40B4-BE49-F238E27FC236}">
                    <a16:creationId xmlns:a16="http://schemas.microsoft.com/office/drawing/2014/main" id="{8FEB77B4-083D-442C-8379-45F0BE1BA3A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582060" y="5018248"/>
                <a:ext cx="93911" cy="108837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7" y="132"/>
                  </a:cxn>
                  <a:cxn ang="0">
                    <a:pos x="78" y="140"/>
                  </a:cxn>
                  <a:cxn ang="0">
                    <a:pos x="65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2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7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5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2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8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3" name="Rectangle 29">
                <a:extLst>
                  <a:ext uri="{FF2B5EF4-FFF2-40B4-BE49-F238E27FC236}">
                    <a16:creationId xmlns:a16="http://schemas.microsoft.com/office/drawing/2014/main" id="{BAD09C7B-6F12-4A1E-BCA8-CB7F2FDE33F2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3703957" y="4967561"/>
                <a:ext cx="23633" cy="156414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4" name="Freeform 30">
                <a:extLst>
                  <a:ext uri="{FF2B5EF4-FFF2-40B4-BE49-F238E27FC236}">
                    <a16:creationId xmlns:a16="http://schemas.microsoft.com/office/drawing/2014/main" id="{6A0180C1-5DD9-48CA-B7C0-4099415E422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44382" y="4986841"/>
                <a:ext cx="67479" cy="182846"/>
              </a:xfrm>
              <a:custGeom>
                <a:avLst/>
                <a:gdLst/>
                <a:ahLst/>
                <a:cxnLst>
                  <a:cxn ang="0">
                    <a:pos x="92" y="222"/>
                  </a:cxn>
                  <a:cxn ang="0">
                    <a:pos x="89" y="232"/>
                  </a:cxn>
                  <a:cxn ang="0">
                    <a:pos x="82" y="241"/>
                  </a:cxn>
                  <a:cxn ang="0">
                    <a:pos x="69" y="247"/>
                  </a:cxn>
                  <a:cxn ang="0">
                    <a:pos x="50" y="249"/>
                  </a:cxn>
                  <a:cxn ang="0">
                    <a:pos x="46" y="249"/>
                  </a:cxn>
                  <a:cxn ang="0">
                    <a:pos x="41" y="248"/>
                  </a:cxn>
                  <a:cxn ang="0">
                    <a:pos x="41" y="233"/>
                  </a:cxn>
                  <a:cxn ang="0">
                    <a:pos x="46" y="234"/>
                  </a:cxn>
                  <a:cxn ang="0">
                    <a:pos x="50" y="234"/>
                  </a:cxn>
                  <a:cxn ang="0">
                    <a:pos x="58" y="233"/>
                  </a:cxn>
                  <a:cxn ang="0">
                    <a:pos x="64" y="230"/>
                  </a:cxn>
                  <a:cxn ang="0">
                    <a:pos x="67" y="226"/>
                  </a:cxn>
                  <a:cxn ang="0">
                    <a:pos x="68" y="222"/>
                  </a:cxn>
                  <a:cxn ang="0">
                    <a:pos x="67" y="219"/>
                  </a:cxn>
                  <a:cxn ang="0">
                    <a:pos x="64" y="215"/>
                  </a:cxn>
                  <a:cxn ang="0">
                    <a:pos x="59" y="213"/>
                  </a:cxn>
                  <a:cxn ang="0">
                    <a:pos x="52" y="212"/>
                  </a:cxn>
                  <a:cxn ang="0">
                    <a:pos x="49" y="212"/>
                  </a:cxn>
                  <a:cxn ang="0">
                    <a:pos x="47" y="212"/>
                  </a:cxn>
                  <a:cxn ang="0">
                    <a:pos x="47" y="187"/>
                  </a:cxn>
                  <a:cxn ang="0">
                    <a:pos x="29" y="172"/>
                  </a:cxn>
                  <a:cxn ang="0">
                    <a:pos x="24" y="145"/>
                  </a:cxn>
                  <a:cxn ang="0">
                    <a:pos x="24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4" y="43"/>
                  </a:cxn>
                  <a:cxn ang="0">
                    <a:pos x="24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7" y="164"/>
                  </a:cxn>
                  <a:cxn ang="0">
                    <a:pos x="84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66" y="200"/>
                  </a:cxn>
                  <a:cxn ang="0">
                    <a:pos x="78" y="202"/>
                  </a:cxn>
                  <a:cxn ang="0">
                    <a:pos x="86" y="207"/>
                  </a:cxn>
                  <a:cxn ang="0">
                    <a:pos x="90" y="214"/>
                  </a:cxn>
                  <a:cxn ang="0">
                    <a:pos x="92" y="222"/>
                  </a:cxn>
                </a:cxnLst>
                <a:rect l="0" t="0" r="r" b="b"/>
                <a:pathLst>
                  <a:path w="92" h="249">
                    <a:moveTo>
                      <a:pt x="92" y="222"/>
                    </a:moveTo>
                    <a:cubicBezTo>
                      <a:pt x="92" y="226"/>
                      <a:pt x="91" y="229"/>
                      <a:pt x="89" y="232"/>
                    </a:cubicBezTo>
                    <a:cubicBezTo>
                      <a:pt x="88" y="236"/>
                      <a:pt x="85" y="239"/>
                      <a:pt x="82" y="241"/>
                    </a:cubicBezTo>
                    <a:cubicBezTo>
                      <a:pt x="79" y="243"/>
                      <a:pt x="74" y="245"/>
                      <a:pt x="69" y="247"/>
                    </a:cubicBezTo>
                    <a:cubicBezTo>
                      <a:pt x="64" y="248"/>
                      <a:pt x="58" y="249"/>
                      <a:pt x="50" y="249"/>
                    </a:cubicBezTo>
                    <a:cubicBezTo>
                      <a:pt x="49" y="249"/>
                      <a:pt x="47" y="249"/>
                      <a:pt x="46" y="249"/>
                    </a:cubicBezTo>
                    <a:cubicBezTo>
                      <a:pt x="44" y="249"/>
                      <a:pt x="42" y="249"/>
                      <a:pt x="41" y="248"/>
                    </a:cubicBezTo>
                    <a:cubicBezTo>
                      <a:pt x="41" y="233"/>
                      <a:pt x="41" y="233"/>
                      <a:pt x="41" y="233"/>
                    </a:cubicBezTo>
                    <a:cubicBezTo>
                      <a:pt x="42" y="234"/>
                      <a:pt x="44" y="234"/>
                      <a:pt x="46" y="234"/>
                    </a:cubicBezTo>
                    <a:cubicBezTo>
                      <a:pt x="47" y="234"/>
                      <a:pt x="49" y="234"/>
                      <a:pt x="50" y="234"/>
                    </a:cubicBezTo>
                    <a:cubicBezTo>
                      <a:pt x="53" y="234"/>
                      <a:pt x="56" y="233"/>
                      <a:pt x="58" y="233"/>
                    </a:cubicBezTo>
                    <a:cubicBezTo>
                      <a:pt x="61" y="232"/>
                      <a:pt x="63" y="231"/>
                      <a:pt x="64" y="230"/>
                    </a:cubicBezTo>
                    <a:cubicBezTo>
                      <a:pt x="65" y="229"/>
                      <a:pt x="66" y="228"/>
                      <a:pt x="67" y="226"/>
                    </a:cubicBezTo>
                    <a:cubicBezTo>
                      <a:pt x="68" y="225"/>
                      <a:pt x="68" y="223"/>
                      <a:pt x="68" y="222"/>
                    </a:cubicBezTo>
                    <a:cubicBezTo>
                      <a:pt x="68" y="221"/>
                      <a:pt x="68" y="220"/>
                      <a:pt x="67" y="219"/>
                    </a:cubicBezTo>
                    <a:cubicBezTo>
                      <a:pt x="67" y="217"/>
                      <a:pt x="66" y="216"/>
                      <a:pt x="64" y="215"/>
                    </a:cubicBezTo>
                    <a:cubicBezTo>
                      <a:pt x="63" y="214"/>
                      <a:pt x="61" y="214"/>
                      <a:pt x="59" y="213"/>
                    </a:cubicBezTo>
                    <a:cubicBezTo>
                      <a:pt x="57" y="212"/>
                      <a:pt x="55" y="212"/>
                      <a:pt x="52" y="212"/>
                    </a:cubicBezTo>
                    <a:cubicBezTo>
                      <a:pt x="51" y="212"/>
                      <a:pt x="50" y="212"/>
                      <a:pt x="49" y="212"/>
                    </a:cubicBezTo>
                    <a:cubicBezTo>
                      <a:pt x="48" y="212"/>
                      <a:pt x="47" y="212"/>
                      <a:pt x="47" y="212"/>
                    </a:cubicBezTo>
                    <a:cubicBezTo>
                      <a:pt x="47" y="187"/>
                      <a:pt x="47" y="187"/>
                      <a:pt x="47" y="187"/>
                    </a:cubicBezTo>
                    <a:cubicBezTo>
                      <a:pt x="39" y="184"/>
                      <a:pt x="33" y="179"/>
                      <a:pt x="29" y="172"/>
                    </a:cubicBezTo>
                    <a:cubicBezTo>
                      <a:pt x="26" y="165"/>
                      <a:pt x="24" y="156"/>
                      <a:pt x="24" y="145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70" y="164"/>
                      <a:pt x="77" y="164"/>
                    </a:cubicBezTo>
                    <a:cubicBezTo>
                      <a:pt x="79" y="164"/>
                      <a:pt x="81" y="164"/>
                      <a:pt x="84" y="163"/>
                    </a:cubicBezTo>
                    <a:cubicBezTo>
                      <a:pt x="87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ubicBezTo>
                      <a:pt x="85" y="188"/>
                      <a:pt x="83" y="189"/>
                      <a:pt x="80" y="189"/>
                    </a:cubicBezTo>
                    <a:cubicBezTo>
                      <a:pt x="78" y="189"/>
                      <a:pt x="76" y="190"/>
                      <a:pt x="73" y="190"/>
                    </a:cubicBezTo>
                    <a:cubicBezTo>
                      <a:pt x="71" y="191"/>
                      <a:pt x="69" y="191"/>
                      <a:pt x="66" y="191"/>
                    </a:cubicBezTo>
                    <a:cubicBezTo>
                      <a:pt x="66" y="200"/>
                      <a:pt x="66" y="200"/>
                      <a:pt x="66" y="200"/>
                    </a:cubicBezTo>
                    <a:cubicBezTo>
                      <a:pt x="71" y="200"/>
                      <a:pt x="74" y="201"/>
                      <a:pt x="78" y="202"/>
                    </a:cubicBezTo>
                    <a:cubicBezTo>
                      <a:pt x="81" y="203"/>
                      <a:pt x="83" y="205"/>
                      <a:pt x="86" y="207"/>
                    </a:cubicBezTo>
                    <a:cubicBezTo>
                      <a:pt x="88" y="209"/>
                      <a:pt x="89" y="211"/>
                      <a:pt x="90" y="214"/>
                    </a:cubicBezTo>
                    <a:cubicBezTo>
                      <a:pt x="91" y="216"/>
                      <a:pt x="92" y="219"/>
                      <a:pt x="92" y="2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5" name="Freeform 31">
                <a:extLst>
                  <a:ext uri="{FF2B5EF4-FFF2-40B4-BE49-F238E27FC236}">
                    <a16:creationId xmlns:a16="http://schemas.microsoft.com/office/drawing/2014/main" id="{9F664540-2B43-4AAC-81C3-F7892B0DC19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825855" y="5018248"/>
                <a:ext cx="93911" cy="108837"/>
              </a:xfrm>
              <a:custGeom>
                <a:avLst/>
                <a:gdLst/>
                <a:ahLst/>
                <a:cxnLst>
                  <a:cxn ang="0">
                    <a:pos x="96" y="144"/>
                  </a:cxn>
                  <a:cxn ang="0">
                    <a:pos x="96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2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6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6" y="84"/>
                  </a:cxn>
                  <a:cxn ang="0">
                    <a:pos x="96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6" y="144"/>
                  </a:cxn>
                </a:cxnLst>
                <a:rect l="0" t="0" r="r" b="b"/>
                <a:pathLst>
                  <a:path w="128" h="148">
                    <a:moveTo>
                      <a:pt x="96" y="144"/>
                    </a:moveTo>
                    <a:cubicBezTo>
                      <a:pt x="96" y="123"/>
                      <a:pt x="96" y="123"/>
                      <a:pt x="96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1" y="129"/>
                      <a:pt x="88" y="132"/>
                    </a:cubicBezTo>
                    <a:cubicBezTo>
                      <a:pt x="85" y="135"/>
                      <a:pt x="82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2" y="147"/>
                      <a:pt x="57" y="148"/>
                      <a:pt x="52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5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4" y="96"/>
                      <a:pt x="35" y="101"/>
                    </a:cubicBezTo>
                    <a:cubicBezTo>
                      <a:pt x="37" y="106"/>
                      <a:pt x="39" y="110"/>
                      <a:pt x="41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5" y="120"/>
                      <a:pt x="59" y="121"/>
                      <a:pt x="63" y="121"/>
                    </a:cubicBezTo>
                    <a:cubicBezTo>
                      <a:pt x="67" y="121"/>
                      <a:pt x="72" y="120"/>
                      <a:pt x="76" y="119"/>
                    </a:cubicBezTo>
                    <a:cubicBezTo>
                      <a:pt x="80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5" y="95"/>
                      <a:pt x="96" y="89"/>
                      <a:pt x="96" y="8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6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6" name="Freeform 32">
                <a:extLst>
                  <a:ext uri="{FF2B5EF4-FFF2-40B4-BE49-F238E27FC236}">
                    <a16:creationId xmlns:a16="http://schemas.microsoft.com/office/drawing/2014/main" id="{29FA23A3-58D2-417D-80BB-952DABBF80A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47752" y="5016071"/>
                <a:ext cx="157969" cy="107904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5" y="34"/>
                  </a:cxn>
                  <a:cxn ang="0">
                    <a:pos x="166" y="28"/>
                  </a:cxn>
                  <a:cxn ang="0">
                    <a:pos x="154" y="26"/>
                  </a:cxn>
                  <a:cxn ang="0">
                    <a:pos x="142" y="30"/>
                  </a:cxn>
                  <a:cxn ang="0">
                    <a:pos x="132" y="38"/>
                  </a:cxn>
                  <a:cxn ang="0">
                    <a:pos x="126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3" y="26"/>
                  </a:cxn>
                  <a:cxn ang="0">
                    <a:pos x="51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3" y="66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9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20" y="28"/>
                  </a:cxn>
                  <a:cxn ang="0">
                    <a:pos x="140" y="7"/>
                  </a:cxn>
                  <a:cxn ang="0">
                    <a:pos x="168" y="0"/>
                  </a:cxn>
                  <a:cxn ang="0">
                    <a:pos x="203" y="14"/>
                  </a:cxn>
                  <a:cxn ang="0">
                    <a:pos x="215" y="58"/>
                  </a:cxn>
                  <a:cxn ang="0">
                    <a:pos x="215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5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2" y="52"/>
                      <a:pt x="180" y="46"/>
                    </a:cubicBezTo>
                    <a:cubicBezTo>
                      <a:pt x="179" y="41"/>
                      <a:pt x="177" y="37"/>
                      <a:pt x="175" y="34"/>
                    </a:cubicBezTo>
                    <a:cubicBezTo>
                      <a:pt x="172" y="31"/>
                      <a:pt x="169" y="29"/>
                      <a:pt x="166" y="28"/>
                    </a:cubicBezTo>
                    <a:cubicBezTo>
                      <a:pt x="162" y="27"/>
                      <a:pt x="158" y="26"/>
                      <a:pt x="154" y="26"/>
                    </a:cubicBezTo>
                    <a:cubicBezTo>
                      <a:pt x="149" y="26"/>
                      <a:pt x="145" y="27"/>
                      <a:pt x="142" y="30"/>
                    </a:cubicBezTo>
                    <a:cubicBezTo>
                      <a:pt x="138" y="32"/>
                      <a:pt x="135" y="35"/>
                      <a:pt x="132" y="38"/>
                    </a:cubicBezTo>
                    <a:cubicBezTo>
                      <a:pt x="129" y="42"/>
                      <a:pt x="127" y="46"/>
                      <a:pt x="126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1"/>
                      <a:pt x="89" y="46"/>
                    </a:cubicBezTo>
                    <a:cubicBezTo>
                      <a:pt x="88" y="41"/>
                      <a:pt x="86" y="38"/>
                      <a:pt x="83" y="35"/>
                    </a:cubicBezTo>
                    <a:cubicBezTo>
                      <a:pt x="81" y="32"/>
                      <a:pt x="78" y="30"/>
                      <a:pt x="74" y="28"/>
                    </a:cubicBezTo>
                    <a:cubicBezTo>
                      <a:pt x="71" y="27"/>
                      <a:pt x="67" y="26"/>
                      <a:pt x="63" y="26"/>
                    </a:cubicBezTo>
                    <a:cubicBezTo>
                      <a:pt x="59" y="26"/>
                      <a:pt x="55" y="27"/>
                      <a:pt x="51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9" y="41"/>
                      <a:pt x="36" y="45"/>
                      <a:pt x="35" y="50"/>
                    </a:cubicBezTo>
                    <a:cubicBezTo>
                      <a:pt x="33" y="55"/>
                      <a:pt x="33" y="60"/>
                      <a:pt x="33" y="66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5" y="11"/>
                      <a:pt x="52" y="6"/>
                    </a:cubicBezTo>
                    <a:cubicBezTo>
                      <a:pt x="60" y="2"/>
                      <a:pt x="69" y="0"/>
                      <a:pt x="79" y="0"/>
                    </a:cubicBezTo>
                    <a:cubicBezTo>
                      <a:pt x="84" y="0"/>
                      <a:pt x="88" y="1"/>
                      <a:pt x="92" y="2"/>
                    </a:cubicBezTo>
                    <a:cubicBezTo>
                      <a:pt x="97" y="3"/>
                      <a:pt x="101" y="5"/>
                      <a:pt x="104" y="7"/>
                    </a:cubicBezTo>
                    <a:cubicBezTo>
                      <a:pt x="108" y="10"/>
                      <a:pt x="111" y="13"/>
                      <a:pt x="113" y="16"/>
                    </a:cubicBezTo>
                    <a:cubicBezTo>
                      <a:pt x="116" y="20"/>
                      <a:pt x="118" y="24"/>
                      <a:pt x="120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8" y="0"/>
                    </a:cubicBezTo>
                    <a:cubicBezTo>
                      <a:pt x="183" y="0"/>
                      <a:pt x="195" y="4"/>
                      <a:pt x="203" y="14"/>
                    </a:cubicBezTo>
                    <a:cubicBezTo>
                      <a:pt x="211" y="23"/>
                      <a:pt x="215" y="38"/>
                      <a:pt x="215" y="58"/>
                    </a:cubicBezTo>
                    <a:cubicBezTo>
                      <a:pt x="215" y="147"/>
                      <a:pt x="215" y="147"/>
                      <a:pt x="215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7" name="Freeform 33">
                <a:extLst>
                  <a:ext uri="{FF2B5EF4-FFF2-40B4-BE49-F238E27FC236}">
                    <a16:creationId xmlns:a16="http://schemas.microsoft.com/office/drawing/2014/main" id="{55A31E31-F26B-4B8D-A88B-D57D1B4279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123446" y="5016071"/>
                <a:ext cx="96087" cy="111014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5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5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8" name="Freeform 34">
                <a:extLst>
                  <a:ext uri="{FF2B5EF4-FFF2-40B4-BE49-F238E27FC236}">
                    <a16:creationId xmlns:a16="http://schemas.microsoft.com/office/drawing/2014/main" id="{6E6C9B21-89CC-4863-9CE3-893D387E0FA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31349" y="5016071"/>
                <a:ext cx="69656" cy="111014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0" y="138"/>
                  </a:cxn>
                  <a:cxn ang="0">
                    <a:pos x="62" y="147"/>
                  </a:cxn>
                  <a:cxn ang="0">
                    <a:pos x="37" y="151"/>
                  </a:cxn>
                  <a:cxn ang="0">
                    <a:pos x="28" y="150"/>
                  </a:cxn>
                  <a:cxn ang="0">
                    <a:pos x="18" y="148"/>
                  </a:cxn>
                  <a:cxn ang="0">
                    <a:pos x="8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9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6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8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2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80" y="31"/>
                  </a:cxn>
                  <a:cxn ang="0">
                    <a:pos x="71" y="28"/>
                  </a:cxn>
                  <a:cxn ang="0">
                    <a:pos x="62" y="26"/>
                  </a:cxn>
                  <a:cxn ang="0">
                    <a:pos x="54" y="25"/>
                  </a:cxn>
                  <a:cxn ang="0">
                    <a:pos x="38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4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3" y="118"/>
                      <a:pt x="91" y="123"/>
                    </a:cubicBezTo>
                    <a:cubicBezTo>
                      <a:pt x="89" y="129"/>
                      <a:pt x="85" y="134"/>
                      <a:pt x="80" y="138"/>
                    </a:cubicBezTo>
                    <a:cubicBezTo>
                      <a:pt x="75" y="142"/>
                      <a:pt x="70" y="145"/>
                      <a:pt x="62" y="147"/>
                    </a:cubicBezTo>
                    <a:cubicBezTo>
                      <a:pt x="55" y="150"/>
                      <a:pt x="47" y="151"/>
                      <a:pt x="37" y="151"/>
                    </a:cubicBezTo>
                    <a:cubicBezTo>
                      <a:pt x="35" y="151"/>
                      <a:pt x="32" y="150"/>
                      <a:pt x="28" y="150"/>
                    </a:cubicBezTo>
                    <a:cubicBezTo>
                      <a:pt x="25" y="150"/>
                      <a:pt x="22" y="149"/>
                      <a:pt x="18" y="148"/>
                    </a:cubicBezTo>
                    <a:cubicBezTo>
                      <a:pt x="15" y="148"/>
                      <a:pt x="11" y="147"/>
                      <a:pt x="8" y="146"/>
                    </a:cubicBezTo>
                    <a:cubicBezTo>
                      <a:pt x="5" y="145"/>
                      <a:pt x="2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3" y="119"/>
                      <a:pt x="16" y="121"/>
                      <a:pt x="20" y="122"/>
                    </a:cubicBezTo>
                    <a:cubicBezTo>
                      <a:pt x="23" y="123"/>
                      <a:pt x="26" y="124"/>
                      <a:pt x="30" y="124"/>
                    </a:cubicBezTo>
                    <a:cubicBezTo>
                      <a:pt x="33" y="125"/>
                      <a:pt x="36" y="125"/>
                      <a:pt x="39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2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6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4" y="26"/>
                    </a:cubicBezTo>
                    <a:cubicBezTo>
                      <a:pt x="6" y="21"/>
                      <a:pt x="10" y="16"/>
                      <a:pt x="15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9" y="1"/>
                      <a:pt x="46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5" y="2"/>
                      <a:pt x="78" y="3"/>
                      <a:pt x="81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80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4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3" y="46"/>
                      <a:pt x="34" y="48"/>
                    </a:cubicBezTo>
                    <a:cubicBezTo>
                      <a:pt x="35" y="50"/>
                      <a:pt x="36" y="52"/>
                      <a:pt x="38" y="53"/>
                    </a:cubicBezTo>
                    <a:cubicBezTo>
                      <a:pt x="40" y="55"/>
                      <a:pt x="43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3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8" y="83"/>
                      <a:pt x="90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9" name="Freeform 35">
                <a:extLst>
                  <a:ext uri="{FF2B5EF4-FFF2-40B4-BE49-F238E27FC236}">
                    <a16:creationId xmlns:a16="http://schemas.microsoft.com/office/drawing/2014/main" id="{72FF3E6F-EFA2-451C-B96C-A7FFB381B93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311267" y="5016071"/>
                <a:ext cx="82405" cy="111014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20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6" y="46"/>
                  </a:cxn>
                  <a:cxn ang="0">
                    <a:pos x="21" y="22"/>
                  </a:cxn>
                  <a:cxn ang="0">
                    <a:pos x="46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7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20" y="130"/>
                    </a:cubicBezTo>
                    <a:cubicBezTo>
                      <a:pt x="13" y="124"/>
                      <a:pt x="9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6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6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7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3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8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2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67287-90EE-4178-8E51-C1E21FCD4BFF}"/>
                </a:ext>
              </a:extLst>
            </p:cNvPr>
            <p:cNvGrpSpPr/>
            <p:nvPr/>
          </p:nvGrpSpPr>
          <p:grpSpPr bwMode="black">
            <a:xfrm>
              <a:off x="3754817" y="4213291"/>
              <a:ext cx="559558" cy="179455"/>
              <a:chOff x="10238410" y="4967852"/>
              <a:chExt cx="561691" cy="186381"/>
            </a:xfrm>
            <a:grpFill/>
            <a:effectLst/>
          </p:grpSpPr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97386CF1-4148-49C0-9FF0-85880C6A098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238410" y="4978045"/>
                <a:ext cx="138330" cy="172912"/>
              </a:xfrm>
              <a:custGeom>
                <a:avLst/>
                <a:gdLst/>
                <a:ahLst/>
                <a:cxnLst>
                  <a:cxn ang="0">
                    <a:pos x="302" y="475"/>
                  </a:cxn>
                  <a:cxn ang="0">
                    <a:pos x="302" y="269"/>
                  </a:cxn>
                  <a:cxn ang="0">
                    <a:pos x="78" y="269"/>
                  </a:cxn>
                  <a:cxn ang="0">
                    <a:pos x="78" y="475"/>
                  </a:cxn>
                  <a:cxn ang="0">
                    <a:pos x="0" y="475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199"/>
                  </a:cxn>
                  <a:cxn ang="0">
                    <a:pos x="302" y="199"/>
                  </a:cxn>
                  <a:cxn ang="0">
                    <a:pos x="302" y="0"/>
                  </a:cxn>
                  <a:cxn ang="0">
                    <a:pos x="380" y="0"/>
                  </a:cxn>
                  <a:cxn ang="0">
                    <a:pos x="380" y="475"/>
                  </a:cxn>
                  <a:cxn ang="0">
                    <a:pos x="302" y="475"/>
                  </a:cxn>
                </a:cxnLst>
                <a:rect l="0" t="0" r="r" b="b"/>
                <a:pathLst>
                  <a:path w="380" h="475">
                    <a:moveTo>
                      <a:pt x="302" y="475"/>
                    </a:moveTo>
                    <a:lnTo>
                      <a:pt x="302" y="269"/>
                    </a:lnTo>
                    <a:lnTo>
                      <a:pt x="78" y="269"/>
                    </a:lnTo>
                    <a:lnTo>
                      <a:pt x="78" y="475"/>
                    </a:lnTo>
                    <a:lnTo>
                      <a:pt x="0" y="475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199"/>
                    </a:lnTo>
                    <a:lnTo>
                      <a:pt x="302" y="199"/>
                    </a:lnTo>
                    <a:lnTo>
                      <a:pt x="302" y="0"/>
                    </a:lnTo>
                    <a:lnTo>
                      <a:pt x="380" y="0"/>
                    </a:lnTo>
                    <a:lnTo>
                      <a:pt x="380" y="475"/>
                    </a:lnTo>
                    <a:lnTo>
                      <a:pt x="302" y="47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8F43B76A-192C-4824-B714-53E95BD4BC9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4941" y="5027188"/>
                <a:ext cx="123769" cy="123769"/>
              </a:xfrm>
              <a:custGeom>
                <a:avLst/>
                <a:gdLst/>
                <a:ahLst/>
                <a:cxnLst>
                  <a:cxn ang="0">
                    <a:pos x="88" y="144"/>
                  </a:cxn>
                  <a:cxn ang="0">
                    <a:pos x="53" y="144"/>
                  </a:cxn>
                  <a:cxn ang="0">
                    <a:pos x="0" y="0"/>
                  </a:cxn>
                  <a:cxn ang="0">
                    <a:pos x="35" y="0"/>
                  </a:cxn>
                  <a:cxn ang="0">
                    <a:pos x="66" y="97"/>
                  </a:cxn>
                  <a:cxn ang="0">
                    <a:pos x="68" y="103"/>
                  </a:cxn>
                  <a:cxn ang="0">
                    <a:pos x="70" y="109"/>
                  </a:cxn>
                  <a:cxn ang="0">
                    <a:pos x="71" y="115"/>
                  </a:cxn>
                  <a:cxn ang="0">
                    <a:pos x="71" y="120"/>
                  </a:cxn>
                  <a:cxn ang="0">
                    <a:pos x="72" y="120"/>
                  </a:cxn>
                  <a:cxn ang="0">
                    <a:pos x="73" y="116"/>
                  </a:cxn>
                  <a:cxn ang="0">
                    <a:pos x="74" y="110"/>
                  </a:cxn>
                  <a:cxn ang="0">
                    <a:pos x="75" y="103"/>
                  </a:cxn>
                  <a:cxn ang="0">
                    <a:pos x="77" y="97"/>
                  </a:cxn>
                  <a:cxn ang="0">
                    <a:pos x="109" y="0"/>
                  </a:cxn>
                  <a:cxn ang="0">
                    <a:pos x="144" y="0"/>
                  </a:cxn>
                  <a:cxn ang="0">
                    <a:pos x="88" y="144"/>
                  </a:cxn>
                </a:cxnLst>
                <a:rect l="0" t="0" r="r" b="b"/>
                <a:pathLst>
                  <a:path w="144" h="144">
                    <a:moveTo>
                      <a:pt x="88" y="144"/>
                    </a:moveTo>
                    <a:cubicBezTo>
                      <a:pt x="53" y="144"/>
                      <a:pt x="53" y="144"/>
                      <a:pt x="53" y="14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66" y="97"/>
                      <a:pt x="66" y="97"/>
                      <a:pt x="66" y="97"/>
                    </a:cubicBezTo>
                    <a:cubicBezTo>
                      <a:pt x="67" y="99"/>
                      <a:pt x="68" y="101"/>
                      <a:pt x="68" y="103"/>
                    </a:cubicBezTo>
                    <a:cubicBezTo>
                      <a:pt x="69" y="105"/>
                      <a:pt x="69" y="107"/>
                      <a:pt x="70" y="109"/>
                    </a:cubicBezTo>
                    <a:cubicBezTo>
                      <a:pt x="70" y="112"/>
                      <a:pt x="71" y="113"/>
                      <a:pt x="71" y="115"/>
                    </a:cubicBezTo>
                    <a:cubicBezTo>
                      <a:pt x="71" y="117"/>
                      <a:pt x="71" y="119"/>
                      <a:pt x="71" y="120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119"/>
                      <a:pt x="72" y="117"/>
                      <a:pt x="73" y="116"/>
                    </a:cubicBezTo>
                    <a:cubicBezTo>
                      <a:pt x="73" y="114"/>
                      <a:pt x="73" y="112"/>
                      <a:pt x="74" y="110"/>
                    </a:cubicBezTo>
                    <a:cubicBezTo>
                      <a:pt x="74" y="107"/>
                      <a:pt x="75" y="105"/>
                      <a:pt x="75" y="103"/>
                    </a:cubicBezTo>
                    <a:cubicBezTo>
                      <a:pt x="76" y="101"/>
                      <a:pt x="77" y="99"/>
                      <a:pt x="77" y="97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88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8" name="Freeform 36">
                <a:extLst>
                  <a:ext uri="{FF2B5EF4-FFF2-40B4-BE49-F238E27FC236}">
                    <a16:creationId xmlns:a16="http://schemas.microsoft.com/office/drawing/2014/main" id="{43F2D9F0-1BFE-4F6B-9899-DC22CB1C10F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16161" y="5024640"/>
                <a:ext cx="104111" cy="129593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9" name="Rectangle 37">
                <a:extLst>
                  <a:ext uri="{FF2B5EF4-FFF2-40B4-BE49-F238E27FC236}">
                    <a16:creationId xmlns:a16="http://schemas.microsoft.com/office/drawing/2014/main" id="{873B00A7-AE05-4153-9A67-8ABEECCAE5C4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10646846" y="4967852"/>
                <a:ext cx="27666" cy="183105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60" name="Freeform 38">
                <a:extLst>
                  <a:ext uri="{FF2B5EF4-FFF2-40B4-BE49-F238E27FC236}">
                    <a16:creationId xmlns:a16="http://schemas.microsoft.com/office/drawing/2014/main" id="{A459FAFE-D580-4C4C-BC56-A1E7BB865C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696718" y="5024640"/>
                <a:ext cx="103383" cy="129593"/>
              </a:xfrm>
              <a:custGeom>
                <a:avLst/>
                <a:gdLst/>
                <a:ahLst/>
                <a:cxnLst>
                  <a:cxn ang="0">
                    <a:pos x="88" y="147"/>
                  </a:cxn>
                  <a:cxn ang="0">
                    <a:pos x="88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1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1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2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0" y="56"/>
                  </a:cxn>
                  <a:cxn ang="0">
                    <a:pos x="120" y="147"/>
                  </a:cxn>
                  <a:cxn ang="0">
                    <a:pos x="88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5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0" h="151">
                    <a:moveTo>
                      <a:pt x="88" y="147"/>
                    </a:move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1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4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1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2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1" y="19"/>
                      <a:pt x="115" y="25"/>
                      <a:pt x="117" y="32"/>
                    </a:cubicBezTo>
                    <a:cubicBezTo>
                      <a:pt x="119" y="39"/>
                      <a:pt x="120" y="47"/>
                      <a:pt x="120" y="56"/>
                    </a:cubicBezTo>
                    <a:cubicBezTo>
                      <a:pt x="120" y="147"/>
                      <a:pt x="120" y="147"/>
                      <a:pt x="120" y="147"/>
                    </a:cubicBezTo>
                    <a:lnTo>
                      <a:pt x="88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3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8" y="124"/>
                      <a:pt x="52" y="125"/>
                      <a:pt x="55" y="125"/>
                    </a:cubicBezTo>
                    <a:cubicBezTo>
                      <a:pt x="60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2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8BF009-7F5C-4B59-9E2D-F2EE23AF2616}"/>
                </a:ext>
              </a:extLst>
            </p:cNvPr>
            <p:cNvGrpSpPr/>
            <p:nvPr/>
          </p:nvGrpSpPr>
          <p:grpSpPr bwMode="black">
            <a:xfrm>
              <a:off x="3754814" y="2578650"/>
              <a:ext cx="1095549" cy="218577"/>
              <a:chOff x="7682933" y="4955117"/>
              <a:chExt cx="1099718" cy="227012"/>
            </a:xfrm>
            <a:grpFill/>
            <a:effectLst/>
          </p:grpSpPr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72A4BC9C-0DBF-4EA4-9CB7-8C78E4D85BE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682933" y="5010511"/>
                <a:ext cx="90737" cy="121322"/>
              </a:xfrm>
              <a:custGeom>
                <a:avLst/>
                <a:gdLst/>
                <a:ahLst/>
                <a:cxnLst>
                  <a:cxn ang="0">
                    <a:pos x="102" y="146"/>
                  </a:cxn>
                  <a:cxn ang="0">
                    <a:pos x="89" y="148"/>
                  </a:cxn>
                  <a:cxn ang="0">
                    <a:pos x="75" y="150"/>
                  </a:cxn>
                  <a:cxn ang="0">
                    <a:pos x="61" y="151"/>
                  </a:cxn>
                  <a:cxn ang="0">
                    <a:pos x="35" y="148"/>
                  </a:cxn>
                  <a:cxn ang="0">
                    <a:pos x="16" y="140"/>
                  </a:cxn>
                  <a:cxn ang="0">
                    <a:pos x="4" y="126"/>
                  </a:cxn>
                  <a:cxn ang="0">
                    <a:pos x="0" y="109"/>
                  </a:cxn>
                  <a:cxn ang="0">
                    <a:pos x="3" y="95"/>
                  </a:cxn>
                  <a:cxn ang="0">
                    <a:pos x="10" y="84"/>
                  </a:cxn>
                  <a:cxn ang="0">
                    <a:pos x="21" y="76"/>
                  </a:cxn>
                  <a:cxn ang="0">
                    <a:pos x="35" y="72"/>
                  </a:cxn>
                  <a:cxn ang="0">
                    <a:pos x="35" y="71"/>
                  </a:cxn>
                  <a:cxn ang="0">
                    <a:pos x="24" y="68"/>
                  </a:cxn>
                  <a:cxn ang="0">
                    <a:pos x="15" y="61"/>
                  </a:cxn>
                  <a:cxn ang="0">
                    <a:pos x="8" y="51"/>
                  </a:cxn>
                  <a:cxn ang="0">
                    <a:pos x="6" y="39"/>
                  </a:cxn>
                  <a:cxn ang="0">
                    <a:pos x="10" y="22"/>
                  </a:cxn>
                  <a:cxn ang="0">
                    <a:pos x="23" y="10"/>
                  </a:cxn>
                  <a:cxn ang="0">
                    <a:pos x="42" y="2"/>
                  </a:cxn>
                  <a:cxn ang="0">
                    <a:pos x="65" y="0"/>
                  </a:cxn>
                  <a:cxn ang="0">
                    <a:pos x="86" y="2"/>
                  </a:cxn>
                  <a:cxn ang="0">
                    <a:pos x="107" y="6"/>
                  </a:cxn>
                  <a:cxn ang="0">
                    <a:pos x="107" y="33"/>
                  </a:cxn>
                  <a:cxn ang="0">
                    <a:pos x="97" y="30"/>
                  </a:cxn>
                  <a:cxn ang="0">
                    <a:pos x="87" y="27"/>
                  </a:cxn>
                  <a:cxn ang="0">
                    <a:pos x="77" y="25"/>
                  </a:cxn>
                  <a:cxn ang="0">
                    <a:pos x="68" y="25"/>
                  </a:cxn>
                  <a:cxn ang="0">
                    <a:pos x="56" y="26"/>
                  </a:cxn>
                  <a:cxn ang="0">
                    <a:pos x="47" y="29"/>
                  </a:cxn>
                  <a:cxn ang="0">
                    <a:pos x="41" y="35"/>
                  </a:cxn>
                  <a:cxn ang="0">
                    <a:pos x="39" y="42"/>
                  </a:cxn>
                  <a:cxn ang="0">
                    <a:pos x="42" y="51"/>
                  </a:cxn>
                  <a:cxn ang="0">
                    <a:pos x="49" y="57"/>
                  </a:cxn>
                  <a:cxn ang="0">
                    <a:pos x="60" y="61"/>
                  </a:cxn>
                  <a:cxn ang="0">
                    <a:pos x="73" y="62"/>
                  </a:cxn>
                  <a:cxn ang="0">
                    <a:pos x="78" y="62"/>
                  </a:cxn>
                  <a:cxn ang="0">
                    <a:pos x="84" y="62"/>
                  </a:cxn>
                  <a:cxn ang="0">
                    <a:pos x="90" y="62"/>
                  </a:cxn>
                  <a:cxn ang="0">
                    <a:pos x="94" y="61"/>
                  </a:cxn>
                  <a:cxn ang="0">
                    <a:pos x="94" y="86"/>
                  </a:cxn>
                  <a:cxn ang="0">
                    <a:pos x="87" y="85"/>
                  </a:cxn>
                  <a:cxn ang="0">
                    <a:pos x="74" y="85"/>
                  </a:cxn>
                  <a:cxn ang="0">
                    <a:pos x="44" y="90"/>
                  </a:cxn>
                  <a:cxn ang="0">
                    <a:pos x="34" y="105"/>
                  </a:cxn>
                  <a:cxn ang="0">
                    <a:pos x="36" y="113"/>
                  </a:cxn>
                  <a:cxn ang="0">
                    <a:pos x="42" y="120"/>
                  </a:cxn>
                  <a:cxn ang="0">
                    <a:pos x="53" y="124"/>
                  </a:cxn>
                  <a:cxn ang="0">
                    <a:pos x="68" y="126"/>
                  </a:cxn>
                  <a:cxn ang="0">
                    <a:pos x="80" y="125"/>
                  </a:cxn>
                  <a:cxn ang="0">
                    <a:pos x="91" y="123"/>
                  </a:cxn>
                  <a:cxn ang="0">
                    <a:pos x="103" y="120"/>
                  </a:cxn>
                  <a:cxn ang="0">
                    <a:pos x="113" y="117"/>
                  </a:cxn>
                  <a:cxn ang="0">
                    <a:pos x="113" y="143"/>
                  </a:cxn>
                  <a:cxn ang="0">
                    <a:pos x="102" y="146"/>
                  </a:cxn>
                </a:cxnLst>
                <a:rect l="0" t="0" r="r" b="b"/>
                <a:pathLst>
                  <a:path w="113" h="151">
                    <a:moveTo>
                      <a:pt x="102" y="146"/>
                    </a:moveTo>
                    <a:cubicBezTo>
                      <a:pt x="98" y="147"/>
                      <a:pt x="93" y="148"/>
                      <a:pt x="89" y="148"/>
                    </a:cubicBezTo>
                    <a:cubicBezTo>
                      <a:pt x="85" y="149"/>
                      <a:pt x="80" y="150"/>
                      <a:pt x="75" y="150"/>
                    </a:cubicBezTo>
                    <a:cubicBezTo>
                      <a:pt x="70" y="150"/>
                      <a:pt x="66" y="151"/>
                      <a:pt x="61" y="151"/>
                    </a:cubicBezTo>
                    <a:cubicBezTo>
                      <a:pt x="51" y="151"/>
                      <a:pt x="43" y="150"/>
                      <a:pt x="35" y="148"/>
                    </a:cubicBezTo>
                    <a:cubicBezTo>
                      <a:pt x="28" y="146"/>
                      <a:pt x="21" y="143"/>
                      <a:pt x="16" y="140"/>
                    </a:cubicBezTo>
                    <a:cubicBezTo>
                      <a:pt x="11" y="136"/>
                      <a:pt x="7" y="132"/>
                      <a:pt x="4" y="126"/>
                    </a:cubicBezTo>
                    <a:cubicBezTo>
                      <a:pt x="2" y="121"/>
                      <a:pt x="0" y="116"/>
                      <a:pt x="0" y="109"/>
                    </a:cubicBezTo>
                    <a:cubicBezTo>
                      <a:pt x="0" y="104"/>
                      <a:pt x="1" y="99"/>
                      <a:pt x="3" y="95"/>
                    </a:cubicBezTo>
                    <a:cubicBezTo>
                      <a:pt x="5" y="91"/>
                      <a:pt x="7" y="87"/>
                      <a:pt x="10" y="84"/>
                    </a:cubicBezTo>
                    <a:cubicBezTo>
                      <a:pt x="13" y="81"/>
                      <a:pt x="17" y="78"/>
                      <a:pt x="21" y="76"/>
                    </a:cubicBezTo>
                    <a:cubicBezTo>
                      <a:pt x="25" y="74"/>
                      <a:pt x="30" y="73"/>
                      <a:pt x="35" y="72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1" y="71"/>
                      <a:pt x="27" y="69"/>
                      <a:pt x="24" y="68"/>
                    </a:cubicBezTo>
                    <a:cubicBezTo>
                      <a:pt x="20" y="66"/>
                      <a:pt x="17" y="64"/>
                      <a:pt x="15" y="61"/>
                    </a:cubicBezTo>
                    <a:cubicBezTo>
                      <a:pt x="12" y="58"/>
                      <a:pt x="10" y="55"/>
                      <a:pt x="8" y="51"/>
                    </a:cubicBezTo>
                    <a:cubicBezTo>
                      <a:pt x="7" y="48"/>
                      <a:pt x="6" y="44"/>
                      <a:pt x="6" y="39"/>
                    </a:cubicBezTo>
                    <a:cubicBezTo>
                      <a:pt x="6" y="33"/>
                      <a:pt x="7" y="27"/>
                      <a:pt x="10" y="22"/>
                    </a:cubicBezTo>
                    <a:cubicBezTo>
                      <a:pt x="14" y="17"/>
                      <a:pt x="18" y="13"/>
                      <a:pt x="23" y="10"/>
                    </a:cubicBezTo>
                    <a:cubicBezTo>
                      <a:pt x="29" y="6"/>
                      <a:pt x="35" y="4"/>
                      <a:pt x="42" y="2"/>
                    </a:cubicBezTo>
                    <a:cubicBezTo>
                      <a:pt x="49" y="1"/>
                      <a:pt x="57" y="0"/>
                      <a:pt x="65" y="0"/>
                    </a:cubicBezTo>
                    <a:cubicBezTo>
                      <a:pt x="72" y="0"/>
                      <a:pt x="79" y="0"/>
                      <a:pt x="86" y="2"/>
                    </a:cubicBezTo>
                    <a:cubicBezTo>
                      <a:pt x="94" y="3"/>
                      <a:pt x="100" y="4"/>
                      <a:pt x="107" y="6"/>
                    </a:cubicBezTo>
                    <a:cubicBezTo>
                      <a:pt x="107" y="33"/>
                      <a:pt x="107" y="33"/>
                      <a:pt x="107" y="33"/>
                    </a:cubicBezTo>
                    <a:cubicBezTo>
                      <a:pt x="104" y="32"/>
                      <a:pt x="101" y="31"/>
                      <a:pt x="97" y="30"/>
                    </a:cubicBezTo>
                    <a:cubicBezTo>
                      <a:pt x="94" y="29"/>
                      <a:pt x="91" y="28"/>
                      <a:pt x="87" y="27"/>
                    </a:cubicBezTo>
                    <a:cubicBezTo>
                      <a:pt x="84" y="26"/>
                      <a:pt x="81" y="26"/>
                      <a:pt x="77" y="25"/>
                    </a:cubicBezTo>
                    <a:cubicBezTo>
                      <a:pt x="74" y="25"/>
                      <a:pt x="71" y="25"/>
                      <a:pt x="68" y="25"/>
                    </a:cubicBezTo>
                    <a:cubicBezTo>
                      <a:pt x="64" y="25"/>
                      <a:pt x="60" y="25"/>
                      <a:pt x="56" y="26"/>
                    </a:cubicBezTo>
                    <a:cubicBezTo>
                      <a:pt x="53" y="27"/>
                      <a:pt x="50" y="28"/>
                      <a:pt x="47" y="29"/>
                    </a:cubicBezTo>
                    <a:cubicBezTo>
                      <a:pt x="44" y="31"/>
                      <a:pt x="42" y="33"/>
                      <a:pt x="41" y="35"/>
                    </a:cubicBezTo>
                    <a:cubicBezTo>
                      <a:pt x="40" y="37"/>
                      <a:pt x="39" y="39"/>
                      <a:pt x="39" y="42"/>
                    </a:cubicBezTo>
                    <a:cubicBezTo>
                      <a:pt x="39" y="46"/>
                      <a:pt x="40" y="49"/>
                      <a:pt x="42" y="51"/>
                    </a:cubicBezTo>
                    <a:cubicBezTo>
                      <a:pt x="44" y="54"/>
                      <a:pt x="46" y="56"/>
                      <a:pt x="49" y="57"/>
                    </a:cubicBezTo>
                    <a:cubicBezTo>
                      <a:pt x="52" y="59"/>
                      <a:pt x="56" y="60"/>
                      <a:pt x="60" y="61"/>
                    </a:cubicBezTo>
                    <a:cubicBezTo>
                      <a:pt x="64" y="62"/>
                      <a:pt x="69" y="62"/>
                      <a:pt x="73" y="62"/>
                    </a:cubicBezTo>
                    <a:cubicBezTo>
                      <a:pt x="74" y="62"/>
                      <a:pt x="76" y="62"/>
                      <a:pt x="78" y="62"/>
                    </a:cubicBezTo>
                    <a:cubicBezTo>
                      <a:pt x="80" y="62"/>
                      <a:pt x="82" y="62"/>
                      <a:pt x="84" y="62"/>
                    </a:cubicBezTo>
                    <a:cubicBezTo>
                      <a:pt x="86" y="62"/>
                      <a:pt x="88" y="62"/>
                      <a:pt x="90" y="62"/>
                    </a:cubicBezTo>
                    <a:cubicBezTo>
                      <a:pt x="92" y="61"/>
                      <a:pt x="93" y="61"/>
                      <a:pt x="94" y="61"/>
                    </a:cubicBezTo>
                    <a:cubicBezTo>
                      <a:pt x="94" y="86"/>
                      <a:pt x="94" y="86"/>
                      <a:pt x="94" y="86"/>
                    </a:cubicBezTo>
                    <a:cubicBezTo>
                      <a:pt x="93" y="85"/>
                      <a:pt x="90" y="85"/>
                      <a:pt x="87" y="85"/>
                    </a:cubicBezTo>
                    <a:cubicBezTo>
                      <a:pt x="83" y="85"/>
                      <a:pt x="79" y="85"/>
                      <a:pt x="74" y="85"/>
                    </a:cubicBezTo>
                    <a:cubicBezTo>
                      <a:pt x="61" y="85"/>
                      <a:pt x="51" y="86"/>
                      <a:pt x="44" y="90"/>
                    </a:cubicBezTo>
                    <a:cubicBezTo>
                      <a:pt x="37" y="93"/>
                      <a:pt x="34" y="98"/>
                      <a:pt x="34" y="105"/>
                    </a:cubicBezTo>
                    <a:cubicBezTo>
                      <a:pt x="34" y="108"/>
                      <a:pt x="35" y="111"/>
                      <a:pt x="36" y="113"/>
                    </a:cubicBezTo>
                    <a:cubicBezTo>
                      <a:pt x="37" y="116"/>
                      <a:pt x="39" y="118"/>
                      <a:pt x="42" y="120"/>
                    </a:cubicBezTo>
                    <a:cubicBezTo>
                      <a:pt x="45" y="122"/>
                      <a:pt x="48" y="123"/>
                      <a:pt x="53" y="124"/>
                    </a:cubicBezTo>
                    <a:cubicBezTo>
                      <a:pt x="57" y="125"/>
                      <a:pt x="62" y="126"/>
                      <a:pt x="68" y="126"/>
                    </a:cubicBezTo>
                    <a:cubicBezTo>
                      <a:pt x="72" y="126"/>
                      <a:pt x="76" y="126"/>
                      <a:pt x="80" y="125"/>
                    </a:cubicBezTo>
                    <a:cubicBezTo>
                      <a:pt x="84" y="125"/>
                      <a:pt x="88" y="124"/>
                      <a:pt x="91" y="123"/>
                    </a:cubicBezTo>
                    <a:cubicBezTo>
                      <a:pt x="95" y="122"/>
                      <a:pt x="99" y="122"/>
                      <a:pt x="103" y="120"/>
                    </a:cubicBezTo>
                    <a:cubicBezTo>
                      <a:pt x="106" y="119"/>
                      <a:pt x="110" y="118"/>
                      <a:pt x="113" y="117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09" y="144"/>
                      <a:pt x="106" y="145"/>
                      <a:pt x="102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84D1F50D-9665-458A-BFCE-CC56DF5FC1D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778428" y="5012890"/>
                <a:ext cx="123701" cy="11894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44" y="8"/>
                  </a:cxn>
                  <a:cxn ang="0">
                    <a:pos x="51" y="35"/>
                  </a:cxn>
                  <a:cxn ang="0">
                    <a:pos x="51" y="79"/>
                  </a:cxn>
                  <a:cxn ang="0">
                    <a:pos x="60" y="111"/>
                  </a:cxn>
                  <a:cxn ang="0">
                    <a:pos x="87" y="121"/>
                  </a:cxn>
                  <a:cxn ang="0">
                    <a:pos x="101" y="118"/>
                  </a:cxn>
                  <a:cxn ang="0">
                    <a:pos x="112" y="110"/>
                  </a:cxn>
                  <a:cxn ang="0">
                    <a:pos x="119" y="97"/>
                  </a:cxn>
                  <a:cxn ang="0">
                    <a:pos x="121" y="77"/>
                  </a:cxn>
                  <a:cxn ang="0">
                    <a:pos x="117" y="38"/>
                  </a:cxn>
                  <a:cxn ang="0">
                    <a:pos x="104" y="0"/>
                  </a:cxn>
                  <a:cxn ang="0">
                    <a:pos x="138" y="0"/>
                  </a:cxn>
                  <a:cxn ang="0">
                    <a:pos x="150" y="37"/>
                  </a:cxn>
                  <a:cxn ang="0">
                    <a:pos x="154" y="75"/>
                  </a:cxn>
                  <a:cxn ang="0">
                    <a:pos x="150" y="106"/>
                  </a:cxn>
                  <a:cxn ang="0">
                    <a:pos x="136" y="129"/>
                  </a:cxn>
                  <a:cxn ang="0">
                    <a:pos x="114" y="143"/>
                  </a:cxn>
                  <a:cxn ang="0">
                    <a:pos x="86" y="148"/>
                  </a:cxn>
                  <a:cxn ang="0">
                    <a:pos x="54" y="142"/>
                  </a:cxn>
                  <a:cxn ang="0">
                    <a:pos x="34" y="128"/>
                  </a:cxn>
                  <a:cxn ang="0">
                    <a:pos x="22" y="107"/>
                  </a:cxn>
                  <a:cxn ang="0">
                    <a:pos x="18" y="82"/>
                  </a:cxn>
                  <a:cxn ang="0">
                    <a:pos x="18" y="45"/>
                  </a:cxn>
                  <a:cxn ang="0">
                    <a:pos x="16" y="30"/>
                  </a:cxn>
                  <a:cxn ang="0">
                    <a:pos x="8" y="25"/>
                  </a:cxn>
                  <a:cxn ang="0">
                    <a:pos x="4" y="26"/>
                  </a:cxn>
                  <a:cxn ang="0">
                    <a:pos x="0" y="26"/>
                  </a:cxn>
                  <a:cxn ang="0">
                    <a:pos x="0" y="3"/>
                  </a:cxn>
                  <a:cxn ang="0">
                    <a:pos x="8" y="0"/>
                  </a:cxn>
                  <a:cxn ang="0">
                    <a:pos x="20" y="0"/>
                  </a:cxn>
                </a:cxnLst>
                <a:rect l="0" t="0" r="r" b="b"/>
                <a:pathLst>
                  <a:path w="154" h="148">
                    <a:moveTo>
                      <a:pt x="20" y="0"/>
                    </a:moveTo>
                    <a:cubicBezTo>
                      <a:pt x="31" y="0"/>
                      <a:pt x="39" y="2"/>
                      <a:pt x="44" y="8"/>
                    </a:cubicBezTo>
                    <a:cubicBezTo>
                      <a:pt x="49" y="14"/>
                      <a:pt x="51" y="23"/>
                      <a:pt x="51" y="35"/>
                    </a:cubicBezTo>
                    <a:cubicBezTo>
                      <a:pt x="51" y="79"/>
                      <a:pt x="51" y="79"/>
                      <a:pt x="51" y="79"/>
                    </a:cubicBezTo>
                    <a:cubicBezTo>
                      <a:pt x="51" y="93"/>
                      <a:pt x="54" y="104"/>
                      <a:pt x="60" y="111"/>
                    </a:cubicBezTo>
                    <a:cubicBezTo>
                      <a:pt x="66" y="118"/>
                      <a:pt x="75" y="121"/>
                      <a:pt x="87" y="121"/>
                    </a:cubicBezTo>
                    <a:cubicBezTo>
                      <a:pt x="92" y="121"/>
                      <a:pt x="97" y="120"/>
                      <a:pt x="101" y="118"/>
                    </a:cubicBezTo>
                    <a:cubicBezTo>
                      <a:pt x="105" y="117"/>
                      <a:pt x="109" y="114"/>
                      <a:pt x="112" y="110"/>
                    </a:cubicBezTo>
                    <a:cubicBezTo>
                      <a:pt x="115" y="107"/>
                      <a:pt x="117" y="102"/>
                      <a:pt x="119" y="97"/>
                    </a:cubicBezTo>
                    <a:cubicBezTo>
                      <a:pt x="120" y="91"/>
                      <a:pt x="121" y="85"/>
                      <a:pt x="121" y="77"/>
                    </a:cubicBezTo>
                    <a:cubicBezTo>
                      <a:pt x="121" y="64"/>
                      <a:pt x="120" y="51"/>
                      <a:pt x="117" y="38"/>
                    </a:cubicBezTo>
                    <a:cubicBezTo>
                      <a:pt x="114" y="25"/>
                      <a:pt x="109" y="13"/>
                      <a:pt x="104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4" y="12"/>
                      <a:pt x="148" y="24"/>
                      <a:pt x="150" y="37"/>
                    </a:cubicBezTo>
                    <a:cubicBezTo>
                      <a:pt x="153" y="49"/>
                      <a:pt x="154" y="62"/>
                      <a:pt x="154" y="75"/>
                    </a:cubicBezTo>
                    <a:cubicBezTo>
                      <a:pt x="154" y="87"/>
                      <a:pt x="153" y="97"/>
                      <a:pt x="150" y="106"/>
                    </a:cubicBezTo>
                    <a:cubicBezTo>
                      <a:pt x="147" y="115"/>
                      <a:pt x="142" y="123"/>
                      <a:pt x="136" y="129"/>
                    </a:cubicBezTo>
                    <a:cubicBezTo>
                      <a:pt x="130" y="135"/>
                      <a:pt x="123" y="140"/>
                      <a:pt x="114" y="143"/>
                    </a:cubicBezTo>
                    <a:cubicBezTo>
                      <a:pt x="106" y="146"/>
                      <a:pt x="96" y="148"/>
                      <a:pt x="86" y="148"/>
                    </a:cubicBezTo>
                    <a:cubicBezTo>
                      <a:pt x="73" y="148"/>
                      <a:pt x="63" y="146"/>
                      <a:pt x="54" y="142"/>
                    </a:cubicBezTo>
                    <a:cubicBezTo>
                      <a:pt x="46" y="139"/>
                      <a:pt x="39" y="134"/>
                      <a:pt x="34" y="128"/>
                    </a:cubicBezTo>
                    <a:cubicBezTo>
                      <a:pt x="28" y="122"/>
                      <a:pt x="24" y="115"/>
                      <a:pt x="22" y="107"/>
                    </a:cubicBezTo>
                    <a:cubicBezTo>
                      <a:pt x="20" y="99"/>
                      <a:pt x="18" y="91"/>
                      <a:pt x="18" y="82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38"/>
                      <a:pt x="18" y="33"/>
                      <a:pt x="16" y="30"/>
                    </a:cubicBezTo>
                    <a:cubicBezTo>
                      <a:pt x="14" y="27"/>
                      <a:pt x="11" y="25"/>
                      <a:pt x="8" y="25"/>
                    </a:cubicBezTo>
                    <a:cubicBezTo>
                      <a:pt x="7" y="25"/>
                      <a:pt x="5" y="25"/>
                      <a:pt x="4" y="26"/>
                    </a:cubicBezTo>
                    <a:cubicBezTo>
                      <a:pt x="3" y="26"/>
                      <a:pt x="1" y="26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5" y="1"/>
                      <a:pt x="8" y="0"/>
                    </a:cubicBezTo>
                    <a:cubicBezTo>
                      <a:pt x="11" y="0"/>
                      <a:pt x="15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D7BE4070-5E96-47FD-8F27-CC3E45B4C56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04508" y="5010511"/>
                <a:ext cx="126080" cy="171618"/>
              </a:xfrm>
              <a:custGeom>
                <a:avLst/>
                <a:gdLst/>
                <a:ahLst/>
                <a:cxnLst>
                  <a:cxn ang="0">
                    <a:pos x="151" y="214"/>
                  </a:cxn>
                  <a:cxn ang="0">
                    <a:pos x="142" y="214"/>
                  </a:cxn>
                  <a:cxn ang="0">
                    <a:pos x="127" y="212"/>
                  </a:cxn>
                  <a:cxn ang="0">
                    <a:pos x="115" y="204"/>
                  </a:cxn>
                  <a:cxn ang="0">
                    <a:pos x="105" y="190"/>
                  </a:cxn>
                  <a:cxn ang="0">
                    <a:pos x="95" y="170"/>
                  </a:cxn>
                  <a:cxn ang="0">
                    <a:pos x="77" y="128"/>
                  </a:cxn>
                  <a:cxn ang="0">
                    <a:pos x="36" y="212"/>
                  </a:cxn>
                  <a:cxn ang="0">
                    <a:pos x="0" y="212"/>
                  </a:cxn>
                  <a:cxn ang="0">
                    <a:pos x="63" y="99"/>
                  </a:cxn>
                  <a:cxn ang="0">
                    <a:pos x="41" y="51"/>
                  </a:cxn>
                  <a:cxn ang="0">
                    <a:pos x="30" y="32"/>
                  </a:cxn>
                  <a:cxn ang="0">
                    <a:pos x="18" y="26"/>
                  </a:cxn>
                  <a:cxn ang="0">
                    <a:pos x="9" y="28"/>
                  </a:cxn>
                  <a:cxn ang="0">
                    <a:pos x="9" y="2"/>
                  </a:cxn>
                  <a:cxn ang="0">
                    <a:pos x="16" y="0"/>
                  </a:cxn>
                  <a:cxn ang="0">
                    <a:pos x="24" y="0"/>
                  </a:cxn>
                  <a:cxn ang="0">
                    <a:pos x="37" y="2"/>
                  </a:cxn>
                  <a:cxn ang="0">
                    <a:pos x="47" y="7"/>
                  </a:cxn>
                  <a:cxn ang="0">
                    <a:pos x="55" y="16"/>
                  </a:cxn>
                  <a:cxn ang="0">
                    <a:pos x="63" y="30"/>
                  </a:cxn>
                  <a:cxn ang="0">
                    <a:pos x="80" y="71"/>
                  </a:cxn>
                  <a:cxn ang="0">
                    <a:pos x="112" y="3"/>
                  </a:cxn>
                  <a:cxn ang="0">
                    <a:pos x="148" y="3"/>
                  </a:cxn>
                  <a:cxn ang="0">
                    <a:pos x="95" y="100"/>
                  </a:cxn>
                  <a:cxn ang="0">
                    <a:pos x="122" y="161"/>
                  </a:cxn>
                  <a:cxn ang="0">
                    <a:pos x="134" y="181"/>
                  </a:cxn>
                  <a:cxn ang="0">
                    <a:pos x="148" y="188"/>
                  </a:cxn>
                  <a:cxn ang="0">
                    <a:pos x="153" y="188"/>
                  </a:cxn>
                  <a:cxn ang="0">
                    <a:pos x="157" y="187"/>
                  </a:cxn>
                  <a:cxn ang="0">
                    <a:pos x="157" y="212"/>
                  </a:cxn>
                  <a:cxn ang="0">
                    <a:pos x="151" y="214"/>
                  </a:cxn>
                </a:cxnLst>
                <a:rect l="0" t="0" r="r" b="b"/>
                <a:pathLst>
                  <a:path w="157" h="214">
                    <a:moveTo>
                      <a:pt x="151" y="214"/>
                    </a:moveTo>
                    <a:cubicBezTo>
                      <a:pt x="148" y="214"/>
                      <a:pt x="145" y="214"/>
                      <a:pt x="142" y="214"/>
                    </a:cubicBezTo>
                    <a:cubicBezTo>
                      <a:pt x="137" y="214"/>
                      <a:pt x="132" y="214"/>
                      <a:pt x="127" y="212"/>
                    </a:cubicBezTo>
                    <a:cubicBezTo>
                      <a:pt x="123" y="210"/>
                      <a:pt x="119" y="208"/>
                      <a:pt x="115" y="204"/>
                    </a:cubicBezTo>
                    <a:cubicBezTo>
                      <a:pt x="112" y="200"/>
                      <a:pt x="108" y="196"/>
                      <a:pt x="105" y="190"/>
                    </a:cubicBezTo>
                    <a:cubicBezTo>
                      <a:pt x="102" y="185"/>
                      <a:pt x="98" y="178"/>
                      <a:pt x="95" y="170"/>
                    </a:cubicBezTo>
                    <a:cubicBezTo>
                      <a:pt x="77" y="128"/>
                      <a:pt x="77" y="128"/>
                      <a:pt x="77" y="128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63" y="99"/>
                      <a:pt x="63" y="99"/>
                      <a:pt x="63" y="99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37" y="42"/>
                      <a:pt x="33" y="36"/>
                      <a:pt x="30" y="32"/>
                    </a:cubicBezTo>
                    <a:cubicBezTo>
                      <a:pt x="27" y="28"/>
                      <a:pt x="23" y="26"/>
                      <a:pt x="18" y="26"/>
                    </a:cubicBezTo>
                    <a:cubicBezTo>
                      <a:pt x="15" y="26"/>
                      <a:pt x="12" y="26"/>
                      <a:pt x="9" y="28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1" y="1"/>
                      <a:pt x="13" y="1"/>
                      <a:pt x="16" y="0"/>
                    </a:cubicBezTo>
                    <a:cubicBezTo>
                      <a:pt x="19" y="0"/>
                      <a:pt x="21" y="0"/>
                      <a:pt x="24" y="0"/>
                    </a:cubicBezTo>
                    <a:cubicBezTo>
                      <a:pt x="29" y="0"/>
                      <a:pt x="33" y="0"/>
                      <a:pt x="37" y="2"/>
                    </a:cubicBezTo>
                    <a:cubicBezTo>
                      <a:pt x="40" y="3"/>
                      <a:pt x="44" y="5"/>
                      <a:pt x="47" y="7"/>
                    </a:cubicBezTo>
                    <a:cubicBezTo>
                      <a:pt x="50" y="10"/>
                      <a:pt x="53" y="13"/>
                      <a:pt x="55" y="16"/>
                    </a:cubicBezTo>
                    <a:cubicBezTo>
                      <a:pt x="58" y="20"/>
                      <a:pt x="60" y="25"/>
                      <a:pt x="63" y="3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6" y="169"/>
                      <a:pt x="130" y="176"/>
                      <a:pt x="134" y="181"/>
                    </a:cubicBezTo>
                    <a:cubicBezTo>
                      <a:pt x="138" y="186"/>
                      <a:pt x="143" y="188"/>
                      <a:pt x="148" y="188"/>
                    </a:cubicBezTo>
                    <a:cubicBezTo>
                      <a:pt x="150" y="188"/>
                      <a:pt x="152" y="188"/>
                      <a:pt x="153" y="188"/>
                    </a:cubicBezTo>
                    <a:cubicBezTo>
                      <a:pt x="154" y="188"/>
                      <a:pt x="155" y="187"/>
                      <a:pt x="157" y="187"/>
                    </a:cubicBezTo>
                    <a:cubicBezTo>
                      <a:pt x="157" y="212"/>
                      <a:pt x="157" y="212"/>
                      <a:pt x="157" y="212"/>
                    </a:cubicBezTo>
                    <a:cubicBezTo>
                      <a:pt x="155" y="213"/>
                      <a:pt x="153" y="213"/>
                      <a:pt x="151" y="2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3CE6B819-9F59-4CA1-A3A1-D910D529718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26510" y="5010511"/>
                <a:ext cx="131857" cy="121322"/>
              </a:xfrm>
              <a:custGeom>
                <a:avLst/>
                <a:gdLst/>
                <a:ahLst/>
                <a:cxnLst>
                  <a:cxn ang="0">
                    <a:pos x="156" y="148"/>
                  </a:cxn>
                  <a:cxn ang="0">
                    <a:pos x="145" y="149"/>
                  </a:cxn>
                  <a:cxn ang="0">
                    <a:pos x="134" y="147"/>
                  </a:cxn>
                  <a:cxn ang="0">
                    <a:pos x="126" y="140"/>
                  </a:cxn>
                  <a:cxn ang="0">
                    <a:pos x="120" y="128"/>
                  </a:cxn>
                  <a:cxn ang="0">
                    <a:pos x="114" y="109"/>
                  </a:cxn>
                  <a:cxn ang="0">
                    <a:pos x="114" y="109"/>
                  </a:cxn>
                  <a:cxn ang="0">
                    <a:pos x="102" y="128"/>
                  </a:cxn>
                  <a:cxn ang="0">
                    <a:pos x="90" y="141"/>
                  </a:cxn>
                  <a:cxn ang="0">
                    <a:pos x="74" y="148"/>
                  </a:cxn>
                  <a:cxn ang="0">
                    <a:pos x="56" y="151"/>
                  </a:cxn>
                  <a:cxn ang="0">
                    <a:pos x="32" y="145"/>
                  </a:cxn>
                  <a:cxn ang="0">
                    <a:pos x="15" y="131"/>
                  </a:cxn>
                  <a:cxn ang="0">
                    <a:pos x="3" y="109"/>
                  </a:cxn>
                  <a:cxn ang="0">
                    <a:pos x="0" y="80"/>
                  </a:cxn>
                  <a:cxn ang="0">
                    <a:pos x="4" y="48"/>
                  </a:cxn>
                  <a:cxn ang="0">
                    <a:pos x="17" y="23"/>
                  </a:cxn>
                  <a:cxn ang="0">
                    <a:pos x="37" y="6"/>
                  </a:cxn>
                  <a:cxn ang="0">
                    <a:pos x="65" y="0"/>
                  </a:cxn>
                  <a:cxn ang="0">
                    <a:pos x="83" y="2"/>
                  </a:cxn>
                  <a:cxn ang="0">
                    <a:pos x="97" y="10"/>
                  </a:cxn>
                  <a:cxn ang="0">
                    <a:pos x="108" y="21"/>
                  </a:cxn>
                  <a:cxn ang="0">
                    <a:pos x="116" y="37"/>
                  </a:cxn>
                  <a:cxn ang="0">
                    <a:pos x="117" y="37"/>
                  </a:cxn>
                  <a:cxn ang="0">
                    <a:pos x="128" y="3"/>
                  </a:cxn>
                  <a:cxn ang="0">
                    <a:pos x="162" y="3"/>
                  </a:cxn>
                  <a:cxn ang="0">
                    <a:pos x="158" y="12"/>
                  </a:cxn>
                  <a:cxn ang="0">
                    <a:pos x="153" y="24"/>
                  </a:cxn>
                  <a:cxn ang="0">
                    <a:pos x="147" y="39"/>
                  </a:cxn>
                  <a:cxn ang="0">
                    <a:pos x="141" y="54"/>
                  </a:cxn>
                  <a:cxn ang="0">
                    <a:pos x="135" y="67"/>
                  </a:cxn>
                  <a:cxn ang="0">
                    <a:pos x="132" y="76"/>
                  </a:cxn>
                  <a:cxn ang="0">
                    <a:pos x="138" y="99"/>
                  </a:cxn>
                  <a:cxn ang="0">
                    <a:pos x="143" y="114"/>
                  </a:cxn>
                  <a:cxn ang="0">
                    <a:pos x="148" y="121"/>
                  </a:cxn>
                  <a:cxn ang="0">
                    <a:pos x="154" y="123"/>
                  </a:cxn>
                  <a:cxn ang="0">
                    <a:pos x="159" y="123"/>
                  </a:cxn>
                  <a:cxn ang="0">
                    <a:pos x="164" y="121"/>
                  </a:cxn>
                  <a:cxn ang="0">
                    <a:pos x="164" y="146"/>
                  </a:cxn>
                  <a:cxn ang="0">
                    <a:pos x="156" y="148"/>
                  </a:cxn>
                  <a:cxn ang="0">
                    <a:pos x="33" y="78"/>
                  </a:cxn>
                  <a:cxn ang="0">
                    <a:pos x="41" y="113"/>
                  </a:cxn>
                  <a:cxn ang="0">
                    <a:pos x="64" y="125"/>
                  </a:cxn>
                  <a:cxn ang="0">
                    <a:pos x="77" y="121"/>
                  </a:cxn>
                  <a:cxn ang="0">
                    <a:pos x="87" y="112"/>
                  </a:cxn>
                  <a:cxn ang="0">
                    <a:pos x="95" y="98"/>
                  </a:cxn>
                  <a:cxn ang="0">
                    <a:pos x="102" y="82"/>
                  </a:cxn>
                  <a:cxn ang="0">
                    <a:pos x="105" y="74"/>
                  </a:cxn>
                  <a:cxn ang="0">
                    <a:pos x="99" y="54"/>
                  </a:cxn>
                  <a:cxn ang="0">
                    <a:pos x="91" y="39"/>
                  </a:cxn>
                  <a:cxn ang="0">
                    <a:pos x="82" y="29"/>
                  </a:cxn>
                  <a:cxn ang="0">
                    <a:pos x="69" y="26"/>
                  </a:cxn>
                  <a:cxn ang="0">
                    <a:pos x="54" y="29"/>
                  </a:cxn>
                  <a:cxn ang="0">
                    <a:pos x="43" y="40"/>
                  </a:cxn>
                  <a:cxn ang="0">
                    <a:pos x="36" y="57"/>
                  </a:cxn>
                  <a:cxn ang="0">
                    <a:pos x="33" y="78"/>
                  </a:cxn>
                </a:cxnLst>
                <a:rect l="0" t="0" r="r" b="b"/>
                <a:pathLst>
                  <a:path w="164" h="151">
                    <a:moveTo>
                      <a:pt x="156" y="148"/>
                    </a:moveTo>
                    <a:cubicBezTo>
                      <a:pt x="153" y="149"/>
                      <a:pt x="149" y="149"/>
                      <a:pt x="145" y="149"/>
                    </a:cubicBezTo>
                    <a:cubicBezTo>
                      <a:pt x="141" y="149"/>
                      <a:pt x="137" y="148"/>
                      <a:pt x="134" y="147"/>
                    </a:cubicBezTo>
                    <a:cubicBezTo>
                      <a:pt x="131" y="146"/>
                      <a:pt x="129" y="143"/>
                      <a:pt x="126" y="140"/>
                    </a:cubicBezTo>
                    <a:cubicBezTo>
                      <a:pt x="124" y="137"/>
                      <a:pt x="122" y="133"/>
                      <a:pt x="120" y="128"/>
                    </a:cubicBezTo>
                    <a:cubicBezTo>
                      <a:pt x="118" y="123"/>
                      <a:pt x="116" y="117"/>
                      <a:pt x="114" y="109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110" y="117"/>
                      <a:pt x="106" y="123"/>
                      <a:pt x="102" y="128"/>
                    </a:cubicBezTo>
                    <a:cubicBezTo>
                      <a:pt x="99" y="133"/>
                      <a:pt x="94" y="137"/>
                      <a:pt x="90" y="141"/>
                    </a:cubicBezTo>
                    <a:cubicBezTo>
                      <a:pt x="85" y="144"/>
                      <a:pt x="80" y="147"/>
                      <a:pt x="74" y="148"/>
                    </a:cubicBezTo>
                    <a:cubicBezTo>
                      <a:pt x="69" y="150"/>
                      <a:pt x="63" y="151"/>
                      <a:pt x="56" y="151"/>
                    </a:cubicBezTo>
                    <a:cubicBezTo>
                      <a:pt x="47" y="151"/>
                      <a:pt x="39" y="149"/>
                      <a:pt x="32" y="145"/>
                    </a:cubicBezTo>
                    <a:cubicBezTo>
                      <a:pt x="25" y="142"/>
                      <a:pt x="19" y="137"/>
                      <a:pt x="15" y="131"/>
                    </a:cubicBezTo>
                    <a:cubicBezTo>
                      <a:pt x="10" y="125"/>
                      <a:pt x="6" y="117"/>
                      <a:pt x="3" y="109"/>
                    </a:cubicBezTo>
                    <a:cubicBezTo>
                      <a:pt x="1" y="100"/>
                      <a:pt x="0" y="91"/>
                      <a:pt x="0" y="80"/>
                    </a:cubicBezTo>
                    <a:cubicBezTo>
                      <a:pt x="0" y="68"/>
                      <a:pt x="1" y="58"/>
                      <a:pt x="4" y="48"/>
                    </a:cubicBezTo>
                    <a:cubicBezTo>
                      <a:pt x="7" y="38"/>
                      <a:pt x="11" y="30"/>
                      <a:pt x="17" y="23"/>
                    </a:cubicBezTo>
                    <a:cubicBezTo>
                      <a:pt x="22" y="15"/>
                      <a:pt x="29" y="10"/>
                      <a:pt x="37" y="6"/>
                    </a:cubicBezTo>
                    <a:cubicBezTo>
                      <a:pt x="45" y="2"/>
                      <a:pt x="54" y="0"/>
                      <a:pt x="65" y="0"/>
                    </a:cubicBezTo>
                    <a:cubicBezTo>
                      <a:pt x="72" y="0"/>
                      <a:pt x="78" y="1"/>
                      <a:pt x="83" y="2"/>
                    </a:cubicBezTo>
                    <a:cubicBezTo>
                      <a:pt x="89" y="4"/>
                      <a:pt x="93" y="7"/>
                      <a:pt x="97" y="10"/>
                    </a:cubicBezTo>
                    <a:cubicBezTo>
                      <a:pt x="102" y="13"/>
                      <a:pt x="105" y="17"/>
                      <a:pt x="108" y="21"/>
                    </a:cubicBezTo>
                    <a:cubicBezTo>
                      <a:pt x="111" y="26"/>
                      <a:pt x="114" y="31"/>
                      <a:pt x="116" y="37"/>
                    </a:cubicBezTo>
                    <a:cubicBezTo>
                      <a:pt x="117" y="37"/>
                      <a:pt x="117" y="37"/>
                      <a:pt x="117" y="37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62" y="3"/>
                      <a:pt x="162" y="3"/>
                      <a:pt x="162" y="3"/>
                    </a:cubicBezTo>
                    <a:cubicBezTo>
                      <a:pt x="161" y="5"/>
                      <a:pt x="160" y="8"/>
                      <a:pt x="158" y="12"/>
                    </a:cubicBezTo>
                    <a:cubicBezTo>
                      <a:pt x="157" y="15"/>
                      <a:pt x="155" y="20"/>
                      <a:pt x="153" y="24"/>
                    </a:cubicBezTo>
                    <a:cubicBezTo>
                      <a:pt x="151" y="29"/>
                      <a:pt x="149" y="34"/>
                      <a:pt x="147" y="39"/>
                    </a:cubicBezTo>
                    <a:cubicBezTo>
                      <a:pt x="145" y="44"/>
                      <a:pt x="143" y="49"/>
                      <a:pt x="141" y="54"/>
                    </a:cubicBezTo>
                    <a:cubicBezTo>
                      <a:pt x="139" y="59"/>
                      <a:pt x="137" y="63"/>
                      <a:pt x="135" y="67"/>
                    </a:cubicBezTo>
                    <a:cubicBezTo>
                      <a:pt x="134" y="71"/>
                      <a:pt x="133" y="74"/>
                      <a:pt x="132" y="76"/>
                    </a:cubicBezTo>
                    <a:cubicBezTo>
                      <a:pt x="134" y="85"/>
                      <a:pt x="136" y="93"/>
                      <a:pt x="138" y="99"/>
                    </a:cubicBezTo>
                    <a:cubicBezTo>
                      <a:pt x="139" y="105"/>
                      <a:pt x="141" y="110"/>
                      <a:pt x="143" y="114"/>
                    </a:cubicBezTo>
                    <a:cubicBezTo>
                      <a:pt x="145" y="117"/>
                      <a:pt x="146" y="120"/>
                      <a:pt x="148" y="121"/>
                    </a:cubicBezTo>
                    <a:cubicBezTo>
                      <a:pt x="150" y="123"/>
                      <a:pt x="152" y="123"/>
                      <a:pt x="154" y="123"/>
                    </a:cubicBezTo>
                    <a:cubicBezTo>
                      <a:pt x="155" y="123"/>
                      <a:pt x="157" y="123"/>
                      <a:pt x="159" y="123"/>
                    </a:cubicBezTo>
                    <a:cubicBezTo>
                      <a:pt x="160" y="123"/>
                      <a:pt x="162" y="122"/>
                      <a:pt x="164" y="121"/>
                    </a:cubicBezTo>
                    <a:cubicBezTo>
                      <a:pt x="164" y="146"/>
                      <a:pt x="164" y="146"/>
                      <a:pt x="164" y="146"/>
                    </a:cubicBezTo>
                    <a:cubicBezTo>
                      <a:pt x="162" y="147"/>
                      <a:pt x="159" y="147"/>
                      <a:pt x="156" y="148"/>
                    </a:cubicBezTo>
                    <a:close/>
                    <a:moveTo>
                      <a:pt x="33" y="78"/>
                    </a:moveTo>
                    <a:cubicBezTo>
                      <a:pt x="33" y="94"/>
                      <a:pt x="36" y="105"/>
                      <a:pt x="41" y="113"/>
                    </a:cubicBezTo>
                    <a:cubicBezTo>
                      <a:pt x="47" y="121"/>
                      <a:pt x="55" y="125"/>
                      <a:pt x="64" y="125"/>
                    </a:cubicBezTo>
                    <a:cubicBezTo>
                      <a:pt x="69" y="125"/>
                      <a:pt x="73" y="123"/>
                      <a:pt x="77" y="121"/>
                    </a:cubicBezTo>
                    <a:cubicBezTo>
                      <a:pt x="80" y="119"/>
                      <a:pt x="84" y="116"/>
                      <a:pt x="87" y="112"/>
                    </a:cubicBezTo>
                    <a:cubicBezTo>
                      <a:pt x="90" y="108"/>
                      <a:pt x="93" y="103"/>
                      <a:pt x="95" y="98"/>
                    </a:cubicBezTo>
                    <a:cubicBezTo>
                      <a:pt x="98" y="93"/>
                      <a:pt x="100" y="88"/>
                      <a:pt x="102" y="82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3" y="67"/>
                      <a:pt x="101" y="60"/>
                      <a:pt x="99" y="54"/>
                    </a:cubicBezTo>
                    <a:cubicBezTo>
                      <a:pt x="97" y="48"/>
                      <a:pt x="94" y="43"/>
                      <a:pt x="91" y="39"/>
                    </a:cubicBezTo>
                    <a:cubicBezTo>
                      <a:pt x="89" y="35"/>
                      <a:pt x="85" y="32"/>
                      <a:pt x="82" y="29"/>
                    </a:cubicBezTo>
                    <a:cubicBezTo>
                      <a:pt x="78" y="27"/>
                      <a:pt x="74" y="26"/>
                      <a:pt x="69" y="26"/>
                    </a:cubicBezTo>
                    <a:cubicBezTo>
                      <a:pt x="64" y="26"/>
                      <a:pt x="59" y="27"/>
                      <a:pt x="54" y="29"/>
                    </a:cubicBezTo>
                    <a:cubicBezTo>
                      <a:pt x="50" y="32"/>
                      <a:pt x="46" y="35"/>
                      <a:pt x="43" y="40"/>
                    </a:cubicBezTo>
                    <a:cubicBezTo>
                      <a:pt x="40" y="44"/>
                      <a:pt x="37" y="50"/>
                      <a:pt x="36" y="57"/>
                    </a:cubicBezTo>
                    <a:cubicBezTo>
                      <a:pt x="34" y="63"/>
                      <a:pt x="33" y="70"/>
                      <a:pt x="33" y="7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164E183E-733E-4C7D-A1BD-2DC13CA7354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170941" y="5010511"/>
                <a:ext cx="113166" cy="162783"/>
              </a:xfrm>
              <a:custGeom>
                <a:avLst/>
                <a:gdLst/>
                <a:ahLst/>
                <a:cxnLst>
                  <a:cxn ang="0">
                    <a:pos x="141" y="73"/>
                  </a:cxn>
                  <a:cxn ang="0">
                    <a:pos x="136" y="105"/>
                  </a:cxn>
                  <a:cxn ang="0">
                    <a:pos x="123" y="129"/>
                  </a:cxn>
                  <a:cxn ang="0">
                    <a:pos x="103" y="145"/>
                  </a:cxn>
                  <a:cxn ang="0">
                    <a:pos x="76" y="151"/>
                  </a:cxn>
                  <a:cxn ang="0">
                    <a:pos x="50" y="146"/>
                  </a:cxn>
                  <a:cxn ang="0">
                    <a:pos x="32" y="135"/>
                  </a:cxn>
                  <a:cxn ang="0">
                    <a:pos x="32" y="135"/>
                  </a:cxn>
                  <a:cxn ang="0">
                    <a:pos x="32" y="203"/>
                  </a:cxn>
                  <a:cxn ang="0">
                    <a:pos x="0" y="203"/>
                  </a:cxn>
                  <a:cxn ang="0">
                    <a:pos x="0" y="74"/>
                  </a:cxn>
                  <a:cxn ang="0">
                    <a:pos x="4" y="44"/>
                  </a:cxn>
                  <a:cxn ang="0">
                    <a:pos x="17" y="20"/>
                  </a:cxn>
                  <a:cxn ang="0">
                    <a:pos x="39" y="5"/>
                  </a:cxn>
                  <a:cxn ang="0">
                    <a:pos x="70" y="0"/>
                  </a:cxn>
                  <a:cxn ang="0">
                    <a:pos x="100" y="5"/>
                  </a:cxn>
                  <a:cxn ang="0">
                    <a:pos x="123" y="21"/>
                  </a:cxn>
                  <a:cxn ang="0">
                    <a:pos x="136" y="44"/>
                  </a:cxn>
                  <a:cxn ang="0">
                    <a:pos x="141" y="73"/>
                  </a:cxn>
                  <a:cxn ang="0">
                    <a:pos x="107" y="73"/>
                  </a:cxn>
                  <a:cxn ang="0">
                    <a:pos x="105" y="54"/>
                  </a:cxn>
                  <a:cxn ang="0">
                    <a:pos x="97" y="39"/>
                  </a:cxn>
                  <a:cxn ang="0">
                    <a:pos x="85" y="30"/>
                  </a:cxn>
                  <a:cxn ang="0">
                    <a:pos x="69" y="26"/>
                  </a:cxn>
                  <a:cxn ang="0">
                    <a:pos x="52" y="30"/>
                  </a:cxn>
                  <a:cxn ang="0">
                    <a:pos x="40" y="40"/>
                  </a:cxn>
                  <a:cxn ang="0">
                    <a:pos x="34" y="53"/>
                  </a:cxn>
                  <a:cxn ang="0">
                    <a:pos x="32" y="70"/>
                  </a:cxn>
                  <a:cxn ang="0">
                    <a:pos x="32" y="108"/>
                  </a:cxn>
                  <a:cxn ang="0">
                    <a:pos x="39" y="114"/>
                  </a:cxn>
                  <a:cxn ang="0">
                    <a:pos x="48" y="120"/>
                  </a:cxn>
                  <a:cxn ang="0">
                    <a:pos x="58" y="123"/>
                  </a:cxn>
                  <a:cxn ang="0">
                    <a:pos x="68" y="124"/>
                  </a:cxn>
                  <a:cxn ang="0">
                    <a:pos x="97" y="111"/>
                  </a:cxn>
                  <a:cxn ang="0">
                    <a:pos x="107" y="73"/>
                  </a:cxn>
                </a:cxnLst>
                <a:rect l="0" t="0" r="r" b="b"/>
                <a:pathLst>
                  <a:path w="141" h="203">
                    <a:moveTo>
                      <a:pt x="141" y="73"/>
                    </a:moveTo>
                    <a:cubicBezTo>
                      <a:pt x="141" y="85"/>
                      <a:pt x="139" y="95"/>
                      <a:pt x="136" y="105"/>
                    </a:cubicBezTo>
                    <a:cubicBezTo>
                      <a:pt x="133" y="114"/>
                      <a:pt x="129" y="123"/>
                      <a:pt x="123" y="129"/>
                    </a:cubicBezTo>
                    <a:cubicBezTo>
                      <a:pt x="117" y="136"/>
                      <a:pt x="111" y="141"/>
                      <a:pt x="103" y="145"/>
                    </a:cubicBezTo>
                    <a:cubicBezTo>
                      <a:pt x="94" y="149"/>
                      <a:pt x="85" y="151"/>
                      <a:pt x="76" y="151"/>
                    </a:cubicBezTo>
                    <a:cubicBezTo>
                      <a:pt x="66" y="151"/>
                      <a:pt x="58" y="149"/>
                      <a:pt x="50" y="146"/>
                    </a:cubicBezTo>
                    <a:cubicBezTo>
                      <a:pt x="43" y="144"/>
                      <a:pt x="37" y="140"/>
                      <a:pt x="32" y="135"/>
                    </a:cubicBezTo>
                    <a:cubicBezTo>
                      <a:pt x="32" y="135"/>
                      <a:pt x="32" y="135"/>
                      <a:pt x="32" y="135"/>
                    </a:cubicBezTo>
                    <a:cubicBezTo>
                      <a:pt x="32" y="203"/>
                      <a:pt x="32" y="203"/>
                      <a:pt x="32" y="203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63"/>
                      <a:pt x="1" y="53"/>
                      <a:pt x="4" y="44"/>
                    </a:cubicBezTo>
                    <a:cubicBezTo>
                      <a:pt x="7" y="34"/>
                      <a:pt x="11" y="27"/>
                      <a:pt x="17" y="20"/>
                    </a:cubicBezTo>
                    <a:cubicBezTo>
                      <a:pt x="23" y="14"/>
                      <a:pt x="30" y="9"/>
                      <a:pt x="39" y="5"/>
                    </a:cubicBezTo>
                    <a:cubicBezTo>
                      <a:pt x="48" y="2"/>
                      <a:pt x="58" y="0"/>
                      <a:pt x="70" y="0"/>
                    </a:cubicBezTo>
                    <a:cubicBezTo>
                      <a:pt x="81" y="0"/>
                      <a:pt x="91" y="2"/>
                      <a:pt x="100" y="5"/>
                    </a:cubicBezTo>
                    <a:cubicBezTo>
                      <a:pt x="109" y="9"/>
                      <a:pt x="116" y="14"/>
                      <a:pt x="123" y="21"/>
                    </a:cubicBezTo>
                    <a:cubicBezTo>
                      <a:pt x="129" y="27"/>
                      <a:pt x="133" y="35"/>
                      <a:pt x="136" y="44"/>
                    </a:cubicBezTo>
                    <a:cubicBezTo>
                      <a:pt x="139" y="53"/>
                      <a:pt x="141" y="62"/>
                      <a:pt x="141" y="73"/>
                    </a:cubicBezTo>
                    <a:close/>
                    <a:moveTo>
                      <a:pt x="107" y="73"/>
                    </a:moveTo>
                    <a:cubicBezTo>
                      <a:pt x="107" y="66"/>
                      <a:pt x="106" y="60"/>
                      <a:pt x="105" y="54"/>
                    </a:cubicBezTo>
                    <a:cubicBezTo>
                      <a:pt x="103" y="48"/>
                      <a:pt x="101" y="44"/>
                      <a:pt x="97" y="39"/>
                    </a:cubicBezTo>
                    <a:cubicBezTo>
                      <a:pt x="94" y="35"/>
                      <a:pt x="90" y="32"/>
                      <a:pt x="85" y="30"/>
                    </a:cubicBezTo>
                    <a:cubicBezTo>
                      <a:pt x="81" y="28"/>
                      <a:pt x="75" y="26"/>
                      <a:pt x="69" y="26"/>
                    </a:cubicBezTo>
                    <a:cubicBezTo>
                      <a:pt x="62" y="26"/>
                      <a:pt x="56" y="28"/>
                      <a:pt x="52" y="30"/>
                    </a:cubicBezTo>
                    <a:cubicBezTo>
                      <a:pt x="47" y="32"/>
                      <a:pt x="43" y="36"/>
                      <a:pt x="40" y="40"/>
                    </a:cubicBezTo>
                    <a:cubicBezTo>
                      <a:pt x="37" y="44"/>
                      <a:pt x="35" y="48"/>
                      <a:pt x="34" y="53"/>
                    </a:cubicBezTo>
                    <a:cubicBezTo>
                      <a:pt x="33" y="59"/>
                      <a:pt x="32" y="64"/>
                      <a:pt x="32" y="70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4" y="110"/>
                      <a:pt x="36" y="112"/>
                      <a:pt x="39" y="114"/>
                    </a:cubicBezTo>
                    <a:cubicBezTo>
                      <a:pt x="42" y="116"/>
                      <a:pt x="45" y="118"/>
                      <a:pt x="48" y="120"/>
                    </a:cubicBezTo>
                    <a:cubicBezTo>
                      <a:pt x="51" y="121"/>
                      <a:pt x="54" y="122"/>
                      <a:pt x="58" y="123"/>
                    </a:cubicBezTo>
                    <a:cubicBezTo>
                      <a:pt x="61" y="124"/>
                      <a:pt x="65" y="124"/>
                      <a:pt x="68" y="124"/>
                    </a:cubicBezTo>
                    <a:cubicBezTo>
                      <a:pt x="80" y="124"/>
                      <a:pt x="90" y="120"/>
                      <a:pt x="97" y="111"/>
                    </a:cubicBezTo>
                    <a:cubicBezTo>
                      <a:pt x="104" y="103"/>
                      <a:pt x="107" y="90"/>
                      <a:pt x="107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22C60E84-53B5-4200-9CFB-87609EA1B3A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305857" y="5012890"/>
                <a:ext cx="48257" cy="117924"/>
              </a:xfrm>
              <a:custGeom>
                <a:avLst/>
                <a:gdLst/>
                <a:ahLst/>
                <a:cxnLst>
                  <a:cxn ang="0">
                    <a:pos x="51" y="146"/>
                  </a:cxn>
                  <a:cxn ang="0">
                    <a:pos x="38" y="147"/>
                  </a:cxn>
                  <a:cxn ang="0">
                    <a:pos x="21" y="144"/>
                  </a:cxn>
                  <a:cxn ang="0">
                    <a:pos x="9" y="135"/>
                  </a:cxn>
                  <a:cxn ang="0">
                    <a:pos x="2" y="121"/>
                  </a:cxn>
                  <a:cxn ang="0">
                    <a:pos x="0" y="104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99"/>
                  </a:cxn>
                  <a:cxn ang="0">
                    <a:pos x="34" y="110"/>
                  </a:cxn>
                  <a:cxn ang="0">
                    <a:pos x="38" y="116"/>
                  </a:cxn>
                  <a:cxn ang="0">
                    <a:pos x="43" y="120"/>
                  </a:cxn>
                  <a:cxn ang="0">
                    <a:pos x="48" y="121"/>
                  </a:cxn>
                  <a:cxn ang="0">
                    <a:pos x="55" y="120"/>
                  </a:cxn>
                  <a:cxn ang="0">
                    <a:pos x="60" y="118"/>
                  </a:cxn>
                  <a:cxn ang="0">
                    <a:pos x="60" y="143"/>
                  </a:cxn>
                  <a:cxn ang="0">
                    <a:pos x="51" y="146"/>
                  </a:cxn>
                </a:cxnLst>
                <a:rect l="0" t="0" r="r" b="b"/>
                <a:pathLst>
                  <a:path w="60" h="147">
                    <a:moveTo>
                      <a:pt x="51" y="146"/>
                    </a:moveTo>
                    <a:cubicBezTo>
                      <a:pt x="47" y="146"/>
                      <a:pt x="43" y="147"/>
                      <a:pt x="38" y="147"/>
                    </a:cubicBezTo>
                    <a:cubicBezTo>
                      <a:pt x="31" y="147"/>
                      <a:pt x="25" y="146"/>
                      <a:pt x="21" y="144"/>
                    </a:cubicBezTo>
                    <a:cubicBezTo>
                      <a:pt x="16" y="141"/>
                      <a:pt x="12" y="138"/>
                      <a:pt x="9" y="135"/>
                    </a:cubicBezTo>
                    <a:cubicBezTo>
                      <a:pt x="6" y="131"/>
                      <a:pt x="3" y="126"/>
                      <a:pt x="2" y="121"/>
                    </a:cubicBezTo>
                    <a:cubicBezTo>
                      <a:pt x="1" y="116"/>
                      <a:pt x="0" y="110"/>
                      <a:pt x="0" y="1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9"/>
                      <a:pt x="33" y="99"/>
                      <a:pt x="33" y="99"/>
                    </a:cubicBezTo>
                    <a:cubicBezTo>
                      <a:pt x="33" y="103"/>
                      <a:pt x="33" y="107"/>
                      <a:pt x="34" y="110"/>
                    </a:cubicBezTo>
                    <a:cubicBezTo>
                      <a:pt x="35" y="113"/>
                      <a:pt x="37" y="115"/>
                      <a:pt x="38" y="116"/>
                    </a:cubicBezTo>
                    <a:cubicBezTo>
                      <a:pt x="39" y="118"/>
                      <a:pt x="41" y="119"/>
                      <a:pt x="43" y="120"/>
                    </a:cubicBezTo>
                    <a:cubicBezTo>
                      <a:pt x="45" y="120"/>
                      <a:pt x="47" y="121"/>
                      <a:pt x="48" y="121"/>
                    </a:cubicBezTo>
                    <a:cubicBezTo>
                      <a:pt x="51" y="121"/>
                      <a:pt x="53" y="120"/>
                      <a:pt x="55" y="120"/>
                    </a:cubicBezTo>
                    <a:cubicBezTo>
                      <a:pt x="56" y="120"/>
                      <a:pt x="58" y="119"/>
                      <a:pt x="60" y="118"/>
                    </a:cubicBezTo>
                    <a:cubicBezTo>
                      <a:pt x="60" y="143"/>
                      <a:pt x="60" y="143"/>
                      <a:pt x="60" y="143"/>
                    </a:cubicBezTo>
                    <a:cubicBezTo>
                      <a:pt x="57" y="144"/>
                      <a:pt x="54" y="145"/>
                      <a:pt x="51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3AC2BB29-D158-4009-AAF3-92B8465A607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362950" y="5012890"/>
                <a:ext cx="127440" cy="118943"/>
              </a:xfrm>
              <a:custGeom>
                <a:avLst/>
                <a:gdLst/>
                <a:ahLst/>
                <a:cxnLst>
                  <a:cxn ang="0">
                    <a:pos x="126" y="25"/>
                  </a:cxn>
                  <a:cxn ang="0">
                    <a:pos x="132" y="35"/>
                  </a:cxn>
                  <a:cxn ang="0">
                    <a:pos x="137" y="46"/>
                  </a:cxn>
                  <a:cxn ang="0">
                    <a:pos x="141" y="60"/>
                  </a:cxn>
                  <a:cxn ang="0">
                    <a:pos x="143" y="77"/>
                  </a:cxn>
                  <a:cxn ang="0">
                    <a:pos x="138" y="105"/>
                  </a:cxn>
                  <a:cxn ang="0">
                    <a:pos x="124" y="128"/>
                  </a:cxn>
                  <a:cxn ang="0">
                    <a:pos x="102" y="142"/>
                  </a:cxn>
                  <a:cxn ang="0">
                    <a:pos x="72" y="148"/>
                  </a:cxn>
                  <a:cxn ang="0">
                    <a:pos x="42" y="142"/>
                  </a:cxn>
                  <a:cxn ang="0">
                    <a:pos x="19" y="127"/>
                  </a:cxn>
                  <a:cxn ang="0">
                    <a:pos x="5" y="104"/>
                  </a:cxn>
                  <a:cxn ang="0">
                    <a:pos x="0" y="73"/>
                  </a:cxn>
                  <a:cxn ang="0">
                    <a:pos x="4" y="43"/>
                  </a:cxn>
                  <a:cxn ang="0">
                    <a:pos x="18" y="20"/>
                  </a:cxn>
                  <a:cxn ang="0">
                    <a:pos x="41" y="6"/>
                  </a:cxn>
                  <a:cxn ang="0">
                    <a:pos x="74" y="0"/>
                  </a:cxn>
                  <a:cxn ang="0">
                    <a:pos x="159" y="0"/>
                  </a:cxn>
                  <a:cxn ang="0">
                    <a:pos x="159" y="25"/>
                  </a:cxn>
                  <a:cxn ang="0">
                    <a:pos x="126" y="25"/>
                  </a:cxn>
                  <a:cxn ang="0">
                    <a:pos x="79" y="25"/>
                  </a:cxn>
                  <a:cxn ang="0">
                    <a:pos x="44" y="38"/>
                  </a:cxn>
                  <a:cxn ang="0">
                    <a:pos x="33" y="74"/>
                  </a:cxn>
                  <a:cxn ang="0">
                    <a:pos x="36" y="94"/>
                  </a:cxn>
                  <a:cxn ang="0">
                    <a:pos x="44" y="109"/>
                  </a:cxn>
                  <a:cxn ang="0">
                    <a:pos x="57" y="118"/>
                  </a:cxn>
                  <a:cxn ang="0">
                    <a:pos x="72" y="121"/>
                  </a:cxn>
                  <a:cxn ang="0">
                    <a:pos x="88" y="118"/>
                  </a:cxn>
                  <a:cxn ang="0">
                    <a:pos x="99" y="108"/>
                  </a:cxn>
                  <a:cxn ang="0">
                    <a:pos x="106" y="93"/>
                  </a:cxn>
                  <a:cxn ang="0">
                    <a:pos x="109" y="73"/>
                  </a:cxn>
                  <a:cxn ang="0">
                    <a:pos x="108" y="57"/>
                  </a:cxn>
                  <a:cxn ang="0">
                    <a:pos x="104" y="44"/>
                  </a:cxn>
                  <a:cxn ang="0">
                    <a:pos x="100" y="34"/>
                  </a:cxn>
                  <a:cxn ang="0">
                    <a:pos x="95" y="25"/>
                  </a:cxn>
                  <a:cxn ang="0">
                    <a:pos x="79" y="25"/>
                  </a:cxn>
                </a:cxnLst>
                <a:rect l="0" t="0" r="r" b="b"/>
                <a:pathLst>
                  <a:path w="159" h="148">
                    <a:moveTo>
                      <a:pt x="126" y="25"/>
                    </a:moveTo>
                    <a:cubicBezTo>
                      <a:pt x="128" y="28"/>
                      <a:pt x="130" y="31"/>
                      <a:pt x="132" y="35"/>
                    </a:cubicBezTo>
                    <a:cubicBezTo>
                      <a:pt x="134" y="38"/>
                      <a:pt x="136" y="42"/>
                      <a:pt x="137" y="46"/>
                    </a:cubicBezTo>
                    <a:cubicBezTo>
                      <a:pt x="139" y="50"/>
                      <a:pt x="140" y="55"/>
                      <a:pt x="141" y="60"/>
                    </a:cubicBezTo>
                    <a:cubicBezTo>
                      <a:pt x="142" y="65"/>
                      <a:pt x="143" y="71"/>
                      <a:pt x="143" y="77"/>
                    </a:cubicBezTo>
                    <a:cubicBezTo>
                      <a:pt x="143" y="87"/>
                      <a:pt x="141" y="97"/>
                      <a:pt x="138" y="105"/>
                    </a:cubicBezTo>
                    <a:cubicBezTo>
                      <a:pt x="135" y="114"/>
                      <a:pt x="130" y="121"/>
                      <a:pt x="124" y="128"/>
                    </a:cubicBezTo>
                    <a:cubicBezTo>
                      <a:pt x="119" y="134"/>
                      <a:pt x="111" y="139"/>
                      <a:pt x="102" y="142"/>
                    </a:cubicBezTo>
                    <a:cubicBezTo>
                      <a:pt x="94" y="146"/>
                      <a:pt x="84" y="148"/>
                      <a:pt x="72" y="148"/>
                    </a:cubicBezTo>
                    <a:cubicBezTo>
                      <a:pt x="61" y="148"/>
                      <a:pt x="51" y="146"/>
                      <a:pt x="42" y="142"/>
                    </a:cubicBezTo>
                    <a:cubicBezTo>
                      <a:pt x="33" y="139"/>
                      <a:pt x="26" y="134"/>
                      <a:pt x="19" y="127"/>
                    </a:cubicBezTo>
                    <a:cubicBezTo>
                      <a:pt x="13" y="121"/>
                      <a:pt x="8" y="113"/>
                      <a:pt x="5" y="104"/>
                    </a:cubicBezTo>
                    <a:cubicBezTo>
                      <a:pt x="1" y="94"/>
                      <a:pt x="0" y="84"/>
                      <a:pt x="0" y="73"/>
                    </a:cubicBezTo>
                    <a:cubicBezTo>
                      <a:pt x="0" y="62"/>
                      <a:pt x="1" y="52"/>
                      <a:pt x="4" y="43"/>
                    </a:cubicBezTo>
                    <a:cubicBezTo>
                      <a:pt x="7" y="34"/>
                      <a:pt x="12" y="27"/>
                      <a:pt x="18" y="20"/>
                    </a:cubicBezTo>
                    <a:cubicBezTo>
                      <a:pt x="24" y="14"/>
                      <a:pt x="32" y="9"/>
                      <a:pt x="41" y="6"/>
                    </a:cubicBezTo>
                    <a:cubicBezTo>
                      <a:pt x="50" y="2"/>
                      <a:pt x="62" y="0"/>
                      <a:pt x="7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59" y="25"/>
                      <a:pt x="159" y="25"/>
                      <a:pt x="159" y="25"/>
                    </a:cubicBezTo>
                    <a:lnTo>
                      <a:pt x="126" y="25"/>
                    </a:lnTo>
                    <a:close/>
                    <a:moveTo>
                      <a:pt x="79" y="25"/>
                    </a:moveTo>
                    <a:cubicBezTo>
                      <a:pt x="63" y="25"/>
                      <a:pt x="52" y="29"/>
                      <a:pt x="44" y="38"/>
                    </a:cubicBezTo>
                    <a:cubicBezTo>
                      <a:pt x="37" y="46"/>
                      <a:pt x="33" y="58"/>
                      <a:pt x="33" y="74"/>
                    </a:cubicBezTo>
                    <a:cubicBezTo>
                      <a:pt x="33" y="81"/>
                      <a:pt x="34" y="88"/>
                      <a:pt x="36" y="94"/>
                    </a:cubicBezTo>
                    <a:cubicBezTo>
                      <a:pt x="38" y="100"/>
                      <a:pt x="41" y="105"/>
                      <a:pt x="44" y="109"/>
                    </a:cubicBezTo>
                    <a:cubicBezTo>
                      <a:pt x="48" y="113"/>
                      <a:pt x="52" y="116"/>
                      <a:pt x="57" y="118"/>
                    </a:cubicBezTo>
                    <a:cubicBezTo>
                      <a:pt x="61" y="120"/>
                      <a:pt x="67" y="121"/>
                      <a:pt x="72" y="121"/>
                    </a:cubicBezTo>
                    <a:cubicBezTo>
                      <a:pt x="78" y="121"/>
                      <a:pt x="83" y="120"/>
                      <a:pt x="88" y="118"/>
                    </a:cubicBezTo>
                    <a:cubicBezTo>
                      <a:pt x="92" y="116"/>
                      <a:pt x="96" y="112"/>
                      <a:pt x="99" y="108"/>
                    </a:cubicBezTo>
                    <a:cubicBezTo>
                      <a:pt x="102" y="104"/>
                      <a:pt x="105" y="99"/>
                      <a:pt x="106" y="93"/>
                    </a:cubicBezTo>
                    <a:cubicBezTo>
                      <a:pt x="108" y="87"/>
                      <a:pt x="109" y="80"/>
                      <a:pt x="109" y="73"/>
                    </a:cubicBezTo>
                    <a:cubicBezTo>
                      <a:pt x="109" y="67"/>
                      <a:pt x="108" y="62"/>
                      <a:pt x="108" y="57"/>
                    </a:cubicBezTo>
                    <a:cubicBezTo>
                      <a:pt x="107" y="52"/>
                      <a:pt x="106" y="48"/>
                      <a:pt x="104" y="44"/>
                    </a:cubicBezTo>
                    <a:cubicBezTo>
                      <a:pt x="103" y="40"/>
                      <a:pt x="102" y="37"/>
                      <a:pt x="100" y="34"/>
                    </a:cubicBezTo>
                    <a:cubicBezTo>
                      <a:pt x="98" y="31"/>
                      <a:pt x="97" y="28"/>
                      <a:pt x="95" y="25"/>
                    </a:cubicBezTo>
                    <a:lnTo>
                      <a:pt x="79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3E4CFD60-830A-4A59-9AE1-05471646306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496167" y="5012890"/>
                <a:ext cx="113166" cy="118943"/>
              </a:xfrm>
              <a:custGeom>
                <a:avLst/>
                <a:gdLst/>
                <a:ahLst/>
                <a:cxnLst>
                  <a:cxn ang="0">
                    <a:pos x="86" y="26"/>
                  </a:cxn>
                  <a:cxn ang="0">
                    <a:pos x="86" y="98"/>
                  </a:cxn>
                  <a:cxn ang="0">
                    <a:pos x="91" y="116"/>
                  </a:cxn>
                  <a:cxn ang="0">
                    <a:pos x="104" y="121"/>
                  </a:cxn>
                  <a:cxn ang="0">
                    <a:pos x="110" y="121"/>
                  </a:cxn>
                  <a:cxn ang="0">
                    <a:pos x="117" y="119"/>
                  </a:cxn>
                  <a:cxn ang="0">
                    <a:pos x="117" y="144"/>
                  </a:cxn>
                  <a:cxn ang="0">
                    <a:pos x="107" y="146"/>
                  </a:cxn>
                  <a:cxn ang="0">
                    <a:pos x="94" y="148"/>
                  </a:cxn>
                  <a:cxn ang="0">
                    <a:pos x="76" y="144"/>
                  </a:cxn>
                  <a:cxn ang="0">
                    <a:pos x="63" y="135"/>
                  </a:cxn>
                  <a:cxn ang="0">
                    <a:pos x="56" y="120"/>
                  </a:cxn>
                  <a:cxn ang="0">
                    <a:pos x="53" y="100"/>
                  </a:cxn>
                  <a:cxn ang="0">
                    <a:pos x="53" y="26"/>
                  </a:cxn>
                  <a:cxn ang="0">
                    <a:pos x="36" y="26"/>
                  </a:cxn>
                  <a:cxn ang="0">
                    <a:pos x="25" y="27"/>
                  </a:cxn>
                  <a:cxn ang="0">
                    <a:pos x="15" y="30"/>
                  </a:cxn>
                  <a:cxn ang="0">
                    <a:pos x="7" y="34"/>
                  </a:cxn>
                  <a:cxn ang="0">
                    <a:pos x="0" y="38"/>
                  </a:cxn>
                  <a:cxn ang="0">
                    <a:pos x="0" y="10"/>
                  </a:cxn>
                  <a:cxn ang="0">
                    <a:pos x="6" y="6"/>
                  </a:cxn>
                  <a:cxn ang="0">
                    <a:pos x="15" y="3"/>
                  </a:cxn>
                  <a:cxn ang="0">
                    <a:pos x="26" y="1"/>
                  </a:cxn>
                  <a:cxn ang="0">
                    <a:pos x="39" y="0"/>
                  </a:cxn>
                  <a:cxn ang="0">
                    <a:pos x="141" y="0"/>
                  </a:cxn>
                  <a:cxn ang="0">
                    <a:pos x="141" y="26"/>
                  </a:cxn>
                  <a:cxn ang="0">
                    <a:pos x="86" y="26"/>
                  </a:cxn>
                </a:cxnLst>
                <a:rect l="0" t="0" r="r" b="b"/>
                <a:pathLst>
                  <a:path w="141" h="148">
                    <a:moveTo>
                      <a:pt x="86" y="26"/>
                    </a:moveTo>
                    <a:cubicBezTo>
                      <a:pt x="86" y="98"/>
                      <a:pt x="86" y="98"/>
                      <a:pt x="86" y="98"/>
                    </a:cubicBezTo>
                    <a:cubicBezTo>
                      <a:pt x="86" y="106"/>
                      <a:pt x="88" y="112"/>
                      <a:pt x="91" y="116"/>
                    </a:cubicBezTo>
                    <a:cubicBezTo>
                      <a:pt x="95" y="119"/>
                      <a:pt x="99" y="121"/>
                      <a:pt x="104" y="121"/>
                    </a:cubicBezTo>
                    <a:cubicBezTo>
                      <a:pt x="106" y="121"/>
                      <a:pt x="108" y="121"/>
                      <a:pt x="110" y="121"/>
                    </a:cubicBezTo>
                    <a:cubicBezTo>
                      <a:pt x="113" y="120"/>
                      <a:pt x="115" y="120"/>
                      <a:pt x="117" y="119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15" y="145"/>
                      <a:pt x="111" y="146"/>
                      <a:pt x="107" y="146"/>
                    </a:cubicBezTo>
                    <a:cubicBezTo>
                      <a:pt x="104" y="147"/>
                      <a:pt x="99" y="148"/>
                      <a:pt x="94" y="148"/>
                    </a:cubicBezTo>
                    <a:cubicBezTo>
                      <a:pt x="87" y="148"/>
                      <a:pt x="81" y="146"/>
                      <a:pt x="76" y="144"/>
                    </a:cubicBezTo>
                    <a:cubicBezTo>
                      <a:pt x="71" y="142"/>
                      <a:pt x="66" y="139"/>
                      <a:pt x="63" y="135"/>
                    </a:cubicBezTo>
                    <a:cubicBezTo>
                      <a:pt x="60" y="130"/>
                      <a:pt x="57" y="125"/>
                      <a:pt x="56" y="120"/>
                    </a:cubicBezTo>
                    <a:cubicBezTo>
                      <a:pt x="54" y="114"/>
                      <a:pt x="53" y="108"/>
                      <a:pt x="53" y="10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2" y="26"/>
                      <a:pt x="29" y="27"/>
                      <a:pt x="25" y="27"/>
                    </a:cubicBezTo>
                    <a:cubicBezTo>
                      <a:pt x="22" y="28"/>
                      <a:pt x="18" y="29"/>
                      <a:pt x="15" y="30"/>
                    </a:cubicBezTo>
                    <a:cubicBezTo>
                      <a:pt x="12" y="31"/>
                      <a:pt x="9" y="32"/>
                      <a:pt x="7" y="34"/>
                    </a:cubicBezTo>
                    <a:cubicBezTo>
                      <a:pt x="4" y="35"/>
                      <a:pt x="2" y="36"/>
                      <a:pt x="0" y="3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9"/>
                      <a:pt x="4" y="7"/>
                      <a:pt x="6" y="6"/>
                    </a:cubicBezTo>
                    <a:cubicBezTo>
                      <a:pt x="9" y="5"/>
                      <a:pt x="12" y="4"/>
                      <a:pt x="15" y="3"/>
                    </a:cubicBezTo>
                    <a:cubicBezTo>
                      <a:pt x="18" y="2"/>
                      <a:pt x="22" y="2"/>
                      <a:pt x="26" y="1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1" y="26"/>
                      <a:pt x="141" y="26"/>
                      <a:pt x="141" y="26"/>
                    </a:cubicBezTo>
                    <a:lnTo>
                      <a:pt x="8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774DC8F9-6425-42D3-8818-4408D47A08B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14091" y="4955117"/>
                <a:ext cx="168560" cy="176716"/>
              </a:xfrm>
              <a:custGeom>
                <a:avLst/>
                <a:gdLst/>
                <a:ahLst/>
                <a:cxnLst>
                  <a:cxn ang="0">
                    <a:pos x="198" y="88"/>
                  </a:cxn>
                  <a:cxn ang="0">
                    <a:pos x="204" y="106"/>
                  </a:cxn>
                  <a:cxn ang="0">
                    <a:pos x="208" y="126"/>
                  </a:cxn>
                  <a:cxn ang="0">
                    <a:pos x="210" y="149"/>
                  </a:cxn>
                  <a:cxn ang="0">
                    <a:pos x="206" y="178"/>
                  </a:cxn>
                  <a:cxn ang="0">
                    <a:pos x="194" y="201"/>
                  </a:cxn>
                  <a:cxn ang="0">
                    <a:pos x="175" y="215"/>
                  </a:cxn>
                  <a:cxn ang="0">
                    <a:pos x="150" y="220"/>
                  </a:cxn>
                  <a:cxn ang="0">
                    <a:pos x="134" y="217"/>
                  </a:cxn>
                  <a:cxn ang="0">
                    <a:pos x="122" y="211"/>
                  </a:cxn>
                  <a:cxn ang="0">
                    <a:pos x="112" y="201"/>
                  </a:cxn>
                  <a:cxn ang="0">
                    <a:pos x="105" y="190"/>
                  </a:cxn>
                  <a:cxn ang="0">
                    <a:pos x="104" y="190"/>
                  </a:cxn>
                  <a:cxn ang="0">
                    <a:pos x="98" y="201"/>
                  </a:cxn>
                  <a:cxn ang="0">
                    <a:pos x="88" y="211"/>
                  </a:cxn>
                  <a:cxn ang="0">
                    <a:pos x="75" y="217"/>
                  </a:cxn>
                  <a:cxn ang="0">
                    <a:pos x="60" y="220"/>
                  </a:cxn>
                  <a:cxn ang="0">
                    <a:pos x="34" y="214"/>
                  </a:cxn>
                  <a:cxn ang="0">
                    <a:pos x="15" y="200"/>
                  </a:cxn>
                  <a:cxn ang="0">
                    <a:pos x="4" y="177"/>
                  </a:cxn>
                  <a:cxn ang="0">
                    <a:pos x="0" y="148"/>
                  </a:cxn>
                  <a:cxn ang="0">
                    <a:pos x="2" y="126"/>
                  </a:cxn>
                  <a:cxn ang="0">
                    <a:pos x="6" y="106"/>
                  </a:cxn>
                  <a:cxn ang="0">
                    <a:pos x="12" y="88"/>
                  </a:cxn>
                  <a:cxn ang="0">
                    <a:pos x="18" y="72"/>
                  </a:cxn>
                  <a:cxn ang="0">
                    <a:pos x="52" y="72"/>
                  </a:cxn>
                  <a:cxn ang="0">
                    <a:pos x="45" y="88"/>
                  </a:cxn>
                  <a:cxn ang="0">
                    <a:pos x="39" y="107"/>
                  </a:cxn>
                  <a:cxn ang="0">
                    <a:pos x="34" y="128"/>
                  </a:cxn>
                  <a:cxn ang="0">
                    <a:pos x="32" y="149"/>
                  </a:cxn>
                  <a:cxn ang="0">
                    <a:pos x="34" y="168"/>
                  </a:cxn>
                  <a:cxn ang="0">
                    <a:pos x="40" y="182"/>
                  </a:cxn>
                  <a:cxn ang="0">
                    <a:pos x="49" y="190"/>
                  </a:cxn>
                  <a:cxn ang="0">
                    <a:pos x="61" y="193"/>
                  </a:cxn>
                  <a:cxn ang="0">
                    <a:pos x="72" y="191"/>
                  </a:cxn>
                  <a:cxn ang="0">
                    <a:pos x="81" y="183"/>
                  </a:cxn>
                  <a:cxn ang="0">
                    <a:pos x="87" y="170"/>
                  </a:cxn>
                  <a:cxn ang="0">
                    <a:pos x="89" y="149"/>
                  </a:cxn>
                  <a:cxn ang="0">
                    <a:pos x="89" y="111"/>
                  </a:cxn>
                  <a:cxn ang="0">
                    <a:pos x="121" y="111"/>
                  </a:cxn>
                  <a:cxn ang="0">
                    <a:pos x="121" y="149"/>
                  </a:cxn>
                  <a:cxn ang="0">
                    <a:pos x="123" y="170"/>
                  </a:cxn>
                  <a:cxn ang="0">
                    <a:pos x="129" y="183"/>
                  </a:cxn>
                  <a:cxn ang="0">
                    <a:pos x="138" y="191"/>
                  </a:cxn>
                  <a:cxn ang="0">
                    <a:pos x="149" y="193"/>
                  </a:cxn>
                  <a:cxn ang="0">
                    <a:pos x="161" y="190"/>
                  </a:cxn>
                  <a:cxn ang="0">
                    <a:pos x="170" y="181"/>
                  </a:cxn>
                  <a:cxn ang="0">
                    <a:pos x="176" y="167"/>
                  </a:cxn>
                  <a:cxn ang="0">
                    <a:pos x="178" y="149"/>
                  </a:cxn>
                  <a:cxn ang="0">
                    <a:pos x="176" y="128"/>
                  </a:cxn>
                  <a:cxn ang="0">
                    <a:pos x="171" y="107"/>
                  </a:cxn>
                  <a:cxn ang="0">
                    <a:pos x="165" y="88"/>
                  </a:cxn>
                  <a:cxn ang="0">
                    <a:pos x="158" y="72"/>
                  </a:cxn>
                  <a:cxn ang="0">
                    <a:pos x="192" y="72"/>
                  </a:cxn>
                  <a:cxn ang="0">
                    <a:pos x="198" y="88"/>
                  </a:cxn>
                  <a:cxn ang="0">
                    <a:pos x="107" y="49"/>
                  </a:cxn>
                  <a:cxn ang="0">
                    <a:pos x="90" y="49"/>
                  </a:cxn>
                  <a:cxn ang="0">
                    <a:pos x="103" y="0"/>
                  </a:cxn>
                  <a:cxn ang="0">
                    <a:pos x="132" y="0"/>
                  </a:cxn>
                  <a:cxn ang="0">
                    <a:pos x="107" y="49"/>
                  </a:cxn>
                </a:cxnLst>
                <a:rect l="0" t="0" r="r" b="b"/>
                <a:pathLst>
                  <a:path w="210" h="220">
                    <a:moveTo>
                      <a:pt x="198" y="88"/>
                    </a:moveTo>
                    <a:cubicBezTo>
                      <a:pt x="200" y="93"/>
                      <a:pt x="202" y="99"/>
                      <a:pt x="204" y="106"/>
                    </a:cubicBezTo>
                    <a:cubicBezTo>
                      <a:pt x="206" y="112"/>
                      <a:pt x="207" y="119"/>
                      <a:pt x="208" y="126"/>
                    </a:cubicBezTo>
                    <a:cubicBezTo>
                      <a:pt x="210" y="133"/>
                      <a:pt x="210" y="141"/>
                      <a:pt x="210" y="149"/>
                    </a:cubicBezTo>
                    <a:cubicBezTo>
                      <a:pt x="210" y="160"/>
                      <a:pt x="209" y="169"/>
                      <a:pt x="206" y="178"/>
                    </a:cubicBezTo>
                    <a:cubicBezTo>
                      <a:pt x="203" y="187"/>
                      <a:pt x="199" y="195"/>
                      <a:pt x="194" y="201"/>
                    </a:cubicBezTo>
                    <a:cubicBezTo>
                      <a:pt x="189" y="207"/>
                      <a:pt x="182" y="211"/>
                      <a:pt x="175" y="215"/>
                    </a:cubicBezTo>
                    <a:cubicBezTo>
                      <a:pt x="167" y="218"/>
                      <a:pt x="159" y="220"/>
                      <a:pt x="150" y="220"/>
                    </a:cubicBezTo>
                    <a:cubicBezTo>
                      <a:pt x="144" y="220"/>
                      <a:pt x="139" y="219"/>
                      <a:pt x="134" y="217"/>
                    </a:cubicBezTo>
                    <a:cubicBezTo>
                      <a:pt x="130" y="216"/>
                      <a:pt x="125" y="214"/>
                      <a:pt x="122" y="211"/>
                    </a:cubicBezTo>
                    <a:cubicBezTo>
                      <a:pt x="118" y="208"/>
                      <a:pt x="115" y="205"/>
                      <a:pt x="112" y="201"/>
                    </a:cubicBezTo>
                    <a:cubicBezTo>
                      <a:pt x="109" y="198"/>
                      <a:pt x="107" y="194"/>
                      <a:pt x="105" y="190"/>
                    </a:cubicBezTo>
                    <a:cubicBezTo>
                      <a:pt x="104" y="190"/>
                      <a:pt x="104" y="190"/>
                      <a:pt x="104" y="190"/>
                    </a:cubicBezTo>
                    <a:cubicBezTo>
                      <a:pt x="103" y="194"/>
                      <a:pt x="101" y="198"/>
                      <a:pt x="98" y="201"/>
                    </a:cubicBezTo>
                    <a:cubicBezTo>
                      <a:pt x="95" y="205"/>
                      <a:pt x="92" y="208"/>
                      <a:pt x="88" y="211"/>
                    </a:cubicBezTo>
                    <a:cubicBezTo>
                      <a:pt x="84" y="213"/>
                      <a:pt x="80" y="216"/>
                      <a:pt x="75" y="217"/>
                    </a:cubicBezTo>
                    <a:cubicBezTo>
                      <a:pt x="70" y="219"/>
                      <a:pt x="65" y="220"/>
                      <a:pt x="60" y="220"/>
                    </a:cubicBezTo>
                    <a:cubicBezTo>
                      <a:pt x="50" y="220"/>
                      <a:pt x="41" y="218"/>
                      <a:pt x="34" y="214"/>
                    </a:cubicBezTo>
                    <a:cubicBezTo>
                      <a:pt x="26" y="211"/>
                      <a:pt x="20" y="206"/>
                      <a:pt x="15" y="200"/>
                    </a:cubicBezTo>
                    <a:cubicBezTo>
                      <a:pt x="10" y="193"/>
                      <a:pt x="6" y="186"/>
                      <a:pt x="4" y="177"/>
                    </a:cubicBezTo>
                    <a:cubicBezTo>
                      <a:pt x="1" y="168"/>
                      <a:pt x="0" y="159"/>
                      <a:pt x="0" y="148"/>
                    </a:cubicBezTo>
                    <a:cubicBezTo>
                      <a:pt x="0" y="141"/>
                      <a:pt x="1" y="133"/>
                      <a:pt x="2" y="126"/>
                    </a:cubicBezTo>
                    <a:cubicBezTo>
                      <a:pt x="3" y="119"/>
                      <a:pt x="4" y="112"/>
                      <a:pt x="6" y="106"/>
                    </a:cubicBezTo>
                    <a:cubicBezTo>
                      <a:pt x="8" y="99"/>
                      <a:pt x="10" y="93"/>
                      <a:pt x="12" y="88"/>
                    </a:cubicBezTo>
                    <a:cubicBezTo>
                      <a:pt x="14" y="82"/>
                      <a:pt x="16" y="77"/>
                      <a:pt x="18" y="72"/>
                    </a:cubicBezTo>
                    <a:cubicBezTo>
                      <a:pt x="52" y="72"/>
                      <a:pt x="52" y="72"/>
                      <a:pt x="52" y="72"/>
                    </a:cubicBezTo>
                    <a:cubicBezTo>
                      <a:pt x="50" y="77"/>
                      <a:pt x="48" y="82"/>
                      <a:pt x="45" y="88"/>
                    </a:cubicBezTo>
                    <a:cubicBezTo>
                      <a:pt x="43" y="94"/>
                      <a:pt x="41" y="100"/>
                      <a:pt x="39" y="107"/>
                    </a:cubicBezTo>
                    <a:cubicBezTo>
                      <a:pt x="37" y="114"/>
                      <a:pt x="35" y="121"/>
                      <a:pt x="34" y="128"/>
                    </a:cubicBezTo>
                    <a:cubicBezTo>
                      <a:pt x="32" y="135"/>
                      <a:pt x="32" y="142"/>
                      <a:pt x="32" y="149"/>
                    </a:cubicBezTo>
                    <a:cubicBezTo>
                      <a:pt x="32" y="156"/>
                      <a:pt x="33" y="162"/>
                      <a:pt x="34" y="168"/>
                    </a:cubicBezTo>
                    <a:cubicBezTo>
                      <a:pt x="35" y="174"/>
                      <a:pt x="37" y="178"/>
                      <a:pt x="40" y="182"/>
                    </a:cubicBezTo>
                    <a:cubicBezTo>
                      <a:pt x="42" y="186"/>
                      <a:pt x="46" y="188"/>
                      <a:pt x="49" y="190"/>
                    </a:cubicBezTo>
                    <a:cubicBezTo>
                      <a:pt x="53" y="192"/>
                      <a:pt x="56" y="193"/>
                      <a:pt x="61" y="193"/>
                    </a:cubicBezTo>
                    <a:cubicBezTo>
                      <a:pt x="65" y="193"/>
                      <a:pt x="69" y="192"/>
                      <a:pt x="72" y="191"/>
                    </a:cubicBezTo>
                    <a:cubicBezTo>
                      <a:pt x="76" y="189"/>
                      <a:pt x="79" y="187"/>
                      <a:pt x="81" y="183"/>
                    </a:cubicBezTo>
                    <a:cubicBezTo>
                      <a:pt x="84" y="180"/>
                      <a:pt x="86" y="175"/>
                      <a:pt x="87" y="170"/>
                    </a:cubicBezTo>
                    <a:cubicBezTo>
                      <a:pt x="89" y="164"/>
                      <a:pt x="89" y="158"/>
                      <a:pt x="89" y="149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121" y="111"/>
                      <a:pt x="121" y="111"/>
                      <a:pt x="121" y="111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58"/>
                      <a:pt x="122" y="164"/>
                      <a:pt x="123" y="170"/>
                    </a:cubicBezTo>
                    <a:cubicBezTo>
                      <a:pt x="124" y="175"/>
                      <a:pt x="126" y="180"/>
                      <a:pt x="129" y="183"/>
                    </a:cubicBezTo>
                    <a:cubicBezTo>
                      <a:pt x="131" y="187"/>
                      <a:pt x="134" y="189"/>
                      <a:pt x="138" y="191"/>
                    </a:cubicBezTo>
                    <a:cubicBezTo>
                      <a:pt x="141" y="192"/>
                      <a:pt x="145" y="193"/>
                      <a:pt x="149" y="193"/>
                    </a:cubicBezTo>
                    <a:cubicBezTo>
                      <a:pt x="153" y="193"/>
                      <a:pt x="157" y="192"/>
                      <a:pt x="161" y="190"/>
                    </a:cubicBezTo>
                    <a:cubicBezTo>
                      <a:pt x="164" y="188"/>
                      <a:pt x="167" y="185"/>
                      <a:pt x="170" y="181"/>
                    </a:cubicBezTo>
                    <a:cubicBezTo>
                      <a:pt x="173" y="178"/>
                      <a:pt x="175" y="173"/>
                      <a:pt x="176" y="167"/>
                    </a:cubicBezTo>
                    <a:cubicBezTo>
                      <a:pt x="177" y="162"/>
                      <a:pt x="178" y="156"/>
                      <a:pt x="178" y="149"/>
                    </a:cubicBezTo>
                    <a:cubicBezTo>
                      <a:pt x="178" y="142"/>
                      <a:pt x="177" y="135"/>
                      <a:pt x="176" y="128"/>
                    </a:cubicBezTo>
                    <a:cubicBezTo>
                      <a:pt x="175" y="121"/>
                      <a:pt x="173" y="114"/>
                      <a:pt x="171" y="107"/>
                    </a:cubicBezTo>
                    <a:cubicBezTo>
                      <a:pt x="169" y="100"/>
                      <a:pt x="167" y="94"/>
                      <a:pt x="165" y="88"/>
                    </a:cubicBezTo>
                    <a:cubicBezTo>
                      <a:pt x="162" y="82"/>
                      <a:pt x="160" y="77"/>
                      <a:pt x="158" y="72"/>
                    </a:cubicBezTo>
                    <a:cubicBezTo>
                      <a:pt x="192" y="72"/>
                      <a:pt x="192" y="72"/>
                      <a:pt x="192" y="72"/>
                    </a:cubicBezTo>
                    <a:cubicBezTo>
                      <a:pt x="194" y="77"/>
                      <a:pt x="196" y="82"/>
                      <a:pt x="198" y="88"/>
                    </a:cubicBezTo>
                    <a:close/>
                    <a:moveTo>
                      <a:pt x="107" y="49"/>
                    </a:moveTo>
                    <a:cubicBezTo>
                      <a:pt x="90" y="49"/>
                      <a:pt x="90" y="49"/>
                      <a:pt x="90" y="49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32" y="0"/>
                      <a:pt x="132" y="0"/>
                      <a:pt x="132" y="0"/>
                    </a:cubicBezTo>
                    <a:lnTo>
                      <a:pt x="107" y="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C82F99-18E2-4BF6-87AE-F5BB4EAC34E2}"/>
                </a:ext>
              </a:extLst>
            </p:cNvPr>
            <p:cNvGrpSpPr/>
            <p:nvPr/>
          </p:nvGrpSpPr>
          <p:grpSpPr bwMode="black">
            <a:xfrm>
              <a:off x="6115582" y="4210211"/>
              <a:ext cx="348584" cy="182537"/>
              <a:chOff x="2772926" y="4973833"/>
              <a:chExt cx="349910" cy="189581"/>
            </a:xfrm>
            <a:grpFill/>
            <a:effectLst/>
          </p:grpSpPr>
          <p:sp>
            <p:nvSpPr>
              <p:cNvPr id="144" name="Freeform 21">
                <a:extLst>
                  <a:ext uri="{FF2B5EF4-FFF2-40B4-BE49-F238E27FC236}">
                    <a16:creationId xmlns:a16="http://schemas.microsoft.com/office/drawing/2014/main" id="{7D4DB204-3835-42A4-9566-D98F89BE505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772926" y="4984201"/>
                <a:ext cx="130337" cy="175881"/>
              </a:xfrm>
              <a:custGeom>
                <a:avLst/>
                <a:gdLst/>
                <a:ahLst/>
                <a:cxnLst>
                  <a:cxn ang="0">
                    <a:pos x="218" y="69"/>
                  </a:cxn>
                  <a:cxn ang="0">
                    <a:pos x="218" y="475"/>
                  </a:cxn>
                  <a:cxn ang="0">
                    <a:pos x="137" y="475"/>
                  </a:cxn>
                  <a:cxn ang="0">
                    <a:pos x="137" y="69"/>
                  </a:cxn>
                  <a:cxn ang="0">
                    <a:pos x="0" y="69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9"/>
                  </a:cxn>
                  <a:cxn ang="0">
                    <a:pos x="218" y="69"/>
                  </a:cxn>
                </a:cxnLst>
                <a:rect l="0" t="0" r="r" b="b"/>
                <a:pathLst>
                  <a:path w="352" h="475">
                    <a:moveTo>
                      <a:pt x="218" y="69"/>
                    </a:moveTo>
                    <a:lnTo>
                      <a:pt x="218" y="475"/>
                    </a:lnTo>
                    <a:lnTo>
                      <a:pt x="137" y="475"/>
                    </a:lnTo>
                    <a:lnTo>
                      <a:pt x="137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9"/>
                    </a:lnTo>
                    <a:lnTo>
                      <a:pt x="218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5" name="Freeform 22">
                <a:extLst>
                  <a:ext uri="{FF2B5EF4-FFF2-40B4-BE49-F238E27FC236}">
                    <a16:creationId xmlns:a16="http://schemas.microsoft.com/office/drawing/2014/main" id="{525261FE-A1A5-40AE-954D-43D82B2D58E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74381" y="5031596"/>
                <a:ext cx="105899" cy="131818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5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2" y="91"/>
                  </a:cxn>
                  <a:cxn ang="0">
                    <a:pos x="11" y="76"/>
                  </a:cxn>
                  <a:cxn ang="0">
                    <a:pos x="25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6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5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5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2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19" y="69"/>
                      <a:pt x="25" y="66"/>
                    </a:cubicBezTo>
                    <a:cubicBezTo>
                      <a:pt x="31" y="63"/>
                      <a:pt x="38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6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0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4" y="0"/>
                      <a:pt x="83" y="1"/>
                      <a:pt x="90" y="4"/>
                    </a:cubicBezTo>
                    <a:cubicBezTo>
                      <a:pt x="97" y="6"/>
                      <a:pt x="102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19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2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4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6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6" name="Freeform 23">
                <a:extLst>
                  <a:ext uri="{FF2B5EF4-FFF2-40B4-BE49-F238E27FC236}">
                    <a16:creationId xmlns:a16="http://schemas.microsoft.com/office/drawing/2014/main" id="{25071FFF-62D5-4AB2-93AE-7DA08D3285D0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007310" y="4973833"/>
                <a:ext cx="115526" cy="186249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6" y="340"/>
                  </a:cxn>
                  <a:cxn ang="0">
                    <a:pos x="76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6" y="0"/>
                  </a:cxn>
                  <a:cxn ang="0">
                    <a:pos x="76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2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6" y="340"/>
                    </a:lnTo>
                    <a:lnTo>
                      <a:pt x="76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942DC-A299-4EFA-8DE0-1D0FC37C3E92}"/>
                </a:ext>
              </a:extLst>
            </p:cNvPr>
            <p:cNvGrpSpPr/>
            <p:nvPr/>
          </p:nvGrpSpPr>
          <p:grpSpPr bwMode="black">
            <a:xfrm>
              <a:off x="7912029" y="3108081"/>
              <a:ext cx="1082223" cy="207534"/>
              <a:chOff x="5953627" y="6205329"/>
              <a:chExt cx="1086337" cy="215543"/>
            </a:xfrm>
            <a:grpFill/>
            <a:effectLst/>
          </p:grpSpPr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AFB73714-F10C-4092-9B31-B678FCFAE54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5953627" y="6214946"/>
                <a:ext cx="116725" cy="157181"/>
              </a:xfrm>
              <a:custGeom>
                <a:avLst/>
                <a:gdLst/>
                <a:ahLst/>
                <a:cxnLst>
                  <a:cxn ang="0">
                    <a:pos x="215" y="68"/>
                  </a:cxn>
                  <a:cxn ang="0">
                    <a:pos x="215" y="474"/>
                  </a:cxn>
                  <a:cxn ang="0">
                    <a:pos x="134" y="474"/>
                  </a:cxn>
                  <a:cxn ang="0">
                    <a:pos x="134" y="68"/>
                  </a:cxn>
                  <a:cxn ang="0">
                    <a:pos x="0" y="68"/>
                  </a:cxn>
                  <a:cxn ang="0">
                    <a:pos x="0" y="0"/>
                  </a:cxn>
                  <a:cxn ang="0">
                    <a:pos x="352" y="0"/>
                  </a:cxn>
                  <a:cxn ang="0">
                    <a:pos x="352" y="68"/>
                  </a:cxn>
                  <a:cxn ang="0">
                    <a:pos x="215" y="68"/>
                  </a:cxn>
                </a:cxnLst>
                <a:rect l="0" t="0" r="r" b="b"/>
                <a:pathLst>
                  <a:path w="352" h="474">
                    <a:moveTo>
                      <a:pt x="215" y="68"/>
                    </a:moveTo>
                    <a:lnTo>
                      <a:pt x="215" y="474"/>
                    </a:lnTo>
                    <a:lnTo>
                      <a:pt x="134" y="474"/>
                    </a:lnTo>
                    <a:lnTo>
                      <a:pt x="134" y="68"/>
                    </a:lnTo>
                    <a:lnTo>
                      <a:pt x="0" y="68"/>
                    </a:lnTo>
                    <a:lnTo>
                      <a:pt x="0" y="0"/>
                    </a:lnTo>
                    <a:lnTo>
                      <a:pt x="352" y="0"/>
                    </a:lnTo>
                    <a:lnTo>
                      <a:pt x="352" y="68"/>
                    </a:lnTo>
                    <a:lnTo>
                      <a:pt x="215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00307C96-E381-49D5-8CA4-78E0860DB12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046808" y="6257059"/>
                <a:ext cx="102466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9"/>
                  </a:cxn>
                  <a:cxn ang="0">
                    <a:pos x="112" y="143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4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2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19" y="111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117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0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0" y="150"/>
                      <a:pt x="75" y="151"/>
                      <a:pt x="68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4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8A015692-DC23-4B15-9097-E2AC74D05D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61875" y="6257059"/>
                <a:ext cx="73616" cy="163813"/>
              </a:xfrm>
              <a:custGeom>
                <a:avLst/>
                <a:gdLst/>
                <a:ahLst/>
                <a:cxnLst>
                  <a:cxn ang="0">
                    <a:pos x="73" y="192"/>
                  </a:cxn>
                  <a:cxn ang="0">
                    <a:pos x="53" y="207"/>
                  </a:cxn>
                  <a:cxn ang="0">
                    <a:pos x="29" y="209"/>
                  </a:cxn>
                  <a:cxn ang="0">
                    <a:pos x="24" y="193"/>
                  </a:cxn>
                  <a:cxn ang="0">
                    <a:pos x="34" y="194"/>
                  </a:cxn>
                  <a:cxn ang="0">
                    <a:pos x="48" y="190"/>
                  </a:cxn>
                  <a:cxn ang="0">
                    <a:pos x="52" y="182"/>
                  </a:cxn>
                  <a:cxn ang="0">
                    <a:pos x="48" y="175"/>
                  </a:cxn>
                  <a:cxn ang="0">
                    <a:pos x="35" y="172"/>
                  </a:cxn>
                  <a:cxn ang="0">
                    <a:pos x="30" y="172"/>
                  </a:cxn>
                  <a:cxn ang="0">
                    <a:pos x="22" y="149"/>
                  </a:cxn>
                  <a:cxn ang="0">
                    <a:pos x="6" y="145"/>
                  </a:cxn>
                  <a:cxn ang="0">
                    <a:pos x="0" y="112"/>
                  </a:cxn>
                  <a:cxn ang="0">
                    <a:pos x="19" y="122"/>
                  </a:cxn>
                  <a:cxn ang="0">
                    <a:pos x="38" y="125"/>
                  </a:cxn>
                  <a:cxn ang="0">
                    <a:pos x="62" y="110"/>
                  </a:cxn>
                  <a:cxn ang="0">
                    <a:pos x="57" y="98"/>
                  </a:cxn>
                  <a:cxn ang="0">
                    <a:pos x="34" y="86"/>
                  </a:cxn>
                  <a:cxn ang="0">
                    <a:pos x="9" y="70"/>
                  </a:cxn>
                  <a:cxn ang="0">
                    <a:pos x="0" y="44"/>
                  </a:cxn>
                  <a:cxn ang="0">
                    <a:pos x="14" y="12"/>
                  </a:cxn>
                  <a:cxn ang="0">
                    <a:pos x="54" y="0"/>
                  </a:cxn>
                  <a:cxn ang="0">
                    <a:pos x="72" y="2"/>
                  </a:cxn>
                  <a:cxn ang="0">
                    <a:pos x="87" y="6"/>
                  </a:cxn>
                  <a:cxn ang="0">
                    <a:pos x="79" y="31"/>
                  </a:cxn>
                  <a:cxn ang="0">
                    <a:pos x="62" y="26"/>
                  </a:cxn>
                  <a:cxn ang="0">
                    <a:pos x="38" y="30"/>
                  </a:cxn>
                  <a:cxn ang="0">
                    <a:pos x="34" y="48"/>
                  </a:cxn>
                  <a:cxn ang="0">
                    <a:pos x="46" y="58"/>
                  </a:cxn>
                  <a:cxn ang="0">
                    <a:pos x="72" y="70"/>
                  </a:cxn>
                  <a:cxn ang="0">
                    <a:pos x="92" y="91"/>
                  </a:cxn>
                  <a:cxn ang="0">
                    <a:pos x="92" y="121"/>
                  </a:cxn>
                  <a:cxn ang="0">
                    <a:pos x="69" y="144"/>
                  </a:cxn>
                  <a:cxn ang="0">
                    <a:pos x="50" y="160"/>
                  </a:cxn>
                  <a:cxn ang="0">
                    <a:pos x="69" y="167"/>
                  </a:cxn>
                  <a:cxn ang="0">
                    <a:pos x="75" y="182"/>
                  </a:cxn>
                </a:cxnLst>
                <a:rect l="0" t="0" r="r" b="b"/>
                <a:pathLst>
                  <a:path w="94" h="209">
                    <a:moveTo>
                      <a:pt x="75" y="182"/>
                    </a:moveTo>
                    <a:cubicBezTo>
                      <a:pt x="75" y="186"/>
                      <a:pt x="75" y="189"/>
                      <a:pt x="73" y="192"/>
                    </a:cubicBezTo>
                    <a:cubicBezTo>
                      <a:pt x="72" y="196"/>
                      <a:pt x="69" y="199"/>
                      <a:pt x="66" y="201"/>
                    </a:cubicBezTo>
                    <a:cubicBezTo>
                      <a:pt x="63" y="203"/>
                      <a:pt x="58" y="205"/>
                      <a:pt x="53" y="207"/>
                    </a:cubicBezTo>
                    <a:cubicBezTo>
                      <a:pt x="48" y="208"/>
                      <a:pt x="42" y="209"/>
                      <a:pt x="34" y="209"/>
                    </a:cubicBezTo>
                    <a:cubicBezTo>
                      <a:pt x="33" y="209"/>
                      <a:pt x="31" y="209"/>
                      <a:pt x="29" y="209"/>
                    </a:cubicBezTo>
                    <a:cubicBezTo>
                      <a:pt x="28" y="209"/>
                      <a:pt x="26" y="209"/>
                      <a:pt x="24" y="208"/>
                    </a:cubicBezTo>
                    <a:cubicBezTo>
                      <a:pt x="24" y="193"/>
                      <a:pt x="24" y="193"/>
                      <a:pt x="24" y="193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31" y="194"/>
                      <a:pt x="32" y="194"/>
                      <a:pt x="34" y="194"/>
                    </a:cubicBezTo>
                    <a:cubicBezTo>
                      <a:pt x="37" y="194"/>
                      <a:pt x="40" y="193"/>
                      <a:pt x="42" y="193"/>
                    </a:cubicBezTo>
                    <a:cubicBezTo>
                      <a:pt x="44" y="192"/>
                      <a:pt x="46" y="191"/>
                      <a:pt x="48" y="190"/>
                    </a:cubicBezTo>
                    <a:cubicBezTo>
                      <a:pt x="49" y="189"/>
                      <a:pt x="50" y="188"/>
                      <a:pt x="51" y="186"/>
                    </a:cubicBezTo>
                    <a:cubicBezTo>
                      <a:pt x="51" y="185"/>
                      <a:pt x="52" y="183"/>
                      <a:pt x="52" y="182"/>
                    </a:cubicBezTo>
                    <a:cubicBezTo>
                      <a:pt x="52" y="181"/>
                      <a:pt x="52" y="180"/>
                      <a:pt x="51" y="179"/>
                    </a:cubicBezTo>
                    <a:cubicBezTo>
                      <a:pt x="50" y="177"/>
                      <a:pt x="49" y="176"/>
                      <a:pt x="48" y="175"/>
                    </a:cubicBezTo>
                    <a:cubicBezTo>
                      <a:pt x="47" y="174"/>
                      <a:pt x="45" y="174"/>
                      <a:pt x="43" y="173"/>
                    </a:cubicBezTo>
                    <a:cubicBezTo>
                      <a:pt x="41" y="172"/>
                      <a:pt x="38" y="172"/>
                      <a:pt x="35" y="172"/>
                    </a:cubicBezTo>
                    <a:cubicBezTo>
                      <a:pt x="35" y="172"/>
                      <a:pt x="34" y="172"/>
                      <a:pt x="33" y="172"/>
                    </a:cubicBezTo>
                    <a:cubicBezTo>
                      <a:pt x="32" y="172"/>
                      <a:pt x="31" y="172"/>
                      <a:pt x="30" y="172"/>
                    </a:cubicBezTo>
                    <a:cubicBezTo>
                      <a:pt x="30" y="150"/>
                      <a:pt x="30" y="150"/>
                      <a:pt x="30" y="150"/>
                    </a:cubicBezTo>
                    <a:cubicBezTo>
                      <a:pt x="28" y="150"/>
                      <a:pt x="25" y="150"/>
                      <a:pt x="22" y="149"/>
                    </a:cubicBezTo>
                    <a:cubicBezTo>
                      <a:pt x="19" y="149"/>
                      <a:pt x="17" y="148"/>
                      <a:pt x="14" y="147"/>
                    </a:cubicBezTo>
                    <a:cubicBezTo>
                      <a:pt x="11" y="147"/>
                      <a:pt x="9" y="146"/>
                      <a:pt x="6" y="145"/>
                    </a:cubicBezTo>
                    <a:cubicBezTo>
                      <a:pt x="4" y="144"/>
                      <a:pt x="1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9" y="118"/>
                    </a:cubicBezTo>
                    <a:cubicBezTo>
                      <a:pt x="12" y="119"/>
                      <a:pt x="16" y="121"/>
                      <a:pt x="19" y="122"/>
                    </a:cubicBezTo>
                    <a:cubicBezTo>
                      <a:pt x="23" y="123"/>
                      <a:pt x="26" y="124"/>
                      <a:pt x="29" y="124"/>
                    </a:cubicBezTo>
                    <a:cubicBezTo>
                      <a:pt x="33" y="125"/>
                      <a:pt x="36" y="125"/>
                      <a:pt x="38" y="125"/>
                    </a:cubicBezTo>
                    <a:cubicBezTo>
                      <a:pt x="47" y="125"/>
                      <a:pt x="53" y="124"/>
                      <a:pt x="56" y="121"/>
                    </a:cubicBezTo>
                    <a:cubicBezTo>
                      <a:pt x="60" y="118"/>
                      <a:pt x="62" y="115"/>
                      <a:pt x="62" y="110"/>
                    </a:cubicBezTo>
                    <a:cubicBezTo>
                      <a:pt x="62" y="107"/>
                      <a:pt x="61" y="105"/>
                      <a:pt x="61" y="103"/>
                    </a:cubicBezTo>
                    <a:cubicBezTo>
                      <a:pt x="60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8" y="93"/>
                    </a:cubicBezTo>
                    <a:cubicBezTo>
                      <a:pt x="44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5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2" y="59"/>
                    </a:cubicBezTo>
                    <a:cubicBezTo>
                      <a:pt x="0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3" y="26"/>
                    </a:cubicBezTo>
                    <a:cubicBezTo>
                      <a:pt x="6" y="21"/>
                      <a:pt x="10" y="16"/>
                      <a:pt x="14" y="12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8" y="1"/>
                      <a:pt x="46" y="0"/>
                      <a:pt x="54" y="0"/>
                    </a:cubicBezTo>
                    <a:cubicBezTo>
                      <a:pt x="57" y="0"/>
                      <a:pt x="60" y="0"/>
                      <a:pt x="64" y="0"/>
                    </a:cubicBezTo>
                    <a:cubicBezTo>
                      <a:pt x="67" y="1"/>
                      <a:pt x="70" y="1"/>
                      <a:pt x="72" y="2"/>
                    </a:cubicBezTo>
                    <a:cubicBezTo>
                      <a:pt x="75" y="2"/>
                      <a:pt x="78" y="3"/>
                      <a:pt x="80" y="4"/>
                    </a:cubicBezTo>
                    <a:cubicBezTo>
                      <a:pt x="83" y="4"/>
                      <a:pt x="85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2" y="32"/>
                      <a:pt x="79" y="31"/>
                    </a:cubicBezTo>
                    <a:cubicBezTo>
                      <a:pt x="77" y="30"/>
                      <a:pt x="74" y="29"/>
                      <a:pt x="71" y="28"/>
                    </a:cubicBezTo>
                    <a:cubicBezTo>
                      <a:pt x="68" y="27"/>
                      <a:pt x="65" y="26"/>
                      <a:pt x="62" y="26"/>
                    </a:cubicBezTo>
                    <a:cubicBezTo>
                      <a:pt x="59" y="26"/>
                      <a:pt x="56" y="25"/>
                      <a:pt x="53" y="25"/>
                    </a:cubicBezTo>
                    <a:cubicBezTo>
                      <a:pt x="47" y="25"/>
                      <a:pt x="42" y="27"/>
                      <a:pt x="38" y="30"/>
                    </a:cubicBezTo>
                    <a:cubicBezTo>
                      <a:pt x="34" y="33"/>
                      <a:pt x="32" y="36"/>
                      <a:pt x="32" y="41"/>
                    </a:cubicBezTo>
                    <a:cubicBezTo>
                      <a:pt x="32" y="44"/>
                      <a:pt x="33" y="46"/>
                      <a:pt x="34" y="48"/>
                    </a:cubicBezTo>
                    <a:cubicBezTo>
                      <a:pt x="34" y="50"/>
                      <a:pt x="36" y="52"/>
                      <a:pt x="38" y="53"/>
                    </a:cubicBezTo>
                    <a:cubicBezTo>
                      <a:pt x="40" y="55"/>
                      <a:pt x="42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3" y="66"/>
                      <a:pt x="68" y="68"/>
                      <a:pt x="72" y="70"/>
                    </a:cubicBezTo>
                    <a:cubicBezTo>
                      <a:pt x="77" y="73"/>
                      <a:pt x="81" y="76"/>
                      <a:pt x="84" y="79"/>
                    </a:cubicBezTo>
                    <a:cubicBezTo>
                      <a:pt x="87" y="83"/>
                      <a:pt x="90" y="86"/>
                      <a:pt x="92" y="91"/>
                    </a:cubicBezTo>
                    <a:cubicBezTo>
                      <a:pt x="94" y="95"/>
                      <a:pt x="94" y="100"/>
                      <a:pt x="94" y="106"/>
                    </a:cubicBezTo>
                    <a:cubicBezTo>
                      <a:pt x="94" y="111"/>
                      <a:pt x="94" y="117"/>
                      <a:pt x="92" y="121"/>
                    </a:cubicBezTo>
                    <a:cubicBezTo>
                      <a:pt x="90" y="126"/>
                      <a:pt x="87" y="131"/>
                      <a:pt x="83" y="135"/>
                    </a:cubicBezTo>
                    <a:cubicBezTo>
                      <a:pt x="80" y="138"/>
                      <a:pt x="75" y="142"/>
                      <a:pt x="69" y="144"/>
                    </a:cubicBezTo>
                    <a:cubicBezTo>
                      <a:pt x="64" y="147"/>
                      <a:pt x="58" y="149"/>
                      <a:pt x="50" y="15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5" y="160"/>
                      <a:pt x="58" y="161"/>
                      <a:pt x="61" y="162"/>
                    </a:cubicBezTo>
                    <a:cubicBezTo>
                      <a:pt x="65" y="163"/>
                      <a:pt x="67" y="165"/>
                      <a:pt x="69" y="167"/>
                    </a:cubicBezTo>
                    <a:cubicBezTo>
                      <a:pt x="71" y="169"/>
                      <a:pt x="73" y="171"/>
                      <a:pt x="74" y="174"/>
                    </a:cubicBezTo>
                    <a:cubicBezTo>
                      <a:pt x="75" y="176"/>
                      <a:pt x="75" y="179"/>
                      <a:pt x="75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E45C0544-F894-4798-8021-A730C049F9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247097" y="6257059"/>
                <a:ext cx="102797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6" y="125"/>
                    </a:cubicBezTo>
                    <a:cubicBezTo>
                      <a:pt x="85" y="125"/>
                      <a:pt x="92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5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4" y="25"/>
                      <a:pt x="68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5" y="35"/>
                    </a:cubicBezTo>
                    <a:cubicBezTo>
                      <a:pt x="42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088CEF8F-FDFA-4674-ADA2-3FDCDB58CA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369459" y="6205329"/>
                <a:ext cx="103461" cy="166797"/>
              </a:xfrm>
              <a:custGeom>
                <a:avLst/>
                <a:gdLst/>
                <a:ahLst/>
                <a:cxnLst>
                  <a:cxn ang="0">
                    <a:pos x="212" y="503"/>
                  </a:cxn>
                  <a:cxn ang="0">
                    <a:pos x="78" y="340"/>
                  </a:cxn>
                  <a:cxn ang="0">
                    <a:pos x="78" y="340"/>
                  </a:cxn>
                  <a:cxn ang="0">
                    <a:pos x="78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319"/>
                  </a:cxn>
                  <a:cxn ang="0">
                    <a:pos x="78" y="319"/>
                  </a:cxn>
                  <a:cxn ang="0">
                    <a:pos x="205" y="163"/>
                  </a:cxn>
                  <a:cxn ang="0">
                    <a:pos x="302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2" y="503"/>
                  </a:cxn>
                </a:cxnLst>
                <a:rect l="0" t="0" r="r" b="b"/>
                <a:pathLst>
                  <a:path w="312" h="503">
                    <a:moveTo>
                      <a:pt x="212" y="503"/>
                    </a:moveTo>
                    <a:lnTo>
                      <a:pt x="78" y="340"/>
                    </a:lnTo>
                    <a:lnTo>
                      <a:pt x="78" y="340"/>
                    </a:lnTo>
                    <a:lnTo>
                      <a:pt x="78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319"/>
                    </a:lnTo>
                    <a:lnTo>
                      <a:pt x="78" y="319"/>
                    </a:lnTo>
                    <a:lnTo>
                      <a:pt x="205" y="163"/>
                    </a:lnTo>
                    <a:lnTo>
                      <a:pt x="302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2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D5A9C48E-2FDB-4DFE-8014-AFA305455FA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484526" y="6205329"/>
                <a:ext cx="104124" cy="166797"/>
              </a:xfrm>
              <a:custGeom>
                <a:avLst/>
                <a:gdLst/>
                <a:ahLst/>
                <a:cxnLst>
                  <a:cxn ang="0">
                    <a:pos x="213" y="503"/>
                  </a:cxn>
                  <a:cxn ang="0">
                    <a:pos x="78" y="340"/>
                  </a:cxn>
                  <a:cxn ang="0">
                    <a:pos x="78" y="340"/>
                  </a:cxn>
                  <a:cxn ang="0">
                    <a:pos x="78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8" y="0"/>
                  </a:cxn>
                  <a:cxn ang="0">
                    <a:pos x="78" y="319"/>
                  </a:cxn>
                  <a:cxn ang="0">
                    <a:pos x="78" y="319"/>
                  </a:cxn>
                  <a:cxn ang="0">
                    <a:pos x="206" y="163"/>
                  </a:cxn>
                  <a:cxn ang="0">
                    <a:pos x="302" y="163"/>
                  </a:cxn>
                  <a:cxn ang="0">
                    <a:pos x="158" y="326"/>
                  </a:cxn>
                  <a:cxn ang="0">
                    <a:pos x="314" y="503"/>
                  </a:cxn>
                  <a:cxn ang="0">
                    <a:pos x="213" y="503"/>
                  </a:cxn>
                </a:cxnLst>
                <a:rect l="0" t="0" r="r" b="b"/>
                <a:pathLst>
                  <a:path w="314" h="503">
                    <a:moveTo>
                      <a:pt x="213" y="503"/>
                    </a:moveTo>
                    <a:lnTo>
                      <a:pt x="78" y="340"/>
                    </a:lnTo>
                    <a:lnTo>
                      <a:pt x="78" y="340"/>
                    </a:lnTo>
                    <a:lnTo>
                      <a:pt x="78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319"/>
                    </a:lnTo>
                    <a:lnTo>
                      <a:pt x="78" y="319"/>
                    </a:lnTo>
                    <a:lnTo>
                      <a:pt x="206" y="163"/>
                    </a:lnTo>
                    <a:lnTo>
                      <a:pt x="302" y="163"/>
                    </a:lnTo>
                    <a:lnTo>
                      <a:pt x="158" y="326"/>
                    </a:lnTo>
                    <a:lnTo>
                      <a:pt x="314" y="503"/>
                    </a:lnTo>
                    <a:lnTo>
                      <a:pt x="213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390C6FF2-068D-4B6E-8A9F-658C213E639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597272" y="6212293"/>
                <a:ext cx="100476" cy="163149"/>
              </a:xfrm>
              <a:custGeom>
                <a:avLst/>
                <a:gdLst/>
                <a:ahLst/>
                <a:cxnLst>
                  <a:cxn ang="0">
                    <a:pos x="95" y="204"/>
                  </a:cxn>
                  <a:cxn ang="0">
                    <a:pos x="95" y="183"/>
                  </a:cxn>
                  <a:cxn ang="0">
                    <a:pos x="95" y="183"/>
                  </a:cxn>
                  <a:cxn ang="0">
                    <a:pos x="88" y="192"/>
                  </a:cxn>
                  <a:cxn ang="0">
                    <a:pos x="78" y="200"/>
                  </a:cxn>
                  <a:cxn ang="0">
                    <a:pos x="66" y="206"/>
                  </a:cxn>
                  <a:cxn ang="0">
                    <a:pos x="51" y="208"/>
                  </a:cxn>
                  <a:cxn ang="0">
                    <a:pos x="13" y="193"/>
                  </a:cxn>
                  <a:cxn ang="0">
                    <a:pos x="0" y="148"/>
                  </a:cxn>
                  <a:cxn ang="0">
                    <a:pos x="0" y="60"/>
                  </a:cxn>
                  <a:cxn ang="0">
                    <a:pos x="33" y="60"/>
                  </a:cxn>
                  <a:cxn ang="0">
                    <a:pos x="33" y="144"/>
                  </a:cxn>
                  <a:cxn ang="0">
                    <a:pos x="35" y="161"/>
                  </a:cxn>
                  <a:cxn ang="0">
                    <a:pos x="41" y="173"/>
                  </a:cxn>
                  <a:cxn ang="0">
                    <a:pos x="51" y="179"/>
                  </a:cxn>
                  <a:cxn ang="0">
                    <a:pos x="63" y="181"/>
                  </a:cxn>
                  <a:cxn ang="0">
                    <a:pos x="75" y="179"/>
                  </a:cxn>
                  <a:cxn ang="0">
                    <a:pos x="86" y="171"/>
                  </a:cxn>
                  <a:cxn ang="0">
                    <a:pos x="93" y="160"/>
                  </a:cxn>
                  <a:cxn ang="0">
                    <a:pos x="95" y="144"/>
                  </a:cxn>
                  <a:cxn ang="0">
                    <a:pos x="95" y="60"/>
                  </a:cxn>
                  <a:cxn ang="0">
                    <a:pos x="128" y="60"/>
                  </a:cxn>
                  <a:cxn ang="0">
                    <a:pos x="128" y="204"/>
                  </a:cxn>
                  <a:cxn ang="0">
                    <a:pos x="95" y="204"/>
                  </a:cxn>
                  <a:cxn ang="0">
                    <a:pos x="53" y="17"/>
                  </a:cxn>
                  <a:cxn ang="0">
                    <a:pos x="52" y="23"/>
                  </a:cxn>
                  <a:cxn ang="0">
                    <a:pos x="48" y="28"/>
                  </a:cxn>
                  <a:cxn ang="0">
                    <a:pos x="43" y="32"/>
                  </a:cxn>
                  <a:cxn ang="0">
                    <a:pos x="36" y="33"/>
                  </a:cxn>
                  <a:cxn ang="0">
                    <a:pos x="29" y="32"/>
                  </a:cxn>
                  <a:cxn ang="0">
                    <a:pos x="23" y="28"/>
                  </a:cxn>
                  <a:cxn ang="0">
                    <a:pos x="20" y="23"/>
                  </a:cxn>
                  <a:cxn ang="0">
                    <a:pos x="18" y="17"/>
                  </a:cxn>
                  <a:cxn ang="0">
                    <a:pos x="20" y="10"/>
                  </a:cxn>
                  <a:cxn ang="0">
                    <a:pos x="23" y="5"/>
                  </a:cxn>
                  <a:cxn ang="0">
                    <a:pos x="29" y="1"/>
                  </a:cxn>
                  <a:cxn ang="0">
                    <a:pos x="36" y="0"/>
                  </a:cxn>
                  <a:cxn ang="0">
                    <a:pos x="43" y="1"/>
                  </a:cxn>
                  <a:cxn ang="0">
                    <a:pos x="48" y="5"/>
                  </a:cxn>
                  <a:cxn ang="0">
                    <a:pos x="52" y="10"/>
                  </a:cxn>
                  <a:cxn ang="0">
                    <a:pos x="53" y="17"/>
                  </a:cxn>
                  <a:cxn ang="0">
                    <a:pos x="113" y="17"/>
                  </a:cxn>
                  <a:cxn ang="0">
                    <a:pos x="111" y="23"/>
                  </a:cxn>
                  <a:cxn ang="0">
                    <a:pos x="108" y="28"/>
                  </a:cxn>
                  <a:cxn ang="0">
                    <a:pos x="102" y="32"/>
                  </a:cxn>
                  <a:cxn ang="0">
                    <a:pos x="95" y="33"/>
                  </a:cxn>
                  <a:cxn ang="0">
                    <a:pos x="88" y="32"/>
                  </a:cxn>
                  <a:cxn ang="0">
                    <a:pos x="83" y="28"/>
                  </a:cxn>
                  <a:cxn ang="0">
                    <a:pos x="79" y="23"/>
                  </a:cxn>
                  <a:cxn ang="0">
                    <a:pos x="78" y="17"/>
                  </a:cxn>
                  <a:cxn ang="0">
                    <a:pos x="79" y="10"/>
                  </a:cxn>
                  <a:cxn ang="0">
                    <a:pos x="83" y="5"/>
                  </a:cxn>
                  <a:cxn ang="0">
                    <a:pos x="88" y="1"/>
                  </a:cxn>
                  <a:cxn ang="0">
                    <a:pos x="95" y="0"/>
                  </a:cxn>
                  <a:cxn ang="0">
                    <a:pos x="102" y="1"/>
                  </a:cxn>
                  <a:cxn ang="0">
                    <a:pos x="108" y="5"/>
                  </a:cxn>
                  <a:cxn ang="0">
                    <a:pos x="111" y="10"/>
                  </a:cxn>
                  <a:cxn ang="0">
                    <a:pos x="113" y="17"/>
                  </a:cxn>
                </a:cxnLst>
                <a:rect l="0" t="0" r="r" b="b"/>
                <a:pathLst>
                  <a:path w="128" h="208">
                    <a:moveTo>
                      <a:pt x="95" y="204"/>
                    </a:moveTo>
                    <a:cubicBezTo>
                      <a:pt x="95" y="183"/>
                      <a:pt x="95" y="183"/>
                      <a:pt x="95" y="183"/>
                    </a:cubicBezTo>
                    <a:cubicBezTo>
                      <a:pt x="95" y="183"/>
                      <a:pt x="95" y="183"/>
                      <a:pt x="95" y="183"/>
                    </a:cubicBezTo>
                    <a:cubicBezTo>
                      <a:pt x="93" y="186"/>
                      <a:pt x="90" y="189"/>
                      <a:pt x="88" y="192"/>
                    </a:cubicBezTo>
                    <a:cubicBezTo>
                      <a:pt x="85" y="195"/>
                      <a:pt x="82" y="198"/>
                      <a:pt x="78" y="200"/>
                    </a:cubicBezTo>
                    <a:cubicBezTo>
                      <a:pt x="74" y="203"/>
                      <a:pt x="70" y="204"/>
                      <a:pt x="66" y="206"/>
                    </a:cubicBezTo>
                    <a:cubicBezTo>
                      <a:pt x="61" y="207"/>
                      <a:pt x="57" y="208"/>
                      <a:pt x="51" y="208"/>
                    </a:cubicBezTo>
                    <a:cubicBezTo>
                      <a:pt x="35" y="208"/>
                      <a:pt x="22" y="203"/>
                      <a:pt x="13" y="193"/>
                    </a:cubicBezTo>
                    <a:cubicBezTo>
                      <a:pt x="4" y="183"/>
                      <a:pt x="0" y="168"/>
                      <a:pt x="0" y="1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3" y="144"/>
                      <a:pt x="33" y="144"/>
                      <a:pt x="33" y="144"/>
                    </a:cubicBezTo>
                    <a:cubicBezTo>
                      <a:pt x="33" y="150"/>
                      <a:pt x="34" y="156"/>
                      <a:pt x="35" y="161"/>
                    </a:cubicBezTo>
                    <a:cubicBezTo>
                      <a:pt x="36" y="166"/>
                      <a:pt x="38" y="170"/>
                      <a:pt x="41" y="173"/>
                    </a:cubicBezTo>
                    <a:cubicBezTo>
                      <a:pt x="44" y="176"/>
                      <a:pt x="47" y="178"/>
                      <a:pt x="51" y="179"/>
                    </a:cubicBezTo>
                    <a:cubicBezTo>
                      <a:pt x="54" y="180"/>
                      <a:pt x="58" y="181"/>
                      <a:pt x="63" y="181"/>
                    </a:cubicBezTo>
                    <a:cubicBezTo>
                      <a:pt x="67" y="181"/>
                      <a:pt x="71" y="180"/>
                      <a:pt x="75" y="179"/>
                    </a:cubicBezTo>
                    <a:cubicBezTo>
                      <a:pt x="79" y="177"/>
                      <a:pt x="83" y="175"/>
                      <a:pt x="86" y="171"/>
                    </a:cubicBezTo>
                    <a:cubicBezTo>
                      <a:pt x="89" y="168"/>
                      <a:pt x="91" y="164"/>
                      <a:pt x="93" y="160"/>
                    </a:cubicBezTo>
                    <a:cubicBezTo>
                      <a:pt x="95" y="155"/>
                      <a:pt x="95" y="149"/>
                      <a:pt x="95" y="144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28" y="60"/>
                      <a:pt x="128" y="60"/>
                      <a:pt x="128" y="60"/>
                    </a:cubicBezTo>
                    <a:cubicBezTo>
                      <a:pt x="128" y="204"/>
                      <a:pt x="128" y="204"/>
                      <a:pt x="128" y="204"/>
                    </a:cubicBezTo>
                    <a:lnTo>
                      <a:pt x="95" y="204"/>
                    </a:lnTo>
                    <a:close/>
                    <a:moveTo>
                      <a:pt x="53" y="17"/>
                    </a:moveTo>
                    <a:cubicBezTo>
                      <a:pt x="53" y="19"/>
                      <a:pt x="53" y="21"/>
                      <a:pt x="52" y="23"/>
                    </a:cubicBezTo>
                    <a:cubicBezTo>
                      <a:pt x="51" y="25"/>
                      <a:pt x="50" y="27"/>
                      <a:pt x="48" y="28"/>
                    </a:cubicBezTo>
                    <a:cubicBezTo>
                      <a:pt x="47" y="30"/>
                      <a:pt x="45" y="31"/>
                      <a:pt x="43" y="32"/>
                    </a:cubicBezTo>
                    <a:cubicBezTo>
                      <a:pt x="41" y="33"/>
                      <a:pt x="38" y="33"/>
                      <a:pt x="36" y="33"/>
                    </a:cubicBezTo>
                    <a:cubicBezTo>
                      <a:pt x="33" y="33"/>
                      <a:pt x="31" y="33"/>
                      <a:pt x="29" y="32"/>
                    </a:cubicBezTo>
                    <a:cubicBezTo>
                      <a:pt x="27" y="31"/>
                      <a:pt x="25" y="30"/>
                      <a:pt x="23" y="28"/>
                    </a:cubicBezTo>
                    <a:cubicBezTo>
                      <a:pt x="22" y="27"/>
                      <a:pt x="21" y="25"/>
                      <a:pt x="20" y="23"/>
                    </a:cubicBezTo>
                    <a:cubicBezTo>
                      <a:pt x="19" y="21"/>
                      <a:pt x="18" y="19"/>
                      <a:pt x="18" y="17"/>
                    </a:cubicBezTo>
                    <a:cubicBezTo>
                      <a:pt x="18" y="14"/>
                      <a:pt x="19" y="12"/>
                      <a:pt x="20" y="10"/>
                    </a:cubicBezTo>
                    <a:cubicBezTo>
                      <a:pt x="21" y="8"/>
                      <a:pt x="22" y="6"/>
                      <a:pt x="23" y="5"/>
                    </a:cubicBezTo>
                    <a:cubicBezTo>
                      <a:pt x="25" y="3"/>
                      <a:pt x="27" y="2"/>
                      <a:pt x="29" y="1"/>
                    </a:cubicBezTo>
                    <a:cubicBezTo>
                      <a:pt x="31" y="0"/>
                      <a:pt x="33" y="0"/>
                      <a:pt x="36" y="0"/>
                    </a:cubicBezTo>
                    <a:cubicBezTo>
                      <a:pt x="38" y="0"/>
                      <a:pt x="41" y="0"/>
                      <a:pt x="43" y="1"/>
                    </a:cubicBezTo>
                    <a:cubicBezTo>
                      <a:pt x="45" y="2"/>
                      <a:pt x="47" y="3"/>
                      <a:pt x="48" y="5"/>
                    </a:cubicBezTo>
                    <a:cubicBezTo>
                      <a:pt x="50" y="6"/>
                      <a:pt x="51" y="8"/>
                      <a:pt x="52" y="10"/>
                    </a:cubicBezTo>
                    <a:cubicBezTo>
                      <a:pt x="53" y="12"/>
                      <a:pt x="53" y="14"/>
                      <a:pt x="53" y="17"/>
                    </a:cubicBezTo>
                    <a:close/>
                    <a:moveTo>
                      <a:pt x="113" y="17"/>
                    </a:moveTo>
                    <a:cubicBezTo>
                      <a:pt x="113" y="19"/>
                      <a:pt x="112" y="21"/>
                      <a:pt x="111" y="23"/>
                    </a:cubicBezTo>
                    <a:cubicBezTo>
                      <a:pt x="110" y="25"/>
                      <a:pt x="109" y="27"/>
                      <a:pt x="108" y="28"/>
                    </a:cubicBezTo>
                    <a:cubicBezTo>
                      <a:pt x="106" y="30"/>
                      <a:pt x="104" y="31"/>
                      <a:pt x="102" y="32"/>
                    </a:cubicBezTo>
                    <a:cubicBezTo>
                      <a:pt x="100" y="33"/>
                      <a:pt x="98" y="33"/>
                      <a:pt x="95" y="33"/>
                    </a:cubicBezTo>
                    <a:cubicBezTo>
                      <a:pt x="93" y="33"/>
                      <a:pt x="90" y="33"/>
                      <a:pt x="88" y="32"/>
                    </a:cubicBezTo>
                    <a:cubicBezTo>
                      <a:pt x="86" y="31"/>
                      <a:pt x="84" y="30"/>
                      <a:pt x="83" y="28"/>
                    </a:cubicBezTo>
                    <a:cubicBezTo>
                      <a:pt x="81" y="27"/>
                      <a:pt x="80" y="25"/>
                      <a:pt x="79" y="23"/>
                    </a:cubicBezTo>
                    <a:cubicBezTo>
                      <a:pt x="78" y="21"/>
                      <a:pt x="78" y="19"/>
                      <a:pt x="78" y="17"/>
                    </a:cubicBezTo>
                    <a:cubicBezTo>
                      <a:pt x="78" y="14"/>
                      <a:pt x="78" y="12"/>
                      <a:pt x="79" y="10"/>
                    </a:cubicBezTo>
                    <a:cubicBezTo>
                      <a:pt x="80" y="8"/>
                      <a:pt x="81" y="6"/>
                      <a:pt x="83" y="5"/>
                    </a:cubicBezTo>
                    <a:cubicBezTo>
                      <a:pt x="84" y="3"/>
                      <a:pt x="86" y="2"/>
                      <a:pt x="88" y="1"/>
                    </a:cubicBezTo>
                    <a:cubicBezTo>
                      <a:pt x="90" y="0"/>
                      <a:pt x="93" y="0"/>
                      <a:pt x="95" y="0"/>
                    </a:cubicBezTo>
                    <a:cubicBezTo>
                      <a:pt x="98" y="0"/>
                      <a:pt x="100" y="0"/>
                      <a:pt x="102" y="1"/>
                    </a:cubicBezTo>
                    <a:cubicBezTo>
                      <a:pt x="104" y="2"/>
                      <a:pt x="106" y="3"/>
                      <a:pt x="108" y="5"/>
                    </a:cubicBezTo>
                    <a:cubicBezTo>
                      <a:pt x="109" y="6"/>
                      <a:pt x="110" y="8"/>
                      <a:pt x="111" y="10"/>
                    </a:cubicBezTo>
                    <a:cubicBezTo>
                      <a:pt x="112" y="12"/>
                      <a:pt x="113" y="14"/>
                      <a:pt x="113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86D02054-FFC2-4DC2-8CE2-6A4B30B120C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27261" y="6257723"/>
                <a:ext cx="64995" cy="114403"/>
              </a:xfrm>
              <a:custGeom>
                <a:avLst/>
                <a:gdLst/>
                <a:ahLst/>
                <a:cxnLst>
                  <a:cxn ang="0">
                    <a:pos x="79" y="32"/>
                  </a:cxn>
                  <a:cxn ang="0">
                    <a:pos x="74" y="31"/>
                  </a:cxn>
                  <a:cxn ang="0">
                    <a:pos x="69" y="29"/>
                  </a:cxn>
                  <a:cxn ang="0">
                    <a:pos x="64" y="29"/>
                  </a:cxn>
                  <a:cxn ang="0">
                    <a:pos x="51" y="32"/>
                  </a:cxn>
                  <a:cxn ang="0">
                    <a:pos x="41" y="41"/>
                  </a:cxn>
                  <a:cxn ang="0">
                    <a:pos x="35" y="54"/>
                  </a:cxn>
                  <a:cxn ang="0">
                    <a:pos x="32" y="73"/>
                  </a:cxn>
                  <a:cxn ang="0">
                    <a:pos x="32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2" y="2"/>
                  </a:cxn>
                  <a:cxn ang="0">
                    <a:pos x="32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8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79" y="32"/>
                  </a:cxn>
                </a:cxnLst>
                <a:rect l="0" t="0" r="r" b="b"/>
                <a:pathLst>
                  <a:path w="83" h="146">
                    <a:moveTo>
                      <a:pt x="79" y="32"/>
                    </a:moveTo>
                    <a:cubicBezTo>
                      <a:pt x="78" y="32"/>
                      <a:pt x="76" y="31"/>
                      <a:pt x="74" y="31"/>
                    </a:cubicBezTo>
                    <a:cubicBezTo>
                      <a:pt x="73" y="30"/>
                      <a:pt x="71" y="30"/>
                      <a:pt x="69" y="29"/>
                    </a:cubicBezTo>
                    <a:cubicBezTo>
                      <a:pt x="67" y="29"/>
                      <a:pt x="66" y="29"/>
                      <a:pt x="64" y="29"/>
                    </a:cubicBezTo>
                    <a:cubicBezTo>
                      <a:pt x="59" y="29"/>
                      <a:pt x="55" y="30"/>
                      <a:pt x="51" y="32"/>
                    </a:cubicBezTo>
                    <a:cubicBezTo>
                      <a:pt x="48" y="34"/>
                      <a:pt x="44" y="37"/>
                      <a:pt x="41" y="41"/>
                    </a:cubicBezTo>
                    <a:cubicBezTo>
                      <a:pt x="39" y="44"/>
                      <a:pt x="36" y="49"/>
                      <a:pt x="35" y="54"/>
                    </a:cubicBezTo>
                    <a:cubicBezTo>
                      <a:pt x="33" y="60"/>
                      <a:pt x="32" y="66"/>
                      <a:pt x="32" y="73"/>
                    </a:cubicBezTo>
                    <a:cubicBezTo>
                      <a:pt x="32" y="146"/>
                      <a:pt x="32" y="146"/>
                      <a:pt x="32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2" y="13"/>
                      <a:pt x="45" y="10"/>
                      <a:pt x="48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2" y="0"/>
                      <a:pt x="66" y="0"/>
                      <a:pt x="70" y="0"/>
                    </a:cubicBezTo>
                    <a:cubicBezTo>
                      <a:pt x="72" y="0"/>
                      <a:pt x="74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79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68A8BAF1-B8C9-4C2B-BAB5-D0E21B32D52D}"/>
                  </a:ext>
                </a:extLst>
              </p:cNvPr>
              <p:cNvSpPr>
                <a:spLocks noChangeArrowheads="1"/>
              </p:cNvSpPr>
              <p:nvPr/>
            </p:nvSpPr>
            <p:spPr bwMode="black">
              <a:xfrm>
                <a:off x="6805851" y="6205329"/>
                <a:ext cx="25534" cy="166797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C240A0FF-BC5B-4DB7-800F-0265FCE8BF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6852607" y="6257059"/>
                <a:ext cx="102797" cy="118383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2" y="35"/>
                  </a:cxn>
                  <a:cxn ang="0">
                    <a:pos x="82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3" y="60"/>
                  </a:cxn>
                  <a:cxn ang="0">
                    <a:pos x="99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4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5" y="141"/>
                      <a:pt x="112" y="143"/>
                    </a:cubicBezTo>
                    <a:cubicBezTo>
                      <a:pt x="109" y="144"/>
                      <a:pt x="105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4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0" y="13"/>
                      <a:pt x="116" y="19"/>
                    </a:cubicBezTo>
                    <a:cubicBezTo>
                      <a:pt x="121" y="25"/>
                      <a:pt x="125" y="32"/>
                      <a:pt x="127" y="41"/>
                    </a:cubicBezTo>
                    <a:cubicBezTo>
                      <a:pt x="130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2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4" y="55"/>
                      <a:pt x="33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9344833F-822A-48B5-B9C8-4297DB82FBE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974969" y="6257723"/>
                <a:ext cx="64995" cy="114403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1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8844132-490A-472D-AE5C-2959DE4097AB}"/>
                </a:ext>
              </a:extLst>
            </p:cNvPr>
            <p:cNvGrpSpPr/>
            <p:nvPr/>
          </p:nvGrpSpPr>
          <p:grpSpPr bwMode="black">
            <a:xfrm>
              <a:off x="6803199" y="2526022"/>
              <a:ext cx="915643" cy="323947"/>
              <a:chOff x="7376591" y="6134773"/>
              <a:chExt cx="919129" cy="336446"/>
            </a:xfrm>
            <a:grpFill/>
            <a:effectLst/>
          </p:grpSpPr>
          <p:sp>
            <p:nvSpPr>
              <p:cNvPr id="126" name="Freeform 24">
                <a:extLst>
                  <a:ext uri="{FF2B5EF4-FFF2-40B4-BE49-F238E27FC236}">
                    <a16:creationId xmlns:a16="http://schemas.microsoft.com/office/drawing/2014/main" id="{EA2C2A8F-B145-4502-8851-A97B6F6CAEA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84332" y="6141379"/>
                <a:ext cx="40319" cy="3918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6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4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7" name="Freeform 25">
                <a:extLst>
                  <a:ext uri="{FF2B5EF4-FFF2-40B4-BE49-F238E27FC236}">
                    <a16:creationId xmlns:a16="http://schemas.microsoft.com/office/drawing/2014/main" id="{815E7882-A35B-4821-AAC3-3A205266C6C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116906" y="6158463"/>
                <a:ext cx="39863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4" y="25"/>
                  </a:cxn>
                  <a:cxn ang="0">
                    <a:pos x="49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4" h="73">
                    <a:moveTo>
                      <a:pt x="21" y="0"/>
                    </a:moveTo>
                    <a:cubicBezTo>
                      <a:pt x="39" y="9"/>
                      <a:pt x="56" y="17"/>
                      <a:pt x="74" y="25"/>
                    </a:cubicBezTo>
                    <a:cubicBezTo>
                      <a:pt x="66" y="41"/>
                      <a:pt x="58" y="57"/>
                      <a:pt x="49" y="73"/>
                    </a:cubicBezTo>
                    <a:cubicBezTo>
                      <a:pt x="33" y="64"/>
                      <a:pt x="16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8" name="Freeform 26">
                <a:extLst>
                  <a:ext uri="{FF2B5EF4-FFF2-40B4-BE49-F238E27FC236}">
                    <a16:creationId xmlns:a16="http://schemas.microsoft.com/office/drawing/2014/main" id="{80A3E8F1-350F-4D14-81B3-5EC4368EC2B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17134" y="6172131"/>
                <a:ext cx="40319" cy="3918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9"/>
                      <a:pt x="57" y="17"/>
                      <a:pt x="75" y="25"/>
                    </a:cubicBezTo>
                    <a:cubicBezTo>
                      <a:pt x="67" y="41"/>
                      <a:pt x="58" y="57"/>
                      <a:pt x="50" y="73"/>
                    </a:cubicBezTo>
                    <a:cubicBezTo>
                      <a:pt x="34" y="64"/>
                      <a:pt x="17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9" name="Freeform 27">
                <a:extLst>
                  <a:ext uri="{FF2B5EF4-FFF2-40B4-BE49-F238E27FC236}">
                    <a16:creationId xmlns:a16="http://schemas.microsoft.com/office/drawing/2014/main" id="{BE54526B-1D68-4129-8AF7-51C659608568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077498" y="6174181"/>
                <a:ext cx="39863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4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4" h="73">
                    <a:moveTo>
                      <a:pt x="21" y="0"/>
                    </a:moveTo>
                    <a:cubicBezTo>
                      <a:pt x="39" y="8"/>
                      <a:pt x="57" y="17"/>
                      <a:pt x="74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5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0" name="Freeform 28">
                <a:extLst>
                  <a:ext uri="{FF2B5EF4-FFF2-40B4-BE49-F238E27FC236}">
                    <a16:creationId xmlns:a16="http://schemas.microsoft.com/office/drawing/2014/main" id="{452E79FD-88F5-4F4E-AE08-DFE3A17E80F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977726" y="6187620"/>
                <a:ext cx="40546" cy="3940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7"/>
                      <a:pt x="75" y="25"/>
                    </a:cubicBezTo>
                    <a:cubicBezTo>
                      <a:pt x="67" y="41"/>
                      <a:pt x="59" y="57"/>
                      <a:pt x="50" y="73"/>
                    </a:cubicBezTo>
                    <a:cubicBezTo>
                      <a:pt x="34" y="65"/>
                      <a:pt x="17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1" name="Freeform 29">
                <a:extLst>
                  <a:ext uri="{FF2B5EF4-FFF2-40B4-BE49-F238E27FC236}">
                    <a16:creationId xmlns:a16="http://schemas.microsoft.com/office/drawing/2014/main" id="{89C588D0-22C2-48C2-B13F-68CDA4A4500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376591" y="6239329"/>
                <a:ext cx="159452" cy="231890"/>
              </a:xfrm>
              <a:custGeom>
                <a:avLst/>
                <a:gdLst/>
                <a:ahLst/>
                <a:cxnLst>
                  <a:cxn ang="0">
                    <a:pos x="293" y="196"/>
                  </a:cxn>
                  <a:cxn ang="0">
                    <a:pos x="114" y="236"/>
                  </a:cxn>
                  <a:cxn ang="0">
                    <a:pos x="131" y="430"/>
                  </a:cxn>
                  <a:cxn ang="0">
                    <a:pos x="129" y="430"/>
                  </a:cxn>
                  <a:cxn ang="0">
                    <a:pos x="237" y="142"/>
                  </a:cxn>
                  <a:cxn ang="0">
                    <a:pos x="237" y="140"/>
                  </a:cxn>
                  <a:cxn ang="0">
                    <a:pos x="218" y="119"/>
                  </a:cxn>
                  <a:cxn ang="0">
                    <a:pos x="170" y="104"/>
                  </a:cxn>
                  <a:cxn ang="0">
                    <a:pos x="135" y="123"/>
                  </a:cxn>
                  <a:cxn ang="0">
                    <a:pos x="126" y="119"/>
                  </a:cxn>
                  <a:cxn ang="0">
                    <a:pos x="293" y="196"/>
                  </a:cxn>
                </a:cxnLst>
                <a:rect l="0" t="0" r="r" b="b"/>
                <a:pathLst>
                  <a:path w="296" h="430">
                    <a:moveTo>
                      <a:pt x="293" y="196"/>
                    </a:moveTo>
                    <a:cubicBezTo>
                      <a:pt x="222" y="194"/>
                      <a:pt x="147" y="199"/>
                      <a:pt x="114" y="236"/>
                    </a:cubicBezTo>
                    <a:cubicBezTo>
                      <a:pt x="114" y="300"/>
                      <a:pt x="163" y="369"/>
                      <a:pt x="131" y="430"/>
                    </a:cubicBezTo>
                    <a:cubicBezTo>
                      <a:pt x="131" y="430"/>
                      <a:pt x="130" y="430"/>
                      <a:pt x="129" y="430"/>
                    </a:cubicBezTo>
                    <a:cubicBezTo>
                      <a:pt x="107" y="295"/>
                      <a:pt x="0" y="144"/>
                      <a:pt x="237" y="142"/>
                    </a:cubicBezTo>
                    <a:cubicBezTo>
                      <a:pt x="237" y="141"/>
                      <a:pt x="237" y="141"/>
                      <a:pt x="237" y="140"/>
                    </a:cubicBezTo>
                    <a:cubicBezTo>
                      <a:pt x="231" y="133"/>
                      <a:pt x="224" y="126"/>
                      <a:pt x="218" y="119"/>
                    </a:cubicBezTo>
                    <a:cubicBezTo>
                      <a:pt x="202" y="112"/>
                      <a:pt x="196" y="104"/>
                      <a:pt x="170" y="104"/>
                    </a:cubicBezTo>
                    <a:cubicBezTo>
                      <a:pt x="159" y="110"/>
                      <a:pt x="143" y="127"/>
                      <a:pt x="135" y="123"/>
                    </a:cubicBezTo>
                    <a:cubicBezTo>
                      <a:pt x="132" y="122"/>
                      <a:pt x="129" y="120"/>
                      <a:pt x="126" y="119"/>
                    </a:cubicBezTo>
                    <a:cubicBezTo>
                      <a:pt x="179" y="0"/>
                      <a:pt x="296" y="71"/>
                      <a:pt x="293" y="1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32" name="Freeform 30">
                <a:extLst>
                  <a:ext uri="{FF2B5EF4-FFF2-40B4-BE49-F238E27FC236}">
                    <a16:creationId xmlns:a16="http://schemas.microsoft.com/office/drawing/2014/main" id="{D172E4E3-6254-4E46-99C8-E07BF9744B4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545838" y="6134773"/>
                <a:ext cx="749882" cy="298633"/>
              </a:xfrm>
              <a:custGeom>
                <a:avLst/>
                <a:gdLst/>
                <a:ahLst/>
                <a:cxnLst>
                  <a:cxn ang="0">
                    <a:pos x="981" y="334"/>
                  </a:cxn>
                  <a:cxn ang="0">
                    <a:pos x="1113" y="334"/>
                  </a:cxn>
                  <a:cxn ang="0">
                    <a:pos x="1102" y="184"/>
                  </a:cxn>
                  <a:cxn ang="0">
                    <a:pos x="1102" y="188"/>
                  </a:cxn>
                  <a:cxn ang="0">
                    <a:pos x="1136" y="334"/>
                  </a:cxn>
                  <a:cxn ang="0">
                    <a:pos x="1344" y="213"/>
                  </a:cxn>
                  <a:cxn ang="0">
                    <a:pos x="1392" y="390"/>
                  </a:cxn>
                  <a:cxn ang="0">
                    <a:pos x="1253" y="351"/>
                  </a:cxn>
                  <a:cxn ang="0">
                    <a:pos x="1000" y="390"/>
                  </a:cxn>
                  <a:cxn ang="0">
                    <a:pos x="894" y="369"/>
                  </a:cxn>
                  <a:cxn ang="0">
                    <a:pos x="850" y="390"/>
                  </a:cxn>
                  <a:cxn ang="0">
                    <a:pos x="739" y="371"/>
                  </a:cxn>
                  <a:cxn ang="0">
                    <a:pos x="645" y="390"/>
                  </a:cxn>
                  <a:cxn ang="0">
                    <a:pos x="453" y="267"/>
                  </a:cxn>
                  <a:cxn ang="0">
                    <a:pos x="297" y="390"/>
                  </a:cxn>
                  <a:cxn ang="0">
                    <a:pos x="155" y="545"/>
                  </a:cxn>
                  <a:cxn ang="0">
                    <a:pos x="52" y="526"/>
                  </a:cxn>
                  <a:cxn ang="0">
                    <a:pos x="0" y="505"/>
                  </a:cxn>
                  <a:cxn ang="0">
                    <a:pos x="4" y="493"/>
                  </a:cxn>
                  <a:cxn ang="0">
                    <a:pos x="113" y="507"/>
                  </a:cxn>
                  <a:cxn ang="0">
                    <a:pos x="272" y="326"/>
                  </a:cxn>
                  <a:cxn ang="0">
                    <a:pos x="226" y="252"/>
                  </a:cxn>
                  <a:cxn ang="0">
                    <a:pos x="246" y="202"/>
                  </a:cxn>
                  <a:cxn ang="0">
                    <a:pos x="257" y="211"/>
                  </a:cxn>
                  <a:cxn ang="0">
                    <a:pos x="297" y="334"/>
                  </a:cxn>
                  <a:cxn ang="0">
                    <a:pos x="424" y="302"/>
                  </a:cxn>
                  <a:cxn ang="0">
                    <a:pos x="384" y="221"/>
                  </a:cxn>
                  <a:cxn ang="0">
                    <a:pos x="376" y="230"/>
                  </a:cxn>
                  <a:cxn ang="0">
                    <a:pos x="318" y="181"/>
                  </a:cxn>
                  <a:cxn ang="0">
                    <a:pos x="522" y="0"/>
                  </a:cxn>
                  <a:cxn ang="0">
                    <a:pos x="522" y="56"/>
                  </a:cxn>
                  <a:cxn ang="0">
                    <a:pos x="359" y="121"/>
                  </a:cxn>
                  <a:cxn ang="0">
                    <a:pos x="420" y="177"/>
                  </a:cxn>
                  <a:cxn ang="0">
                    <a:pos x="582" y="334"/>
                  </a:cxn>
                  <a:cxn ang="0">
                    <a:pos x="712" y="328"/>
                  </a:cxn>
                  <a:cxn ang="0">
                    <a:pos x="731" y="242"/>
                  </a:cxn>
                  <a:cxn ang="0">
                    <a:pos x="735" y="244"/>
                  </a:cxn>
                  <a:cxn ang="0">
                    <a:pos x="825" y="334"/>
                  </a:cxn>
                  <a:cxn ang="0">
                    <a:pos x="866" y="328"/>
                  </a:cxn>
                  <a:cxn ang="0">
                    <a:pos x="885" y="242"/>
                  </a:cxn>
                  <a:cxn ang="0">
                    <a:pos x="887" y="246"/>
                  </a:cxn>
                  <a:cxn ang="0">
                    <a:pos x="954" y="332"/>
                  </a:cxn>
                  <a:cxn ang="0">
                    <a:pos x="935" y="257"/>
                  </a:cxn>
                  <a:cxn ang="0">
                    <a:pos x="956" y="221"/>
                  </a:cxn>
                  <a:cxn ang="0">
                    <a:pos x="958" y="221"/>
                  </a:cxn>
                  <a:cxn ang="0">
                    <a:pos x="981" y="334"/>
                  </a:cxn>
                  <a:cxn ang="0">
                    <a:pos x="1357" y="330"/>
                  </a:cxn>
                  <a:cxn ang="0">
                    <a:pos x="1324" y="259"/>
                  </a:cxn>
                  <a:cxn ang="0">
                    <a:pos x="1284" y="298"/>
                  </a:cxn>
                  <a:cxn ang="0">
                    <a:pos x="1357" y="330"/>
                  </a:cxn>
                </a:cxnLst>
                <a:rect l="0" t="0" r="r" b="b"/>
                <a:pathLst>
                  <a:path w="1392" h="554">
                    <a:moveTo>
                      <a:pt x="981" y="334"/>
                    </a:moveTo>
                    <a:cubicBezTo>
                      <a:pt x="1025" y="334"/>
                      <a:pt x="1069" y="334"/>
                      <a:pt x="1113" y="334"/>
                    </a:cubicBezTo>
                    <a:cubicBezTo>
                      <a:pt x="1113" y="258"/>
                      <a:pt x="1048" y="238"/>
                      <a:pt x="1102" y="184"/>
                    </a:cubicBezTo>
                    <a:cubicBezTo>
                      <a:pt x="1102" y="186"/>
                      <a:pt x="1102" y="187"/>
                      <a:pt x="1102" y="188"/>
                    </a:cubicBezTo>
                    <a:cubicBezTo>
                      <a:pt x="1136" y="217"/>
                      <a:pt x="1137" y="270"/>
                      <a:pt x="1136" y="334"/>
                    </a:cubicBezTo>
                    <a:cubicBezTo>
                      <a:pt x="1259" y="335"/>
                      <a:pt x="1246" y="228"/>
                      <a:pt x="1344" y="213"/>
                    </a:cubicBezTo>
                    <a:cubicBezTo>
                      <a:pt x="1367" y="281"/>
                      <a:pt x="1392" y="283"/>
                      <a:pt x="1392" y="390"/>
                    </a:cubicBezTo>
                    <a:cubicBezTo>
                      <a:pt x="1314" y="391"/>
                      <a:pt x="1302" y="366"/>
                      <a:pt x="1253" y="351"/>
                    </a:cubicBezTo>
                    <a:cubicBezTo>
                      <a:pt x="1213" y="406"/>
                      <a:pt x="1094" y="390"/>
                      <a:pt x="1000" y="390"/>
                    </a:cubicBezTo>
                    <a:cubicBezTo>
                      <a:pt x="959" y="390"/>
                      <a:pt x="910" y="394"/>
                      <a:pt x="894" y="369"/>
                    </a:cubicBezTo>
                    <a:cubicBezTo>
                      <a:pt x="881" y="377"/>
                      <a:pt x="869" y="386"/>
                      <a:pt x="850" y="390"/>
                    </a:cubicBezTo>
                    <a:cubicBezTo>
                      <a:pt x="805" y="400"/>
                      <a:pt x="763" y="383"/>
                      <a:pt x="739" y="371"/>
                    </a:cubicBezTo>
                    <a:cubicBezTo>
                      <a:pt x="714" y="387"/>
                      <a:pt x="690" y="390"/>
                      <a:pt x="645" y="390"/>
                    </a:cubicBezTo>
                    <a:cubicBezTo>
                      <a:pt x="509" y="390"/>
                      <a:pt x="525" y="322"/>
                      <a:pt x="453" y="267"/>
                    </a:cubicBezTo>
                    <a:cubicBezTo>
                      <a:pt x="454" y="357"/>
                      <a:pt x="389" y="392"/>
                      <a:pt x="297" y="390"/>
                    </a:cubicBezTo>
                    <a:cubicBezTo>
                      <a:pt x="298" y="458"/>
                      <a:pt x="211" y="533"/>
                      <a:pt x="155" y="545"/>
                    </a:cubicBezTo>
                    <a:cubicBezTo>
                      <a:pt x="115" y="554"/>
                      <a:pt x="77" y="536"/>
                      <a:pt x="52" y="526"/>
                    </a:cubicBezTo>
                    <a:cubicBezTo>
                      <a:pt x="34" y="519"/>
                      <a:pt x="17" y="512"/>
                      <a:pt x="0" y="505"/>
                    </a:cubicBezTo>
                    <a:cubicBezTo>
                      <a:pt x="1" y="501"/>
                      <a:pt x="2" y="497"/>
                      <a:pt x="4" y="493"/>
                    </a:cubicBezTo>
                    <a:cubicBezTo>
                      <a:pt x="31" y="502"/>
                      <a:pt x="76" y="515"/>
                      <a:pt x="113" y="507"/>
                    </a:cubicBezTo>
                    <a:cubicBezTo>
                      <a:pt x="179" y="493"/>
                      <a:pt x="290" y="419"/>
                      <a:pt x="272" y="326"/>
                    </a:cubicBezTo>
                    <a:cubicBezTo>
                      <a:pt x="267" y="297"/>
                      <a:pt x="242" y="272"/>
                      <a:pt x="226" y="252"/>
                    </a:cubicBezTo>
                    <a:cubicBezTo>
                      <a:pt x="233" y="235"/>
                      <a:pt x="239" y="218"/>
                      <a:pt x="246" y="202"/>
                    </a:cubicBezTo>
                    <a:cubicBezTo>
                      <a:pt x="249" y="205"/>
                      <a:pt x="253" y="208"/>
                      <a:pt x="257" y="211"/>
                    </a:cubicBezTo>
                    <a:cubicBezTo>
                      <a:pt x="276" y="251"/>
                      <a:pt x="297" y="267"/>
                      <a:pt x="297" y="334"/>
                    </a:cubicBezTo>
                    <a:cubicBezTo>
                      <a:pt x="347" y="336"/>
                      <a:pt x="404" y="329"/>
                      <a:pt x="424" y="302"/>
                    </a:cubicBezTo>
                    <a:cubicBezTo>
                      <a:pt x="451" y="266"/>
                      <a:pt x="412" y="228"/>
                      <a:pt x="384" y="221"/>
                    </a:cubicBezTo>
                    <a:cubicBezTo>
                      <a:pt x="381" y="224"/>
                      <a:pt x="379" y="227"/>
                      <a:pt x="376" y="230"/>
                    </a:cubicBezTo>
                    <a:cubicBezTo>
                      <a:pt x="354" y="217"/>
                      <a:pt x="335" y="200"/>
                      <a:pt x="318" y="181"/>
                    </a:cubicBezTo>
                    <a:cubicBezTo>
                      <a:pt x="317" y="59"/>
                      <a:pt x="430" y="25"/>
                      <a:pt x="522" y="0"/>
                    </a:cubicBezTo>
                    <a:cubicBezTo>
                      <a:pt x="522" y="19"/>
                      <a:pt x="522" y="37"/>
                      <a:pt x="522" y="56"/>
                    </a:cubicBezTo>
                    <a:cubicBezTo>
                      <a:pt x="482" y="65"/>
                      <a:pt x="381" y="95"/>
                      <a:pt x="359" y="121"/>
                    </a:cubicBezTo>
                    <a:cubicBezTo>
                      <a:pt x="364" y="147"/>
                      <a:pt x="402" y="162"/>
                      <a:pt x="420" y="177"/>
                    </a:cubicBezTo>
                    <a:cubicBezTo>
                      <a:pt x="460" y="207"/>
                      <a:pt x="546" y="325"/>
                      <a:pt x="582" y="334"/>
                    </a:cubicBezTo>
                    <a:cubicBezTo>
                      <a:pt x="603" y="340"/>
                      <a:pt x="701" y="336"/>
                      <a:pt x="712" y="328"/>
                    </a:cubicBezTo>
                    <a:cubicBezTo>
                      <a:pt x="729" y="317"/>
                      <a:pt x="723" y="263"/>
                      <a:pt x="731" y="242"/>
                    </a:cubicBezTo>
                    <a:cubicBezTo>
                      <a:pt x="733" y="243"/>
                      <a:pt x="734" y="243"/>
                      <a:pt x="735" y="244"/>
                    </a:cubicBezTo>
                    <a:cubicBezTo>
                      <a:pt x="743" y="294"/>
                      <a:pt x="764" y="334"/>
                      <a:pt x="825" y="334"/>
                    </a:cubicBezTo>
                    <a:cubicBezTo>
                      <a:pt x="841" y="334"/>
                      <a:pt x="856" y="335"/>
                      <a:pt x="866" y="328"/>
                    </a:cubicBezTo>
                    <a:cubicBezTo>
                      <a:pt x="883" y="317"/>
                      <a:pt x="877" y="263"/>
                      <a:pt x="885" y="242"/>
                    </a:cubicBezTo>
                    <a:cubicBezTo>
                      <a:pt x="885" y="243"/>
                      <a:pt x="886" y="245"/>
                      <a:pt x="887" y="246"/>
                    </a:cubicBezTo>
                    <a:cubicBezTo>
                      <a:pt x="899" y="274"/>
                      <a:pt x="903" y="354"/>
                      <a:pt x="954" y="332"/>
                    </a:cubicBezTo>
                    <a:cubicBezTo>
                      <a:pt x="983" y="318"/>
                      <a:pt x="946" y="266"/>
                      <a:pt x="935" y="257"/>
                    </a:cubicBezTo>
                    <a:cubicBezTo>
                      <a:pt x="942" y="245"/>
                      <a:pt x="949" y="233"/>
                      <a:pt x="956" y="221"/>
                    </a:cubicBezTo>
                    <a:cubicBezTo>
                      <a:pt x="957" y="221"/>
                      <a:pt x="957" y="221"/>
                      <a:pt x="958" y="221"/>
                    </a:cubicBezTo>
                    <a:cubicBezTo>
                      <a:pt x="970" y="255"/>
                      <a:pt x="981" y="280"/>
                      <a:pt x="981" y="334"/>
                    </a:cubicBezTo>
                    <a:close/>
                    <a:moveTo>
                      <a:pt x="1357" y="330"/>
                    </a:moveTo>
                    <a:cubicBezTo>
                      <a:pt x="1356" y="303"/>
                      <a:pt x="1340" y="274"/>
                      <a:pt x="1324" y="259"/>
                    </a:cubicBezTo>
                    <a:cubicBezTo>
                      <a:pt x="1311" y="262"/>
                      <a:pt x="1274" y="291"/>
                      <a:pt x="1284" y="298"/>
                    </a:cubicBezTo>
                    <a:cubicBezTo>
                      <a:pt x="1298" y="316"/>
                      <a:pt x="1327" y="329"/>
                      <a:pt x="1357" y="3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4B3CD8-AECF-4B45-BD84-11C88307BDC6}"/>
                </a:ext>
              </a:extLst>
            </p:cNvPr>
            <p:cNvGrpSpPr/>
            <p:nvPr/>
          </p:nvGrpSpPr>
          <p:grpSpPr bwMode="black">
            <a:xfrm>
              <a:off x="7910530" y="4706745"/>
              <a:ext cx="712165" cy="180546"/>
              <a:chOff x="420233" y="6191684"/>
              <a:chExt cx="714879" cy="187513"/>
            </a:xfrm>
            <a:grpFill/>
            <a:effectLst/>
          </p:grpSpPr>
          <p:sp>
            <p:nvSpPr>
              <p:cNvPr id="114" name="Freeform 20">
                <a:extLst>
                  <a:ext uri="{FF2B5EF4-FFF2-40B4-BE49-F238E27FC236}">
                    <a16:creationId xmlns:a16="http://schemas.microsoft.com/office/drawing/2014/main" id="{BFAD4EB4-6882-417F-AA79-E704175F43B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0233" y="6223203"/>
                <a:ext cx="114883" cy="155994"/>
              </a:xfrm>
              <a:custGeom>
                <a:avLst/>
                <a:gdLst/>
                <a:ahLst/>
                <a:cxnLst>
                  <a:cxn ang="0">
                    <a:pos x="253" y="323"/>
                  </a:cxn>
                  <a:cxn ang="0">
                    <a:pos x="253" y="271"/>
                  </a:cxn>
                  <a:cxn ang="0">
                    <a:pos x="214" y="289"/>
                  </a:cxn>
                  <a:cxn ang="0">
                    <a:pos x="168" y="295"/>
                  </a:cxn>
                  <a:cxn ang="0">
                    <a:pos x="123" y="286"/>
                  </a:cxn>
                  <a:cxn ang="0">
                    <a:pos x="88" y="263"/>
                  </a:cxn>
                  <a:cxn ang="0">
                    <a:pos x="66" y="225"/>
                  </a:cxn>
                  <a:cxn ang="0">
                    <a:pos x="58" y="175"/>
                  </a:cxn>
                  <a:cxn ang="0">
                    <a:pos x="67" y="121"/>
                  </a:cxn>
                  <a:cxn ang="0">
                    <a:pos x="92" y="82"/>
                  </a:cxn>
                  <a:cxn ang="0">
                    <a:pos x="129" y="57"/>
                  </a:cxn>
                  <a:cxn ang="0">
                    <a:pos x="174" y="49"/>
                  </a:cxn>
                  <a:cxn ang="0">
                    <a:pos x="216" y="55"/>
                  </a:cxn>
                  <a:cxn ang="0">
                    <a:pos x="253" y="70"/>
                  </a:cxn>
                  <a:cxn ang="0">
                    <a:pos x="253" y="14"/>
                  </a:cxn>
                  <a:cxn ang="0">
                    <a:pos x="238" y="8"/>
                  </a:cxn>
                  <a:cxn ang="0">
                    <a:pos x="218" y="4"/>
                  </a:cxn>
                  <a:cxn ang="0">
                    <a:pos x="196" y="1"/>
                  </a:cxn>
                  <a:cxn ang="0">
                    <a:pos x="173" y="0"/>
                  </a:cxn>
                  <a:cxn ang="0">
                    <a:pos x="105" y="13"/>
                  </a:cxn>
                  <a:cxn ang="0">
                    <a:pos x="50" y="48"/>
                  </a:cxn>
                  <a:cxn ang="0">
                    <a:pos x="13" y="105"/>
                  </a:cxn>
                  <a:cxn ang="0">
                    <a:pos x="0" y="178"/>
                  </a:cxn>
                  <a:cxn ang="0">
                    <a:pos x="10" y="244"/>
                  </a:cxn>
                  <a:cxn ang="0">
                    <a:pos x="41" y="297"/>
                  </a:cxn>
                  <a:cxn ang="0">
                    <a:pos x="91" y="331"/>
                  </a:cxn>
                  <a:cxn ang="0">
                    <a:pos x="159" y="343"/>
                  </a:cxn>
                  <a:cxn ang="0">
                    <a:pos x="185" y="342"/>
                  </a:cxn>
                  <a:cxn ang="0">
                    <a:pos x="211" y="338"/>
                  </a:cxn>
                  <a:cxn ang="0">
                    <a:pos x="234" y="332"/>
                  </a:cxn>
                  <a:cxn ang="0">
                    <a:pos x="253" y="323"/>
                  </a:cxn>
                </a:cxnLst>
                <a:rect l="0" t="0" r="r" b="b"/>
                <a:pathLst>
                  <a:path w="253" h="343">
                    <a:moveTo>
                      <a:pt x="253" y="323"/>
                    </a:moveTo>
                    <a:cubicBezTo>
                      <a:pt x="253" y="271"/>
                      <a:pt x="253" y="271"/>
                      <a:pt x="253" y="271"/>
                    </a:cubicBezTo>
                    <a:cubicBezTo>
                      <a:pt x="241" y="279"/>
                      <a:pt x="228" y="285"/>
                      <a:pt x="214" y="289"/>
                    </a:cubicBezTo>
                    <a:cubicBezTo>
                      <a:pt x="200" y="293"/>
                      <a:pt x="184" y="295"/>
                      <a:pt x="168" y="295"/>
                    </a:cubicBezTo>
                    <a:cubicBezTo>
                      <a:pt x="151" y="295"/>
                      <a:pt x="136" y="292"/>
                      <a:pt x="123" y="286"/>
                    </a:cubicBezTo>
                    <a:cubicBezTo>
                      <a:pt x="109" y="281"/>
                      <a:pt x="98" y="273"/>
                      <a:pt x="88" y="263"/>
                    </a:cubicBezTo>
                    <a:cubicBezTo>
                      <a:pt x="78" y="252"/>
                      <a:pt x="71" y="240"/>
                      <a:pt x="66" y="225"/>
                    </a:cubicBezTo>
                    <a:cubicBezTo>
                      <a:pt x="60" y="210"/>
                      <a:pt x="58" y="194"/>
                      <a:pt x="58" y="175"/>
                    </a:cubicBezTo>
                    <a:cubicBezTo>
                      <a:pt x="58" y="155"/>
                      <a:pt x="61" y="137"/>
                      <a:pt x="67" y="121"/>
                    </a:cubicBezTo>
                    <a:cubicBezTo>
                      <a:pt x="73" y="106"/>
                      <a:pt x="81" y="92"/>
                      <a:pt x="92" y="82"/>
                    </a:cubicBezTo>
                    <a:cubicBezTo>
                      <a:pt x="102" y="71"/>
                      <a:pt x="114" y="63"/>
                      <a:pt x="129" y="57"/>
                    </a:cubicBezTo>
                    <a:cubicBezTo>
                      <a:pt x="143" y="52"/>
                      <a:pt x="158" y="49"/>
                      <a:pt x="174" y="49"/>
                    </a:cubicBezTo>
                    <a:cubicBezTo>
                      <a:pt x="189" y="49"/>
                      <a:pt x="203" y="51"/>
                      <a:pt x="216" y="55"/>
                    </a:cubicBezTo>
                    <a:cubicBezTo>
                      <a:pt x="230" y="58"/>
                      <a:pt x="242" y="63"/>
                      <a:pt x="253" y="70"/>
                    </a:cubicBezTo>
                    <a:cubicBezTo>
                      <a:pt x="253" y="14"/>
                      <a:pt x="253" y="14"/>
                      <a:pt x="253" y="14"/>
                    </a:cubicBezTo>
                    <a:cubicBezTo>
                      <a:pt x="249" y="12"/>
                      <a:pt x="244" y="10"/>
                      <a:pt x="238" y="8"/>
                    </a:cubicBezTo>
                    <a:cubicBezTo>
                      <a:pt x="232" y="7"/>
                      <a:pt x="225" y="5"/>
                      <a:pt x="218" y="4"/>
                    </a:cubicBezTo>
                    <a:cubicBezTo>
                      <a:pt x="211" y="3"/>
                      <a:pt x="204" y="2"/>
                      <a:pt x="196" y="1"/>
                    </a:cubicBezTo>
                    <a:cubicBezTo>
                      <a:pt x="188" y="1"/>
                      <a:pt x="180" y="0"/>
                      <a:pt x="173" y="0"/>
                    </a:cubicBezTo>
                    <a:cubicBezTo>
                      <a:pt x="149" y="0"/>
                      <a:pt x="126" y="5"/>
                      <a:pt x="105" y="13"/>
                    </a:cubicBezTo>
                    <a:cubicBezTo>
                      <a:pt x="84" y="21"/>
                      <a:pt x="66" y="33"/>
                      <a:pt x="50" y="48"/>
                    </a:cubicBezTo>
                    <a:cubicBezTo>
                      <a:pt x="35" y="64"/>
                      <a:pt x="22" y="83"/>
                      <a:pt x="13" y="105"/>
                    </a:cubicBezTo>
                    <a:cubicBezTo>
                      <a:pt x="4" y="127"/>
                      <a:pt x="0" y="151"/>
                      <a:pt x="0" y="178"/>
                    </a:cubicBezTo>
                    <a:cubicBezTo>
                      <a:pt x="0" y="202"/>
                      <a:pt x="3" y="224"/>
                      <a:pt x="10" y="244"/>
                    </a:cubicBezTo>
                    <a:cubicBezTo>
                      <a:pt x="18" y="265"/>
                      <a:pt x="28" y="282"/>
                      <a:pt x="41" y="297"/>
                    </a:cubicBezTo>
                    <a:cubicBezTo>
                      <a:pt x="55" y="311"/>
                      <a:pt x="72" y="323"/>
                      <a:pt x="91" y="331"/>
                    </a:cubicBezTo>
                    <a:cubicBezTo>
                      <a:pt x="111" y="339"/>
                      <a:pt x="134" y="343"/>
                      <a:pt x="159" y="343"/>
                    </a:cubicBezTo>
                    <a:cubicBezTo>
                      <a:pt x="168" y="343"/>
                      <a:pt x="176" y="343"/>
                      <a:pt x="185" y="342"/>
                    </a:cubicBezTo>
                    <a:cubicBezTo>
                      <a:pt x="194" y="341"/>
                      <a:pt x="203" y="340"/>
                      <a:pt x="211" y="338"/>
                    </a:cubicBezTo>
                    <a:cubicBezTo>
                      <a:pt x="219" y="336"/>
                      <a:pt x="227" y="334"/>
                      <a:pt x="234" y="332"/>
                    </a:cubicBezTo>
                    <a:cubicBezTo>
                      <a:pt x="241" y="329"/>
                      <a:pt x="248" y="327"/>
                      <a:pt x="253" y="3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461DA06C-29B8-4E6F-99B4-6EAF6862D3B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9820" y="6266369"/>
                <a:ext cx="160334" cy="110544"/>
              </a:xfrm>
              <a:custGeom>
                <a:avLst/>
                <a:gdLst/>
                <a:ahLst/>
                <a:cxnLst>
                  <a:cxn ang="0">
                    <a:pos x="353" y="243"/>
                  </a:cxn>
                  <a:cxn ang="0">
                    <a:pos x="353" y="96"/>
                  </a:cxn>
                  <a:cxn ang="0">
                    <a:pos x="333" y="23"/>
                  </a:cxn>
                  <a:cxn ang="0">
                    <a:pos x="276" y="0"/>
                  </a:cxn>
                  <a:cxn ang="0">
                    <a:pos x="230" y="11"/>
                  </a:cxn>
                  <a:cxn ang="0">
                    <a:pos x="196" y="46"/>
                  </a:cxn>
                  <a:cxn ang="0">
                    <a:pos x="186" y="27"/>
                  </a:cxn>
                  <a:cxn ang="0">
                    <a:pos x="171" y="12"/>
                  </a:cxn>
                  <a:cxn ang="0">
                    <a:pos x="152" y="3"/>
                  </a:cxn>
                  <a:cxn ang="0">
                    <a:pos x="129" y="0"/>
                  </a:cxn>
                  <a:cxn ang="0">
                    <a:pos x="86" y="11"/>
                  </a:cxn>
                  <a:cxn ang="0">
                    <a:pos x="54" y="42"/>
                  </a:cxn>
                  <a:cxn ang="0">
                    <a:pos x="53" y="42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10"/>
                  </a:cxn>
                  <a:cxn ang="0">
                    <a:pos x="57" y="82"/>
                  </a:cxn>
                  <a:cxn ang="0">
                    <a:pos x="67" y="61"/>
                  </a:cxn>
                  <a:cxn ang="0">
                    <a:pos x="83" y="48"/>
                  </a:cxn>
                  <a:cxn ang="0">
                    <a:pos x="103" y="44"/>
                  </a:cxn>
                  <a:cxn ang="0">
                    <a:pos x="122" y="47"/>
                  </a:cxn>
                  <a:cxn ang="0">
                    <a:pos x="137" y="57"/>
                  </a:cxn>
                  <a:cxn ang="0">
                    <a:pos x="146" y="76"/>
                  </a:cxn>
                  <a:cxn ang="0">
                    <a:pos x="149" y="104"/>
                  </a:cxn>
                  <a:cxn ang="0">
                    <a:pos x="149" y="243"/>
                  </a:cxn>
                  <a:cxn ang="0">
                    <a:pos x="203" y="243"/>
                  </a:cxn>
                  <a:cxn ang="0">
                    <a:pos x="203" y="110"/>
                  </a:cxn>
                  <a:cxn ang="0">
                    <a:pos x="207" y="84"/>
                  </a:cxn>
                  <a:cxn ang="0">
                    <a:pos x="217" y="63"/>
                  </a:cxn>
                  <a:cxn ang="0">
                    <a:pos x="233" y="49"/>
                  </a:cxn>
                  <a:cxn ang="0">
                    <a:pos x="253" y="44"/>
                  </a:cxn>
                  <a:cxn ang="0">
                    <a:pos x="272" y="47"/>
                  </a:cxn>
                  <a:cxn ang="0">
                    <a:pos x="287" y="57"/>
                  </a:cxn>
                  <a:cxn ang="0">
                    <a:pos x="296" y="77"/>
                  </a:cxn>
                  <a:cxn ang="0">
                    <a:pos x="300" y="109"/>
                  </a:cxn>
                  <a:cxn ang="0">
                    <a:pos x="300" y="243"/>
                  </a:cxn>
                  <a:cxn ang="0">
                    <a:pos x="353" y="243"/>
                  </a:cxn>
                </a:cxnLst>
                <a:rect l="0" t="0" r="r" b="b"/>
                <a:pathLst>
                  <a:path w="353" h="243">
                    <a:moveTo>
                      <a:pt x="353" y="243"/>
                    </a:moveTo>
                    <a:cubicBezTo>
                      <a:pt x="353" y="96"/>
                      <a:pt x="353" y="96"/>
                      <a:pt x="353" y="96"/>
                    </a:cubicBezTo>
                    <a:cubicBezTo>
                      <a:pt x="353" y="63"/>
                      <a:pt x="347" y="38"/>
                      <a:pt x="333" y="23"/>
                    </a:cubicBezTo>
                    <a:cubicBezTo>
                      <a:pt x="320" y="8"/>
                      <a:pt x="301" y="0"/>
                      <a:pt x="276" y="0"/>
                    </a:cubicBezTo>
                    <a:cubicBezTo>
                      <a:pt x="259" y="0"/>
                      <a:pt x="243" y="4"/>
                      <a:pt x="230" y="11"/>
                    </a:cubicBezTo>
                    <a:cubicBezTo>
                      <a:pt x="217" y="18"/>
                      <a:pt x="206" y="30"/>
                      <a:pt x="196" y="46"/>
                    </a:cubicBezTo>
                    <a:cubicBezTo>
                      <a:pt x="194" y="39"/>
                      <a:pt x="191" y="33"/>
                      <a:pt x="186" y="27"/>
                    </a:cubicBezTo>
                    <a:cubicBezTo>
                      <a:pt x="182" y="21"/>
                      <a:pt x="177" y="16"/>
                      <a:pt x="171" y="12"/>
                    </a:cubicBezTo>
                    <a:cubicBezTo>
                      <a:pt x="165" y="8"/>
                      <a:pt x="159" y="5"/>
                      <a:pt x="152" y="3"/>
                    </a:cubicBezTo>
                    <a:cubicBezTo>
                      <a:pt x="145" y="1"/>
                      <a:pt x="137" y="0"/>
                      <a:pt x="129" y="0"/>
                    </a:cubicBezTo>
                    <a:cubicBezTo>
                      <a:pt x="113" y="0"/>
                      <a:pt x="98" y="4"/>
                      <a:pt x="86" y="11"/>
                    </a:cubicBezTo>
                    <a:cubicBezTo>
                      <a:pt x="73" y="18"/>
                      <a:pt x="62" y="28"/>
                      <a:pt x="54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3" y="67"/>
                      <a:pt x="67" y="61"/>
                    </a:cubicBezTo>
                    <a:cubicBezTo>
                      <a:pt x="72" y="56"/>
                      <a:pt x="77" y="51"/>
                      <a:pt x="83" y="48"/>
                    </a:cubicBezTo>
                    <a:cubicBezTo>
                      <a:pt x="89" y="45"/>
                      <a:pt x="96" y="44"/>
                      <a:pt x="103" y="44"/>
                    </a:cubicBezTo>
                    <a:cubicBezTo>
                      <a:pt x="110" y="44"/>
                      <a:pt x="116" y="45"/>
                      <a:pt x="122" y="47"/>
                    </a:cubicBezTo>
                    <a:cubicBezTo>
                      <a:pt x="128" y="49"/>
                      <a:pt x="133" y="53"/>
                      <a:pt x="137" y="57"/>
                    </a:cubicBezTo>
                    <a:cubicBezTo>
                      <a:pt x="141" y="62"/>
                      <a:pt x="144" y="68"/>
                      <a:pt x="146" y="76"/>
                    </a:cubicBezTo>
                    <a:cubicBezTo>
                      <a:pt x="148" y="84"/>
                      <a:pt x="149" y="93"/>
                      <a:pt x="149" y="104"/>
                    </a:cubicBezTo>
                    <a:cubicBezTo>
                      <a:pt x="149" y="243"/>
                      <a:pt x="149" y="243"/>
                      <a:pt x="149" y="243"/>
                    </a:cubicBezTo>
                    <a:cubicBezTo>
                      <a:pt x="203" y="243"/>
                      <a:pt x="203" y="243"/>
                      <a:pt x="203" y="243"/>
                    </a:cubicBezTo>
                    <a:cubicBezTo>
                      <a:pt x="203" y="110"/>
                      <a:pt x="203" y="110"/>
                      <a:pt x="203" y="110"/>
                    </a:cubicBezTo>
                    <a:cubicBezTo>
                      <a:pt x="203" y="101"/>
                      <a:pt x="204" y="92"/>
                      <a:pt x="207" y="84"/>
                    </a:cubicBezTo>
                    <a:cubicBezTo>
                      <a:pt x="209" y="76"/>
                      <a:pt x="212" y="69"/>
                      <a:pt x="217" y="63"/>
                    </a:cubicBezTo>
                    <a:cubicBezTo>
                      <a:pt x="221" y="57"/>
                      <a:pt x="227" y="53"/>
                      <a:pt x="233" y="49"/>
                    </a:cubicBezTo>
                    <a:cubicBezTo>
                      <a:pt x="239" y="45"/>
                      <a:pt x="245" y="44"/>
                      <a:pt x="253" y="44"/>
                    </a:cubicBezTo>
                    <a:cubicBezTo>
                      <a:pt x="260" y="44"/>
                      <a:pt x="267" y="45"/>
                      <a:pt x="272" y="47"/>
                    </a:cubicBezTo>
                    <a:cubicBezTo>
                      <a:pt x="278" y="48"/>
                      <a:pt x="283" y="52"/>
                      <a:pt x="287" y="57"/>
                    </a:cubicBezTo>
                    <a:cubicBezTo>
                      <a:pt x="291" y="62"/>
                      <a:pt x="294" y="68"/>
                      <a:pt x="296" y="77"/>
                    </a:cubicBezTo>
                    <a:cubicBezTo>
                      <a:pt x="298" y="85"/>
                      <a:pt x="300" y="96"/>
                      <a:pt x="300" y="109"/>
                    </a:cubicBezTo>
                    <a:cubicBezTo>
                      <a:pt x="300" y="243"/>
                      <a:pt x="300" y="243"/>
                      <a:pt x="300" y="243"/>
                    </a:cubicBezTo>
                    <a:lnTo>
                      <a:pt x="353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9BEC1B67-13B5-461A-8E8A-1A34C34F2E1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43" y="6266369"/>
                <a:ext cx="95469" cy="110544"/>
              </a:xfrm>
              <a:custGeom>
                <a:avLst/>
                <a:gdLst/>
                <a:ahLst/>
                <a:cxnLst>
                  <a:cxn ang="0">
                    <a:pos x="210" y="243"/>
                  </a:cxn>
                  <a:cxn ang="0">
                    <a:pos x="210" y="97"/>
                  </a:cxn>
                  <a:cxn ang="0">
                    <a:pos x="189" y="24"/>
                  </a:cxn>
                  <a:cxn ang="0">
                    <a:pos x="131" y="0"/>
                  </a:cxn>
                  <a:cxn ang="0">
                    <a:pos x="88" y="10"/>
                  </a:cxn>
                  <a:cxn ang="0">
                    <a:pos x="54" y="44"/>
                  </a:cxn>
                  <a:cxn ang="0">
                    <a:pos x="53" y="44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08"/>
                  </a:cxn>
                  <a:cxn ang="0">
                    <a:pos x="57" y="82"/>
                  </a:cxn>
                  <a:cxn ang="0">
                    <a:pos x="69" y="62"/>
                  </a:cxn>
                  <a:cxn ang="0">
                    <a:pos x="87" y="48"/>
                  </a:cxn>
                  <a:cxn ang="0">
                    <a:pos x="109" y="44"/>
                  </a:cxn>
                  <a:cxn ang="0">
                    <a:pos x="145" y="60"/>
                  </a:cxn>
                  <a:cxn ang="0">
                    <a:pos x="156" y="110"/>
                  </a:cxn>
                  <a:cxn ang="0">
                    <a:pos x="156" y="243"/>
                  </a:cxn>
                  <a:cxn ang="0">
                    <a:pos x="210" y="243"/>
                  </a:cxn>
                </a:cxnLst>
                <a:rect l="0" t="0" r="r" b="b"/>
                <a:pathLst>
                  <a:path w="210" h="243">
                    <a:moveTo>
                      <a:pt x="210" y="243"/>
                    </a:moveTo>
                    <a:cubicBezTo>
                      <a:pt x="210" y="97"/>
                      <a:pt x="210" y="97"/>
                      <a:pt x="210" y="97"/>
                    </a:cubicBezTo>
                    <a:cubicBezTo>
                      <a:pt x="210" y="64"/>
                      <a:pt x="203" y="40"/>
                      <a:pt x="189" y="24"/>
                    </a:cubicBezTo>
                    <a:cubicBezTo>
                      <a:pt x="175" y="8"/>
                      <a:pt x="156" y="0"/>
                      <a:pt x="131" y="0"/>
                    </a:cubicBezTo>
                    <a:cubicBezTo>
                      <a:pt x="115" y="0"/>
                      <a:pt x="100" y="3"/>
                      <a:pt x="88" y="10"/>
                    </a:cubicBezTo>
                    <a:cubicBezTo>
                      <a:pt x="75" y="17"/>
                      <a:pt x="63" y="28"/>
                      <a:pt x="54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4" y="67"/>
                      <a:pt x="69" y="62"/>
                    </a:cubicBezTo>
                    <a:cubicBezTo>
                      <a:pt x="74" y="56"/>
                      <a:pt x="80" y="52"/>
                      <a:pt x="87" y="48"/>
                    </a:cubicBezTo>
                    <a:cubicBezTo>
                      <a:pt x="94" y="45"/>
                      <a:pt x="101" y="44"/>
                      <a:pt x="109" y="44"/>
                    </a:cubicBezTo>
                    <a:cubicBezTo>
                      <a:pt x="126" y="44"/>
                      <a:pt x="138" y="49"/>
                      <a:pt x="145" y="60"/>
                    </a:cubicBezTo>
                    <a:cubicBezTo>
                      <a:pt x="153" y="71"/>
                      <a:pt x="156" y="87"/>
                      <a:pt x="156" y="110"/>
                    </a:cubicBezTo>
                    <a:cubicBezTo>
                      <a:pt x="156" y="243"/>
                      <a:pt x="156" y="243"/>
                      <a:pt x="156" y="243"/>
                    </a:cubicBezTo>
                    <a:lnTo>
                      <a:pt x="210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7" name="Freeform 25">
                <a:extLst>
                  <a:ext uri="{FF2B5EF4-FFF2-40B4-BE49-F238E27FC236}">
                    <a16:creationId xmlns:a16="http://schemas.microsoft.com/office/drawing/2014/main" id="{535E6863-C3EB-426D-92F3-8F6499F94A0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1629" y="6191684"/>
                <a:ext cx="37229" cy="2877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63" y="0"/>
                  </a:cxn>
                  <a:cxn ang="0">
                    <a:pos x="63" y="126"/>
                  </a:cxn>
                  <a:cxn ang="0">
                    <a:pos x="0" y="126"/>
                  </a:cxn>
                  <a:cxn ang="0">
                    <a:pos x="53" y="0"/>
                  </a:cxn>
                </a:cxnLst>
                <a:rect l="0" t="0" r="r" b="b"/>
                <a:pathLst>
                  <a:path w="163" h="126">
                    <a:moveTo>
                      <a:pt x="53" y="0"/>
                    </a:moveTo>
                    <a:lnTo>
                      <a:pt x="163" y="0"/>
                    </a:lnTo>
                    <a:lnTo>
                      <a:pt x="63" y="126"/>
                    </a:lnTo>
                    <a:lnTo>
                      <a:pt x="0" y="126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8" name="Freeform 26">
                <a:extLst>
                  <a:ext uri="{FF2B5EF4-FFF2-40B4-BE49-F238E27FC236}">
                    <a16:creationId xmlns:a16="http://schemas.microsoft.com/office/drawing/2014/main" id="{0856E178-18F2-44B9-93E6-7D53C77DEAE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98760" y="6266826"/>
                <a:ext cx="20099" cy="500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0"/>
                  </a:cxn>
                  <a:cxn ang="0">
                    <a:pos x="44" y="28"/>
                  </a:cxn>
                  <a:cxn ang="0">
                    <a:pos x="39" y="63"/>
                  </a:cxn>
                  <a:cxn ang="0">
                    <a:pos x="26" y="93"/>
                  </a:cxn>
                  <a:cxn ang="0">
                    <a:pos x="7" y="110"/>
                  </a:cxn>
                  <a:cxn ang="0">
                    <a:pos x="6" y="97"/>
                  </a:cxn>
                  <a:cxn ang="0">
                    <a:pos x="4" y="86"/>
                  </a:cxn>
                  <a:cxn ang="0">
                    <a:pos x="11" y="78"/>
                  </a:cxn>
                  <a:cxn ang="0">
                    <a:pos x="20" y="58"/>
                  </a:cxn>
                  <a:cxn ang="0">
                    <a:pos x="21" y="46"/>
                  </a:cxn>
                  <a:cxn ang="0">
                    <a:pos x="0" y="46"/>
                  </a:cxn>
                  <a:cxn ang="0">
                    <a:pos x="0" y="0"/>
                  </a:cxn>
                </a:cxnLst>
                <a:rect l="0" t="0" r="r" b="b"/>
                <a:pathLst>
                  <a:path w="44" h="110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3" y="47"/>
                      <a:pt x="39" y="63"/>
                    </a:cubicBezTo>
                    <a:cubicBezTo>
                      <a:pt x="35" y="78"/>
                      <a:pt x="34" y="84"/>
                      <a:pt x="26" y="93"/>
                    </a:cubicBezTo>
                    <a:cubicBezTo>
                      <a:pt x="18" y="102"/>
                      <a:pt x="7" y="110"/>
                      <a:pt x="7" y="110"/>
                    </a:cubicBezTo>
                    <a:cubicBezTo>
                      <a:pt x="7" y="110"/>
                      <a:pt x="7" y="103"/>
                      <a:pt x="6" y="97"/>
                    </a:cubicBezTo>
                    <a:cubicBezTo>
                      <a:pt x="5" y="91"/>
                      <a:pt x="4" y="86"/>
                      <a:pt x="4" y="86"/>
                    </a:cubicBezTo>
                    <a:cubicBezTo>
                      <a:pt x="4" y="86"/>
                      <a:pt x="6" y="84"/>
                      <a:pt x="11" y="78"/>
                    </a:cubicBezTo>
                    <a:cubicBezTo>
                      <a:pt x="15" y="72"/>
                      <a:pt x="19" y="62"/>
                      <a:pt x="20" y="58"/>
                    </a:cubicBezTo>
                    <a:cubicBezTo>
                      <a:pt x="21" y="54"/>
                      <a:pt x="21" y="46"/>
                      <a:pt x="21" y="46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9" name="Freeform 36">
                <a:extLst>
                  <a:ext uri="{FF2B5EF4-FFF2-40B4-BE49-F238E27FC236}">
                    <a16:creationId xmlns:a16="http://schemas.microsoft.com/office/drawing/2014/main" id="{EBF9A98E-E963-4B8D-9E44-CF588D5EFD6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20233" y="6223203"/>
                <a:ext cx="114883" cy="155994"/>
              </a:xfrm>
              <a:custGeom>
                <a:avLst/>
                <a:gdLst/>
                <a:ahLst/>
                <a:cxnLst>
                  <a:cxn ang="0">
                    <a:pos x="253" y="323"/>
                  </a:cxn>
                  <a:cxn ang="0">
                    <a:pos x="253" y="271"/>
                  </a:cxn>
                  <a:cxn ang="0">
                    <a:pos x="214" y="289"/>
                  </a:cxn>
                  <a:cxn ang="0">
                    <a:pos x="168" y="295"/>
                  </a:cxn>
                  <a:cxn ang="0">
                    <a:pos x="123" y="286"/>
                  </a:cxn>
                  <a:cxn ang="0">
                    <a:pos x="88" y="263"/>
                  </a:cxn>
                  <a:cxn ang="0">
                    <a:pos x="66" y="225"/>
                  </a:cxn>
                  <a:cxn ang="0">
                    <a:pos x="58" y="175"/>
                  </a:cxn>
                  <a:cxn ang="0">
                    <a:pos x="67" y="121"/>
                  </a:cxn>
                  <a:cxn ang="0">
                    <a:pos x="92" y="82"/>
                  </a:cxn>
                  <a:cxn ang="0">
                    <a:pos x="129" y="57"/>
                  </a:cxn>
                  <a:cxn ang="0">
                    <a:pos x="174" y="49"/>
                  </a:cxn>
                  <a:cxn ang="0">
                    <a:pos x="216" y="55"/>
                  </a:cxn>
                  <a:cxn ang="0">
                    <a:pos x="253" y="70"/>
                  </a:cxn>
                  <a:cxn ang="0">
                    <a:pos x="253" y="14"/>
                  </a:cxn>
                  <a:cxn ang="0">
                    <a:pos x="238" y="8"/>
                  </a:cxn>
                  <a:cxn ang="0">
                    <a:pos x="218" y="4"/>
                  </a:cxn>
                  <a:cxn ang="0">
                    <a:pos x="196" y="1"/>
                  </a:cxn>
                  <a:cxn ang="0">
                    <a:pos x="173" y="0"/>
                  </a:cxn>
                  <a:cxn ang="0">
                    <a:pos x="105" y="13"/>
                  </a:cxn>
                  <a:cxn ang="0">
                    <a:pos x="50" y="48"/>
                  </a:cxn>
                  <a:cxn ang="0">
                    <a:pos x="13" y="105"/>
                  </a:cxn>
                  <a:cxn ang="0">
                    <a:pos x="0" y="178"/>
                  </a:cxn>
                  <a:cxn ang="0">
                    <a:pos x="10" y="244"/>
                  </a:cxn>
                  <a:cxn ang="0">
                    <a:pos x="41" y="297"/>
                  </a:cxn>
                  <a:cxn ang="0">
                    <a:pos x="91" y="331"/>
                  </a:cxn>
                  <a:cxn ang="0">
                    <a:pos x="159" y="343"/>
                  </a:cxn>
                  <a:cxn ang="0">
                    <a:pos x="185" y="342"/>
                  </a:cxn>
                  <a:cxn ang="0">
                    <a:pos x="211" y="338"/>
                  </a:cxn>
                  <a:cxn ang="0">
                    <a:pos x="234" y="332"/>
                  </a:cxn>
                  <a:cxn ang="0">
                    <a:pos x="253" y="323"/>
                  </a:cxn>
                </a:cxnLst>
                <a:rect l="0" t="0" r="r" b="b"/>
                <a:pathLst>
                  <a:path w="253" h="343">
                    <a:moveTo>
                      <a:pt x="253" y="323"/>
                    </a:moveTo>
                    <a:cubicBezTo>
                      <a:pt x="253" y="271"/>
                      <a:pt x="253" y="271"/>
                      <a:pt x="253" y="271"/>
                    </a:cubicBezTo>
                    <a:cubicBezTo>
                      <a:pt x="241" y="279"/>
                      <a:pt x="228" y="285"/>
                      <a:pt x="214" y="289"/>
                    </a:cubicBezTo>
                    <a:cubicBezTo>
                      <a:pt x="200" y="293"/>
                      <a:pt x="184" y="295"/>
                      <a:pt x="168" y="295"/>
                    </a:cubicBezTo>
                    <a:cubicBezTo>
                      <a:pt x="151" y="295"/>
                      <a:pt x="136" y="292"/>
                      <a:pt x="123" y="286"/>
                    </a:cubicBezTo>
                    <a:cubicBezTo>
                      <a:pt x="109" y="281"/>
                      <a:pt x="98" y="273"/>
                      <a:pt x="88" y="263"/>
                    </a:cubicBezTo>
                    <a:cubicBezTo>
                      <a:pt x="78" y="252"/>
                      <a:pt x="71" y="240"/>
                      <a:pt x="66" y="225"/>
                    </a:cubicBezTo>
                    <a:cubicBezTo>
                      <a:pt x="60" y="210"/>
                      <a:pt x="58" y="194"/>
                      <a:pt x="58" y="175"/>
                    </a:cubicBezTo>
                    <a:cubicBezTo>
                      <a:pt x="58" y="155"/>
                      <a:pt x="61" y="137"/>
                      <a:pt x="67" y="121"/>
                    </a:cubicBezTo>
                    <a:cubicBezTo>
                      <a:pt x="73" y="106"/>
                      <a:pt x="81" y="92"/>
                      <a:pt x="92" y="82"/>
                    </a:cubicBezTo>
                    <a:cubicBezTo>
                      <a:pt x="102" y="71"/>
                      <a:pt x="114" y="63"/>
                      <a:pt x="129" y="57"/>
                    </a:cubicBezTo>
                    <a:cubicBezTo>
                      <a:pt x="143" y="52"/>
                      <a:pt x="158" y="49"/>
                      <a:pt x="174" y="49"/>
                    </a:cubicBezTo>
                    <a:cubicBezTo>
                      <a:pt x="189" y="49"/>
                      <a:pt x="203" y="51"/>
                      <a:pt x="216" y="55"/>
                    </a:cubicBezTo>
                    <a:cubicBezTo>
                      <a:pt x="230" y="58"/>
                      <a:pt x="242" y="63"/>
                      <a:pt x="253" y="70"/>
                    </a:cubicBezTo>
                    <a:cubicBezTo>
                      <a:pt x="253" y="14"/>
                      <a:pt x="253" y="14"/>
                      <a:pt x="253" y="14"/>
                    </a:cubicBezTo>
                    <a:cubicBezTo>
                      <a:pt x="249" y="12"/>
                      <a:pt x="244" y="10"/>
                      <a:pt x="238" y="8"/>
                    </a:cubicBezTo>
                    <a:cubicBezTo>
                      <a:pt x="232" y="7"/>
                      <a:pt x="225" y="5"/>
                      <a:pt x="218" y="4"/>
                    </a:cubicBezTo>
                    <a:cubicBezTo>
                      <a:pt x="211" y="3"/>
                      <a:pt x="204" y="2"/>
                      <a:pt x="196" y="1"/>
                    </a:cubicBezTo>
                    <a:cubicBezTo>
                      <a:pt x="188" y="1"/>
                      <a:pt x="180" y="0"/>
                      <a:pt x="173" y="0"/>
                    </a:cubicBezTo>
                    <a:cubicBezTo>
                      <a:pt x="149" y="0"/>
                      <a:pt x="126" y="5"/>
                      <a:pt x="105" y="13"/>
                    </a:cubicBezTo>
                    <a:cubicBezTo>
                      <a:pt x="84" y="21"/>
                      <a:pt x="66" y="33"/>
                      <a:pt x="50" y="48"/>
                    </a:cubicBezTo>
                    <a:cubicBezTo>
                      <a:pt x="35" y="64"/>
                      <a:pt x="22" y="83"/>
                      <a:pt x="13" y="105"/>
                    </a:cubicBezTo>
                    <a:cubicBezTo>
                      <a:pt x="4" y="127"/>
                      <a:pt x="0" y="151"/>
                      <a:pt x="0" y="178"/>
                    </a:cubicBezTo>
                    <a:cubicBezTo>
                      <a:pt x="0" y="202"/>
                      <a:pt x="3" y="224"/>
                      <a:pt x="10" y="244"/>
                    </a:cubicBezTo>
                    <a:cubicBezTo>
                      <a:pt x="18" y="265"/>
                      <a:pt x="28" y="282"/>
                      <a:pt x="41" y="297"/>
                    </a:cubicBezTo>
                    <a:cubicBezTo>
                      <a:pt x="55" y="311"/>
                      <a:pt x="72" y="323"/>
                      <a:pt x="91" y="331"/>
                    </a:cubicBezTo>
                    <a:cubicBezTo>
                      <a:pt x="111" y="339"/>
                      <a:pt x="134" y="343"/>
                      <a:pt x="159" y="343"/>
                    </a:cubicBezTo>
                    <a:cubicBezTo>
                      <a:pt x="168" y="343"/>
                      <a:pt x="176" y="343"/>
                      <a:pt x="185" y="342"/>
                    </a:cubicBezTo>
                    <a:cubicBezTo>
                      <a:pt x="194" y="341"/>
                      <a:pt x="203" y="340"/>
                      <a:pt x="211" y="338"/>
                    </a:cubicBezTo>
                    <a:cubicBezTo>
                      <a:pt x="219" y="336"/>
                      <a:pt x="227" y="334"/>
                      <a:pt x="234" y="332"/>
                    </a:cubicBezTo>
                    <a:cubicBezTo>
                      <a:pt x="241" y="329"/>
                      <a:pt x="248" y="327"/>
                      <a:pt x="253" y="3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0" name="Freeform 37">
                <a:extLst>
                  <a:ext uri="{FF2B5EF4-FFF2-40B4-BE49-F238E27FC236}">
                    <a16:creationId xmlns:a16="http://schemas.microsoft.com/office/drawing/2014/main" id="{A999888D-7C21-4949-9D25-230536FEC38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6993" y="6266369"/>
                <a:ext cx="90445" cy="112828"/>
              </a:xfrm>
              <a:custGeom>
                <a:avLst/>
                <a:gdLst/>
                <a:ahLst/>
                <a:cxnLst>
                  <a:cxn ang="0">
                    <a:pos x="193" y="53"/>
                  </a:cxn>
                  <a:cxn ang="0">
                    <a:pos x="176" y="24"/>
                  </a:cxn>
                  <a:cxn ang="0">
                    <a:pos x="148" y="6"/>
                  </a:cxn>
                  <a:cxn ang="0">
                    <a:pos x="107" y="0"/>
                  </a:cxn>
                  <a:cxn ang="0">
                    <a:pos x="82" y="2"/>
                  </a:cxn>
                  <a:cxn ang="0">
                    <a:pos x="58" y="7"/>
                  </a:cxn>
                  <a:cxn ang="0">
                    <a:pos x="37" y="14"/>
                  </a:cxn>
                  <a:cxn ang="0">
                    <a:pos x="23" y="21"/>
                  </a:cxn>
                  <a:cxn ang="0">
                    <a:pos x="23" y="68"/>
                  </a:cxn>
                  <a:cxn ang="0">
                    <a:pos x="59" y="49"/>
                  </a:cxn>
                  <a:cxn ang="0">
                    <a:pos x="101" y="42"/>
                  </a:cxn>
                  <a:cxn ang="0">
                    <a:pos x="135" y="53"/>
                  </a:cxn>
                  <a:cxn ang="0">
                    <a:pos x="146" y="90"/>
                  </a:cxn>
                  <a:cxn ang="0">
                    <a:pos x="77" y="100"/>
                  </a:cxn>
                  <a:cxn ang="0">
                    <a:pos x="42" y="109"/>
                  </a:cxn>
                  <a:cxn ang="0">
                    <a:pos x="18" y="126"/>
                  </a:cxn>
                  <a:cxn ang="0">
                    <a:pos x="4" y="150"/>
                  </a:cxn>
                  <a:cxn ang="0">
                    <a:pos x="0" y="178"/>
                  </a:cxn>
                  <a:cxn ang="0">
                    <a:pos x="5" y="207"/>
                  </a:cxn>
                  <a:cxn ang="0">
                    <a:pos x="19" y="229"/>
                  </a:cxn>
                  <a:cxn ang="0">
                    <a:pos x="43" y="243"/>
                  </a:cxn>
                  <a:cxn ang="0">
                    <a:pos x="75" y="248"/>
                  </a:cxn>
                  <a:cxn ang="0">
                    <a:pos x="115" y="239"/>
                  </a:cxn>
                  <a:cxn ang="0">
                    <a:pos x="145" y="210"/>
                  </a:cxn>
                  <a:cxn ang="0">
                    <a:pos x="146" y="210"/>
                  </a:cxn>
                  <a:cxn ang="0">
                    <a:pos x="146" y="243"/>
                  </a:cxn>
                  <a:cxn ang="0">
                    <a:pos x="199" y="243"/>
                  </a:cxn>
                  <a:cxn ang="0">
                    <a:pos x="199" y="92"/>
                  </a:cxn>
                  <a:cxn ang="0">
                    <a:pos x="193" y="53"/>
                  </a:cxn>
                  <a:cxn ang="0">
                    <a:pos x="146" y="149"/>
                  </a:cxn>
                  <a:cxn ang="0">
                    <a:pos x="142" y="171"/>
                  </a:cxn>
                  <a:cxn ang="0">
                    <a:pos x="131" y="189"/>
                  </a:cxn>
                  <a:cxn ang="0">
                    <a:pos x="114" y="202"/>
                  </a:cxn>
                  <a:cxn ang="0">
                    <a:pos x="91" y="206"/>
                  </a:cxn>
                  <a:cxn ang="0">
                    <a:pos x="75" y="204"/>
                  </a:cxn>
                  <a:cxn ang="0">
                    <a:pos x="63" y="197"/>
                  </a:cxn>
                  <a:cxn ang="0">
                    <a:pos x="55" y="186"/>
                  </a:cxn>
                  <a:cxn ang="0">
                    <a:pos x="52" y="173"/>
                  </a:cxn>
                  <a:cxn ang="0">
                    <a:pos x="54" y="158"/>
                  </a:cxn>
                  <a:cxn ang="0">
                    <a:pos x="61" y="147"/>
                  </a:cxn>
                  <a:cxn ang="0">
                    <a:pos x="74" y="139"/>
                  </a:cxn>
                  <a:cxn ang="0">
                    <a:pos x="95" y="134"/>
                  </a:cxn>
                  <a:cxn ang="0">
                    <a:pos x="146" y="127"/>
                  </a:cxn>
                  <a:cxn ang="0">
                    <a:pos x="146" y="149"/>
                  </a:cxn>
                </a:cxnLst>
                <a:rect l="0" t="0" r="r" b="b"/>
                <a:pathLst>
                  <a:path w="199" h="248">
                    <a:moveTo>
                      <a:pt x="193" y="53"/>
                    </a:moveTo>
                    <a:cubicBezTo>
                      <a:pt x="189" y="42"/>
                      <a:pt x="184" y="32"/>
                      <a:pt x="176" y="24"/>
                    </a:cubicBezTo>
                    <a:cubicBezTo>
                      <a:pt x="169" y="16"/>
                      <a:pt x="159" y="10"/>
                      <a:pt x="148" y="6"/>
                    </a:cubicBezTo>
                    <a:cubicBezTo>
                      <a:pt x="136" y="2"/>
                      <a:pt x="123" y="0"/>
                      <a:pt x="107" y="0"/>
                    </a:cubicBezTo>
                    <a:cubicBezTo>
                      <a:pt x="99" y="0"/>
                      <a:pt x="91" y="1"/>
                      <a:pt x="82" y="2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0" y="9"/>
                      <a:pt x="43" y="12"/>
                      <a:pt x="37" y="14"/>
                    </a:cubicBezTo>
                    <a:cubicBezTo>
                      <a:pt x="31" y="17"/>
                      <a:pt x="26" y="19"/>
                      <a:pt x="23" y="2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33" y="60"/>
                      <a:pt x="46" y="54"/>
                      <a:pt x="59" y="49"/>
                    </a:cubicBezTo>
                    <a:cubicBezTo>
                      <a:pt x="73" y="44"/>
                      <a:pt x="87" y="42"/>
                      <a:pt x="101" y="42"/>
                    </a:cubicBezTo>
                    <a:cubicBezTo>
                      <a:pt x="116" y="42"/>
                      <a:pt x="127" y="46"/>
                      <a:pt x="135" y="53"/>
                    </a:cubicBezTo>
                    <a:cubicBezTo>
                      <a:pt x="142" y="61"/>
                      <a:pt x="146" y="73"/>
                      <a:pt x="146" y="9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63" y="101"/>
                      <a:pt x="52" y="104"/>
                      <a:pt x="42" y="109"/>
                    </a:cubicBezTo>
                    <a:cubicBezTo>
                      <a:pt x="32" y="114"/>
                      <a:pt x="24" y="119"/>
                      <a:pt x="18" y="126"/>
                    </a:cubicBezTo>
                    <a:cubicBezTo>
                      <a:pt x="12" y="133"/>
                      <a:pt x="7" y="141"/>
                      <a:pt x="4" y="150"/>
                    </a:cubicBezTo>
                    <a:cubicBezTo>
                      <a:pt x="1" y="158"/>
                      <a:pt x="0" y="168"/>
                      <a:pt x="0" y="178"/>
                    </a:cubicBezTo>
                    <a:cubicBezTo>
                      <a:pt x="0" y="188"/>
                      <a:pt x="1" y="198"/>
                      <a:pt x="5" y="207"/>
                    </a:cubicBezTo>
                    <a:cubicBezTo>
                      <a:pt x="8" y="215"/>
                      <a:pt x="13" y="223"/>
                      <a:pt x="19" y="229"/>
                    </a:cubicBezTo>
                    <a:cubicBezTo>
                      <a:pt x="25" y="235"/>
                      <a:pt x="33" y="240"/>
                      <a:pt x="43" y="243"/>
                    </a:cubicBezTo>
                    <a:cubicBezTo>
                      <a:pt x="52" y="247"/>
                      <a:pt x="63" y="248"/>
                      <a:pt x="75" y="248"/>
                    </a:cubicBezTo>
                    <a:cubicBezTo>
                      <a:pt x="90" y="248"/>
                      <a:pt x="104" y="245"/>
                      <a:pt x="115" y="239"/>
                    </a:cubicBezTo>
                    <a:cubicBezTo>
                      <a:pt x="127" y="232"/>
                      <a:pt x="137" y="222"/>
                      <a:pt x="145" y="210"/>
                    </a:cubicBezTo>
                    <a:cubicBezTo>
                      <a:pt x="146" y="210"/>
                      <a:pt x="146" y="210"/>
                      <a:pt x="146" y="210"/>
                    </a:cubicBezTo>
                    <a:cubicBezTo>
                      <a:pt x="146" y="243"/>
                      <a:pt x="146" y="243"/>
                      <a:pt x="146" y="243"/>
                    </a:cubicBezTo>
                    <a:cubicBezTo>
                      <a:pt x="199" y="243"/>
                      <a:pt x="199" y="243"/>
                      <a:pt x="199" y="243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78"/>
                      <a:pt x="197" y="65"/>
                      <a:pt x="193" y="53"/>
                    </a:cubicBezTo>
                    <a:close/>
                    <a:moveTo>
                      <a:pt x="146" y="149"/>
                    </a:moveTo>
                    <a:cubicBezTo>
                      <a:pt x="146" y="157"/>
                      <a:pt x="145" y="164"/>
                      <a:pt x="142" y="171"/>
                    </a:cubicBezTo>
                    <a:cubicBezTo>
                      <a:pt x="140" y="178"/>
                      <a:pt x="136" y="184"/>
                      <a:pt x="131" y="189"/>
                    </a:cubicBezTo>
                    <a:cubicBezTo>
                      <a:pt x="126" y="194"/>
                      <a:pt x="121" y="199"/>
                      <a:pt x="114" y="202"/>
                    </a:cubicBezTo>
                    <a:cubicBezTo>
                      <a:pt x="107" y="205"/>
                      <a:pt x="100" y="206"/>
                      <a:pt x="91" y="206"/>
                    </a:cubicBezTo>
                    <a:cubicBezTo>
                      <a:pt x="85" y="206"/>
                      <a:pt x="80" y="205"/>
                      <a:pt x="75" y="204"/>
                    </a:cubicBezTo>
                    <a:cubicBezTo>
                      <a:pt x="70" y="202"/>
                      <a:pt x="66" y="199"/>
                      <a:pt x="63" y="197"/>
                    </a:cubicBezTo>
                    <a:cubicBezTo>
                      <a:pt x="59" y="194"/>
                      <a:pt x="57" y="190"/>
                      <a:pt x="55" y="186"/>
                    </a:cubicBezTo>
                    <a:cubicBezTo>
                      <a:pt x="53" y="182"/>
                      <a:pt x="52" y="177"/>
                      <a:pt x="52" y="173"/>
                    </a:cubicBezTo>
                    <a:cubicBezTo>
                      <a:pt x="52" y="167"/>
                      <a:pt x="53" y="162"/>
                      <a:pt x="54" y="158"/>
                    </a:cubicBezTo>
                    <a:cubicBezTo>
                      <a:pt x="55" y="154"/>
                      <a:pt x="57" y="150"/>
                      <a:pt x="61" y="147"/>
                    </a:cubicBezTo>
                    <a:cubicBezTo>
                      <a:pt x="64" y="144"/>
                      <a:pt x="68" y="141"/>
                      <a:pt x="74" y="139"/>
                    </a:cubicBezTo>
                    <a:cubicBezTo>
                      <a:pt x="79" y="137"/>
                      <a:pt x="86" y="135"/>
                      <a:pt x="95" y="134"/>
                    </a:cubicBezTo>
                    <a:cubicBezTo>
                      <a:pt x="146" y="127"/>
                      <a:pt x="146" y="127"/>
                      <a:pt x="146" y="127"/>
                    </a:cubicBezTo>
                    <a:lnTo>
                      <a:pt x="146" y="1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1" name="Freeform 38">
                <a:extLst>
                  <a:ext uri="{FF2B5EF4-FFF2-40B4-BE49-F238E27FC236}">
                    <a16:creationId xmlns:a16="http://schemas.microsoft.com/office/drawing/2014/main" id="{D5BF967C-774D-48A2-984A-DCF5E98A10D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59820" y="6266369"/>
                <a:ext cx="160334" cy="110544"/>
              </a:xfrm>
              <a:custGeom>
                <a:avLst/>
                <a:gdLst/>
                <a:ahLst/>
                <a:cxnLst>
                  <a:cxn ang="0">
                    <a:pos x="353" y="243"/>
                  </a:cxn>
                  <a:cxn ang="0">
                    <a:pos x="353" y="96"/>
                  </a:cxn>
                  <a:cxn ang="0">
                    <a:pos x="333" y="23"/>
                  </a:cxn>
                  <a:cxn ang="0">
                    <a:pos x="276" y="0"/>
                  </a:cxn>
                  <a:cxn ang="0">
                    <a:pos x="230" y="11"/>
                  </a:cxn>
                  <a:cxn ang="0">
                    <a:pos x="196" y="46"/>
                  </a:cxn>
                  <a:cxn ang="0">
                    <a:pos x="186" y="27"/>
                  </a:cxn>
                  <a:cxn ang="0">
                    <a:pos x="171" y="12"/>
                  </a:cxn>
                  <a:cxn ang="0">
                    <a:pos x="152" y="3"/>
                  </a:cxn>
                  <a:cxn ang="0">
                    <a:pos x="129" y="0"/>
                  </a:cxn>
                  <a:cxn ang="0">
                    <a:pos x="86" y="11"/>
                  </a:cxn>
                  <a:cxn ang="0">
                    <a:pos x="54" y="42"/>
                  </a:cxn>
                  <a:cxn ang="0">
                    <a:pos x="53" y="42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10"/>
                  </a:cxn>
                  <a:cxn ang="0">
                    <a:pos x="57" y="82"/>
                  </a:cxn>
                  <a:cxn ang="0">
                    <a:pos x="67" y="61"/>
                  </a:cxn>
                  <a:cxn ang="0">
                    <a:pos x="83" y="48"/>
                  </a:cxn>
                  <a:cxn ang="0">
                    <a:pos x="103" y="44"/>
                  </a:cxn>
                  <a:cxn ang="0">
                    <a:pos x="122" y="47"/>
                  </a:cxn>
                  <a:cxn ang="0">
                    <a:pos x="137" y="57"/>
                  </a:cxn>
                  <a:cxn ang="0">
                    <a:pos x="146" y="76"/>
                  </a:cxn>
                  <a:cxn ang="0">
                    <a:pos x="149" y="104"/>
                  </a:cxn>
                  <a:cxn ang="0">
                    <a:pos x="149" y="243"/>
                  </a:cxn>
                  <a:cxn ang="0">
                    <a:pos x="203" y="243"/>
                  </a:cxn>
                  <a:cxn ang="0">
                    <a:pos x="203" y="110"/>
                  </a:cxn>
                  <a:cxn ang="0">
                    <a:pos x="207" y="84"/>
                  </a:cxn>
                  <a:cxn ang="0">
                    <a:pos x="217" y="63"/>
                  </a:cxn>
                  <a:cxn ang="0">
                    <a:pos x="233" y="49"/>
                  </a:cxn>
                  <a:cxn ang="0">
                    <a:pos x="253" y="44"/>
                  </a:cxn>
                  <a:cxn ang="0">
                    <a:pos x="272" y="47"/>
                  </a:cxn>
                  <a:cxn ang="0">
                    <a:pos x="287" y="57"/>
                  </a:cxn>
                  <a:cxn ang="0">
                    <a:pos x="296" y="77"/>
                  </a:cxn>
                  <a:cxn ang="0">
                    <a:pos x="300" y="109"/>
                  </a:cxn>
                  <a:cxn ang="0">
                    <a:pos x="300" y="243"/>
                  </a:cxn>
                  <a:cxn ang="0">
                    <a:pos x="353" y="243"/>
                  </a:cxn>
                </a:cxnLst>
                <a:rect l="0" t="0" r="r" b="b"/>
                <a:pathLst>
                  <a:path w="353" h="243">
                    <a:moveTo>
                      <a:pt x="353" y="243"/>
                    </a:moveTo>
                    <a:cubicBezTo>
                      <a:pt x="353" y="96"/>
                      <a:pt x="353" y="96"/>
                      <a:pt x="353" y="96"/>
                    </a:cubicBezTo>
                    <a:cubicBezTo>
                      <a:pt x="353" y="63"/>
                      <a:pt x="347" y="38"/>
                      <a:pt x="333" y="23"/>
                    </a:cubicBezTo>
                    <a:cubicBezTo>
                      <a:pt x="320" y="8"/>
                      <a:pt x="301" y="0"/>
                      <a:pt x="276" y="0"/>
                    </a:cubicBezTo>
                    <a:cubicBezTo>
                      <a:pt x="259" y="0"/>
                      <a:pt x="243" y="4"/>
                      <a:pt x="230" y="11"/>
                    </a:cubicBezTo>
                    <a:cubicBezTo>
                      <a:pt x="217" y="18"/>
                      <a:pt x="206" y="30"/>
                      <a:pt x="196" y="46"/>
                    </a:cubicBezTo>
                    <a:cubicBezTo>
                      <a:pt x="194" y="39"/>
                      <a:pt x="191" y="33"/>
                      <a:pt x="186" y="27"/>
                    </a:cubicBezTo>
                    <a:cubicBezTo>
                      <a:pt x="182" y="21"/>
                      <a:pt x="177" y="16"/>
                      <a:pt x="171" y="12"/>
                    </a:cubicBezTo>
                    <a:cubicBezTo>
                      <a:pt x="165" y="8"/>
                      <a:pt x="159" y="5"/>
                      <a:pt x="152" y="3"/>
                    </a:cubicBezTo>
                    <a:cubicBezTo>
                      <a:pt x="145" y="1"/>
                      <a:pt x="137" y="0"/>
                      <a:pt x="129" y="0"/>
                    </a:cubicBezTo>
                    <a:cubicBezTo>
                      <a:pt x="113" y="0"/>
                      <a:pt x="98" y="4"/>
                      <a:pt x="86" y="11"/>
                    </a:cubicBezTo>
                    <a:cubicBezTo>
                      <a:pt x="73" y="18"/>
                      <a:pt x="62" y="28"/>
                      <a:pt x="54" y="42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3" y="67"/>
                      <a:pt x="67" y="61"/>
                    </a:cubicBezTo>
                    <a:cubicBezTo>
                      <a:pt x="72" y="56"/>
                      <a:pt x="77" y="51"/>
                      <a:pt x="83" y="48"/>
                    </a:cubicBezTo>
                    <a:cubicBezTo>
                      <a:pt x="89" y="45"/>
                      <a:pt x="96" y="44"/>
                      <a:pt x="103" y="44"/>
                    </a:cubicBezTo>
                    <a:cubicBezTo>
                      <a:pt x="110" y="44"/>
                      <a:pt x="116" y="45"/>
                      <a:pt x="122" y="47"/>
                    </a:cubicBezTo>
                    <a:cubicBezTo>
                      <a:pt x="128" y="49"/>
                      <a:pt x="133" y="53"/>
                      <a:pt x="137" y="57"/>
                    </a:cubicBezTo>
                    <a:cubicBezTo>
                      <a:pt x="141" y="62"/>
                      <a:pt x="144" y="68"/>
                      <a:pt x="146" y="76"/>
                    </a:cubicBezTo>
                    <a:cubicBezTo>
                      <a:pt x="148" y="84"/>
                      <a:pt x="149" y="93"/>
                      <a:pt x="149" y="104"/>
                    </a:cubicBezTo>
                    <a:cubicBezTo>
                      <a:pt x="149" y="243"/>
                      <a:pt x="149" y="243"/>
                      <a:pt x="149" y="243"/>
                    </a:cubicBezTo>
                    <a:cubicBezTo>
                      <a:pt x="203" y="243"/>
                      <a:pt x="203" y="243"/>
                      <a:pt x="203" y="243"/>
                    </a:cubicBezTo>
                    <a:cubicBezTo>
                      <a:pt x="203" y="110"/>
                      <a:pt x="203" y="110"/>
                      <a:pt x="203" y="110"/>
                    </a:cubicBezTo>
                    <a:cubicBezTo>
                      <a:pt x="203" y="101"/>
                      <a:pt x="204" y="92"/>
                      <a:pt x="207" y="84"/>
                    </a:cubicBezTo>
                    <a:cubicBezTo>
                      <a:pt x="209" y="76"/>
                      <a:pt x="212" y="69"/>
                      <a:pt x="217" y="63"/>
                    </a:cubicBezTo>
                    <a:cubicBezTo>
                      <a:pt x="221" y="57"/>
                      <a:pt x="227" y="53"/>
                      <a:pt x="233" y="49"/>
                    </a:cubicBezTo>
                    <a:cubicBezTo>
                      <a:pt x="239" y="45"/>
                      <a:pt x="245" y="44"/>
                      <a:pt x="253" y="44"/>
                    </a:cubicBezTo>
                    <a:cubicBezTo>
                      <a:pt x="260" y="44"/>
                      <a:pt x="267" y="45"/>
                      <a:pt x="272" y="47"/>
                    </a:cubicBezTo>
                    <a:cubicBezTo>
                      <a:pt x="278" y="48"/>
                      <a:pt x="283" y="52"/>
                      <a:pt x="287" y="57"/>
                    </a:cubicBezTo>
                    <a:cubicBezTo>
                      <a:pt x="291" y="62"/>
                      <a:pt x="294" y="68"/>
                      <a:pt x="296" y="77"/>
                    </a:cubicBezTo>
                    <a:cubicBezTo>
                      <a:pt x="298" y="85"/>
                      <a:pt x="300" y="96"/>
                      <a:pt x="300" y="109"/>
                    </a:cubicBezTo>
                    <a:cubicBezTo>
                      <a:pt x="300" y="243"/>
                      <a:pt x="300" y="243"/>
                      <a:pt x="300" y="243"/>
                    </a:cubicBezTo>
                    <a:lnTo>
                      <a:pt x="353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2" name="Freeform 39">
                <a:extLst>
                  <a:ext uri="{FF2B5EF4-FFF2-40B4-BE49-F238E27FC236}">
                    <a16:creationId xmlns:a16="http://schemas.microsoft.com/office/drawing/2014/main" id="{86B954B1-D13E-4B92-98CF-51E56D81E48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39643" y="6266369"/>
                <a:ext cx="95469" cy="110544"/>
              </a:xfrm>
              <a:custGeom>
                <a:avLst/>
                <a:gdLst/>
                <a:ahLst/>
                <a:cxnLst>
                  <a:cxn ang="0">
                    <a:pos x="210" y="243"/>
                  </a:cxn>
                  <a:cxn ang="0">
                    <a:pos x="210" y="97"/>
                  </a:cxn>
                  <a:cxn ang="0">
                    <a:pos x="189" y="24"/>
                  </a:cxn>
                  <a:cxn ang="0">
                    <a:pos x="131" y="0"/>
                  </a:cxn>
                  <a:cxn ang="0">
                    <a:pos x="88" y="10"/>
                  </a:cxn>
                  <a:cxn ang="0">
                    <a:pos x="54" y="44"/>
                  </a:cxn>
                  <a:cxn ang="0">
                    <a:pos x="53" y="44"/>
                  </a:cxn>
                  <a:cxn ang="0">
                    <a:pos x="53" y="6"/>
                  </a:cxn>
                  <a:cxn ang="0">
                    <a:pos x="0" y="6"/>
                  </a:cxn>
                  <a:cxn ang="0">
                    <a:pos x="0" y="243"/>
                  </a:cxn>
                  <a:cxn ang="0">
                    <a:pos x="53" y="243"/>
                  </a:cxn>
                  <a:cxn ang="0">
                    <a:pos x="53" y="108"/>
                  </a:cxn>
                  <a:cxn ang="0">
                    <a:pos x="57" y="82"/>
                  </a:cxn>
                  <a:cxn ang="0">
                    <a:pos x="69" y="62"/>
                  </a:cxn>
                  <a:cxn ang="0">
                    <a:pos x="87" y="48"/>
                  </a:cxn>
                  <a:cxn ang="0">
                    <a:pos x="109" y="44"/>
                  </a:cxn>
                  <a:cxn ang="0">
                    <a:pos x="145" y="60"/>
                  </a:cxn>
                  <a:cxn ang="0">
                    <a:pos x="156" y="110"/>
                  </a:cxn>
                  <a:cxn ang="0">
                    <a:pos x="156" y="243"/>
                  </a:cxn>
                  <a:cxn ang="0">
                    <a:pos x="210" y="243"/>
                  </a:cxn>
                </a:cxnLst>
                <a:rect l="0" t="0" r="r" b="b"/>
                <a:pathLst>
                  <a:path w="210" h="243">
                    <a:moveTo>
                      <a:pt x="210" y="243"/>
                    </a:moveTo>
                    <a:cubicBezTo>
                      <a:pt x="210" y="97"/>
                      <a:pt x="210" y="97"/>
                      <a:pt x="210" y="97"/>
                    </a:cubicBezTo>
                    <a:cubicBezTo>
                      <a:pt x="210" y="64"/>
                      <a:pt x="203" y="40"/>
                      <a:pt x="189" y="24"/>
                    </a:cubicBezTo>
                    <a:cubicBezTo>
                      <a:pt x="175" y="8"/>
                      <a:pt x="156" y="0"/>
                      <a:pt x="131" y="0"/>
                    </a:cubicBezTo>
                    <a:cubicBezTo>
                      <a:pt x="115" y="0"/>
                      <a:pt x="100" y="3"/>
                      <a:pt x="88" y="10"/>
                    </a:cubicBezTo>
                    <a:cubicBezTo>
                      <a:pt x="75" y="17"/>
                      <a:pt x="63" y="28"/>
                      <a:pt x="54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108"/>
                      <a:pt x="53" y="108"/>
                      <a:pt x="53" y="108"/>
                    </a:cubicBezTo>
                    <a:cubicBezTo>
                      <a:pt x="53" y="99"/>
                      <a:pt x="54" y="90"/>
                      <a:pt x="57" y="82"/>
                    </a:cubicBezTo>
                    <a:cubicBezTo>
                      <a:pt x="60" y="74"/>
                      <a:pt x="64" y="67"/>
                      <a:pt x="69" y="62"/>
                    </a:cubicBezTo>
                    <a:cubicBezTo>
                      <a:pt x="74" y="56"/>
                      <a:pt x="80" y="52"/>
                      <a:pt x="87" y="48"/>
                    </a:cubicBezTo>
                    <a:cubicBezTo>
                      <a:pt x="94" y="45"/>
                      <a:pt x="101" y="44"/>
                      <a:pt x="109" y="44"/>
                    </a:cubicBezTo>
                    <a:cubicBezTo>
                      <a:pt x="126" y="44"/>
                      <a:pt x="138" y="49"/>
                      <a:pt x="145" y="60"/>
                    </a:cubicBezTo>
                    <a:cubicBezTo>
                      <a:pt x="153" y="71"/>
                      <a:pt x="156" y="87"/>
                      <a:pt x="156" y="110"/>
                    </a:cubicBezTo>
                    <a:cubicBezTo>
                      <a:pt x="156" y="243"/>
                      <a:pt x="156" y="243"/>
                      <a:pt x="156" y="243"/>
                    </a:cubicBezTo>
                    <a:lnTo>
                      <a:pt x="210" y="2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3" name="Freeform 42">
                <a:extLst>
                  <a:ext uri="{FF2B5EF4-FFF2-40B4-BE49-F238E27FC236}">
                    <a16:creationId xmlns:a16="http://schemas.microsoft.com/office/drawing/2014/main" id="{AFD64964-75DA-4CFB-ADCA-66556304FC0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11629" y="6191684"/>
                <a:ext cx="37229" cy="28778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163" y="0"/>
                  </a:cxn>
                  <a:cxn ang="0">
                    <a:pos x="63" y="126"/>
                  </a:cxn>
                  <a:cxn ang="0">
                    <a:pos x="0" y="126"/>
                  </a:cxn>
                  <a:cxn ang="0">
                    <a:pos x="53" y="0"/>
                  </a:cxn>
                </a:cxnLst>
                <a:rect l="0" t="0" r="r" b="b"/>
                <a:pathLst>
                  <a:path w="163" h="126">
                    <a:moveTo>
                      <a:pt x="53" y="0"/>
                    </a:moveTo>
                    <a:lnTo>
                      <a:pt x="163" y="0"/>
                    </a:lnTo>
                    <a:lnTo>
                      <a:pt x="63" y="126"/>
                    </a:lnTo>
                    <a:lnTo>
                      <a:pt x="0" y="126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4" name="Freeform 43">
                <a:extLst>
                  <a:ext uri="{FF2B5EF4-FFF2-40B4-BE49-F238E27FC236}">
                    <a16:creationId xmlns:a16="http://schemas.microsoft.com/office/drawing/2014/main" id="{3C9F5DB5-2861-4F9F-9C08-764B00A09E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1414" y="6266369"/>
                <a:ext cx="111000" cy="112828"/>
              </a:xfrm>
              <a:custGeom>
                <a:avLst/>
                <a:gdLst/>
                <a:ahLst/>
                <a:cxnLst>
                  <a:cxn ang="0">
                    <a:pos x="236" y="72"/>
                  </a:cxn>
                  <a:cxn ang="0">
                    <a:pos x="213" y="34"/>
                  </a:cxn>
                  <a:cxn ang="0">
                    <a:pos x="176" y="9"/>
                  </a:cxn>
                  <a:cxn ang="0">
                    <a:pos x="126" y="0"/>
                  </a:cxn>
                  <a:cxn ang="0">
                    <a:pos x="75" y="8"/>
                  </a:cxn>
                  <a:cxn ang="0">
                    <a:pos x="35" y="32"/>
                  </a:cxn>
                  <a:cxn ang="0">
                    <a:pos x="9" y="72"/>
                  </a:cxn>
                  <a:cxn ang="0">
                    <a:pos x="0" y="127"/>
                  </a:cxn>
                  <a:cxn ang="0">
                    <a:pos x="8" y="177"/>
                  </a:cxn>
                  <a:cxn ang="0">
                    <a:pos x="32" y="215"/>
                  </a:cxn>
                  <a:cxn ang="0">
                    <a:pos x="70" y="240"/>
                  </a:cxn>
                  <a:cxn ang="0">
                    <a:pos x="120" y="248"/>
                  </a:cxn>
                  <a:cxn ang="0">
                    <a:pos x="171" y="240"/>
                  </a:cxn>
                  <a:cxn ang="0">
                    <a:pos x="210" y="215"/>
                  </a:cxn>
                  <a:cxn ang="0">
                    <a:pos x="235" y="175"/>
                  </a:cxn>
                  <a:cxn ang="0">
                    <a:pos x="244" y="122"/>
                  </a:cxn>
                  <a:cxn ang="0">
                    <a:pos x="236" y="72"/>
                  </a:cxn>
                  <a:cxn ang="0">
                    <a:pos x="171" y="184"/>
                  </a:cxn>
                  <a:cxn ang="0">
                    <a:pos x="123" y="205"/>
                  </a:cxn>
                  <a:cxn ang="0">
                    <a:pos x="96" y="200"/>
                  </a:cxn>
                  <a:cxn ang="0">
                    <a:pos x="74" y="185"/>
                  </a:cxn>
                  <a:cxn ang="0">
                    <a:pos x="60" y="160"/>
                  </a:cxn>
                  <a:cxn ang="0">
                    <a:pos x="55" y="125"/>
                  </a:cxn>
                  <a:cxn ang="0">
                    <a:pos x="61" y="89"/>
                  </a:cxn>
                  <a:cxn ang="0">
                    <a:pos x="75" y="63"/>
                  </a:cxn>
                  <a:cxn ang="0">
                    <a:pos x="96" y="49"/>
                  </a:cxn>
                  <a:cxn ang="0">
                    <a:pos x="123" y="44"/>
                  </a:cxn>
                  <a:cxn ang="0">
                    <a:pos x="171" y="64"/>
                  </a:cxn>
                  <a:cxn ang="0">
                    <a:pos x="188" y="124"/>
                  </a:cxn>
                  <a:cxn ang="0">
                    <a:pos x="171" y="184"/>
                  </a:cxn>
                </a:cxnLst>
                <a:rect l="0" t="0" r="r" b="b"/>
                <a:pathLst>
                  <a:path w="244" h="248">
                    <a:moveTo>
                      <a:pt x="236" y="72"/>
                    </a:moveTo>
                    <a:cubicBezTo>
                      <a:pt x="231" y="57"/>
                      <a:pt x="223" y="44"/>
                      <a:pt x="213" y="34"/>
                    </a:cubicBezTo>
                    <a:cubicBezTo>
                      <a:pt x="203" y="23"/>
                      <a:pt x="191" y="15"/>
                      <a:pt x="176" y="9"/>
                    </a:cubicBezTo>
                    <a:cubicBezTo>
                      <a:pt x="162" y="3"/>
                      <a:pt x="145" y="0"/>
                      <a:pt x="126" y="0"/>
                    </a:cubicBezTo>
                    <a:cubicBezTo>
                      <a:pt x="107" y="0"/>
                      <a:pt x="90" y="3"/>
                      <a:pt x="75" y="8"/>
                    </a:cubicBezTo>
                    <a:cubicBezTo>
                      <a:pt x="59" y="13"/>
                      <a:pt x="46" y="22"/>
                      <a:pt x="35" y="32"/>
                    </a:cubicBezTo>
                    <a:cubicBezTo>
                      <a:pt x="24" y="43"/>
                      <a:pt x="15" y="56"/>
                      <a:pt x="9" y="72"/>
                    </a:cubicBezTo>
                    <a:cubicBezTo>
                      <a:pt x="3" y="88"/>
                      <a:pt x="0" y="106"/>
                      <a:pt x="0" y="127"/>
                    </a:cubicBezTo>
                    <a:cubicBezTo>
                      <a:pt x="0" y="145"/>
                      <a:pt x="3" y="162"/>
                      <a:pt x="8" y="177"/>
                    </a:cubicBezTo>
                    <a:cubicBezTo>
                      <a:pt x="14" y="192"/>
                      <a:pt x="22" y="205"/>
                      <a:pt x="32" y="215"/>
                    </a:cubicBezTo>
                    <a:cubicBezTo>
                      <a:pt x="43" y="226"/>
                      <a:pt x="55" y="234"/>
                      <a:pt x="70" y="240"/>
                    </a:cubicBezTo>
                    <a:cubicBezTo>
                      <a:pt x="85" y="246"/>
                      <a:pt x="101" y="248"/>
                      <a:pt x="120" y="248"/>
                    </a:cubicBezTo>
                    <a:cubicBezTo>
                      <a:pt x="138" y="248"/>
                      <a:pt x="155" y="245"/>
                      <a:pt x="171" y="240"/>
                    </a:cubicBezTo>
                    <a:cubicBezTo>
                      <a:pt x="186" y="234"/>
                      <a:pt x="199" y="226"/>
                      <a:pt x="210" y="215"/>
                    </a:cubicBezTo>
                    <a:cubicBezTo>
                      <a:pt x="220" y="204"/>
                      <a:pt x="229" y="190"/>
                      <a:pt x="235" y="175"/>
                    </a:cubicBezTo>
                    <a:cubicBezTo>
                      <a:pt x="241" y="159"/>
                      <a:pt x="244" y="141"/>
                      <a:pt x="244" y="122"/>
                    </a:cubicBezTo>
                    <a:cubicBezTo>
                      <a:pt x="244" y="104"/>
                      <a:pt x="241" y="87"/>
                      <a:pt x="236" y="72"/>
                    </a:cubicBezTo>
                    <a:close/>
                    <a:moveTo>
                      <a:pt x="171" y="184"/>
                    </a:moveTo>
                    <a:cubicBezTo>
                      <a:pt x="160" y="198"/>
                      <a:pt x="144" y="205"/>
                      <a:pt x="123" y="205"/>
                    </a:cubicBezTo>
                    <a:cubicBezTo>
                      <a:pt x="113" y="205"/>
                      <a:pt x="104" y="203"/>
                      <a:pt x="96" y="200"/>
                    </a:cubicBezTo>
                    <a:cubicBezTo>
                      <a:pt x="88" y="197"/>
                      <a:pt x="80" y="192"/>
                      <a:pt x="74" y="185"/>
                    </a:cubicBezTo>
                    <a:cubicBezTo>
                      <a:pt x="68" y="178"/>
                      <a:pt x="64" y="170"/>
                      <a:pt x="60" y="160"/>
                    </a:cubicBezTo>
                    <a:cubicBezTo>
                      <a:pt x="57" y="150"/>
                      <a:pt x="55" y="139"/>
                      <a:pt x="55" y="125"/>
                    </a:cubicBezTo>
                    <a:cubicBezTo>
                      <a:pt x="55" y="111"/>
                      <a:pt x="57" y="99"/>
                      <a:pt x="61" y="89"/>
                    </a:cubicBezTo>
                    <a:cubicBezTo>
                      <a:pt x="64" y="79"/>
                      <a:pt x="69" y="70"/>
                      <a:pt x="75" y="63"/>
                    </a:cubicBezTo>
                    <a:cubicBezTo>
                      <a:pt x="81" y="57"/>
                      <a:pt x="88" y="52"/>
                      <a:pt x="96" y="49"/>
                    </a:cubicBezTo>
                    <a:cubicBezTo>
                      <a:pt x="104" y="45"/>
                      <a:pt x="113" y="44"/>
                      <a:pt x="123" y="44"/>
                    </a:cubicBezTo>
                    <a:cubicBezTo>
                      <a:pt x="143" y="44"/>
                      <a:pt x="159" y="50"/>
                      <a:pt x="171" y="64"/>
                    </a:cubicBezTo>
                    <a:cubicBezTo>
                      <a:pt x="182" y="78"/>
                      <a:pt x="188" y="97"/>
                      <a:pt x="188" y="124"/>
                    </a:cubicBezTo>
                    <a:cubicBezTo>
                      <a:pt x="188" y="150"/>
                      <a:pt x="182" y="170"/>
                      <a:pt x="171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25" name="Freeform 44">
                <a:extLst>
                  <a:ext uri="{FF2B5EF4-FFF2-40B4-BE49-F238E27FC236}">
                    <a16:creationId xmlns:a16="http://schemas.microsoft.com/office/drawing/2014/main" id="{686897F2-4967-426D-B7B3-C1AD7098175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98760" y="6266826"/>
                <a:ext cx="20099" cy="500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0"/>
                  </a:cxn>
                  <a:cxn ang="0">
                    <a:pos x="44" y="28"/>
                  </a:cxn>
                  <a:cxn ang="0">
                    <a:pos x="39" y="63"/>
                  </a:cxn>
                  <a:cxn ang="0">
                    <a:pos x="26" y="93"/>
                  </a:cxn>
                  <a:cxn ang="0">
                    <a:pos x="7" y="110"/>
                  </a:cxn>
                  <a:cxn ang="0">
                    <a:pos x="6" y="97"/>
                  </a:cxn>
                  <a:cxn ang="0">
                    <a:pos x="4" y="86"/>
                  </a:cxn>
                  <a:cxn ang="0">
                    <a:pos x="11" y="78"/>
                  </a:cxn>
                  <a:cxn ang="0">
                    <a:pos x="20" y="58"/>
                  </a:cxn>
                  <a:cxn ang="0">
                    <a:pos x="21" y="46"/>
                  </a:cxn>
                  <a:cxn ang="0">
                    <a:pos x="0" y="46"/>
                  </a:cxn>
                  <a:cxn ang="0">
                    <a:pos x="0" y="0"/>
                  </a:cxn>
                </a:cxnLst>
                <a:rect l="0" t="0" r="r" b="b"/>
                <a:pathLst>
                  <a:path w="44" h="110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8"/>
                      <a:pt x="43" y="47"/>
                      <a:pt x="39" y="63"/>
                    </a:cubicBezTo>
                    <a:cubicBezTo>
                      <a:pt x="35" y="78"/>
                      <a:pt x="34" y="84"/>
                      <a:pt x="26" y="93"/>
                    </a:cubicBezTo>
                    <a:cubicBezTo>
                      <a:pt x="18" y="102"/>
                      <a:pt x="7" y="110"/>
                      <a:pt x="7" y="110"/>
                    </a:cubicBezTo>
                    <a:cubicBezTo>
                      <a:pt x="7" y="110"/>
                      <a:pt x="7" y="103"/>
                      <a:pt x="6" y="97"/>
                    </a:cubicBezTo>
                    <a:cubicBezTo>
                      <a:pt x="5" y="91"/>
                      <a:pt x="4" y="86"/>
                      <a:pt x="4" y="86"/>
                    </a:cubicBezTo>
                    <a:cubicBezTo>
                      <a:pt x="4" y="86"/>
                      <a:pt x="6" y="84"/>
                      <a:pt x="11" y="78"/>
                    </a:cubicBezTo>
                    <a:cubicBezTo>
                      <a:pt x="15" y="72"/>
                      <a:pt x="19" y="62"/>
                      <a:pt x="20" y="58"/>
                    </a:cubicBezTo>
                    <a:cubicBezTo>
                      <a:pt x="21" y="54"/>
                      <a:pt x="21" y="46"/>
                      <a:pt x="21" y="46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81F37A-CBC3-4B37-8CD3-81D714D1A89D}"/>
                </a:ext>
              </a:extLst>
            </p:cNvPr>
            <p:cNvGrpSpPr/>
            <p:nvPr/>
          </p:nvGrpSpPr>
          <p:grpSpPr bwMode="black">
            <a:xfrm>
              <a:off x="3754570" y="3564615"/>
              <a:ext cx="1389796" cy="384501"/>
              <a:chOff x="2649884" y="6146155"/>
              <a:chExt cx="1395225" cy="400069"/>
            </a:xfrm>
            <a:grpFill/>
            <a:effectLst/>
          </p:grpSpPr>
          <p:sp>
            <p:nvSpPr>
              <p:cNvPr id="103" name="Line 6">
                <a:extLst>
                  <a:ext uri="{FF2B5EF4-FFF2-40B4-BE49-F238E27FC236}">
                    <a16:creationId xmlns:a16="http://schemas.microsoft.com/office/drawing/2014/main" id="{AA91D2ED-D6C0-4B3A-AB46-49E999DE1715}"/>
                  </a:ext>
                </a:extLst>
              </p:cNvPr>
              <p:cNvSpPr>
                <a:spLocks noChangeShapeType="1"/>
              </p:cNvSpPr>
              <p:nvPr/>
            </p:nvSpPr>
            <p:spPr bwMode="black">
              <a:xfrm>
                <a:off x="2649884" y="6545967"/>
                <a:ext cx="257" cy="257"/>
              </a:xfrm>
              <a:prstGeom prst="lin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46A609B3-D422-4C2A-861C-3484EC6AF6C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268640" y="6412953"/>
                <a:ext cx="69723" cy="81043"/>
              </a:xfrm>
              <a:custGeom>
                <a:avLst/>
                <a:gdLst/>
                <a:ahLst/>
                <a:cxnLst>
                  <a:cxn ang="0">
                    <a:pos x="283" y="342"/>
                  </a:cxn>
                  <a:cxn ang="0">
                    <a:pos x="219" y="346"/>
                  </a:cxn>
                  <a:cxn ang="0">
                    <a:pos x="235" y="206"/>
                  </a:cxn>
                  <a:cxn ang="0">
                    <a:pos x="139" y="22"/>
                  </a:cxn>
                  <a:cxn ang="0">
                    <a:pos x="279" y="86"/>
                  </a:cxn>
                  <a:cxn ang="0">
                    <a:pos x="283" y="342"/>
                  </a:cxn>
                  <a:cxn ang="0">
                    <a:pos x="139" y="162"/>
                  </a:cxn>
                  <a:cxn ang="0">
                    <a:pos x="211" y="82"/>
                  </a:cxn>
                  <a:cxn ang="0">
                    <a:pos x="139" y="162"/>
                  </a:cxn>
                </a:cxnLst>
                <a:rect l="0" t="0" r="r" b="b"/>
                <a:pathLst>
                  <a:path w="301" h="350">
                    <a:moveTo>
                      <a:pt x="283" y="342"/>
                    </a:moveTo>
                    <a:cubicBezTo>
                      <a:pt x="269" y="350"/>
                      <a:pt x="240" y="344"/>
                      <a:pt x="219" y="346"/>
                    </a:cubicBezTo>
                    <a:cubicBezTo>
                      <a:pt x="222" y="297"/>
                      <a:pt x="209" y="232"/>
                      <a:pt x="235" y="206"/>
                    </a:cubicBezTo>
                    <a:cubicBezTo>
                      <a:pt x="101" y="301"/>
                      <a:pt x="0" y="67"/>
                      <a:pt x="139" y="22"/>
                    </a:cubicBezTo>
                    <a:cubicBezTo>
                      <a:pt x="205" y="0"/>
                      <a:pt x="264" y="37"/>
                      <a:pt x="279" y="86"/>
                    </a:cubicBezTo>
                    <a:cubicBezTo>
                      <a:pt x="301" y="157"/>
                      <a:pt x="271" y="257"/>
                      <a:pt x="283" y="342"/>
                    </a:cubicBezTo>
                    <a:close/>
                    <a:moveTo>
                      <a:pt x="139" y="162"/>
                    </a:moveTo>
                    <a:cubicBezTo>
                      <a:pt x="194" y="204"/>
                      <a:pt x="259" y="130"/>
                      <a:pt x="211" y="82"/>
                    </a:cubicBezTo>
                    <a:cubicBezTo>
                      <a:pt x="150" y="55"/>
                      <a:pt x="110" y="111"/>
                      <a:pt x="139" y="16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0377D80F-25CF-4860-AFCE-9BD1776A53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766475" y="6217679"/>
                <a:ext cx="120664" cy="196304"/>
              </a:xfrm>
              <a:custGeom>
                <a:avLst/>
                <a:gdLst/>
                <a:ahLst/>
                <a:cxnLst>
                  <a:cxn ang="0">
                    <a:pos x="492" y="322"/>
                  </a:cxn>
                  <a:cxn ang="0">
                    <a:pos x="428" y="322"/>
                  </a:cxn>
                  <a:cxn ang="0">
                    <a:pos x="112" y="282"/>
                  </a:cxn>
                  <a:cxn ang="0">
                    <a:pos x="356" y="274"/>
                  </a:cxn>
                  <a:cxn ang="0">
                    <a:pos x="356" y="718"/>
                  </a:cxn>
                  <a:cxn ang="0">
                    <a:pos x="148" y="778"/>
                  </a:cxn>
                  <a:cxn ang="0">
                    <a:pos x="288" y="590"/>
                  </a:cxn>
                  <a:cxn ang="0">
                    <a:pos x="288" y="342"/>
                  </a:cxn>
                  <a:cxn ang="0">
                    <a:pos x="52" y="338"/>
                  </a:cxn>
                  <a:cxn ang="0">
                    <a:pos x="492" y="322"/>
                  </a:cxn>
                  <a:cxn ang="0">
                    <a:pos x="196" y="734"/>
                  </a:cxn>
                  <a:cxn ang="0">
                    <a:pos x="276" y="738"/>
                  </a:cxn>
                  <a:cxn ang="0">
                    <a:pos x="272" y="646"/>
                  </a:cxn>
                  <a:cxn ang="0">
                    <a:pos x="196" y="734"/>
                  </a:cxn>
                </a:cxnLst>
                <a:rect l="0" t="0" r="r" b="b"/>
                <a:pathLst>
                  <a:path w="521" h="848">
                    <a:moveTo>
                      <a:pt x="492" y="322"/>
                    </a:moveTo>
                    <a:cubicBezTo>
                      <a:pt x="471" y="322"/>
                      <a:pt x="449" y="322"/>
                      <a:pt x="428" y="322"/>
                    </a:cubicBezTo>
                    <a:cubicBezTo>
                      <a:pt x="459" y="112"/>
                      <a:pt x="119" y="90"/>
                      <a:pt x="112" y="282"/>
                    </a:cubicBezTo>
                    <a:cubicBezTo>
                      <a:pt x="176" y="264"/>
                      <a:pt x="281" y="268"/>
                      <a:pt x="356" y="274"/>
                    </a:cubicBezTo>
                    <a:cubicBezTo>
                      <a:pt x="342" y="394"/>
                      <a:pt x="374" y="598"/>
                      <a:pt x="356" y="718"/>
                    </a:cubicBezTo>
                    <a:cubicBezTo>
                      <a:pt x="343" y="804"/>
                      <a:pt x="209" y="848"/>
                      <a:pt x="148" y="778"/>
                    </a:cubicBezTo>
                    <a:cubicBezTo>
                      <a:pt x="69" y="687"/>
                      <a:pt x="172" y="524"/>
                      <a:pt x="288" y="590"/>
                    </a:cubicBezTo>
                    <a:cubicBezTo>
                      <a:pt x="288" y="507"/>
                      <a:pt x="288" y="425"/>
                      <a:pt x="288" y="342"/>
                    </a:cubicBezTo>
                    <a:cubicBezTo>
                      <a:pt x="217" y="333"/>
                      <a:pt x="129" y="341"/>
                      <a:pt x="52" y="338"/>
                    </a:cubicBezTo>
                    <a:cubicBezTo>
                      <a:pt x="0" y="21"/>
                      <a:pt x="521" y="0"/>
                      <a:pt x="492" y="322"/>
                    </a:cubicBezTo>
                    <a:close/>
                    <a:moveTo>
                      <a:pt x="196" y="734"/>
                    </a:moveTo>
                    <a:cubicBezTo>
                      <a:pt x="213" y="750"/>
                      <a:pt x="254" y="749"/>
                      <a:pt x="276" y="738"/>
                    </a:cubicBezTo>
                    <a:cubicBezTo>
                      <a:pt x="297" y="716"/>
                      <a:pt x="296" y="664"/>
                      <a:pt x="272" y="646"/>
                    </a:cubicBezTo>
                    <a:cubicBezTo>
                      <a:pt x="204" y="618"/>
                      <a:pt x="162" y="685"/>
                      <a:pt x="196" y="7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704A9557-E4A0-4BF1-9267-3ACA04BB845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361775" y="6220251"/>
                <a:ext cx="243901" cy="203250"/>
              </a:xfrm>
              <a:custGeom>
                <a:avLst/>
                <a:gdLst/>
                <a:ahLst/>
                <a:cxnLst>
                  <a:cxn ang="0">
                    <a:pos x="552" y="699"/>
                  </a:cxn>
                  <a:cxn ang="0">
                    <a:pos x="844" y="535"/>
                  </a:cxn>
                  <a:cxn ang="0">
                    <a:pos x="844" y="83"/>
                  </a:cxn>
                  <a:cxn ang="0">
                    <a:pos x="912" y="83"/>
                  </a:cxn>
                  <a:cxn ang="0">
                    <a:pos x="912" y="539"/>
                  </a:cxn>
                  <a:cxn ang="0">
                    <a:pos x="980" y="599"/>
                  </a:cxn>
                  <a:cxn ang="0">
                    <a:pos x="760" y="767"/>
                  </a:cxn>
                  <a:cxn ang="0">
                    <a:pos x="740" y="639"/>
                  </a:cxn>
                  <a:cxn ang="0">
                    <a:pos x="544" y="791"/>
                  </a:cxn>
                  <a:cxn ang="0">
                    <a:pos x="484" y="791"/>
                  </a:cxn>
                  <a:cxn ang="0">
                    <a:pos x="484" y="255"/>
                  </a:cxn>
                  <a:cxn ang="0">
                    <a:pos x="108" y="191"/>
                  </a:cxn>
                  <a:cxn ang="0">
                    <a:pos x="240" y="263"/>
                  </a:cxn>
                  <a:cxn ang="0">
                    <a:pos x="128" y="583"/>
                  </a:cxn>
                  <a:cxn ang="0">
                    <a:pos x="284" y="731"/>
                  </a:cxn>
                  <a:cxn ang="0">
                    <a:pos x="68" y="735"/>
                  </a:cxn>
                  <a:cxn ang="0">
                    <a:pos x="60" y="683"/>
                  </a:cxn>
                  <a:cxn ang="0">
                    <a:pos x="60" y="359"/>
                  </a:cxn>
                  <a:cxn ang="0">
                    <a:pos x="140" y="263"/>
                  </a:cxn>
                  <a:cxn ang="0">
                    <a:pos x="0" y="211"/>
                  </a:cxn>
                  <a:cxn ang="0">
                    <a:pos x="552" y="247"/>
                  </a:cxn>
                  <a:cxn ang="0">
                    <a:pos x="552" y="699"/>
                  </a:cxn>
                  <a:cxn ang="0">
                    <a:pos x="128" y="647"/>
                  </a:cxn>
                  <a:cxn ang="0">
                    <a:pos x="216" y="727"/>
                  </a:cxn>
                  <a:cxn ang="0">
                    <a:pos x="208" y="635"/>
                  </a:cxn>
                  <a:cxn ang="0">
                    <a:pos x="128" y="647"/>
                  </a:cxn>
                  <a:cxn ang="0">
                    <a:pos x="916" y="727"/>
                  </a:cxn>
                  <a:cxn ang="0">
                    <a:pos x="908" y="603"/>
                  </a:cxn>
                  <a:cxn ang="0">
                    <a:pos x="836" y="599"/>
                  </a:cxn>
                  <a:cxn ang="0">
                    <a:pos x="916" y="727"/>
                  </a:cxn>
                </a:cxnLst>
                <a:rect l="0" t="0" r="r" b="b"/>
                <a:pathLst>
                  <a:path w="1053" h="878">
                    <a:moveTo>
                      <a:pt x="552" y="699"/>
                    </a:moveTo>
                    <a:cubicBezTo>
                      <a:pt x="629" y="640"/>
                      <a:pt x="712" y="553"/>
                      <a:pt x="844" y="535"/>
                    </a:cubicBezTo>
                    <a:cubicBezTo>
                      <a:pt x="844" y="384"/>
                      <a:pt x="844" y="234"/>
                      <a:pt x="844" y="83"/>
                    </a:cubicBezTo>
                    <a:cubicBezTo>
                      <a:pt x="867" y="83"/>
                      <a:pt x="889" y="83"/>
                      <a:pt x="912" y="83"/>
                    </a:cubicBezTo>
                    <a:cubicBezTo>
                      <a:pt x="912" y="235"/>
                      <a:pt x="912" y="387"/>
                      <a:pt x="912" y="539"/>
                    </a:cubicBezTo>
                    <a:cubicBezTo>
                      <a:pt x="940" y="567"/>
                      <a:pt x="965" y="571"/>
                      <a:pt x="980" y="599"/>
                    </a:cubicBezTo>
                    <a:cubicBezTo>
                      <a:pt x="1053" y="735"/>
                      <a:pt x="865" y="878"/>
                      <a:pt x="760" y="767"/>
                    </a:cubicBezTo>
                    <a:cubicBezTo>
                      <a:pt x="737" y="742"/>
                      <a:pt x="721" y="686"/>
                      <a:pt x="740" y="639"/>
                    </a:cubicBezTo>
                    <a:cubicBezTo>
                      <a:pt x="678" y="677"/>
                      <a:pt x="603" y="736"/>
                      <a:pt x="544" y="791"/>
                    </a:cubicBezTo>
                    <a:cubicBezTo>
                      <a:pt x="524" y="791"/>
                      <a:pt x="504" y="791"/>
                      <a:pt x="484" y="791"/>
                    </a:cubicBezTo>
                    <a:cubicBezTo>
                      <a:pt x="466" y="623"/>
                      <a:pt x="509" y="408"/>
                      <a:pt x="484" y="255"/>
                    </a:cubicBezTo>
                    <a:cubicBezTo>
                      <a:pt x="462" y="117"/>
                      <a:pt x="210" y="106"/>
                      <a:pt x="108" y="191"/>
                    </a:cubicBezTo>
                    <a:cubicBezTo>
                      <a:pt x="155" y="212"/>
                      <a:pt x="210" y="225"/>
                      <a:pt x="240" y="263"/>
                    </a:cubicBezTo>
                    <a:cubicBezTo>
                      <a:pt x="117" y="283"/>
                      <a:pt x="121" y="423"/>
                      <a:pt x="128" y="583"/>
                    </a:cubicBezTo>
                    <a:cubicBezTo>
                      <a:pt x="214" y="537"/>
                      <a:pt x="323" y="629"/>
                      <a:pt x="284" y="731"/>
                    </a:cubicBezTo>
                    <a:cubicBezTo>
                      <a:pt x="252" y="814"/>
                      <a:pt x="102" y="828"/>
                      <a:pt x="68" y="735"/>
                    </a:cubicBezTo>
                    <a:cubicBezTo>
                      <a:pt x="65" y="727"/>
                      <a:pt x="61" y="699"/>
                      <a:pt x="60" y="683"/>
                    </a:cubicBezTo>
                    <a:cubicBezTo>
                      <a:pt x="53" y="599"/>
                      <a:pt x="51" y="438"/>
                      <a:pt x="60" y="359"/>
                    </a:cubicBezTo>
                    <a:cubicBezTo>
                      <a:pt x="66" y="310"/>
                      <a:pt x="94" y="283"/>
                      <a:pt x="140" y="263"/>
                    </a:cubicBezTo>
                    <a:cubicBezTo>
                      <a:pt x="104" y="235"/>
                      <a:pt x="50" y="225"/>
                      <a:pt x="0" y="211"/>
                    </a:cubicBezTo>
                    <a:cubicBezTo>
                      <a:pt x="82" y="46"/>
                      <a:pt x="522" y="0"/>
                      <a:pt x="552" y="247"/>
                    </a:cubicBezTo>
                    <a:cubicBezTo>
                      <a:pt x="569" y="385"/>
                      <a:pt x="539" y="542"/>
                      <a:pt x="552" y="699"/>
                    </a:cubicBezTo>
                    <a:close/>
                    <a:moveTo>
                      <a:pt x="128" y="647"/>
                    </a:moveTo>
                    <a:cubicBezTo>
                      <a:pt x="90" y="699"/>
                      <a:pt x="163" y="780"/>
                      <a:pt x="216" y="727"/>
                    </a:cubicBezTo>
                    <a:cubicBezTo>
                      <a:pt x="236" y="707"/>
                      <a:pt x="231" y="653"/>
                      <a:pt x="208" y="635"/>
                    </a:cubicBezTo>
                    <a:cubicBezTo>
                      <a:pt x="169" y="627"/>
                      <a:pt x="141" y="630"/>
                      <a:pt x="128" y="647"/>
                    </a:cubicBezTo>
                    <a:close/>
                    <a:moveTo>
                      <a:pt x="916" y="727"/>
                    </a:moveTo>
                    <a:cubicBezTo>
                      <a:pt x="944" y="704"/>
                      <a:pt x="940" y="622"/>
                      <a:pt x="908" y="603"/>
                    </a:cubicBezTo>
                    <a:cubicBezTo>
                      <a:pt x="891" y="593"/>
                      <a:pt x="862" y="593"/>
                      <a:pt x="836" y="599"/>
                    </a:cubicBezTo>
                    <a:cubicBezTo>
                      <a:pt x="722" y="627"/>
                      <a:pt x="823" y="805"/>
                      <a:pt x="916" y="7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7" name="Freeform 10">
                <a:extLst>
                  <a:ext uri="{FF2B5EF4-FFF2-40B4-BE49-F238E27FC236}">
                    <a16:creationId xmlns:a16="http://schemas.microsoft.com/office/drawing/2014/main" id="{638B7CDA-F833-4E8E-A08F-2C679F22DFF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849790" y="6233887"/>
                <a:ext cx="132499" cy="169547"/>
              </a:xfrm>
              <a:custGeom>
                <a:avLst/>
                <a:gdLst/>
                <a:ahLst/>
                <a:cxnLst>
                  <a:cxn ang="0">
                    <a:pos x="556" y="732"/>
                  </a:cxn>
                  <a:cxn ang="0">
                    <a:pos x="136" y="732"/>
                  </a:cxn>
                  <a:cxn ang="0">
                    <a:pos x="136" y="496"/>
                  </a:cxn>
                  <a:cxn ang="0">
                    <a:pos x="144" y="268"/>
                  </a:cxn>
                  <a:cxn ang="0">
                    <a:pos x="364" y="272"/>
                  </a:cxn>
                  <a:cxn ang="0">
                    <a:pos x="204" y="420"/>
                  </a:cxn>
                  <a:cxn ang="0">
                    <a:pos x="204" y="660"/>
                  </a:cxn>
                  <a:cxn ang="0">
                    <a:pos x="488" y="664"/>
                  </a:cxn>
                  <a:cxn ang="0">
                    <a:pos x="484" y="224"/>
                  </a:cxn>
                  <a:cxn ang="0">
                    <a:pos x="212" y="92"/>
                  </a:cxn>
                  <a:cxn ang="0">
                    <a:pos x="76" y="352"/>
                  </a:cxn>
                  <a:cxn ang="0">
                    <a:pos x="8" y="356"/>
                  </a:cxn>
                  <a:cxn ang="0">
                    <a:pos x="252" y="16"/>
                  </a:cxn>
                  <a:cxn ang="0">
                    <a:pos x="556" y="232"/>
                  </a:cxn>
                  <a:cxn ang="0">
                    <a:pos x="556" y="732"/>
                  </a:cxn>
                  <a:cxn ang="0">
                    <a:pos x="284" y="268"/>
                  </a:cxn>
                  <a:cxn ang="0">
                    <a:pos x="288" y="364"/>
                  </a:cxn>
                  <a:cxn ang="0">
                    <a:pos x="300" y="352"/>
                  </a:cxn>
                  <a:cxn ang="0">
                    <a:pos x="284" y="268"/>
                  </a:cxn>
                </a:cxnLst>
                <a:rect l="0" t="0" r="r" b="b"/>
                <a:pathLst>
                  <a:path w="572" h="732">
                    <a:moveTo>
                      <a:pt x="556" y="732"/>
                    </a:moveTo>
                    <a:cubicBezTo>
                      <a:pt x="416" y="732"/>
                      <a:pt x="276" y="732"/>
                      <a:pt x="136" y="732"/>
                    </a:cubicBezTo>
                    <a:cubicBezTo>
                      <a:pt x="136" y="657"/>
                      <a:pt x="136" y="580"/>
                      <a:pt x="136" y="496"/>
                    </a:cubicBezTo>
                    <a:cubicBezTo>
                      <a:pt x="136" y="421"/>
                      <a:pt x="122" y="324"/>
                      <a:pt x="144" y="268"/>
                    </a:cubicBezTo>
                    <a:cubicBezTo>
                      <a:pt x="180" y="175"/>
                      <a:pt x="334" y="182"/>
                      <a:pt x="364" y="272"/>
                    </a:cubicBezTo>
                    <a:cubicBezTo>
                      <a:pt x="400" y="381"/>
                      <a:pt x="297" y="467"/>
                      <a:pt x="204" y="420"/>
                    </a:cubicBezTo>
                    <a:cubicBezTo>
                      <a:pt x="204" y="500"/>
                      <a:pt x="204" y="580"/>
                      <a:pt x="204" y="660"/>
                    </a:cubicBezTo>
                    <a:cubicBezTo>
                      <a:pt x="291" y="669"/>
                      <a:pt x="395" y="661"/>
                      <a:pt x="488" y="664"/>
                    </a:cubicBezTo>
                    <a:cubicBezTo>
                      <a:pt x="471" y="524"/>
                      <a:pt x="512" y="351"/>
                      <a:pt x="484" y="224"/>
                    </a:cubicBezTo>
                    <a:cubicBezTo>
                      <a:pt x="459" y="113"/>
                      <a:pt x="334" y="47"/>
                      <a:pt x="212" y="92"/>
                    </a:cubicBezTo>
                    <a:cubicBezTo>
                      <a:pt x="120" y="126"/>
                      <a:pt x="69" y="210"/>
                      <a:pt x="76" y="352"/>
                    </a:cubicBezTo>
                    <a:cubicBezTo>
                      <a:pt x="60" y="360"/>
                      <a:pt x="30" y="354"/>
                      <a:pt x="8" y="356"/>
                    </a:cubicBezTo>
                    <a:cubicBezTo>
                      <a:pt x="0" y="157"/>
                      <a:pt x="89" y="33"/>
                      <a:pt x="252" y="16"/>
                    </a:cubicBezTo>
                    <a:cubicBezTo>
                      <a:pt x="409" y="0"/>
                      <a:pt x="540" y="91"/>
                      <a:pt x="556" y="232"/>
                    </a:cubicBezTo>
                    <a:cubicBezTo>
                      <a:pt x="572" y="376"/>
                      <a:pt x="544" y="560"/>
                      <a:pt x="556" y="732"/>
                    </a:cubicBezTo>
                    <a:close/>
                    <a:moveTo>
                      <a:pt x="284" y="268"/>
                    </a:moveTo>
                    <a:cubicBezTo>
                      <a:pt x="172" y="208"/>
                      <a:pt x="175" y="423"/>
                      <a:pt x="288" y="364"/>
                    </a:cubicBezTo>
                    <a:cubicBezTo>
                      <a:pt x="289" y="363"/>
                      <a:pt x="292" y="354"/>
                      <a:pt x="300" y="352"/>
                    </a:cubicBezTo>
                    <a:cubicBezTo>
                      <a:pt x="310" y="317"/>
                      <a:pt x="305" y="279"/>
                      <a:pt x="284" y="2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8" name="Freeform 11">
                <a:extLst>
                  <a:ext uri="{FF2B5EF4-FFF2-40B4-BE49-F238E27FC236}">
                    <a16:creationId xmlns:a16="http://schemas.microsoft.com/office/drawing/2014/main" id="{3DFFCDE4-151D-497D-94B5-1CB71D62B730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17254" y="6233630"/>
                <a:ext cx="129669" cy="169804"/>
              </a:xfrm>
              <a:custGeom>
                <a:avLst/>
                <a:gdLst/>
                <a:ahLst/>
                <a:cxnLst>
                  <a:cxn ang="0">
                    <a:pos x="541" y="733"/>
                  </a:cxn>
                  <a:cxn ang="0">
                    <a:pos x="477" y="733"/>
                  </a:cxn>
                  <a:cxn ang="0">
                    <a:pos x="465" y="209"/>
                  </a:cxn>
                  <a:cxn ang="0">
                    <a:pos x="145" y="125"/>
                  </a:cxn>
                  <a:cxn ang="0">
                    <a:pos x="69" y="577"/>
                  </a:cxn>
                  <a:cxn ang="0">
                    <a:pos x="133" y="381"/>
                  </a:cxn>
                  <a:cxn ang="0">
                    <a:pos x="209" y="201"/>
                  </a:cxn>
                  <a:cxn ang="0">
                    <a:pos x="297" y="413"/>
                  </a:cxn>
                  <a:cxn ang="0">
                    <a:pos x="193" y="373"/>
                  </a:cxn>
                  <a:cxn ang="0">
                    <a:pos x="77" y="733"/>
                  </a:cxn>
                  <a:cxn ang="0">
                    <a:pos x="5" y="733"/>
                  </a:cxn>
                  <a:cxn ang="0">
                    <a:pos x="5" y="321"/>
                  </a:cxn>
                  <a:cxn ang="0">
                    <a:pos x="241" y="17"/>
                  </a:cxn>
                  <a:cxn ang="0">
                    <a:pos x="541" y="225"/>
                  </a:cxn>
                  <a:cxn ang="0">
                    <a:pos x="541" y="733"/>
                  </a:cxn>
                  <a:cxn ang="0">
                    <a:pos x="241" y="341"/>
                  </a:cxn>
                  <a:cxn ang="0">
                    <a:pos x="317" y="345"/>
                  </a:cxn>
                  <a:cxn ang="0">
                    <a:pos x="241" y="341"/>
                  </a:cxn>
                </a:cxnLst>
                <a:rect l="0" t="0" r="r" b="b"/>
                <a:pathLst>
                  <a:path w="560" h="733">
                    <a:moveTo>
                      <a:pt x="541" y="733"/>
                    </a:moveTo>
                    <a:cubicBezTo>
                      <a:pt x="520" y="733"/>
                      <a:pt x="498" y="733"/>
                      <a:pt x="477" y="733"/>
                    </a:cubicBezTo>
                    <a:cubicBezTo>
                      <a:pt x="458" y="568"/>
                      <a:pt x="507" y="346"/>
                      <a:pt x="465" y="209"/>
                    </a:cubicBezTo>
                    <a:cubicBezTo>
                      <a:pt x="429" y="91"/>
                      <a:pt x="253" y="30"/>
                      <a:pt x="145" y="125"/>
                    </a:cubicBezTo>
                    <a:cubicBezTo>
                      <a:pt x="50" y="208"/>
                      <a:pt x="68" y="391"/>
                      <a:pt x="69" y="577"/>
                    </a:cubicBezTo>
                    <a:cubicBezTo>
                      <a:pt x="91" y="512"/>
                      <a:pt x="113" y="450"/>
                      <a:pt x="133" y="381"/>
                    </a:cubicBezTo>
                    <a:cubicBezTo>
                      <a:pt x="153" y="314"/>
                      <a:pt x="162" y="238"/>
                      <a:pt x="209" y="201"/>
                    </a:cubicBezTo>
                    <a:cubicBezTo>
                      <a:pt x="368" y="76"/>
                      <a:pt x="492" y="389"/>
                      <a:pt x="297" y="413"/>
                    </a:cubicBezTo>
                    <a:cubicBezTo>
                      <a:pt x="249" y="419"/>
                      <a:pt x="218" y="401"/>
                      <a:pt x="193" y="373"/>
                    </a:cubicBezTo>
                    <a:cubicBezTo>
                      <a:pt x="159" y="498"/>
                      <a:pt x="114" y="611"/>
                      <a:pt x="77" y="733"/>
                    </a:cubicBezTo>
                    <a:cubicBezTo>
                      <a:pt x="53" y="733"/>
                      <a:pt x="29" y="733"/>
                      <a:pt x="5" y="733"/>
                    </a:cubicBezTo>
                    <a:cubicBezTo>
                      <a:pt x="8" y="582"/>
                      <a:pt x="0" y="440"/>
                      <a:pt x="5" y="321"/>
                    </a:cubicBezTo>
                    <a:cubicBezTo>
                      <a:pt x="11" y="169"/>
                      <a:pt x="84" y="33"/>
                      <a:pt x="241" y="17"/>
                    </a:cubicBezTo>
                    <a:cubicBezTo>
                      <a:pt x="401" y="0"/>
                      <a:pt x="524" y="91"/>
                      <a:pt x="541" y="225"/>
                    </a:cubicBezTo>
                    <a:cubicBezTo>
                      <a:pt x="560" y="379"/>
                      <a:pt x="527" y="557"/>
                      <a:pt x="541" y="733"/>
                    </a:cubicBezTo>
                    <a:close/>
                    <a:moveTo>
                      <a:pt x="241" y="341"/>
                    </a:moveTo>
                    <a:cubicBezTo>
                      <a:pt x="260" y="350"/>
                      <a:pt x="294" y="352"/>
                      <a:pt x="317" y="345"/>
                    </a:cubicBezTo>
                    <a:cubicBezTo>
                      <a:pt x="414" y="228"/>
                      <a:pt x="155" y="200"/>
                      <a:pt x="241" y="3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69CA7AAC-1713-4ACA-A587-1956808F25E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200461" y="6233630"/>
                <a:ext cx="129669" cy="169804"/>
              </a:xfrm>
              <a:custGeom>
                <a:avLst/>
                <a:gdLst/>
                <a:ahLst/>
                <a:cxnLst>
                  <a:cxn ang="0">
                    <a:pos x="541" y="733"/>
                  </a:cxn>
                  <a:cxn ang="0">
                    <a:pos x="477" y="733"/>
                  </a:cxn>
                  <a:cxn ang="0">
                    <a:pos x="465" y="209"/>
                  </a:cxn>
                  <a:cxn ang="0">
                    <a:pos x="145" y="125"/>
                  </a:cxn>
                  <a:cxn ang="0">
                    <a:pos x="69" y="577"/>
                  </a:cxn>
                  <a:cxn ang="0">
                    <a:pos x="133" y="381"/>
                  </a:cxn>
                  <a:cxn ang="0">
                    <a:pos x="209" y="201"/>
                  </a:cxn>
                  <a:cxn ang="0">
                    <a:pos x="297" y="413"/>
                  </a:cxn>
                  <a:cxn ang="0">
                    <a:pos x="193" y="373"/>
                  </a:cxn>
                  <a:cxn ang="0">
                    <a:pos x="77" y="733"/>
                  </a:cxn>
                  <a:cxn ang="0">
                    <a:pos x="5" y="733"/>
                  </a:cxn>
                  <a:cxn ang="0">
                    <a:pos x="5" y="321"/>
                  </a:cxn>
                  <a:cxn ang="0">
                    <a:pos x="241" y="17"/>
                  </a:cxn>
                  <a:cxn ang="0">
                    <a:pos x="541" y="225"/>
                  </a:cxn>
                  <a:cxn ang="0">
                    <a:pos x="541" y="733"/>
                  </a:cxn>
                  <a:cxn ang="0">
                    <a:pos x="241" y="341"/>
                  </a:cxn>
                  <a:cxn ang="0">
                    <a:pos x="317" y="345"/>
                  </a:cxn>
                  <a:cxn ang="0">
                    <a:pos x="241" y="341"/>
                  </a:cxn>
                </a:cxnLst>
                <a:rect l="0" t="0" r="r" b="b"/>
                <a:pathLst>
                  <a:path w="560" h="733">
                    <a:moveTo>
                      <a:pt x="541" y="733"/>
                    </a:moveTo>
                    <a:cubicBezTo>
                      <a:pt x="520" y="733"/>
                      <a:pt x="498" y="733"/>
                      <a:pt x="477" y="733"/>
                    </a:cubicBezTo>
                    <a:cubicBezTo>
                      <a:pt x="458" y="568"/>
                      <a:pt x="507" y="346"/>
                      <a:pt x="465" y="209"/>
                    </a:cubicBezTo>
                    <a:cubicBezTo>
                      <a:pt x="429" y="91"/>
                      <a:pt x="253" y="30"/>
                      <a:pt x="145" y="125"/>
                    </a:cubicBezTo>
                    <a:cubicBezTo>
                      <a:pt x="50" y="208"/>
                      <a:pt x="68" y="391"/>
                      <a:pt x="69" y="577"/>
                    </a:cubicBezTo>
                    <a:cubicBezTo>
                      <a:pt x="91" y="512"/>
                      <a:pt x="113" y="450"/>
                      <a:pt x="133" y="381"/>
                    </a:cubicBezTo>
                    <a:cubicBezTo>
                      <a:pt x="153" y="314"/>
                      <a:pt x="162" y="238"/>
                      <a:pt x="209" y="201"/>
                    </a:cubicBezTo>
                    <a:cubicBezTo>
                      <a:pt x="368" y="76"/>
                      <a:pt x="492" y="389"/>
                      <a:pt x="297" y="413"/>
                    </a:cubicBezTo>
                    <a:cubicBezTo>
                      <a:pt x="249" y="419"/>
                      <a:pt x="218" y="401"/>
                      <a:pt x="193" y="373"/>
                    </a:cubicBezTo>
                    <a:cubicBezTo>
                      <a:pt x="159" y="498"/>
                      <a:pt x="114" y="611"/>
                      <a:pt x="77" y="733"/>
                    </a:cubicBezTo>
                    <a:cubicBezTo>
                      <a:pt x="53" y="733"/>
                      <a:pt x="29" y="733"/>
                      <a:pt x="5" y="733"/>
                    </a:cubicBezTo>
                    <a:cubicBezTo>
                      <a:pt x="8" y="582"/>
                      <a:pt x="0" y="440"/>
                      <a:pt x="5" y="321"/>
                    </a:cubicBezTo>
                    <a:cubicBezTo>
                      <a:pt x="11" y="169"/>
                      <a:pt x="84" y="33"/>
                      <a:pt x="241" y="17"/>
                    </a:cubicBezTo>
                    <a:cubicBezTo>
                      <a:pt x="401" y="0"/>
                      <a:pt x="524" y="91"/>
                      <a:pt x="541" y="225"/>
                    </a:cubicBezTo>
                    <a:cubicBezTo>
                      <a:pt x="560" y="379"/>
                      <a:pt x="527" y="557"/>
                      <a:pt x="541" y="733"/>
                    </a:cubicBezTo>
                    <a:close/>
                    <a:moveTo>
                      <a:pt x="241" y="341"/>
                    </a:moveTo>
                    <a:cubicBezTo>
                      <a:pt x="260" y="350"/>
                      <a:pt x="294" y="352"/>
                      <a:pt x="317" y="345"/>
                    </a:cubicBezTo>
                    <a:cubicBezTo>
                      <a:pt x="414" y="228"/>
                      <a:pt x="155" y="200"/>
                      <a:pt x="241" y="3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1391EA82-A2C7-467B-B70D-5A09460E39A4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690020" y="6219480"/>
                <a:ext cx="130183" cy="183955"/>
              </a:xfrm>
              <a:custGeom>
                <a:avLst/>
                <a:gdLst/>
                <a:ahLst/>
                <a:cxnLst>
                  <a:cxn ang="0">
                    <a:pos x="354" y="722"/>
                  </a:cxn>
                  <a:cxn ang="0">
                    <a:pos x="490" y="726"/>
                  </a:cxn>
                  <a:cxn ang="0">
                    <a:pos x="494" y="86"/>
                  </a:cxn>
                  <a:cxn ang="0">
                    <a:pos x="562" y="86"/>
                  </a:cxn>
                  <a:cxn ang="0">
                    <a:pos x="562" y="794"/>
                  </a:cxn>
                  <a:cxn ang="0">
                    <a:pos x="198" y="794"/>
                  </a:cxn>
                  <a:cxn ang="0">
                    <a:pos x="202" y="726"/>
                  </a:cxn>
                  <a:cxn ang="0">
                    <a:pos x="286" y="726"/>
                  </a:cxn>
                  <a:cxn ang="0">
                    <a:pos x="286" y="394"/>
                  </a:cxn>
                  <a:cxn ang="0">
                    <a:pos x="346" y="218"/>
                  </a:cxn>
                  <a:cxn ang="0">
                    <a:pos x="154" y="158"/>
                  </a:cxn>
                  <a:cxn ang="0">
                    <a:pos x="246" y="198"/>
                  </a:cxn>
                  <a:cxn ang="0">
                    <a:pos x="90" y="378"/>
                  </a:cxn>
                  <a:cxn ang="0">
                    <a:pos x="34" y="290"/>
                  </a:cxn>
                  <a:cxn ang="0">
                    <a:pos x="418" y="222"/>
                  </a:cxn>
                  <a:cxn ang="0">
                    <a:pos x="354" y="398"/>
                  </a:cxn>
                  <a:cxn ang="0">
                    <a:pos x="354" y="722"/>
                  </a:cxn>
                  <a:cxn ang="0">
                    <a:pos x="114" y="318"/>
                  </a:cxn>
                  <a:cxn ang="0">
                    <a:pos x="186" y="222"/>
                  </a:cxn>
                  <a:cxn ang="0">
                    <a:pos x="114" y="318"/>
                  </a:cxn>
                </a:cxnLst>
                <a:rect l="0" t="0" r="r" b="b"/>
                <a:pathLst>
                  <a:path w="562" h="794">
                    <a:moveTo>
                      <a:pt x="354" y="722"/>
                    </a:moveTo>
                    <a:cubicBezTo>
                      <a:pt x="391" y="731"/>
                      <a:pt x="446" y="723"/>
                      <a:pt x="490" y="726"/>
                    </a:cubicBezTo>
                    <a:cubicBezTo>
                      <a:pt x="499" y="521"/>
                      <a:pt x="491" y="298"/>
                      <a:pt x="494" y="86"/>
                    </a:cubicBezTo>
                    <a:cubicBezTo>
                      <a:pt x="517" y="86"/>
                      <a:pt x="539" y="86"/>
                      <a:pt x="562" y="86"/>
                    </a:cubicBezTo>
                    <a:cubicBezTo>
                      <a:pt x="562" y="322"/>
                      <a:pt x="562" y="558"/>
                      <a:pt x="562" y="794"/>
                    </a:cubicBezTo>
                    <a:cubicBezTo>
                      <a:pt x="441" y="794"/>
                      <a:pt x="319" y="794"/>
                      <a:pt x="198" y="794"/>
                    </a:cubicBezTo>
                    <a:cubicBezTo>
                      <a:pt x="200" y="772"/>
                      <a:pt x="194" y="742"/>
                      <a:pt x="202" y="726"/>
                    </a:cubicBezTo>
                    <a:cubicBezTo>
                      <a:pt x="230" y="726"/>
                      <a:pt x="258" y="726"/>
                      <a:pt x="286" y="726"/>
                    </a:cubicBezTo>
                    <a:cubicBezTo>
                      <a:pt x="297" y="618"/>
                      <a:pt x="272" y="509"/>
                      <a:pt x="286" y="394"/>
                    </a:cubicBezTo>
                    <a:cubicBezTo>
                      <a:pt x="295" y="319"/>
                      <a:pt x="349" y="283"/>
                      <a:pt x="346" y="218"/>
                    </a:cubicBezTo>
                    <a:cubicBezTo>
                      <a:pt x="342" y="133"/>
                      <a:pt x="237" y="126"/>
                      <a:pt x="154" y="158"/>
                    </a:cubicBezTo>
                    <a:cubicBezTo>
                      <a:pt x="192" y="171"/>
                      <a:pt x="226" y="173"/>
                      <a:pt x="246" y="198"/>
                    </a:cubicBezTo>
                    <a:cubicBezTo>
                      <a:pt x="326" y="296"/>
                      <a:pt x="201" y="438"/>
                      <a:pt x="90" y="378"/>
                    </a:cubicBezTo>
                    <a:cubicBezTo>
                      <a:pt x="65" y="364"/>
                      <a:pt x="39" y="327"/>
                      <a:pt x="34" y="290"/>
                    </a:cubicBezTo>
                    <a:cubicBezTo>
                      <a:pt x="0" y="40"/>
                      <a:pt x="420" y="0"/>
                      <a:pt x="418" y="222"/>
                    </a:cubicBezTo>
                    <a:cubicBezTo>
                      <a:pt x="417" y="288"/>
                      <a:pt x="365" y="328"/>
                      <a:pt x="354" y="398"/>
                    </a:cubicBezTo>
                    <a:cubicBezTo>
                      <a:pt x="339" y="500"/>
                      <a:pt x="365" y="597"/>
                      <a:pt x="354" y="722"/>
                    </a:cubicBezTo>
                    <a:close/>
                    <a:moveTo>
                      <a:pt x="114" y="318"/>
                    </a:moveTo>
                    <a:cubicBezTo>
                      <a:pt x="172" y="360"/>
                      <a:pt x="243" y="273"/>
                      <a:pt x="186" y="222"/>
                    </a:cubicBezTo>
                    <a:cubicBezTo>
                      <a:pt x="109" y="182"/>
                      <a:pt x="66" y="283"/>
                      <a:pt x="114" y="3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1" name="Freeform 14">
                <a:extLst>
                  <a:ext uri="{FF2B5EF4-FFF2-40B4-BE49-F238E27FC236}">
                    <a16:creationId xmlns:a16="http://schemas.microsoft.com/office/drawing/2014/main" id="{840841A6-FE6E-41E4-8F97-90EFE2236F2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81737" y="6232086"/>
                <a:ext cx="163372" cy="171348"/>
              </a:xfrm>
              <a:custGeom>
                <a:avLst/>
                <a:gdLst/>
                <a:ahLst/>
                <a:cxnLst>
                  <a:cxn ang="0">
                    <a:pos x="290" y="672"/>
                  </a:cxn>
                  <a:cxn ang="0">
                    <a:pos x="638" y="672"/>
                  </a:cxn>
                  <a:cxn ang="0">
                    <a:pos x="638" y="32"/>
                  </a:cxn>
                  <a:cxn ang="0">
                    <a:pos x="706" y="32"/>
                  </a:cxn>
                  <a:cxn ang="0">
                    <a:pos x="706" y="740"/>
                  </a:cxn>
                  <a:cxn ang="0">
                    <a:pos x="138" y="740"/>
                  </a:cxn>
                  <a:cxn ang="0">
                    <a:pos x="138" y="676"/>
                  </a:cxn>
                  <a:cxn ang="0">
                    <a:pos x="222" y="672"/>
                  </a:cxn>
                  <a:cxn ang="0">
                    <a:pos x="222" y="248"/>
                  </a:cxn>
                  <a:cxn ang="0">
                    <a:pos x="154" y="24"/>
                  </a:cxn>
                  <a:cxn ang="0">
                    <a:pos x="290" y="380"/>
                  </a:cxn>
                  <a:cxn ang="0">
                    <a:pos x="290" y="672"/>
                  </a:cxn>
                  <a:cxn ang="0">
                    <a:pos x="126" y="104"/>
                  </a:cxn>
                  <a:cxn ang="0">
                    <a:pos x="218" y="180"/>
                  </a:cxn>
                  <a:cxn ang="0">
                    <a:pos x="126" y="104"/>
                  </a:cxn>
                </a:cxnLst>
                <a:rect l="0" t="0" r="r" b="b"/>
                <a:pathLst>
                  <a:path w="706" h="740">
                    <a:moveTo>
                      <a:pt x="290" y="672"/>
                    </a:moveTo>
                    <a:cubicBezTo>
                      <a:pt x="406" y="672"/>
                      <a:pt x="522" y="672"/>
                      <a:pt x="638" y="672"/>
                    </a:cubicBezTo>
                    <a:cubicBezTo>
                      <a:pt x="638" y="459"/>
                      <a:pt x="638" y="245"/>
                      <a:pt x="638" y="32"/>
                    </a:cubicBezTo>
                    <a:cubicBezTo>
                      <a:pt x="661" y="32"/>
                      <a:pt x="683" y="32"/>
                      <a:pt x="706" y="32"/>
                    </a:cubicBezTo>
                    <a:cubicBezTo>
                      <a:pt x="706" y="268"/>
                      <a:pt x="706" y="504"/>
                      <a:pt x="706" y="740"/>
                    </a:cubicBezTo>
                    <a:cubicBezTo>
                      <a:pt x="517" y="740"/>
                      <a:pt x="327" y="740"/>
                      <a:pt x="138" y="740"/>
                    </a:cubicBezTo>
                    <a:cubicBezTo>
                      <a:pt x="138" y="719"/>
                      <a:pt x="138" y="697"/>
                      <a:pt x="138" y="676"/>
                    </a:cubicBezTo>
                    <a:cubicBezTo>
                      <a:pt x="159" y="667"/>
                      <a:pt x="195" y="674"/>
                      <a:pt x="222" y="672"/>
                    </a:cubicBezTo>
                    <a:cubicBezTo>
                      <a:pt x="222" y="531"/>
                      <a:pt x="222" y="389"/>
                      <a:pt x="222" y="248"/>
                    </a:cubicBezTo>
                    <a:cubicBezTo>
                      <a:pt x="40" y="312"/>
                      <a:pt x="0" y="45"/>
                      <a:pt x="154" y="24"/>
                    </a:cubicBezTo>
                    <a:cubicBezTo>
                      <a:pt x="326" y="0"/>
                      <a:pt x="290" y="215"/>
                      <a:pt x="290" y="380"/>
                    </a:cubicBezTo>
                    <a:cubicBezTo>
                      <a:pt x="290" y="485"/>
                      <a:pt x="290" y="585"/>
                      <a:pt x="290" y="672"/>
                    </a:cubicBezTo>
                    <a:close/>
                    <a:moveTo>
                      <a:pt x="126" y="104"/>
                    </a:moveTo>
                    <a:cubicBezTo>
                      <a:pt x="88" y="173"/>
                      <a:pt x="167" y="221"/>
                      <a:pt x="218" y="180"/>
                    </a:cubicBezTo>
                    <a:cubicBezTo>
                      <a:pt x="267" y="112"/>
                      <a:pt x="175" y="53"/>
                      <a:pt x="126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2" name="Freeform 15">
                <a:extLst>
                  <a:ext uri="{FF2B5EF4-FFF2-40B4-BE49-F238E27FC236}">
                    <a16:creationId xmlns:a16="http://schemas.microsoft.com/office/drawing/2014/main" id="{842C4CF1-E33F-4D85-B865-9A207A9482F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994638" y="6232086"/>
                <a:ext cx="163630" cy="171348"/>
              </a:xfrm>
              <a:custGeom>
                <a:avLst/>
                <a:gdLst/>
                <a:ahLst/>
                <a:cxnLst>
                  <a:cxn ang="0">
                    <a:pos x="290" y="672"/>
                  </a:cxn>
                  <a:cxn ang="0">
                    <a:pos x="638" y="672"/>
                  </a:cxn>
                  <a:cxn ang="0">
                    <a:pos x="638" y="32"/>
                  </a:cxn>
                  <a:cxn ang="0">
                    <a:pos x="706" y="32"/>
                  </a:cxn>
                  <a:cxn ang="0">
                    <a:pos x="706" y="740"/>
                  </a:cxn>
                  <a:cxn ang="0">
                    <a:pos x="138" y="740"/>
                  </a:cxn>
                  <a:cxn ang="0">
                    <a:pos x="138" y="676"/>
                  </a:cxn>
                  <a:cxn ang="0">
                    <a:pos x="222" y="672"/>
                  </a:cxn>
                  <a:cxn ang="0">
                    <a:pos x="222" y="248"/>
                  </a:cxn>
                  <a:cxn ang="0">
                    <a:pos x="154" y="24"/>
                  </a:cxn>
                  <a:cxn ang="0">
                    <a:pos x="290" y="380"/>
                  </a:cxn>
                  <a:cxn ang="0">
                    <a:pos x="290" y="672"/>
                  </a:cxn>
                  <a:cxn ang="0">
                    <a:pos x="126" y="104"/>
                  </a:cxn>
                  <a:cxn ang="0">
                    <a:pos x="218" y="180"/>
                  </a:cxn>
                  <a:cxn ang="0">
                    <a:pos x="126" y="104"/>
                  </a:cxn>
                </a:cxnLst>
                <a:rect l="0" t="0" r="r" b="b"/>
                <a:pathLst>
                  <a:path w="706" h="740">
                    <a:moveTo>
                      <a:pt x="290" y="672"/>
                    </a:moveTo>
                    <a:cubicBezTo>
                      <a:pt x="406" y="672"/>
                      <a:pt x="522" y="672"/>
                      <a:pt x="638" y="672"/>
                    </a:cubicBezTo>
                    <a:cubicBezTo>
                      <a:pt x="638" y="459"/>
                      <a:pt x="638" y="245"/>
                      <a:pt x="638" y="32"/>
                    </a:cubicBezTo>
                    <a:cubicBezTo>
                      <a:pt x="661" y="32"/>
                      <a:pt x="683" y="32"/>
                      <a:pt x="706" y="32"/>
                    </a:cubicBezTo>
                    <a:cubicBezTo>
                      <a:pt x="706" y="268"/>
                      <a:pt x="706" y="504"/>
                      <a:pt x="706" y="740"/>
                    </a:cubicBezTo>
                    <a:cubicBezTo>
                      <a:pt x="517" y="740"/>
                      <a:pt x="327" y="740"/>
                      <a:pt x="138" y="740"/>
                    </a:cubicBezTo>
                    <a:cubicBezTo>
                      <a:pt x="138" y="719"/>
                      <a:pt x="138" y="697"/>
                      <a:pt x="138" y="676"/>
                    </a:cubicBezTo>
                    <a:cubicBezTo>
                      <a:pt x="159" y="667"/>
                      <a:pt x="195" y="674"/>
                      <a:pt x="222" y="672"/>
                    </a:cubicBezTo>
                    <a:cubicBezTo>
                      <a:pt x="222" y="531"/>
                      <a:pt x="222" y="389"/>
                      <a:pt x="222" y="248"/>
                    </a:cubicBezTo>
                    <a:cubicBezTo>
                      <a:pt x="40" y="312"/>
                      <a:pt x="0" y="45"/>
                      <a:pt x="154" y="24"/>
                    </a:cubicBezTo>
                    <a:cubicBezTo>
                      <a:pt x="326" y="0"/>
                      <a:pt x="290" y="215"/>
                      <a:pt x="290" y="380"/>
                    </a:cubicBezTo>
                    <a:cubicBezTo>
                      <a:pt x="290" y="485"/>
                      <a:pt x="290" y="585"/>
                      <a:pt x="290" y="672"/>
                    </a:cubicBezTo>
                    <a:close/>
                    <a:moveTo>
                      <a:pt x="126" y="104"/>
                    </a:moveTo>
                    <a:cubicBezTo>
                      <a:pt x="88" y="173"/>
                      <a:pt x="167" y="221"/>
                      <a:pt x="218" y="180"/>
                    </a:cubicBezTo>
                    <a:cubicBezTo>
                      <a:pt x="267" y="112"/>
                      <a:pt x="175" y="53"/>
                      <a:pt x="126" y="1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13" name="Freeform 16">
                <a:extLst>
                  <a:ext uri="{FF2B5EF4-FFF2-40B4-BE49-F238E27FC236}">
                    <a16:creationId xmlns:a16="http://schemas.microsoft.com/office/drawing/2014/main" id="{4DAADA28-9823-4434-AFFC-77CB191E2381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781912" y="6146155"/>
                <a:ext cx="128125" cy="69208"/>
              </a:xfrm>
              <a:custGeom>
                <a:avLst/>
                <a:gdLst/>
                <a:ahLst/>
                <a:cxnLst>
                  <a:cxn ang="0">
                    <a:pos x="554" y="67"/>
                  </a:cxn>
                  <a:cxn ang="0">
                    <a:pos x="234" y="287"/>
                  </a:cxn>
                  <a:cxn ang="0">
                    <a:pos x="30" y="191"/>
                  </a:cxn>
                  <a:cxn ang="0">
                    <a:pos x="246" y="179"/>
                  </a:cxn>
                  <a:cxn ang="0">
                    <a:pos x="222" y="227"/>
                  </a:cxn>
                  <a:cxn ang="0">
                    <a:pos x="502" y="27"/>
                  </a:cxn>
                  <a:cxn ang="0">
                    <a:pos x="554" y="67"/>
                  </a:cxn>
                  <a:cxn ang="0">
                    <a:pos x="182" y="131"/>
                  </a:cxn>
                  <a:cxn ang="0">
                    <a:pos x="94" y="195"/>
                  </a:cxn>
                  <a:cxn ang="0">
                    <a:pos x="182" y="131"/>
                  </a:cxn>
                </a:cxnLst>
                <a:rect l="0" t="0" r="r" b="b"/>
                <a:pathLst>
                  <a:path w="554" h="299">
                    <a:moveTo>
                      <a:pt x="554" y="67"/>
                    </a:moveTo>
                    <a:cubicBezTo>
                      <a:pt x="480" y="153"/>
                      <a:pt x="377" y="270"/>
                      <a:pt x="234" y="287"/>
                    </a:cubicBezTo>
                    <a:cubicBezTo>
                      <a:pt x="135" y="299"/>
                      <a:pt x="43" y="264"/>
                      <a:pt x="30" y="191"/>
                    </a:cubicBezTo>
                    <a:cubicBezTo>
                      <a:pt x="0" y="23"/>
                      <a:pt x="272" y="0"/>
                      <a:pt x="246" y="179"/>
                    </a:cubicBezTo>
                    <a:cubicBezTo>
                      <a:pt x="243" y="200"/>
                      <a:pt x="238" y="205"/>
                      <a:pt x="222" y="227"/>
                    </a:cubicBezTo>
                    <a:cubicBezTo>
                      <a:pt x="347" y="192"/>
                      <a:pt x="439" y="124"/>
                      <a:pt x="502" y="27"/>
                    </a:cubicBezTo>
                    <a:cubicBezTo>
                      <a:pt x="525" y="34"/>
                      <a:pt x="537" y="53"/>
                      <a:pt x="554" y="67"/>
                    </a:cubicBezTo>
                    <a:close/>
                    <a:moveTo>
                      <a:pt x="182" y="131"/>
                    </a:moveTo>
                    <a:cubicBezTo>
                      <a:pt x="152" y="84"/>
                      <a:pt x="58" y="117"/>
                      <a:pt x="94" y="195"/>
                    </a:cubicBezTo>
                    <a:cubicBezTo>
                      <a:pt x="146" y="242"/>
                      <a:pt x="217" y="185"/>
                      <a:pt x="182" y="1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C36D50-3FA7-494C-857F-A6CB6D6E3E70}"/>
                </a:ext>
              </a:extLst>
            </p:cNvPr>
            <p:cNvGrpSpPr/>
            <p:nvPr/>
          </p:nvGrpSpPr>
          <p:grpSpPr bwMode="black">
            <a:xfrm>
              <a:off x="3754846" y="5195652"/>
              <a:ext cx="837045" cy="261824"/>
              <a:chOff x="8632347" y="6167032"/>
              <a:chExt cx="840228" cy="271928"/>
            </a:xfrm>
            <a:grpFill/>
            <a:effectLst/>
          </p:grpSpPr>
          <p:sp>
            <p:nvSpPr>
              <p:cNvPr id="100" name="Freeform 17">
                <a:extLst>
                  <a:ext uri="{FF2B5EF4-FFF2-40B4-BE49-F238E27FC236}">
                    <a16:creationId xmlns:a16="http://schemas.microsoft.com/office/drawing/2014/main" id="{506A0501-B76F-46E8-A7F0-56532739DDE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32347" y="6169214"/>
                <a:ext cx="243121" cy="269746"/>
              </a:xfrm>
              <a:custGeom>
                <a:avLst/>
                <a:gdLst/>
                <a:ahLst/>
                <a:cxnLst>
                  <a:cxn ang="0">
                    <a:pos x="128" y="112"/>
                  </a:cxn>
                  <a:cxn ang="0">
                    <a:pos x="147" y="130"/>
                  </a:cxn>
                  <a:cxn ang="0">
                    <a:pos x="136" y="133"/>
                  </a:cxn>
                  <a:cxn ang="0">
                    <a:pos x="118" y="148"/>
                  </a:cxn>
                  <a:cxn ang="0">
                    <a:pos x="206" y="148"/>
                  </a:cxn>
                  <a:cxn ang="0">
                    <a:pos x="217" y="136"/>
                  </a:cxn>
                  <a:cxn ang="0">
                    <a:pos x="236" y="155"/>
                  </a:cxn>
                  <a:cxn ang="0">
                    <a:pos x="224" y="161"/>
                  </a:cxn>
                  <a:cxn ang="0">
                    <a:pos x="113" y="239"/>
                  </a:cxn>
                  <a:cxn ang="0">
                    <a:pos x="0" y="262"/>
                  </a:cxn>
                  <a:cxn ang="0">
                    <a:pos x="0" y="258"/>
                  </a:cxn>
                  <a:cxn ang="0">
                    <a:pos x="114" y="226"/>
                  </a:cxn>
                  <a:cxn ang="0">
                    <a:pos x="206" y="154"/>
                  </a:cxn>
                  <a:cxn ang="0">
                    <a:pos x="113" y="154"/>
                  </a:cxn>
                  <a:cxn ang="0">
                    <a:pos x="19" y="203"/>
                  </a:cxn>
                  <a:cxn ang="0">
                    <a:pos x="17" y="198"/>
                  </a:cxn>
                  <a:cxn ang="0">
                    <a:pos x="78" y="162"/>
                  </a:cxn>
                  <a:cxn ang="0">
                    <a:pos x="128" y="112"/>
                  </a:cxn>
                  <a:cxn ang="0">
                    <a:pos x="99" y="45"/>
                  </a:cxn>
                  <a:cxn ang="0">
                    <a:pos x="86" y="53"/>
                  </a:cxn>
                  <a:cxn ang="0">
                    <a:pos x="114" y="75"/>
                  </a:cxn>
                  <a:cxn ang="0">
                    <a:pos x="111" y="93"/>
                  </a:cxn>
                  <a:cxn ang="0">
                    <a:pos x="100" y="90"/>
                  </a:cxn>
                  <a:cxn ang="0">
                    <a:pos x="82" y="55"/>
                  </a:cxn>
                  <a:cxn ang="0">
                    <a:pos x="50" y="73"/>
                  </a:cxn>
                  <a:cxn ang="0">
                    <a:pos x="10" y="91"/>
                  </a:cxn>
                  <a:cxn ang="0">
                    <a:pos x="8" y="87"/>
                  </a:cxn>
                  <a:cxn ang="0">
                    <a:pos x="79" y="41"/>
                  </a:cxn>
                  <a:cxn ang="0">
                    <a:pos x="117" y="0"/>
                  </a:cxn>
                  <a:cxn ang="0">
                    <a:pos x="136" y="17"/>
                  </a:cxn>
                  <a:cxn ang="0">
                    <a:pos x="126" y="21"/>
                  </a:cxn>
                  <a:cxn ang="0">
                    <a:pos x="105" y="39"/>
                  </a:cxn>
                  <a:cxn ang="0">
                    <a:pos x="191" y="39"/>
                  </a:cxn>
                  <a:cxn ang="0">
                    <a:pos x="204" y="26"/>
                  </a:cxn>
                  <a:cxn ang="0">
                    <a:pos x="224" y="46"/>
                  </a:cxn>
                  <a:cxn ang="0">
                    <a:pos x="211" y="51"/>
                  </a:cxn>
                  <a:cxn ang="0">
                    <a:pos x="132" y="108"/>
                  </a:cxn>
                  <a:cxn ang="0">
                    <a:pos x="2" y="145"/>
                  </a:cxn>
                  <a:cxn ang="0">
                    <a:pos x="1" y="141"/>
                  </a:cxn>
                  <a:cxn ang="0">
                    <a:pos x="104" y="109"/>
                  </a:cxn>
                  <a:cxn ang="0">
                    <a:pos x="191" y="45"/>
                  </a:cxn>
                  <a:cxn ang="0">
                    <a:pos x="99" y="45"/>
                  </a:cxn>
                  <a:cxn ang="0">
                    <a:pos x="93" y="169"/>
                  </a:cxn>
                  <a:cxn ang="0">
                    <a:pos x="119" y="195"/>
                  </a:cxn>
                  <a:cxn ang="0">
                    <a:pos x="114" y="216"/>
                  </a:cxn>
                  <a:cxn ang="0">
                    <a:pos x="102" y="209"/>
                  </a:cxn>
                  <a:cxn ang="0">
                    <a:pos x="90" y="172"/>
                  </a:cxn>
                  <a:cxn ang="0">
                    <a:pos x="93" y="169"/>
                  </a:cxn>
                </a:cxnLst>
                <a:rect l="0" t="0" r="r" b="b"/>
                <a:pathLst>
                  <a:path w="236" h="262">
                    <a:moveTo>
                      <a:pt x="128" y="112"/>
                    </a:moveTo>
                    <a:cubicBezTo>
                      <a:pt x="147" y="130"/>
                      <a:pt x="147" y="130"/>
                      <a:pt x="147" y="130"/>
                    </a:cubicBezTo>
                    <a:cubicBezTo>
                      <a:pt x="136" y="133"/>
                      <a:pt x="136" y="133"/>
                      <a:pt x="136" y="133"/>
                    </a:cubicBezTo>
                    <a:cubicBezTo>
                      <a:pt x="134" y="135"/>
                      <a:pt x="128" y="140"/>
                      <a:pt x="118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17" y="136"/>
                      <a:pt x="217" y="136"/>
                      <a:pt x="217" y="13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24" y="161"/>
                      <a:pt x="224" y="161"/>
                      <a:pt x="224" y="161"/>
                    </a:cubicBezTo>
                    <a:cubicBezTo>
                      <a:pt x="186" y="200"/>
                      <a:pt x="149" y="226"/>
                      <a:pt x="113" y="239"/>
                    </a:cubicBezTo>
                    <a:cubicBezTo>
                      <a:pt x="76" y="251"/>
                      <a:pt x="38" y="259"/>
                      <a:pt x="0" y="262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42" y="252"/>
                      <a:pt x="80" y="241"/>
                      <a:pt x="114" y="226"/>
                    </a:cubicBezTo>
                    <a:cubicBezTo>
                      <a:pt x="148" y="211"/>
                      <a:pt x="179" y="187"/>
                      <a:pt x="206" y="154"/>
                    </a:cubicBezTo>
                    <a:cubicBezTo>
                      <a:pt x="113" y="154"/>
                      <a:pt x="113" y="154"/>
                      <a:pt x="113" y="154"/>
                    </a:cubicBezTo>
                    <a:cubicBezTo>
                      <a:pt x="86" y="174"/>
                      <a:pt x="55" y="190"/>
                      <a:pt x="19" y="203"/>
                    </a:cubicBezTo>
                    <a:cubicBezTo>
                      <a:pt x="17" y="198"/>
                      <a:pt x="17" y="198"/>
                      <a:pt x="17" y="198"/>
                    </a:cubicBezTo>
                    <a:cubicBezTo>
                      <a:pt x="40" y="187"/>
                      <a:pt x="60" y="175"/>
                      <a:pt x="78" y="162"/>
                    </a:cubicBezTo>
                    <a:cubicBezTo>
                      <a:pt x="97" y="148"/>
                      <a:pt x="113" y="132"/>
                      <a:pt x="128" y="112"/>
                    </a:cubicBezTo>
                    <a:close/>
                    <a:moveTo>
                      <a:pt x="99" y="45"/>
                    </a:moveTo>
                    <a:cubicBezTo>
                      <a:pt x="86" y="53"/>
                      <a:pt x="86" y="53"/>
                      <a:pt x="86" y="53"/>
                    </a:cubicBezTo>
                    <a:cubicBezTo>
                      <a:pt x="101" y="62"/>
                      <a:pt x="111" y="69"/>
                      <a:pt x="114" y="75"/>
                    </a:cubicBezTo>
                    <a:cubicBezTo>
                      <a:pt x="118" y="81"/>
                      <a:pt x="117" y="87"/>
                      <a:pt x="111" y="93"/>
                    </a:cubicBezTo>
                    <a:cubicBezTo>
                      <a:pt x="106" y="99"/>
                      <a:pt x="102" y="98"/>
                      <a:pt x="100" y="90"/>
                    </a:cubicBezTo>
                    <a:cubicBezTo>
                      <a:pt x="98" y="81"/>
                      <a:pt x="92" y="70"/>
                      <a:pt x="82" y="55"/>
                    </a:cubicBezTo>
                    <a:cubicBezTo>
                      <a:pt x="73" y="61"/>
                      <a:pt x="62" y="67"/>
                      <a:pt x="50" y="73"/>
                    </a:cubicBezTo>
                    <a:cubicBezTo>
                      <a:pt x="39" y="79"/>
                      <a:pt x="25" y="85"/>
                      <a:pt x="10" y="9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37" y="73"/>
                      <a:pt x="61" y="57"/>
                      <a:pt x="79" y="41"/>
                    </a:cubicBezTo>
                    <a:cubicBezTo>
                      <a:pt x="98" y="25"/>
                      <a:pt x="110" y="12"/>
                      <a:pt x="117" y="0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6" y="21"/>
                      <a:pt x="126" y="21"/>
                      <a:pt x="126" y="21"/>
                    </a:cubicBezTo>
                    <a:cubicBezTo>
                      <a:pt x="105" y="39"/>
                      <a:pt x="105" y="39"/>
                      <a:pt x="105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204" y="26"/>
                      <a:pt x="204" y="26"/>
                      <a:pt x="204" y="26"/>
                    </a:cubicBezTo>
                    <a:cubicBezTo>
                      <a:pt x="224" y="46"/>
                      <a:pt x="224" y="46"/>
                      <a:pt x="224" y="46"/>
                    </a:cubicBezTo>
                    <a:cubicBezTo>
                      <a:pt x="211" y="51"/>
                      <a:pt x="211" y="51"/>
                      <a:pt x="211" y="51"/>
                    </a:cubicBezTo>
                    <a:cubicBezTo>
                      <a:pt x="190" y="71"/>
                      <a:pt x="163" y="90"/>
                      <a:pt x="132" y="108"/>
                    </a:cubicBezTo>
                    <a:cubicBezTo>
                      <a:pt x="101" y="125"/>
                      <a:pt x="58" y="138"/>
                      <a:pt x="2" y="145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38" y="134"/>
                      <a:pt x="72" y="124"/>
                      <a:pt x="104" y="109"/>
                    </a:cubicBezTo>
                    <a:cubicBezTo>
                      <a:pt x="135" y="95"/>
                      <a:pt x="164" y="74"/>
                      <a:pt x="191" y="45"/>
                    </a:cubicBezTo>
                    <a:lnTo>
                      <a:pt x="99" y="45"/>
                    </a:lnTo>
                    <a:close/>
                    <a:moveTo>
                      <a:pt x="93" y="169"/>
                    </a:moveTo>
                    <a:cubicBezTo>
                      <a:pt x="107" y="179"/>
                      <a:pt x="115" y="188"/>
                      <a:pt x="119" y="195"/>
                    </a:cubicBezTo>
                    <a:cubicBezTo>
                      <a:pt x="122" y="202"/>
                      <a:pt x="121" y="209"/>
                      <a:pt x="114" y="216"/>
                    </a:cubicBezTo>
                    <a:cubicBezTo>
                      <a:pt x="108" y="222"/>
                      <a:pt x="104" y="220"/>
                      <a:pt x="102" y="209"/>
                    </a:cubicBezTo>
                    <a:cubicBezTo>
                      <a:pt x="101" y="199"/>
                      <a:pt x="97" y="186"/>
                      <a:pt x="90" y="172"/>
                    </a:cubicBezTo>
                    <a:lnTo>
                      <a:pt x="93" y="1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1" name="Freeform 18">
                <a:extLst>
                  <a:ext uri="{FF2B5EF4-FFF2-40B4-BE49-F238E27FC236}">
                    <a16:creationId xmlns:a16="http://schemas.microsoft.com/office/drawing/2014/main" id="{1F0B7325-397A-4DB0-9DE0-986EF4756A1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08640" y="6167032"/>
                <a:ext cx="273238" cy="270182"/>
              </a:xfrm>
              <a:custGeom>
                <a:avLst/>
                <a:gdLst/>
                <a:ahLst/>
                <a:cxnLst>
                  <a:cxn ang="0">
                    <a:pos x="28" y="7"/>
                  </a:cxn>
                  <a:cxn ang="0">
                    <a:pos x="52" y="50"/>
                  </a:cxn>
                  <a:cxn ang="0">
                    <a:pos x="81" y="38"/>
                  </a:cxn>
                  <a:cxn ang="0">
                    <a:pos x="32" y="56"/>
                  </a:cxn>
                  <a:cxn ang="0">
                    <a:pos x="0" y="50"/>
                  </a:cxn>
                  <a:cxn ang="0">
                    <a:pos x="42" y="34"/>
                  </a:cxn>
                  <a:cxn ang="0">
                    <a:pos x="10" y="87"/>
                  </a:cxn>
                  <a:cxn ang="0">
                    <a:pos x="72" y="77"/>
                  </a:cxn>
                  <a:cxn ang="0">
                    <a:pos x="42" y="93"/>
                  </a:cxn>
                  <a:cxn ang="0">
                    <a:pos x="10" y="87"/>
                  </a:cxn>
                  <a:cxn ang="0">
                    <a:pos x="62" y="128"/>
                  </a:cxn>
                  <a:cxn ang="0">
                    <a:pos x="89" y="135"/>
                  </a:cxn>
                  <a:cxn ang="0">
                    <a:pos x="23" y="138"/>
                  </a:cxn>
                  <a:cxn ang="0">
                    <a:pos x="16" y="159"/>
                  </a:cxn>
                  <a:cxn ang="0">
                    <a:pos x="67" y="168"/>
                  </a:cxn>
                  <a:cxn ang="0">
                    <a:pos x="88" y="170"/>
                  </a:cxn>
                  <a:cxn ang="0">
                    <a:pos x="82" y="234"/>
                  </a:cxn>
                  <a:cxn ang="0">
                    <a:pos x="68" y="229"/>
                  </a:cxn>
                  <a:cxn ang="0">
                    <a:pos x="31" y="245"/>
                  </a:cxn>
                  <a:cxn ang="0">
                    <a:pos x="17" y="206"/>
                  </a:cxn>
                  <a:cxn ang="0">
                    <a:pos x="31" y="174"/>
                  </a:cxn>
                  <a:cxn ang="0">
                    <a:pos x="68" y="223"/>
                  </a:cxn>
                  <a:cxn ang="0">
                    <a:pos x="31" y="174"/>
                  </a:cxn>
                  <a:cxn ang="0">
                    <a:pos x="104" y="35"/>
                  </a:cxn>
                  <a:cxn ang="0">
                    <a:pos x="126" y="43"/>
                  </a:cxn>
                  <a:cxn ang="0">
                    <a:pos x="154" y="10"/>
                  </a:cxn>
                  <a:cxn ang="0">
                    <a:pos x="132" y="43"/>
                  </a:cxn>
                  <a:cxn ang="0">
                    <a:pos x="164" y="33"/>
                  </a:cxn>
                  <a:cxn ang="0">
                    <a:pos x="172" y="52"/>
                  </a:cxn>
                  <a:cxn ang="0">
                    <a:pos x="152" y="261"/>
                  </a:cxn>
                  <a:cxn ang="0">
                    <a:pos x="125" y="236"/>
                  </a:cxn>
                  <a:cxn ang="0">
                    <a:pos x="159" y="229"/>
                  </a:cxn>
                  <a:cxn ang="0">
                    <a:pos x="69" y="257"/>
                  </a:cxn>
                  <a:cxn ang="0">
                    <a:pos x="143" y="161"/>
                  </a:cxn>
                  <a:cxn ang="0">
                    <a:pos x="95" y="164"/>
                  </a:cxn>
                  <a:cxn ang="0">
                    <a:pos x="104" y="154"/>
                  </a:cxn>
                  <a:cxn ang="0">
                    <a:pos x="117" y="80"/>
                  </a:cxn>
                  <a:cxn ang="0">
                    <a:pos x="159" y="50"/>
                  </a:cxn>
                  <a:cxn ang="0">
                    <a:pos x="117" y="87"/>
                  </a:cxn>
                  <a:cxn ang="0">
                    <a:pos x="159" y="116"/>
                  </a:cxn>
                  <a:cxn ang="0">
                    <a:pos x="117" y="87"/>
                  </a:cxn>
                  <a:cxn ang="0">
                    <a:pos x="117" y="154"/>
                  </a:cxn>
                  <a:cxn ang="0">
                    <a:pos x="159" y="123"/>
                  </a:cxn>
                  <a:cxn ang="0">
                    <a:pos x="238" y="79"/>
                  </a:cxn>
                  <a:cxn ang="0">
                    <a:pos x="265" y="87"/>
                  </a:cxn>
                  <a:cxn ang="0">
                    <a:pos x="238" y="237"/>
                  </a:cxn>
                  <a:cxn ang="0">
                    <a:pos x="187" y="238"/>
                  </a:cxn>
                  <a:cxn ang="0">
                    <a:pos x="218" y="237"/>
                  </a:cxn>
                  <a:cxn ang="0">
                    <a:pos x="225" y="87"/>
                  </a:cxn>
                  <a:cxn ang="0">
                    <a:pos x="186" y="90"/>
                  </a:cxn>
                  <a:cxn ang="0">
                    <a:pos x="225" y="80"/>
                  </a:cxn>
                  <a:cxn ang="0">
                    <a:pos x="246" y="16"/>
                  </a:cxn>
                  <a:cxn ang="0">
                    <a:pos x="238" y="79"/>
                  </a:cxn>
                  <a:cxn ang="0">
                    <a:pos x="212" y="140"/>
                  </a:cxn>
                  <a:cxn ang="0">
                    <a:pos x="206" y="166"/>
                  </a:cxn>
                  <a:cxn ang="0">
                    <a:pos x="179" y="118"/>
                  </a:cxn>
                </a:cxnLst>
                <a:rect l="0" t="0" r="r" b="b"/>
                <a:pathLst>
                  <a:path w="265" h="262">
                    <a:moveTo>
                      <a:pt x="26" y="10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46" y="15"/>
                      <a:pt x="57" y="23"/>
                      <a:pt x="60" y="29"/>
                    </a:cubicBezTo>
                    <a:cubicBezTo>
                      <a:pt x="63" y="36"/>
                      <a:pt x="60" y="43"/>
                      <a:pt x="52" y="50"/>
                    </a:cubicBezTo>
                    <a:cubicBezTo>
                      <a:pt x="70" y="50"/>
                      <a:pt x="70" y="50"/>
                      <a:pt x="70" y="50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26" y="56"/>
                      <a:pt x="19" y="57"/>
                      <a:pt x="10" y="6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6" y="45"/>
                      <a:pt x="44" y="40"/>
                      <a:pt x="42" y="34"/>
                    </a:cubicBezTo>
                    <a:cubicBezTo>
                      <a:pt x="40" y="28"/>
                      <a:pt x="34" y="20"/>
                      <a:pt x="26" y="10"/>
                    </a:cubicBezTo>
                    <a:close/>
                    <a:moveTo>
                      <a:pt x="10" y="87"/>
                    </a:moveTo>
                    <a:cubicBezTo>
                      <a:pt x="61" y="87"/>
                      <a:pt x="61" y="87"/>
                      <a:pt x="61" y="87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89" y="93"/>
                      <a:pt x="89" y="93"/>
                      <a:pt x="89" y="93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36" y="93"/>
                      <a:pt x="29" y="94"/>
                      <a:pt x="21" y="97"/>
                    </a:cubicBezTo>
                    <a:lnTo>
                      <a:pt x="10" y="87"/>
                    </a:lnTo>
                    <a:close/>
                    <a:moveTo>
                      <a:pt x="13" y="128"/>
                    </a:moveTo>
                    <a:cubicBezTo>
                      <a:pt x="62" y="128"/>
                      <a:pt x="62" y="128"/>
                      <a:pt x="62" y="128"/>
                    </a:cubicBezTo>
                    <a:cubicBezTo>
                      <a:pt x="73" y="117"/>
                      <a:pt x="73" y="117"/>
                      <a:pt x="73" y="117"/>
                    </a:cubicBezTo>
                    <a:cubicBezTo>
                      <a:pt x="89" y="135"/>
                      <a:pt x="89" y="135"/>
                      <a:pt x="89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38" y="135"/>
                      <a:pt x="31" y="136"/>
                      <a:pt x="23" y="138"/>
                    </a:cubicBezTo>
                    <a:lnTo>
                      <a:pt x="13" y="128"/>
                    </a:lnTo>
                    <a:close/>
                    <a:moveTo>
                      <a:pt x="16" y="159"/>
                    </a:moveTo>
                    <a:cubicBezTo>
                      <a:pt x="33" y="168"/>
                      <a:pt x="33" y="168"/>
                      <a:pt x="33" y="168"/>
                    </a:cubicBezTo>
                    <a:cubicBezTo>
                      <a:pt x="67" y="168"/>
                      <a:pt x="67" y="168"/>
                      <a:pt x="67" y="168"/>
                    </a:cubicBezTo>
                    <a:cubicBezTo>
                      <a:pt x="73" y="157"/>
                      <a:pt x="73" y="157"/>
                      <a:pt x="73" y="157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1" y="178"/>
                      <a:pt x="81" y="178"/>
                      <a:pt x="81" y="178"/>
                    </a:cubicBezTo>
                    <a:cubicBezTo>
                      <a:pt x="81" y="202"/>
                      <a:pt x="82" y="221"/>
                      <a:pt x="82" y="234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8" y="229"/>
                      <a:pt x="68" y="229"/>
                      <a:pt x="68" y="229"/>
                    </a:cubicBezTo>
                    <a:cubicBezTo>
                      <a:pt x="31" y="229"/>
                      <a:pt x="31" y="229"/>
                      <a:pt x="31" y="229"/>
                    </a:cubicBezTo>
                    <a:cubicBezTo>
                      <a:pt x="31" y="245"/>
                      <a:pt x="31" y="245"/>
                      <a:pt x="31" y="245"/>
                    </a:cubicBezTo>
                    <a:cubicBezTo>
                      <a:pt x="16" y="252"/>
                      <a:pt x="16" y="252"/>
                      <a:pt x="16" y="252"/>
                    </a:cubicBezTo>
                    <a:cubicBezTo>
                      <a:pt x="17" y="244"/>
                      <a:pt x="17" y="229"/>
                      <a:pt x="17" y="206"/>
                    </a:cubicBezTo>
                    <a:cubicBezTo>
                      <a:pt x="17" y="183"/>
                      <a:pt x="17" y="167"/>
                      <a:pt x="16" y="159"/>
                    </a:cubicBezTo>
                    <a:close/>
                    <a:moveTo>
                      <a:pt x="31" y="174"/>
                    </a:moveTo>
                    <a:cubicBezTo>
                      <a:pt x="31" y="223"/>
                      <a:pt x="31" y="223"/>
                      <a:pt x="31" y="223"/>
                    </a:cubicBezTo>
                    <a:cubicBezTo>
                      <a:pt x="68" y="223"/>
                      <a:pt x="68" y="223"/>
                      <a:pt x="68" y="223"/>
                    </a:cubicBezTo>
                    <a:cubicBezTo>
                      <a:pt x="68" y="174"/>
                      <a:pt x="68" y="174"/>
                      <a:pt x="68" y="174"/>
                    </a:cubicBezTo>
                    <a:lnTo>
                      <a:pt x="31" y="174"/>
                    </a:lnTo>
                    <a:close/>
                    <a:moveTo>
                      <a:pt x="104" y="154"/>
                    </a:moveTo>
                    <a:cubicBezTo>
                      <a:pt x="104" y="35"/>
                      <a:pt x="104" y="35"/>
                      <a:pt x="104" y="35"/>
                    </a:cubicBezTo>
                    <a:cubicBezTo>
                      <a:pt x="117" y="43"/>
                      <a:pt x="117" y="43"/>
                      <a:pt x="117" y="43"/>
                    </a:cubicBezTo>
                    <a:cubicBezTo>
                      <a:pt x="126" y="43"/>
                      <a:pt x="126" y="43"/>
                      <a:pt x="126" y="43"/>
                    </a:cubicBezTo>
                    <a:cubicBezTo>
                      <a:pt x="131" y="25"/>
                      <a:pt x="134" y="11"/>
                      <a:pt x="135" y="0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1" y="12"/>
                      <a:pt x="148" y="16"/>
                      <a:pt x="144" y="23"/>
                    </a:cubicBezTo>
                    <a:cubicBezTo>
                      <a:pt x="139" y="29"/>
                      <a:pt x="136" y="36"/>
                      <a:pt x="132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64" y="33"/>
                      <a:pt x="164" y="33"/>
                      <a:pt x="164" y="33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237"/>
                      <a:pt x="172" y="237"/>
                      <a:pt x="172" y="237"/>
                    </a:cubicBezTo>
                    <a:cubicBezTo>
                      <a:pt x="173" y="248"/>
                      <a:pt x="166" y="256"/>
                      <a:pt x="152" y="261"/>
                    </a:cubicBezTo>
                    <a:cubicBezTo>
                      <a:pt x="150" y="251"/>
                      <a:pt x="141" y="244"/>
                      <a:pt x="125" y="241"/>
                    </a:cubicBezTo>
                    <a:cubicBezTo>
                      <a:pt x="125" y="236"/>
                      <a:pt x="125" y="236"/>
                      <a:pt x="125" y="236"/>
                    </a:cubicBezTo>
                    <a:cubicBezTo>
                      <a:pt x="139" y="238"/>
                      <a:pt x="147" y="238"/>
                      <a:pt x="152" y="238"/>
                    </a:cubicBezTo>
                    <a:cubicBezTo>
                      <a:pt x="156" y="237"/>
                      <a:pt x="159" y="235"/>
                      <a:pt x="159" y="229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138" y="205"/>
                      <a:pt x="108" y="237"/>
                      <a:pt x="69" y="257"/>
                    </a:cubicBezTo>
                    <a:cubicBezTo>
                      <a:pt x="68" y="254"/>
                      <a:pt x="68" y="254"/>
                      <a:pt x="68" y="254"/>
                    </a:cubicBezTo>
                    <a:cubicBezTo>
                      <a:pt x="102" y="229"/>
                      <a:pt x="127" y="198"/>
                      <a:pt x="143" y="161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0" y="161"/>
                      <a:pt x="103" y="162"/>
                      <a:pt x="95" y="164"/>
                    </a:cubicBezTo>
                    <a:cubicBezTo>
                      <a:pt x="85" y="154"/>
                      <a:pt x="85" y="154"/>
                      <a:pt x="85" y="154"/>
                    </a:cubicBezTo>
                    <a:lnTo>
                      <a:pt x="104" y="154"/>
                    </a:lnTo>
                    <a:close/>
                    <a:moveTo>
                      <a:pt x="117" y="50"/>
                    </a:moveTo>
                    <a:cubicBezTo>
                      <a:pt x="117" y="80"/>
                      <a:pt x="117" y="80"/>
                      <a:pt x="117" y="80"/>
                    </a:cubicBezTo>
                    <a:cubicBezTo>
                      <a:pt x="159" y="80"/>
                      <a:pt x="159" y="80"/>
                      <a:pt x="159" y="80"/>
                    </a:cubicBezTo>
                    <a:cubicBezTo>
                      <a:pt x="159" y="50"/>
                      <a:pt x="159" y="50"/>
                      <a:pt x="159" y="50"/>
                    </a:cubicBezTo>
                    <a:lnTo>
                      <a:pt x="117" y="50"/>
                    </a:lnTo>
                    <a:close/>
                    <a:moveTo>
                      <a:pt x="117" y="87"/>
                    </a:move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59" y="116"/>
                      <a:pt x="159" y="116"/>
                      <a:pt x="159" y="116"/>
                    </a:cubicBezTo>
                    <a:cubicBezTo>
                      <a:pt x="159" y="87"/>
                      <a:pt x="159" y="87"/>
                      <a:pt x="159" y="87"/>
                    </a:cubicBezTo>
                    <a:lnTo>
                      <a:pt x="117" y="87"/>
                    </a:lnTo>
                    <a:close/>
                    <a:moveTo>
                      <a:pt x="117" y="123"/>
                    </a:moveTo>
                    <a:cubicBezTo>
                      <a:pt x="117" y="154"/>
                      <a:pt x="117" y="154"/>
                      <a:pt x="117" y="154"/>
                    </a:cubicBezTo>
                    <a:cubicBezTo>
                      <a:pt x="159" y="154"/>
                      <a:pt x="159" y="154"/>
                      <a:pt x="159" y="154"/>
                    </a:cubicBezTo>
                    <a:cubicBezTo>
                      <a:pt x="159" y="123"/>
                      <a:pt x="159" y="123"/>
                      <a:pt x="159" y="123"/>
                    </a:cubicBezTo>
                    <a:lnTo>
                      <a:pt x="117" y="123"/>
                    </a:lnTo>
                    <a:close/>
                    <a:moveTo>
                      <a:pt x="238" y="79"/>
                    </a:moveTo>
                    <a:cubicBezTo>
                      <a:pt x="250" y="69"/>
                      <a:pt x="250" y="69"/>
                      <a:pt x="250" y="69"/>
                    </a:cubicBezTo>
                    <a:cubicBezTo>
                      <a:pt x="265" y="87"/>
                      <a:pt x="265" y="87"/>
                      <a:pt x="265" y="87"/>
                    </a:cubicBezTo>
                    <a:cubicBezTo>
                      <a:pt x="238" y="87"/>
                      <a:pt x="238" y="87"/>
                      <a:pt x="238" y="87"/>
                    </a:cubicBezTo>
                    <a:cubicBezTo>
                      <a:pt x="238" y="237"/>
                      <a:pt x="238" y="237"/>
                      <a:pt x="238" y="237"/>
                    </a:cubicBezTo>
                    <a:cubicBezTo>
                      <a:pt x="238" y="247"/>
                      <a:pt x="231" y="255"/>
                      <a:pt x="217" y="262"/>
                    </a:cubicBezTo>
                    <a:cubicBezTo>
                      <a:pt x="216" y="252"/>
                      <a:pt x="206" y="244"/>
                      <a:pt x="187" y="238"/>
                    </a:cubicBezTo>
                    <a:cubicBezTo>
                      <a:pt x="188" y="234"/>
                      <a:pt x="188" y="234"/>
                      <a:pt x="188" y="234"/>
                    </a:cubicBezTo>
                    <a:cubicBezTo>
                      <a:pt x="204" y="236"/>
                      <a:pt x="214" y="237"/>
                      <a:pt x="218" y="237"/>
                    </a:cubicBezTo>
                    <a:cubicBezTo>
                      <a:pt x="222" y="236"/>
                      <a:pt x="224" y="234"/>
                      <a:pt x="225" y="230"/>
                    </a:cubicBezTo>
                    <a:cubicBezTo>
                      <a:pt x="225" y="87"/>
                      <a:pt x="225" y="87"/>
                      <a:pt x="225" y="87"/>
                    </a:cubicBezTo>
                    <a:cubicBezTo>
                      <a:pt x="207" y="87"/>
                      <a:pt x="207" y="87"/>
                      <a:pt x="207" y="87"/>
                    </a:cubicBezTo>
                    <a:cubicBezTo>
                      <a:pt x="201" y="87"/>
                      <a:pt x="194" y="88"/>
                      <a:pt x="186" y="90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225" y="80"/>
                      <a:pt x="225" y="80"/>
                      <a:pt x="225" y="80"/>
                    </a:cubicBezTo>
                    <a:cubicBezTo>
                      <a:pt x="225" y="43"/>
                      <a:pt x="225" y="18"/>
                      <a:pt x="224" y="6"/>
                    </a:cubicBezTo>
                    <a:cubicBezTo>
                      <a:pt x="246" y="16"/>
                      <a:pt x="246" y="16"/>
                      <a:pt x="246" y="16"/>
                    </a:cubicBezTo>
                    <a:cubicBezTo>
                      <a:pt x="238" y="24"/>
                      <a:pt x="238" y="24"/>
                      <a:pt x="238" y="24"/>
                    </a:cubicBezTo>
                    <a:lnTo>
                      <a:pt x="238" y="79"/>
                    </a:lnTo>
                    <a:close/>
                    <a:moveTo>
                      <a:pt x="182" y="115"/>
                    </a:moveTo>
                    <a:cubicBezTo>
                      <a:pt x="199" y="126"/>
                      <a:pt x="209" y="134"/>
                      <a:pt x="212" y="140"/>
                    </a:cubicBezTo>
                    <a:cubicBezTo>
                      <a:pt x="215" y="146"/>
                      <a:pt x="215" y="151"/>
                      <a:pt x="213" y="155"/>
                    </a:cubicBezTo>
                    <a:cubicBezTo>
                      <a:pt x="211" y="160"/>
                      <a:pt x="209" y="163"/>
                      <a:pt x="206" y="166"/>
                    </a:cubicBezTo>
                    <a:cubicBezTo>
                      <a:pt x="203" y="168"/>
                      <a:pt x="200" y="165"/>
                      <a:pt x="198" y="155"/>
                    </a:cubicBezTo>
                    <a:cubicBezTo>
                      <a:pt x="196" y="144"/>
                      <a:pt x="189" y="132"/>
                      <a:pt x="179" y="118"/>
                    </a:cubicBezTo>
                    <a:lnTo>
                      <a:pt x="182" y="1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102" name="Freeform 19">
                <a:extLst>
                  <a:ext uri="{FF2B5EF4-FFF2-40B4-BE49-F238E27FC236}">
                    <a16:creationId xmlns:a16="http://schemas.microsoft.com/office/drawing/2014/main" id="{A5CF68E6-5D38-4362-AC5E-AB09A98814B5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210686" y="6177071"/>
                <a:ext cx="261889" cy="257088"/>
              </a:xfrm>
              <a:custGeom>
                <a:avLst/>
                <a:gdLst/>
                <a:ahLst/>
                <a:cxnLst>
                  <a:cxn ang="0">
                    <a:pos x="1" y="122"/>
                  </a:cxn>
                  <a:cxn ang="0">
                    <a:pos x="16" y="27"/>
                  </a:cxn>
                  <a:cxn ang="0">
                    <a:pos x="70" y="17"/>
                  </a:cxn>
                  <a:cxn ang="0">
                    <a:pos x="78" y="38"/>
                  </a:cxn>
                  <a:cxn ang="0">
                    <a:pos x="63" y="211"/>
                  </a:cxn>
                  <a:cxn ang="0">
                    <a:pos x="16" y="190"/>
                  </a:cxn>
                  <a:cxn ang="0">
                    <a:pos x="0" y="222"/>
                  </a:cxn>
                  <a:cxn ang="0">
                    <a:pos x="16" y="105"/>
                  </a:cxn>
                  <a:cxn ang="0">
                    <a:pos x="63" y="34"/>
                  </a:cxn>
                  <a:cxn ang="0">
                    <a:pos x="16" y="111"/>
                  </a:cxn>
                  <a:cxn ang="0">
                    <a:pos x="63" y="183"/>
                  </a:cxn>
                  <a:cxn ang="0">
                    <a:pos x="16" y="111"/>
                  </a:cxn>
                  <a:cxn ang="0">
                    <a:pos x="96" y="160"/>
                  </a:cxn>
                  <a:cxn ang="0">
                    <a:pos x="110" y="72"/>
                  </a:cxn>
                  <a:cxn ang="0">
                    <a:pos x="139" y="22"/>
                  </a:cxn>
                  <a:cxn ang="0">
                    <a:pos x="90" y="24"/>
                  </a:cxn>
                  <a:cxn ang="0">
                    <a:pos x="218" y="15"/>
                  </a:cxn>
                  <a:cxn ang="0">
                    <a:pos x="254" y="22"/>
                  </a:cxn>
                  <a:cxn ang="0">
                    <a:pos x="190" y="72"/>
                  </a:cxn>
                  <a:cxn ang="0">
                    <a:pos x="229" y="62"/>
                  </a:cxn>
                  <a:cxn ang="0">
                    <a:pos x="236" y="83"/>
                  </a:cxn>
                  <a:cxn ang="0">
                    <a:pos x="221" y="245"/>
                  </a:cxn>
                  <a:cxn ang="0">
                    <a:pos x="110" y="224"/>
                  </a:cxn>
                  <a:cxn ang="0">
                    <a:pos x="94" y="249"/>
                  </a:cxn>
                  <a:cxn ang="0">
                    <a:pos x="144" y="143"/>
                  </a:cxn>
                  <a:cxn ang="0">
                    <a:pos x="110" y="217"/>
                  </a:cxn>
                  <a:cxn ang="0">
                    <a:pos x="221" y="79"/>
                  </a:cxn>
                  <a:cxn ang="0">
                    <a:pos x="190" y="144"/>
                  </a:cxn>
                  <a:cxn ang="0">
                    <a:pos x="211" y="151"/>
                  </a:cxn>
                  <a:cxn ang="0">
                    <a:pos x="203" y="168"/>
                  </a:cxn>
                  <a:cxn ang="0">
                    <a:pos x="176" y="152"/>
                  </a:cxn>
                  <a:cxn ang="0">
                    <a:pos x="153" y="79"/>
                  </a:cxn>
                  <a:cxn ang="0">
                    <a:pos x="110" y="181"/>
                  </a:cxn>
                  <a:cxn ang="0">
                    <a:pos x="139" y="79"/>
                  </a:cxn>
                  <a:cxn ang="0">
                    <a:pos x="153" y="22"/>
                  </a:cxn>
                  <a:cxn ang="0">
                    <a:pos x="176" y="72"/>
                  </a:cxn>
                  <a:cxn ang="0">
                    <a:pos x="153" y="22"/>
                  </a:cxn>
                </a:cxnLst>
                <a:rect l="0" t="0" r="r" b="b"/>
                <a:pathLst>
                  <a:path w="254" h="249">
                    <a:moveTo>
                      <a:pt x="0" y="222"/>
                    </a:moveTo>
                    <a:cubicBezTo>
                      <a:pt x="1" y="208"/>
                      <a:pt x="1" y="175"/>
                      <a:pt x="1" y="122"/>
                    </a:cubicBezTo>
                    <a:cubicBezTo>
                      <a:pt x="1" y="69"/>
                      <a:pt x="1" y="35"/>
                      <a:pt x="0" y="1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87" y="32"/>
                      <a:pt x="87" y="32"/>
                      <a:pt x="87" y="32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139"/>
                      <a:pt x="78" y="194"/>
                      <a:pt x="79" y="204"/>
                    </a:cubicBezTo>
                    <a:cubicBezTo>
                      <a:pt x="63" y="211"/>
                      <a:pt x="63" y="211"/>
                      <a:pt x="63" y="211"/>
                    </a:cubicBezTo>
                    <a:cubicBezTo>
                      <a:pt x="63" y="190"/>
                      <a:pt x="63" y="190"/>
                      <a:pt x="63" y="190"/>
                    </a:cubicBezTo>
                    <a:cubicBezTo>
                      <a:pt x="16" y="190"/>
                      <a:pt x="16" y="190"/>
                      <a:pt x="16" y="190"/>
                    </a:cubicBezTo>
                    <a:cubicBezTo>
                      <a:pt x="16" y="214"/>
                      <a:pt x="16" y="214"/>
                      <a:pt x="16" y="214"/>
                    </a:cubicBezTo>
                    <a:lnTo>
                      <a:pt x="0" y="222"/>
                    </a:lnTo>
                    <a:close/>
                    <a:moveTo>
                      <a:pt x="16" y="34"/>
                    </a:moveTo>
                    <a:cubicBezTo>
                      <a:pt x="16" y="105"/>
                      <a:pt x="16" y="105"/>
                      <a:pt x="16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34"/>
                      <a:pt x="63" y="34"/>
                      <a:pt x="63" y="34"/>
                    </a:cubicBezTo>
                    <a:lnTo>
                      <a:pt x="16" y="34"/>
                    </a:lnTo>
                    <a:close/>
                    <a:moveTo>
                      <a:pt x="16" y="111"/>
                    </a:moveTo>
                    <a:cubicBezTo>
                      <a:pt x="16" y="183"/>
                      <a:pt x="16" y="183"/>
                      <a:pt x="16" y="183"/>
                    </a:cubicBezTo>
                    <a:cubicBezTo>
                      <a:pt x="63" y="183"/>
                      <a:pt x="63" y="183"/>
                      <a:pt x="63" y="183"/>
                    </a:cubicBezTo>
                    <a:cubicBezTo>
                      <a:pt x="63" y="111"/>
                      <a:pt x="63" y="111"/>
                      <a:pt x="63" y="111"/>
                    </a:cubicBezTo>
                    <a:lnTo>
                      <a:pt x="16" y="111"/>
                    </a:lnTo>
                    <a:close/>
                    <a:moveTo>
                      <a:pt x="94" y="249"/>
                    </a:moveTo>
                    <a:cubicBezTo>
                      <a:pt x="95" y="224"/>
                      <a:pt x="96" y="194"/>
                      <a:pt x="96" y="160"/>
                    </a:cubicBezTo>
                    <a:cubicBezTo>
                      <a:pt x="96" y="125"/>
                      <a:pt x="95" y="93"/>
                      <a:pt x="94" y="63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39" y="72"/>
                      <a:pt x="139" y="72"/>
                      <a:pt x="139" y="72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05" y="22"/>
                      <a:pt x="105" y="22"/>
                      <a:pt x="105" y="22"/>
                    </a:cubicBezTo>
                    <a:cubicBezTo>
                      <a:pt x="90" y="24"/>
                      <a:pt x="90" y="24"/>
                      <a:pt x="90" y="24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190" y="22"/>
                      <a:pt x="190" y="22"/>
                      <a:pt x="190" y="22"/>
                    </a:cubicBezTo>
                    <a:cubicBezTo>
                      <a:pt x="190" y="72"/>
                      <a:pt x="190" y="72"/>
                      <a:pt x="190" y="72"/>
                    </a:cubicBezTo>
                    <a:cubicBezTo>
                      <a:pt x="219" y="72"/>
                      <a:pt x="219" y="72"/>
                      <a:pt x="219" y="7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36" y="83"/>
                      <a:pt x="236" y="83"/>
                      <a:pt x="236" y="83"/>
                    </a:cubicBezTo>
                    <a:cubicBezTo>
                      <a:pt x="236" y="160"/>
                      <a:pt x="236" y="211"/>
                      <a:pt x="237" y="237"/>
                    </a:cubicBezTo>
                    <a:cubicBezTo>
                      <a:pt x="221" y="245"/>
                      <a:pt x="221" y="245"/>
                      <a:pt x="221" y="245"/>
                    </a:cubicBezTo>
                    <a:cubicBezTo>
                      <a:pt x="221" y="224"/>
                      <a:pt x="221" y="224"/>
                      <a:pt x="221" y="224"/>
                    </a:cubicBezTo>
                    <a:cubicBezTo>
                      <a:pt x="110" y="224"/>
                      <a:pt x="110" y="224"/>
                      <a:pt x="110" y="224"/>
                    </a:cubicBezTo>
                    <a:cubicBezTo>
                      <a:pt x="110" y="241"/>
                      <a:pt x="110" y="241"/>
                      <a:pt x="110" y="241"/>
                    </a:cubicBezTo>
                    <a:lnTo>
                      <a:pt x="94" y="249"/>
                    </a:lnTo>
                    <a:close/>
                    <a:moveTo>
                      <a:pt x="153" y="79"/>
                    </a:moveTo>
                    <a:cubicBezTo>
                      <a:pt x="153" y="105"/>
                      <a:pt x="150" y="127"/>
                      <a:pt x="144" y="143"/>
                    </a:cubicBezTo>
                    <a:cubicBezTo>
                      <a:pt x="139" y="160"/>
                      <a:pt x="127" y="175"/>
                      <a:pt x="110" y="188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221" y="217"/>
                      <a:pt x="221" y="217"/>
                      <a:pt x="221" y="217"/>
                    </a:cubicBezTo>
                    <a:cubicBezTo>
                      <a:pt x="221" y="79"/>
                      <a:pt x="221" y="79"/>
                      <a:pt x="221" y="79"/>
                    </a:cubicBezTo>
                    <a:cubicBezTo>
                      <a:pt x="190" y="79"/>
                      <a:pt x="190" y="79"/>
                      <a:pt x="190" y="79"/>
                    </a:cubicBezTo>
                    <a:cubicBezTo>
                      <a:pt x="190" y="144"/>
                      <a:pt x="190" y="144"/>
                      <a:pt x="190" y="144"/>
                    </a:cubicBezTo>
                    <a:cubicBezTo>
                      <a:pt x="190" y="152"/>
                      <a:pt x="193" y="155"/>
                      <a:pt x="199" y="154"/>
                    </a:cubicBezTo>
                    <a:cubicBezTo>
                      <a:pt x="203" y="154"/>
                      <a:pt x="207" y="153"/>
                      <a:pt x="211" y="151"/>
                    </a:cubicBezTo>
                    <a:cubicBezTo>
                      <a:pt x="214" y="149"/>
                      <a:pt x="217" y="152"/>
                      <a:pt x="220" y="159"/>
                    </a:cubicBezTo>
                    <a:cubicBezTo>
                      <a:pt x="222" y="165"/>
                      <a:pt x="217" y="168"/>
                      <a:pt x="203" y="168"/>
                    </a:cubicBezTo>
                    <a:cubicBezTo>
                      <a:pt x="193" y="168"/>
                      <a:pt x="193" y="168"/>
                      <a:pt x="193" y="168"/>
                    </a:cubicBezTo>
                    <a:cubicBezTo>
                      <a:pt x="182" y="168"/>
                      <a:pt x="176" y="163"/>
                      <a:pt x="176" y="152"/>
                    </a:cubicBezTo>
                    <a:cubicBezTo>
                      <a:pt x="176" y="79"/>
                      <a:pt x="176" y="79"/>
                      <a:pt x="176" y="79"/>
                    </a:cubicBezTo>
                    <a:lnTo>
                      <a:pt x="153" y="79"/>
                    </a:lnTo>
                    <a:close/>
                    <a:moveTo>
                      <a:pt x="110" y="79"/>
                    </a:moveTo>
                    <a:cubicBezTo>
                      <a:pt x="110" y="181"/>
                      <a:pt x="110" y="181"/>
                      <a:pt x="110" y="181"/>
                    </a:cubicBezTo>
                    <a:cubicBezTo>
                      <a:pt x="122" y="167"/>
                      <a:pt x="130" y="152"/>
                      <a:pt x="133" y="137"/>
                    </a:cubicBezTo>
                    <a:cubicBezTo>
                      <a:pt x="137" y="121"/>
                      <a:pt x="139" y="102"/>
                      <a:pt x="139" y="79"/>
                    </a:cubicBezTo>
                    <a:lnTo>
                      <a:pt x="110" y="79"/>
                    </a:lnTo>
                    <a:close/>
                    <a:moveTo>
                      <a:pt x="153" y="22"/>
                    </a:moveTo>
                    <a:cubicBezTo>
                      <a:pt x="153" y="72"/>
                      <a:pt x="153" y="72"/>
                      <a:pt x="153" y="72"/>
                    </a:cubicBezTo>
                    <a:cubicBezTo>
                      <a:pt x="176" y="72"/>
                      <a:pt x="176" y="72"/>
                      <a:pt x="176" y="72"/>
                    </a:cubicBezTo>
                    <a:cubicBezTo>
                      <a:pt x="176" y="22"/>
                      <a:pt x="176" y="22"/>
                      <a:pt x="176" y="22"/>
                    </a:cubicBezTo>
                    <a:lnTo>
                      <a:pt x="153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B2588B-5C64-4123-BAE3-566D98CE1870}"/>
                </a:ext>
              </a:extLst>
            </p:cNvPr>
            <p:cNvGrpSpPr/>
            <p:nvPr/>
          </p:nvGrpSpPr>
          <p:grpSpPr bwMode="black">
            <a:xfrm>
              <a:off x="4680830" y="4223987"/>
              <a:ext cx="1068247" cy="168760"/>
              <a:chOff x="9809204" y="6215358"/>
              <a:chExt cx="1072317" cy="175273"/>
            </a:xfrm>
            <a:grpFill/>
            <a:effectLst/>
          </p:grpSpPr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FF82617C-CFB4-4D3B-AAFE-B947CE78D05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9809204" y="6217861"/>
                <a:ext cx="129935" cy="169558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40" y="112"/>
                  </a:cxn>
                  <a:cxn ang="0">
                    <a:pos x="37" y="107"/>
                  </a:cxn>
                  <a:cxn ang="0">
                    <a:pos x="34" y="103"/>
                  </a:cxn>
                  <a:cxn ang="0">
                    <a:pos x="34" y="103"/>
                  </a:cxn>
                  <a:cxn ang="0">
                    <a:pos x="34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4" y="0"/>
                  </a:cxn>
                  <a:cxn ang="0">
                    <a:pos x="34" y="95"/>
                  </a:cxn>
                  <a:cxn ang="0">
                    <a:pos x="34" y="95"/>
                  </a:cxn>
                  <a:cxn ang="0">
                    <a:pos x="37" y="90"/>
                  </a:cxn>
                  <a:cxn ang="0">
                    <a:pos x="40" y="86"/>
                  </a:cxn>
                  <a:cxn ang="0">
                    <a:pos x="107" y="0"/>
                  </a:cxn>
                  <a:cxn ang="0">
                    <a:pos x="148" y="0"/>
                  </a:cxn>
                  <a:cxn ang="0">
                    <a:pos x="67" y="96"/>
                  </a:cxn>
                  <a:cxn ang="0">
                    <a:pos x="154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4" h="201">
                    <a:moveTo>
                      <a:pt x="109" y="201"/>
                    </a:moveTo>
                    <a:cubicBezTo>
                      <a:pt x="40" y="112"/>
                      <a:pt x="40" y="112"/>
                      <a:pt x="40" y="112"/>
                    </a:cubicBezTo>
                    <a:cubicBezTo>
                      <a:pt x="39" y="110"/>
                      <a:pt x="38" y="109"/>
                      <a:pt x="37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4" y="103"/>
                      <a:pt x="34" y="103"/>
                      <a:pt x="34" y="103"/>
                    </a:cubicBezTo>
                    <a:cubicBezTo>
                      <a:pt x="34" y="201"/>
                      <a:pt x="34" y="201"/>
                      <a:pt x="34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5" y="93"/>
                      <a:pt x="36" y="92"/>
                      <a:pt x="37" y="90"/>
                    </a:cubicBezTo>
                    <a:cubicBezTo>
                      <a:pt x="38" y="89"/>
                      <a:pt x="39" y="87"/>
                      <a:pt x="40" y="8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4" y="201"/>
                      <a:pt x="154" y="201"/>
                      <a:pt x="154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4B1DD5F3-3485-432D-AB75-EABEAD5A0D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9938068" y="6215362"/>
                <a:ext cx="124937" cy="175269"/>
              </a:xfrm>
              <a:custGeom>
                <a:avLst/>
                <a:gdLst/>
                <a:ahLst/>
                <a:cxnLst>
                  <a:cxn ang="0">
                    <a:pos x="142" y="163"/>
                  </a:cxn>
                  <a:cxn ang="0">
                    <a:pos x="103" y="202"/>
                  </a:cxn>
                  <a:cxn ang="0">
                    <a:pos x="42" y="202"/>
                  </a:cxn>
                  <a:cxn ang="0">
                    <a:pos x="5" y="164"/>
                  </a:cxn>
                  <a:cxn ang="0">
                    <a:pos x="5" y="101"/>
                  </a:cxn>
                  <a:cxn ang="0">
                    <a:pos x="45" y="62"/>
                  </a:cxn>
                  <a:cxn ang="0">
                    <a:pos x="107" y="62"/>
                  </a:cxn>
                  <a:cxn ang="0">
                    <a:pos x="143" y="101"/>
                  </a:cxn>
                  <a:cxn ang="0">
                    <a:pos x="61" y="17"/>
                  </a:cxn>
                  <a:cxn ang="0">
                    <a:pos x="56" y="28"/>
                  </a:cxn>
                  <a:cxn ang="0">
                    <a:pos x="44" y="33"/>
                  </a:cxn>
                  <a:cxn ang="0">
                    <a:pos x="32" y="28"/>
                  </a:cxn>
                  <a:cxn ang="0">
                    <a:pos x="26" y="17"/>
                  </a:cxn>
                  <a:cxn ang="0">
                    <a:pos x="32" y="5"/>
                  </a:cxn>
                  <a:cxn ang="0">
                    <a:pos x="44" y="0"/>
                  </a:cxn>
                  <a:cxn ang="0">
                    <a:pos x="56" y="5"/>
                  </a:cxn>
                  <a:cxn ang="0">
                    <a:pos x="61" y="17"/>
                  </a:cxn>
                  <a:cxn ang="0">
                    <a:pos x="103" y="96"/>
                  </a:cxn>
                  <a:cxn ang="0">
                    <a:pos x="58" y="86"/>
                  </a:cxn>
                  <a:cxn ang="0">
                    <a:pos x="37" y="111"/>
                  </a:cxn>
                  <a:cxn ang="0">
                    <a:pos x="37" y="154"/>
                  </a:cxn>
                  <a:cxn ang="0">
                    <a:pos x="58" y="178"/>
                  </a:cxn>
                  <a:cxn ang="0">
                    <a:pos x="104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3" y="33"/>
                  </a:cxn>
                  <a:cxn ang="0">
                    <a:pos x="91" y="28"/>
                  </a:cxn>
                  <a:cxn ang="0">
                    <a:pos x="86" y="17"/>
                  </a:cxn>
                  <a:cxn ang="0">
                    <a:pos x="91" y="5"/>
                  </a:cxn>
                  <a:cxn ang="0">
                    <a:pos x="103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2" y="163"/>
                    </a:cubicBezTo>
                    <a:cubicBezTo>
                      <a:pt x="139" y="172"/>
                      <a:pt x="134" y="181"/>
                      <a:pt x="127" y="187"/>
                    </a:cubicBezTo>
                    <a:cubicBezTo>
                      <a:pt x="120" y="194"/>
                      <a:pt x="113" y="199"/>
                      <a:pt x="103" y="202"/>
                    </a:cubicBezTo>
                    <a:cubicBezTo>
                      <a:pt x="94" y="206"/>
                      <a:pt x="84" y="208"/>
                      <a:pt x="73" y="208"/>
                    </a:cubicBezTo>
                    <a:cubicBezTo>
                      <a:pt x="61" y="208"/>
                      <a:pt x="51" y="206"/>
                      <a:pt x="42" y="202"/>
                    </a:cubicBezTo>
                    <a:cubicBezTo>
                      <a:pt x="33" y="199"/>
                      <a:pt x="26" y="194"/>
                      <a:pt x="19" y="188"/>
                    </a:cubicBezTo>
                    <a:cubicBezTo>
                      <a:pt x="13" y="181"/>
                      <a:pt x="8" y="174"/>
                      <a:pt x="5" y="164"/>
                    </a:cubicBezTo>
                    <a:cubicBezTo>
                      <a:pt x="1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5" y="101"/>
                    </a:cubicBezTo>
                    <a:cubicBezTo>
                      <a:pt x="9" y="91"/>
                      <a:pt x="14" y="83"/>
                      <a:pt x="21" y="76"/>
                    </a:cubicBezTo>
                    <a:cubicBezTo>
                      <a:pt x="28" y="70"/>
                      <a:pt x="36" y="65"/>
                      <a:pt x="45" y="62"/>
                    </a:cubicBezTo>
                    <a:cubicBezTo>
                      <a:pt x="55" y="58"/>
                      <a:pt x="65" y="57"/>
                      <a:pt x="76" y="57"/>
                    </a:cubicBezTo>
                    <a:cubicBezTo>
                      <a:pt x="88" y="57"/>
                      <a:pt x="98" y="59"/>
                      <a:pt x="107" y="62"/>
                    </a:cubicBezTo>
                    <a:cubicBezTo>
                      <a:pt x="116" y="66"/>
                      <a:pt x="123" y="71"/>
                      <a:pt x="129" y="77"/>
                    </a:cubicBezTo>
                    <a:cubicBezTo>
                      <a:pt x="135" y="84"/>
                      <a:pt x="140" y="92"/>
                      <a:pt x="143" y="101"/>
                    </a:cubicBezTo>
                    <a:cubicBezTo>
                      <a:pt x="146" y="110"/>
                      <a:pt x="148" y="120"/>
                      <a:pt x="148" y="131"/>
                    </a:cubicBezTo>
                    <a:close/>
                    <a:moveTo>
                      <a:pt x="61" y="17"/>
                    </a:moveTo>
                    <a:cubicBezTo>
                      <a:pt x="61" y="19"/>
                      <a:pt x="61" y="21"/>
                      <a:pt x="60" y="23"/>
                    </a:cubicBezTo>
                    <a:cubicBezTo>
                      <a:pt x="59" y="25"/>
                      <a:pt x="58" y="27"/>
                      <a:pt x="56" y="28"/>
                    </a:cubicBezTo>
                    <a:cubicBezTo>
                      <a:pt x="55" y="30"/>
                      <a:pt x="53" y="31"/>
                      <a:pt x="51" y="32"/>
                    </a:cubicBezTo>
                    <a:cubicBezTo>
                      <a:pt x="49" y="33"/>
                      <a:pt x="47" y="33"/>
                      <a:pt x="44" y="33"/>
                    </a:cubicBezTo>
                    <a:cubicBezTo>
                      <a:pt x="41" y="33"/>
                      <a:pt x="39" y="33"/>
                      <a:pt x="37" y="32"/>
                    </a:cubicBezTo>
                    <a:cubicBezTo>
                      <a:pt x="35" y="31"/>
                      <a:pt x="33" y="30"/>
                      <a:pt x="32" y="28"/>
                    </a:cubicBezTo>
                    <a:cubicBezTo>
                      <a:pt x="30" y="27"/>
                      <a:pt x="29" y="25"/>
                      <a:pt x="28" y="23"/>
                    </a:cubicBezTo>
                    <a:cubicBezTo>
                      <a:pt x="27" y="21"/>
                      <a:pt x="26" y="19"/>
                      <a:pt x="26" y="17"/>
                    </a:cubicBezTo>
                    <a:cubicBezTo>
                      <a:pt x="26" y="14"/>
                      <a:pt x="27" y="12"/>
                      <a:pt x="28" y="10"/>
                    </a:cubicBezTo>
                    <a:cubicBezTo>
                      <a:pt x="29" y="8"/>
                      <a:pt x="30" y="6"/>
                      <a:pt x="32" y="5"/>
                    </a:cubicBezTo>
                    <a:cubicBezTo>
                      <a:pt x="33" y="3"/>
                      <a:pt x="35" y="2"/>
                      <a:pt x="37" y="1"/>
                    </a:cubicBezTo>
                    <a:cubicBezTo>
                      <a:pt x="39" y="0"/>
                      <a:pt x="41" y="0"/>
                      <a:pt x="44" y="0"/>
                    </a:cubicBezTo>
                    <a:cubicBezTo>
                      <a:pt x="46" y="0"/>
                      <a:pt x="49" y="0"/>
                      <a:pt x="51" y="1"/>
                    </a:cubicBezTo>
                    <a:cubicBezTo>
                      <a:pt x="53" y="2"/>
                      <a:pt x="55" y="3"/>
                      <a:pt x="56" y="5"/>
                    </a:cubicBezTo>
                    <a:cubicBezTo>
                      <a:pt x="58" y="6"/>
                      <a:pt x="59" y="8"/>
                      <a:pt x="60" y="10"/>
                    </a:cubicBezTo>
                    <a:cubicBezTo>
                      <a:pt x="61" y="12"/>
                      <a:pt x="61" y="14"/>
                      <a:pt x="61" y="17"/>
                    </a:cubicBezTo>
                    <a:close/>
                    <a:moveTo>
                      <a:pt x="114" y="132"/>
                    </a:moveTo>
                    <a:cubicBezTo>
                      <a:pt x="114" y="116"/>
                      <a:pt x="110" y="104"/>
                      <a:pt x="103" y="96"/>
                    </a:cubicBezTo>
                    <a:cubicBezTo>
                      <a:pt x="96" y="88"/>
                      <a:pt x="87" y="83"/>
                      <a:pt x="74" y="83"/>
                    </a:cubicBezTo>
                    <a:cubicBezTo>
                      <a:pt x="68" y="83"/>
                      <a:pt x="63" y="84"/>
                      <a:pt x="58" y="86"/>
                    </a:cubicBezTo>
                    <a:cubicBezTo>
                      <a:pt x="53" y="88"/>
                      <a:pt x="49" y="91"/>
                      <a:pt x="45" y="95"/>
                    </a:cubicBezTo>
                    <a:cubicBezTo>
                      <a:pt x="41" y="99"/>
                      <a:pt x="39" y="105"/>
                      <a:pt x="37" y="111"/>
                    </a:cubicBezTo>
                    <a:cubicBezTo>
                      <a:pt x="35" y="117"/>
                      <a:pt x="33" y="124"/>
                      <a:pt x="33" y="133"/>
                    </a:cubicBezTo>
                    <a:cubicBezTo>
                      <a:pt x="33" y="141"/>
                      <a:pt x="35" y="148"/>
                      <a:pt x="37" y="154"/>
                    </a:cubicBezTo>
                    <a:cubicBezTo>
                      <a:pt x="39" y="160"/>
                      <a:pt x="41" y="165"/>
                      <a:pt x="45" y="169"/>
                    </a:cubicBezTo>
                    <a:cubicBezTo>
                      <a:pt x="49" y="173"/>
                      <a:pt x="53" y="176"/>
                      <a:pt x="58" y="178"/>
                    </a:cubicBezTo>
                    <a:cubicBezTo>
                      <a:pt x="63" y="180"/>
                      <a:pt x="69" y="181"/>
                      <a:pt x="74" y="181"/>
                    </a:cubicBezTo>
                    <a:cubicBezTo>
                      <a:pt x="87" y="181"/>
                      <a:pt x="97" y="177"/>
                      <a:pt x="104" y="169"/>
                    </a:cubicBezTo>
                    <a:cubicBezTo>
                      <a:pt x="111" y="160"/>
                      <a:pt x="114" y="148"/>
                      <a:pt x="114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0" y="21"/>
                      <a:pt x="120" y="23"/>
                    </a:cubicBezTo>
                    <a:cubicBezTo>
                      <a:pt x="119" y="25"/>
                      <a:pt x="117" y="27"/>
                      <a:pt x="116" y="28"/>
                    </a:cubicBezTo>
                    <a:cubicBezTo>
                      <a:pt x="114" y="30"/>
                      <a:pt x="112" y="31"/>
                      <a:pt x="110" y="32"/>
                    </a:cubicBezTo>
                    <a:cubicBezTo>
                      <a:pt x="108" y="33"/>
                      <a:pt x="106" y="33"/>
                      <a:pt x="103" y="33"/>
                    </a:cubicBezTo>
                    <a:cubicBezTo>
                      <a:pt x="101" y="33"/>
                      <a:pt x="98" y="33"/>
                      <a:pt x="96" y="32"/>
                    </a:cubicBezTo>
                    <a:cubicBezTo>
                      <a:pt x="94" y="31"/>
                      <a:pt x="92" y="30"/>
                      <a:pt x="91" y="28"/>
                    </a:cubicBezTo>
                    <a:cubicBezTo>
                      <a:pt x="89" y="27"/>
                      <a:pt x="88" y="25"/>
                      <a:pt x="87" y="23"/>
                    </a:cubicBezTo>
                    <a:cubicBezTo>
                      <a:pt x="86" y="21"/>
                      <a:pt x="86" y="19"/>
                      <a:pt x="86" y="17"/>
                    </a:cubicBezTo>
                    <a:cubicBezTo>
                      <a:pt x="86" y="14"/>
                      <a:pt x="86" y="12"/>
                      <a:pt x="87" y="10"/>
                    </a:cubicBezTo>
                    <a:cubicBezTo>
                      <a:pt x="88" y="8"/>
                      <a:pt x="89" y="6"/>
                      <a:pt x="91" y="5"/>
                    </a:cubicBezTo>
                    <a:cubicBezTo>
                      <a:pt x="93" y="3"/>
                      <a:pt x="94" y="2"/>
                      <a:pt x="96" y="1"/>
                    </a:cubicBezTo>
                    <a:cubicBezTo>
                      <a:pt x="99" y="0"/>
                      <a:pt x="101" y="0"/>
                      <a:pt x="103" y="0"/>
                    </a:cubicBezTo>
                    <a:cubicBezTo>
                      <a:pt x="106" y="0"/>
                      <a:pt x="108" y="0"/>
                      <a:pt x="110" y="1"/>
                    </a:cubicBezTo>
                    <a:cubicBezTo>
                      <a:pt x="112" y="2"/>
                      <a:pt x="114" y="3"/>
                      <a:pt x="116" y="5"/>
                    </a:cubicBezTo>
                    <a:cubicBezTo>
                      <a:pt x="117" y="6"/>
                      <a:pt x="119" y="8"/>
                      <a:pt x="120" y="10"/>
                    </a:cubicBezTo>
                    <a:cubicBezTo>
                      <a:pt x="120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62D32D71-24DE-4A1A-B39F-EB3443840E1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077997" y="6263552"/>
                <a:ext cx="80317" cy="127079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2" y="123"/>
                  </a:cxn>
                  <a:cxn ang="0">
                    <a:pos x="81" y="138"/>
                  </a:cxn>
                  <a:cxn ang="0">
                    <a:pos x="63" y="147"/>
                  </a:cxn>
                  <a:cxn ang="0">
                    <a:pos x="38" y="151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3" y="110"/>
                  </a:cxn>
                  <a:cxn ang="0">
                    <a:pos x="62" y="103"/>
                  </a:cxn>
                  <a:cxn ang="0">
                    <a:pos x="57" y="98"/>
                  </a:cxn>
                  <a:cxn ang="0">
                    <a:pos x="49" y="93"/>
                  </a:cxn>
                  <a:cxn ang="0">
                    <a:pos x="35" y="86"/>
                  </a:cxn>
                  <a:cxn ang="0">
                    <a:pos x="20" y="79"/>
                  </a:cxn>
                  <a:cxn ang="0">
                    <a:pos x="10" y="70"/>
                  </a:cxn>
                  <a:cxn ang="0">
                    <a:pos x="3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8" y="6"/>
                  </a:cxn>
                  <a:cxn ang="0">
                    <a:pos x="88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9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3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4" y="118"/>
                      <a:pt x="92" y="123"/>
                    </a:cubicBezTo>
                    <a:cubicBezTo>
                      <a:pt x="89" y="129"/>
                      <a:pt x="86" y="134"/>
                      <a:pt x="81" y="138"/>
                    </a:cubicBezTo>
                    <a:cubicBezTo>
                      <a:pt x="76" y="142"/>
                      <a:pt x="70" y="145"/>
                      <a:pt x="63" y="147"/>
                    </a:cubicBezTo>
                    <a:cubicBezTo>
                      <a:pt x="56" y="150"/>
                      <a:pt x="47" y="151"/>
                      <a:pt x="38" y="151"/>
                    </a:cubicBezTo>
                    <a:cubicBezTo>
                      <a:pt x="35" y="151"/>
                      <a:pt x="32" y="150"/>
                      <a:pt x="29" y="150"/>
                    </a:cubicBezTo>
                    <a:cubicBezTo>
                      <a:pt x="26" y="150"/>
                      <a:pt x="22" y="149"/>
                      <a:pt x="19" y="148"/>
                    </a:cubicBezTo>
                    <a:cubicBezTo>
                      <a:pt x="15" y="148"/>
                      <a:pt x="12" y="147"/>
                      <a:pt x="9" y="146"/>
                    </a:cubicBezTo>
                    <a:cubicBezTo>
                      <a:pt x="5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7" y="116"/>
                      <a:pt x="10" y="118"/>
                    </a:cubicBezTo>
                    <a:cubicBezTo>
                      <a:pt x="13" y="119"/>
                      <a:pt x="17" y="121"/>
                      <a:pt x="20" y="122"/>
                    </a:cubicBezTo>
                    <a:cubicBezTo>
                      <a:pt x="24" y="123"/>
                      <a:pt x="27" y="124"/>
                      <a:pt x="30" y="124"/>
                    </a:cubicBezTo>
                    <a:cubicBezTo>
                      <a:pt x="34" y="125"/>
                      <a:pt x="37" y="125"/>
                      <a:pt x="39" y="125"/>
                    </a:cubicBezTo>
                    <a:cubicBezTo>
                      <a:pt x="47" y="125"/>
                      <a:pt x="53" y="124"/>
                      <a:pt x="57" y="121"/>
                    </a:cubicBezTo>
                    <a:cubicBezTo>
                      <a:pt x="61" y="118"/>
                      <a:pt x="63" y="115"/>
                      <a:pt x="63" y="110"/>
                    </a:cubicBezTo>
                    <a:cubicBezTo>
                      <a:pt x="63" y="107"/>
                      <a:pt x="62" y="105"/>
                      <a:pt x="62" y="103"/>
                    </a:cubicBezTo>
                    <a:cubicBezTo>
                      <a:pt x="61" y="102"/>
                      <a:pt x="59" y="100"/>
                      <a:pt x="57" y="98"/>
                    </a:cubicBezTo>
                    <a:cubicBezTo>
                      <a:pt x="55" y="96"/>
                      <a:pt x="53" y="95"/>
                      <a:pt x="49" y="93"/>
                    </a:cubicBezTo>
                    <a:cubicBezTo>
                      <a:pt x="45" y="91"/>
                      <a:pt x="41" y="89"/>
                      <a:pt x="35" y="86"/>
                    </a:cubicBezTo>
                    <a:cubicBezTo>
                      <a:pt x="29" y="84"/>
                      <a:pt x="25" y="82"/>
                      <a:pt x="20" y="79"/>
                    </a:cubicBezTo>
                    <a:cubicBezTo>
                      <a:pt x="16" y="77"/>
                      <a:pt x="12" y="74"/>
                      <a:pt x="10" y="70"/>
                    </a:cubicBezTo>
                    <a:cubicBezTo>
                      <a:pt x="7" y="67"/>
                      <a:pt x="4" y="63"/>
                      <a:pt x="3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2" y="32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9"/>
                      <a:pt x="26" y="5"/>
                      <a:pt x="32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4"/>
                    </a:cubicBezTo>
                    <a:cubicBezTo>
                      <a:pt x="84" y="4"/>
                      <a:pt x="86" y="5"/>
                      <a:pt x="88" y="6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8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6"/>
                      <a:pt x="57" y="25"/>
                      <a:pt x="54" y="25"/>
                    </a:cubicBezTo>
                    <a:cubicBezTo>
                      <a:pt x="48" y="25"/>
                      <a:pt x="43" y="27"/>
                      <a:pt x="39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4" y="46"/>
                      <a:pt x="34" y="48"/>
                    </a:cubicBezTo>
                    <a:cubicBezTo>
                      <a:pt x="35" y="50"/>
                      <a:pt x="37" y="52"/>
                      <a:pt x="39" y="53"/>
                    </a:cubicBezTo>
                    <a:cubicBezTo>
                      <a:pt x="41" y="55"/>
                      <a:pt x="43" y="57"/>
                      <a:pt x="46" y="58"/>
                    </a:cubicBezTo>
                    <a:cubicBezTo>
                      <a:pt x="50" y="60"/>
                      <a:pt x="54" y="62"/>
                      <a:pt x="58" y="63"/>
                    </a:cubicBezTo>
                    <a:cubicBezTo>
                      <a:pt x="64" y="66"/>
                      <a:pt x="69" y="68"/>
                      <a:pt x="73" y="70"/>
                    </a:cubicBezTo>
                    <a:cubicBezTo>
                      <a:pt x="78" y="73"/>
                      <a:pt x="82" y="76"/>
                      <a:pt x="85" y="79"/>
                    </a:cubicBezTo>
                    <a:cubicBezTo>
                      <a:pt x="88" y="83"/>
                      <a:pt x="91" y="86"/>
                      <a:pt x="93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D561F617-2BC7-48AD-B41E-31F573611C2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163311" y="6266051"/>
                <a:ext cx="103519" cy="121367"/>
              </a:xfrm>
              <a:custGeom>
                <a:avLst/>
                <a:gdLst/>
                <a:ahLst/>
                <a:cxnLst>
                  <a:cxn ang="0">
                    <a:pos x="109" y="279"/>
                  </a:cxn>
                  <a:cxn ang="0">
                    <a:pos x="290" y="279"/>
                  </a:cxn>
                  <a:cxn ang="0">
                    <a:pos x="290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7" y="61"/>
                  </a:cxn>
                  <a:cxn ang="0">
                    <a:pos x="21" y="61"/>
                  </a:cxn>
                  <a:cxn ang="0">
                    <a:pos x="21" y="0"/>
                  </a:cxn>
                  <a:cxn ang="0">
                    <a:pos x="290" y="0"/>
                  </a:cxn>
                  <a:cxn ang="0">
                    <a:pos x="290" y="30"/>
                  </a:cxn>
                  <a:cxn ang="0">
                    <a:pos x="109" y="279"/>
                  </a:cxn>
                </a:cxnLst>
                <a:rect l="0" t="0" r="r" b="b"/>
                <a:pathLst>
                  <a:path w="290" h="340">
                    <a:moveTo>
                      <a:pt x="109" y="279"/>
                    </a:moveTo>
                    <a:lnTo>
                      <a:pt x="290" y="279"/>
                    </a:lnTo>
                    <a:lnTo>
                      <a:pt x="290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7" y="61"/>
                    </a:lnTo>
                    <a:lnTo>
                      <a:pt x="21" y="61"/>
                    </a:lnTo>
                    <a:lnTo>
                      <a:pt x="21" y="0"/>
                    </a:lnTo>
                    <a:lnTo>
                      <a:pt x="290" y="0"/>
                    </a:lnTo>
                    <a:lnTo>
                      <a:pt x="290" y="30"/>
                    </a:lnTo>
                    <a:lnTo>
                      <a:pt x="109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D6062FB1-04C9-4E44-B61D-BBC6C568583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276112" y="6215362"/>
                <a:ext cx="124937" cy="175269"/>
              </a:xfrm>
              <a:custGeom>
                <a:avLst/>
                <a:gdLst/>
                <a:ahLst/>
                <a:cxnLst>
                  <a:cxn ang="0">
                    <a:pos x="143" y="163"/>
                  </a:cxn>
                  <a:cxn ang="0">
                    <a:pos x="104" y="202"/>
                  </a:cxn>
                  <a:cxn ang="0">
                    <a:pos x="43" y="202"/>
                  </a:cxn>
                  <a:cxn ang="0">
                    <a:pos x="5" y="164"/>
                  </a:cxn>
                  <a:cxn ang="0">
                    <a:pos x="6" y="101"/>
                  </a:cxn>
                  <a:cxn ang="0">
                    <a:pos x="46" y="62"/>
                  </a:cxn>
                  <a:cxn ang="0">
                    <a:pos x="107" y="62"/>
                  </a:cxn>
                  <a:cxn ang="0">
                    <a:pos x="144" y="101"/>
                  </a:cxn>
                  <a:cxn ang="0">
                    <a:pos x="62" y="17"/>
                  </a:cxn>
                  <a:cxn ang="0">
                    <a:pos x="57" y="28"/>
                  </a:cxn>
                  <a:cxn ang="0">
                    <a:pos x="45" y="33"/>
                  </a:cxn>
                  <a:cxn ang="0">
                    <a:pos x="32" y="28"/>
                  </a:cxn>
                  <a:cxn ang="0">
                    <a:pos x="27" y="17"/>
                  </a:cxn>
                  <a:cxn ang="0">
                    <a:pos x="32" y="5"/>
                  </a:cxn>
                  <a:cxn ang="0">
                    <a:pos x="45" y="0"/>
                  </a:cxn>
                  <a:cxn ang="0">
                    <a:pos x="57" y="5"/>
                  </a:cxn>
                  <a:cxn ang="0">
                    <a:pos x="62" y="17"/>
                  </a:cxn>
                  <a:cxn ang="0">
                    <a:pos x="104" y="96"/>
                  </a:cxn>
                  <a:cxn ang="0">
                    <a:pos x="59" y="86"/>
                  </a:cxn>
                  <a:cxn ang="0">
                    <a:pos x="37" y="111"/>
                  </a:cxn>
                  <a:cxn ang="0">
                    <a:pos x="37" y="154"/>
                  </a:cxn>
                  <a:cxn ang="0">
                    <a:pos x="59" y="178"/>
                  </a:cxn>
                  <a:cxn ang="0">
                    <a:pos x="105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4" y="33"/>
                  </a:cxn>
                  <a:cxn ang="0">
                    <a:pos x="91" y="28"/>
                  </a:cxn>
                  <a:cxn ang="0">
                    <a:pos x="87" y="17"/>
                  </a:cxn>
                  <a:cxn ang="0">
                    <a:pos x="92" y="5"/>
                  </a:cxn>
                  <a:cxn ang="0">
                    <a:pos x="104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3" y="163"/>
                    </a:cubicBezTo>
                    <a:cubicBezTo>
                      <a:pt x="139" y="172"/>
                      <a:pt x="134" y="181"/>
                      <a:pt x="128" y="187"/>
                    </a:cubicBezTo>
                    <a:cubicBezTo>
                      <a:pt x="121" y="194"/>
                      <a:pt x="113" y="199"/>
                      <a:pt x="104" y="202"/>
                    </a:cubicBezTo>
                    <a:cubicBezTo>
                      <a:pt x="95" y="206"/>
                      <a:pt x="84" y="208"/>
                      <a:pt x="73" y="208"/>
                    </a:cubicBezTo>
                    <a:cubicBezTo>
                      <a:pt x="62" y="208"/>
                      <a:pt x="52" y="206"/>
                      <a:pt x="43" y="202"/>
                    </a:cubicBezTo>
                    <a:cubicBezTo>
                      <a:pt x="34" y="199"/>
                      <a:pt x="26" y="194"/>
                      <a:pt x="20" y="188"/>
                    </a:cubicBezTo>
                    <a:cubicBezTo>
                      <a:pt x="14" y="181"/>
                      <a:pt x="9" y="174"/>
                      <a:pt x="5" y="164"/>
                    </a:cubicBezTo>
                    <a:cubicBezTo>
                      <a:pt x="2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6" y="101"/>
                    </a:cubicBezTo>
                    <a:cubicBezTo>
                      <a:pt x="10" y="91"/>
                      <a:pt x="15" y="83"/>
                      <a:pt x="22" y="76"/>
                    </a:cubicBezTo>
                    <a:cubicBezTo>
                      <a:pt x="28" y="70"/>
                      <a:pt x="36" y="65"/>
                      <a:pt x="46" y="62"/>
                    </a:cubicBezTo>
                    <a:cubicBezTo>
                      <a:pt x="55" y="58"/>
                      <a:pt x="65" y="57"/>
                      <a:pt x="77" y="57"/>
                    </a:cubicBezTo>
                    <a:cubicBezTo>
                      <a:pt x="88" y="57"/>
                      <a:pt x="99" y="59"/>
                      <a:pt x="107" y="62"/>
                    </a:cubicBezTo>
                    <a:cubicBezTo>
                      <a:pt x="116" y="66"/>
                      <a:pt x="124" y="71"/>
                      <a:pt x="130" y="77"/>
                    </a:cubicBezTo>
                    <a:cubicBezTo>
                      <a:pt x="136" y="84"/>
                      <a:pt x="141" y="92"/>
                      <a:pt x="144" y="101"/>
                    </a:cubicBezTo>
                    <a:cubicBezTo>
                      <a:pt x="147" y="110"/>
                      <a:pt x="148" y="120"/>
                      <a:pt x="148" y="131"/>
                    </a:cubicBezTo>
                    <a:close/>
                    <a:moveTo>
                      <a:pt x="62" y="17"/>
                    </a:moveTo>
                    <a:cubicBezTo>
                      <a:pt x="62" y="19"/>
                      <a:pt x="61" y="21"/>
                      <a:pt x="61" y="23"/>
                    </a:cubicBezTo>
                    <a:cubicBezTo>
                      <a:pt x="60" y="25"/>
                      <a:pt x="59" y="27"/>
                      <a:pt x="57" y="28"/>
                    </a:cubicBezTo>
                    <a:cubicBezTo>
                      <a:pt x="56" y="30"/>
                      <a:pt x="54" y="31"/>
                      <a:pt x="52" y="32"/>
                    </a:cubicBezTo>
                    <a:cubicBezTo>
                      <a:pt x="49" y="33"/>
                      <a:pt x="47" y="33"/>
                      <a:pt x="45" y="33"/>
                    </a:cubicBezTo>
                    <a:cubicBezTo>
                      <a:pt x="42" y="33"/>
                      <a:pt x="40" y="33"/>
                      <a:pt x="38" y="32"/>
                    </a:cubicBezTo>
                    <a:cubicBezTo>
                      <a:pt x="36" y="31"/>
                      <a:pt x="34" y="30"/>
                      <a:pt x="32" y="28"/>
                    </a:cubicBezTo>
                    <a:cubicBezTo>
                      <a:pt x="31" y="27"/>
                      <a:pt x="29" y="25"/>
                      <a:pt x="28" y="23"/>
                    </a:cubicBezTo>
                    <a:cubicBezTo>
                      <a:pt x="28" y="21"/>
                      <a:pt x="27" y="19"/>
                      <a:pt x="27" y="17"/>
                    </a:cubicBezTo>
                    <a:cubicBezTo>
                      <a:pt x="27" y="14"/>
                      <a:pt x="28" y="12"/>
                      <a:pt x="28" y="10"/>
                    </a:cubicBezTo>
                    <a:cubicBezTo>
                      <a:pt x="29" y="8"/>
                      <a:pt x="31" y="6"/>
                      <a:pt x="32" y="5"/>
                    </a:cubicBezTo>
                    <a:cubicBezTo>
                      <a:pt x="34" y="3"/>
                      <a:pt x="36" y="2"/>
                      <a:pt x="38" y="1"/>
                    </a:cubicBezTo>
                    <a:cubicBezTo>
                      <a:pt x="40" y="0"/>
                      <a:pt x="42" y="0"/>
                      <a:pt x="45" y="0"/>
                    </a:cubicBezTo>
                    <a:cubicBezTo>
                      <a:pt x="47" y="0"/>
                      <a:pt x="49" y="0"/>
                      <a:pt x="51" y="1"/>
                    </a:cubicBezTo>
                    <a:cubicBezTo>
                      <a:pt x="54" y="2"/>
                      <a:pt x="55" y="3"/>
                      <a:pt x="57" y="5"/>
                    </a:cubicBezTo>
                    <a:cubicBezTo>
                      <a:pt x="58" y="6"/>
                      <a:pt x="60" y="8"/>
                      <a:pt x="61" y="10"/>
                    </a:cubicBezTo>
                    <a:cubicBezTo>
                      <a:pt x="61" y="12"/>
                      <a:pt x="62" y="14"/>
                      <a:pt x="62" y="17"/>
                    </a:cubicBezTo>
                    <a:close/>
                    <a:moveTo>
                      <a:pt x="115" y="132"/>
                    </a:moveTo>
                    <a:cubicBezTo>
                      <a:pt x="115" y="116"/>
                      <a:pt x="111" y="104"/>
                      <a:pt x="104" y="96"/>
                    </a:cubicBezTo>
                    <a:cubicBezTo>
                      <a:pt x="97" y="88"/>
                      <a:pt x="87" y="83"/>
                      <a:pt x="75" y="83"/>
                    </a:cubicBezTo>
                    <a:cubicBezTo>
                      <a:pt x="69" y="83"/>
                      <a:pt x="64" y="84"/>
                      <a:pt x="59" y="86"/>
                    </a:cubicBezTo>
                    <a:cubicBezTo>
                      <a:pt x="54" y="88"/>
                      <a:pt x="49" y="91"/>
                      <a:pt x="46" y="95"/>
                    </a:cubicBezTo>
                    <a:cubicBezTo>
                      <a:pt x="42" y="99"/>
                      <a:pt x="39" y="105"/>
                      <a:pt x="37" y="111"/>
                    </a:cubicBezTo>
                    <a:cubicBezTo>
                      <a:pt x="35" y="117"/>
                      <a:pt x="34" y="124"/>
                      <a:pt x="34" y="133"/>
                    </a:cubicBezTo>
                    <a:cubicBezTo>
                      <a:pt x="34" y="141"/>
                      <a:pt x="35" y="148"/>
                      <a:pt x="37" y="154"/>
                    </a:cubicBezTo>
                    <a:cubicBezTo>
                      <a:pt x="39" y="160"/>
                      <a:pt x="42" y="165"/>
                      <a:pt x="46" y="169"/>
                    </a:cubicBezTo>
                    <a:cubicBezTo>
                      <a:pt x="49" y="173"/>
                      <a:pt x="54" y="176"/>
                      <a:pt x="59" y="178"/>
                    </a:cubicBezTo>
                    <a:cubicBezTo>
                      <a:pt x="64" y="180"/>
                      <a:pt x="69" y="181"/>
                      <a:pt x="75" y="181"/>
                    </a:cubicBezTo>
                    <a:cubicBezTo>
                      <a:pt x="88" y="181"/>
                      <a:pt x="98" y="177"/>
                      <a:pt x="105" y="169"/>
                    </a:cubicBezTo>
                    <a:cubicBezTo>
                      <a:pt x="111" y="160"/>
                      <a:pt x="115" y="148"/>
                      <a:pt x="115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1" y="21"/>
                      <a:pt x="120" y="23"/>
                    </a:cubicBezTo>
                    <a:cubicBezTo>
                      <a:pt x="119" y="25"/>
                      <a:pt x="118" y="27"/>
                      <a:pt x="116" y="28"/>
                    </a:cubicBezTo>
                    <a:cubicBezTo>
                      <a:pt x="115" y="30"/>
                      <a:pt x="113" y="31"/>
                      <a:pt x="111" y="32"/>
                    </a:cubicBezTo>
                    <a:cubicBezTo>
                      <a:pt x="109" y="33"/>
                      <a:pt x="106" y="33"/>
                      <a:pt x="104" y="33"/>
                    </a:cubicBezTo>
                    <a:cubicBezTo>
                      <a:pt x="101" y="33"/>
                      <a:pt x="99" y="33"/>
                      <a:pt x="97" y="32"/>
                    </a:cubicBezTo>
                    <a:cubicBezTo>
                      <a:pt x="95" y="31"/>
                      <a:pt x="93" y="30"/>
                      <a:pt x="91" y="28"/>
                    </a:cubicBezTo>
                    <a:cubicBezTo>
                      <a:pt x="90" y="27"/>
                      <a:pt x="89" y="25"/>
                      <a:pt x="88" y="23"/>
                    </a:cubicBezTo>
                    <a:cubicBezTo>
                      <a:pt x="87" y="21"/>
                      <a:pt x="87" y="19"/>
                      <a:pt x="87" y="17"/>
                    </a:cubicBezTo>
                    <a:cubicBezTo>
                      <a:pt x="87" y="14"/>
                      <a:pt x="87" y="12"/>
                      <a:pt x="88" y="10"/>
                    </a:cubicBezTo>
                    <a:cubicBezTo>
                      <a:pt x="89" y="8"/>
                      <a:pt x="90" y="6"/>
                      <a:pt x="92" y="5"/>
                    </a:cubicBezTo>
                    <a:cubicBezTo>
                      <a:pt x="93" y="3"/>
                      <a:pt x="95" y="2"/>
                      <a:pt x="97" y="1"/>
                    </a:cubicBezTo>
                    <a:cubicBezTo>
                      <a:pt x="99" y="0"/>
                      <a:pt x="101" y="0"/>
                      <a:pt x="104" y="0"/>
                    </a:cubicBezTo>
                    <a:cubicBezTo>
                      <a:pt x="106" y="0"/>
                      <a:pt x="109" y="0"/>
                      <a:pt x="111" y="1"/>
                    </a:cubicBezTo>
                    <a:cubicBezTo>
                      <a:pt x="113" y="2"/>
                      <a:pt x="115" y="3"/>
                      <a:pt x="116" y="5"/>
                    </a:cubicBezTo>
                    <a:cubicBezTo>
                      <a:pt x="118" y="6"/>
                      <a:pt x="119" y="8"/>
                      <a:pt x="120" y="10"/>
                    </a:cubicBezTo>
                    <a:cubicBezTo>
                      <a:pt x="121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2E0DFD3-C2B9-4446-897E-1B3105C693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424608" y="6263552"/>
                <a:ext cx="107803" cy="123866"/>
              </a:xfrm>
              <a:custGeom>
                <a:avLst/>
                <a:gdLst/>
                <a:ahLst/>
                <a:cxnLst>
                  <a:cxn ang="0">
                    <a:pos x="95" y="147"/>
                  </a:cxn>
                  <a:cxn ang="0">
                    <a:pos x="95" y="66"/>
                  </a:cxn>
                  <a:cxn ang="0">
                    <a:pos x="89" y="36"/>
                  </a:cxn>
                  <a:cxn ang="0">
                    <a:pos x="67" y="26"/>
                  </a:cxn>
                  <a:cxn ang="0">
                    <a:pos x="53" y="29"/>
                  </a:cxn>
                  <a:cxn ang="0">
                    <a:pos x="42" y="37"/>
                  </a:cxn>
                  <a:cxn ang="0">
                    <a:pos x="35" y="50"/>
                  </a:cxn>
                  <a:cxn ang="0">
                    <a:pos x="33" y="65"/>
                  </a:cxn>
                  <a:cxn ang="0">
                    <a:pos x="33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3" y="3"/>
                  </a:cxn>
                  <a:cxn ang="0">
                    <a:pos x="33" y="26"/>
                  </a:cxn>
                  <a:cxn ang="0">
                    <a:pos x="33" y="26"/>
                  </a:cxn>
                  <a:cxn ang="0">
                    <a:pos x="54" y="6"/>
                  </a:cxn>
                  <a:cxn ang="0">
                    <a:pos x="80" y="0"/>
                  </a:cxn>
                  <a:cxn ang="0">
                    <a:pos x="115" y="14"/>
                  </a:cxn>
                  <a:cxn ang="0">
                    <a:pos x="128" y="59"/>
                  </a:cxn>
                  <a:cxn ang="0">
                    <a:pos x="128" y="147"/>
                  </a:cxn>
                  <a:cxn ang="0">
                    <a:pos x="95" y="147"/>
                  </a:cxn>
                </a:cxnLst>
                <a:rect l="0" t="0" r="r" b="b"/>
                <a:pathLst>
                  <a:path w="128" h="147">
                    <a:moveTo>
                      <a:pt x="95" y="14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53"/>
                      <a:pt x="93" y="43"/>
                      <a:pt x="89" y="36"/>
                    </a:cubicBezTo>
                    <a:cubicBezTo>
                      <a:pt x="84" y="30"/>
                      <a:pt x="77" y="26"/>
                      <a:pt x="67" y="26"/>
                    </a:cubicBezTo>
                    <a:cubicBezTo>
                      <a:pt x="62" y="26"/>
                      <a:pt x="57" y="27"/>
                      <a:pt x="53" y="29"/>
                    </a:cubicBezTo>
                    <a:cubicBezTo>
                      <a:pt x="49" y="31"/>
                      <a:pt x="45" y="34"/>
                      <a:pt x="42" y="37"/>
                    </a:cubicBezTo>
                    <a:cubicBezTo>
                      <a:pt x="39" y="41"/>
                      <a:pt x="37" y="45"/>
                      <a:pt x="35" y="50"/>
                    </a:cubicBezTo>
                    <a:cubicBezTo>
                      <a:pt x="34" y="54"/>
                      <a:pt x="33" y="60"/>
                      <a:pt x="33" y="65"/>
                    </a:cubicBezTo>
                    <a:cubicBezTo>
                      <a:pt x="33" y="147"/>
                      <a:pt x="33" y="147"/>
                      <a:pt x="33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9" y="17"/>
                      <a:pt x="46" y="10"/>
                      <a:pt x="54" y="6"/>
                    </a:cubicBezTo>
                    <a:cubicBezTo>
                      <a:pt x="61" y="2"/>
                      <a:pt x="70" y="0"/>
                      <a:pt x="80" y="0"/>
                    </a:cubicBezTo>
                    <a:cubicBezTo>
                      <a:pt x="95" y="0"/>
                      <a:pt x="107" y="5"/>
                      <a:pt x="115" y="14"/>
                    </a:cubicBezTo>
                    <a:cubicBezTo>
                      <a:pt x="124" y="24"/>
                      <a:pt x="128" y="39"/>
                      <a:pt x="128" y="59"/>
                    </a:cubicBezTo>
                    <a:cubicBezTo>
                      <a:pt x="128" y="147"/>
                      <a:pt x="128" y="147"/>
                      <a:pt x="128" y="147"/>
                    </a:cubicBezTo>
                    <a:lnTo>
                      <a:pt x="95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D8F50025-711E-469B-985D-7EF1849AEA0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0552761" y="6215358"/>
                <a:ext cx="124937" cy="175269"/>
              </a:xfrm>
              <a:custGeom>
                <a:avLst/>
                <a:gdLst/>
                <a:ahLst/>
                <a:cxnLst>
                  <a:cxn ang="0">
                    <a:pos x="142" y="163"/>
                  </a:cxn>
                  <a:cxn ang="0">
                    <a:pos x="103" y="202"/>
                  </a:cxn>
                  <a:cxn ang="0">
                    <a:pos x="42" y="202"/>
                  </a:cxn>
                  <a:cxn ang="0">
                    <a:pos x="5" y="164"/>
                  </a:cxn>
                  <a:cxn ang="0">
                    <a:pos x="5" y="101"/>
                  </a:cxn>
                  <a:cxn ang="0">
                    <a:pos x="45" y="62"/>
                  </a:cxn>
                  <a:cxn ang="0">
                    <a:pos x="107" y="62"/>
                  </a:cxn>
                  <a:cxn ang="0">
                    <a:pos x="143" y="101"/>
                  </a:cxn>
                  <a:cxn ang="0">
                    <a:pos x="61" y="17"/>
                  </a:cxn>
                  <a:cxn ang="0">
                    <a:pos x="56" y="28"/>
                  </a:cxn>
                  <a:cxn ang="0">
                    <a:pos x="44" y="33"/>
                  </a:cxn>
                  <a:cxn ang="0">
                    <a:pos x="31" y="28"/>
                  </a:cxn>
                  <a:cxn ang="0">
                    <a:pos x="26" y="17"/>
                  </a:cxn>
                  <a:cxn ang="0">
                    <a:pos x="31" y="5"/>
                  </a:cxn>
                  <a:cxn ang="0">
                    <a:pos x="44" y="0"/>
                  </a:cxn>
                  <a:cxn ang="0">
                    <a:pos x="56" y="5"/>
                  </a:cxn>
                  <a:cxn ang="0">
                    <a:pos x="61" y="17"/>
                  </a:cxn>
                  <a:cxn ang="0">
                    <a:pos x="103" y="96"/>
                  </a:cxn>
                  <a:cxn ang="0">
                    <a:pos x="58" y="86"/>
                  </a:cxn>
                  <a:cxn ang="0">
                    <a:pos x="37" y="111"/>
                  </a:cxn>
                  <a:cxn ang="0">
                    <a:pos x="36" y="154"/>
                  </a:cxn>
                  <a:cxn ang="0">
                    <a:pos x="58" y="178"/>
                  </a:cxn>
                  <a:cxn ang="0">
                    <a:pos x="104" y="169"/>
                  </a:cxn>
                  <a:cxn ang="0">
                    <a:pos x="121" y="17"/>
                  </a:cxn>
                  <a:cxn ang="0">
                    <a:pos x="116" y="28"/>
                  </a:cxn>
                  <a:cxn ang="0">
                    <a:pos x="103" y="33"/>
                  </a:cxn>
                  <a:cxn ang="0">
                    <a:pos x="91" y="28"/>
                  </a:cxn>
                  <a:cxn ang="0">
                    <a:pos x="86" y="17"/>
                  </a:cxn>
                  <a:cxn ang="0">
                    <a:pos x="91" y="5"/>
                  </a:cxn>
                  <a:cxn ang="0">
                    <a:pos x="103" y="0"/>
                  </a:cxn>
                  <a:cxn ang="0">
                    <a:pos x="116" y="5"/>
                  </a:cxn>
                  <a:cxn ang="0">
                    <a:pos x="121" y="17"/>
                  </a:cxn>
                </a:cxnLst>
                <a:rect l="0" t="0" r="r" b="b"/>
                <a:pathLst>
                  <a:path w="148" h="208">
                    <a:moveTo>
                      <a:pt x="148" y="131"/>
                    </a:moveTo>
                    <a:cubicBezTo>
                      <a:pt x="148" y="143"/>
                      <a:pt x="146" y="153"/>
                      <a:pt x="142" y="163"/>
                    </a:cubicBezTo>
                    <a:cubicBezTo>
                      <a:pt x="139" y="172"/>
                      <a:pt x="134" y="181"/>
                      <a:pt x="127" y="187"/>
                    </a:cubicBezTo>
                    <a:cubicBezTo>
                      <a:pt x="120" y="194"/>
                      <a:pt x="113" y="199"/>
                      <a:pt x="103" y="202"/>
                    </a:cubicBezTo>
                    <a:cubicBezTo>
                      <a:pt x="94" y="206"/>
                      <a:pt x="84" y="208"/>
                      <a:pt x="72" y="208"/>
                    </a:cubicBezTo>
                    <a:cubicBezTo>
                      <a:pt x="61" y="208"/>
                      <a:pt x="51" y="206"/>
                      <a:pt x="42" y="202"/>
                    </a:cubicBezTo>
                    <a:cubicBezTo>
                      <a:pt x="33" y="199"/>
                      <a:pt x="26" y="194"/>
                      <a:pt x="19" y="188"/>
                    </a:cubicBezTo>
                    <a:cubicBezTo>
                      <a:pt x="13" y="181"/>
                      <a:pt x="8" y="174"/>
                      <a:pt x="5" y="164"/>
                    </a:cubicBezTo>
                    <a:cubicBezTo>
                      <a:pt x="1" y="155"/>
                      <a:pt x="0" y="145"/>
                      <a:pt x="0" y="134"/>
                    </a:cubicBezTo>
                    <a:cubicBezTo>
                      <a:pt x="0" y="121"/>
                      <a:pt x="2" y="110"/>
                      <a:pt x="5" y="101"/>
                    </a:cubicBezTo>
                    <a:cubicBezTo>
                      <a:pt x="9" y="91"/>
                      <a:pt x="14" y="83"/>
                      <a:pt x="21" y="76"/>
                    </a:cubicBezTo>
                    <a:cubicBezTo>
                      <a:pt x="28" y="70"/>
                      <a:pt x="36" y="65"/>
                      <a:pt x="45" y="62"/>
                    </a:cubicBezTo>
                    <a:cubicBezTo>
                      <a:pt x="54" y="58"/>
                      <a:pt x="65" y="57"/>
                      <a:pt x="76" y="57"/>
                    </a:cubicBezTo>
                    <a:cubicBezTo>
                      <a:pt x="88" y="57"/>
                      <a:pt x="98" y="59"/>
                      <a:pt x="107" y="62"/>
                    </a:cubicBezTo>
                    <a:cubicBezTo>
                      <a:pt x="116" y="66"/>
                      <a:pt x="123" y="71"/>
                      <a:pt x="129" y="77"/>
                    </a:cubicBezTo>
                    <a:cubicBezTo>
                      <a:pt x="135" y="84"/>
                      <a:pt x="140" y="92"/>
                      <a:pt x="143" y="101"/>
                    </a:cubicBezTo>
                    <a:cubicBezTo>
                      <a:pt x="146" y="110"/>
                      <a:pt x="148" y="120"/>
                      <a:pt x="148" y="131"/>
                    </a:cubicBezTo>
                    <a:close/>
                    <a:moveTo>
                      <a:pt x="61" y="17"/>
                    </a:moveTo>
                    <a:cubicBezTo>
                      <a:pt x="61" y="19"/>
                      <a:pt x="61" y="21"/>
                      <a:pt x="60" y="23"/>
                    </a:cubicBezTo>
                    <a:cubicBezTo>
                      <a:pt x="59" y="25"/>
                      <a:pt x="58" y="27"/>
                      <a:pt x="56" y="28"/>
                    </a:cubicBezTo>
                    <a:cubicBezTo>
                      <a:pt x="55" y="30"/>
                      <a:pt x="53" y="31"/>
                      <a:pt x="51" y="32"/>
                    </a:cubicBezTo>
                    <a:cubicBezTo>
                      <a:pt x="49" y="33"/>
                      <a:pt x="47" y="33"/>
                      <a:pt x="44" y="33"/>
                    </a:cubicBezTo>
                    <a:cubicBezTo>
                      <a:pt x="41" y="33"/>
                      <a:pt x="39" y="33"/>
                      <a:pt x="37" y="32"/>
                    </a:cubicBezTo>
                    <a:cubicBezTo>
                      <a:pt x="35" y="31"/>
                      <a:pt x="33" y="30"/>
                      <a:pt x="31" y="28"/>
                    </a:cubicBezTo>
                    <a:cubicBezTo>
                      <a:pt x="30" y="27"/>
                      <a:pt x="29" y="25"/>
                      <a:pt x="28" y="23"/>
                    </a:cubicBezTo>
                    <a:cubicBezTo>
                      <a:pt x="27" y="21"/>
                      <a:pt x="26" y="19"/>
                      <a:pt x="26" y="17"/>
                    </a:cubicBezTo>
                    <a:cubicBezTo>
                      <a:pt x="26" y="14"/>
                      <a:pt x="27" y="12"/>
                      <a:pt x="28" y="10"/>
                    </a:cubicBezTo>
                    <a:cubicBezTo>
                      <a:pt x="29" y="8"/>
                      <a:pt x="30" y="6"/>
                      <a:pt x="31" y="5"/>
                    </a:cubicBezTo>
                    <a:cubicBezTo>
                      <a:pt x="33" y="3"/>
                      <a:pt x="35" y="2"/>
                      <a:pt x="37" y="1"/>
                    </a:cubicBezTo>
                    <a:cubicBezTo>
                      <a:pt x="39" y="0"/>
                      <a:pt x="41" y="0"/>
                      <a:pt x="44" y="0"/>
                    </a:cubicBezTo>
                    <a:cubicBezTo>
                      <a:pt x="46" y="0"/>
                      <a:pt x="49" y="0"/>
                      <a:pt x="51" y="1"/>
                    </a:cubicBezTo>
                    <a:cubicBezTo>
                      <a:pt x="53" y="2"/>
                      <a:pt x="55" y="3"/>
                      <a:pt x="56" y="5"/>
                    </a:cubicBezTo>
                    <a:cubicBezTo>
                      <a:pt x="58" y="6"/>
                      <a:pt x="59" y="8"/>
                      <a:pt x="60" y="10"/>
                    </a:cubicBezTo>
                    <a:cubicBezTo>
                      <a:pt x="61" y="12"/>
                      <a:pt x="61" y="14"/>
                      <a:pt x="61" y="17"/>
                    </a:cubicBezTo>
                    <a:close/>
                    <a:moveTo>
                      <a:pt x="114" y="132"/>
                    </a:moveTo>
                    <a:cubicBezTo>
                      <a:pt x="114" y="116"/>
                      <a:pt x="110" y="104"/>
                      <a:pt x="103" y="96"/>
                    </a:cubicBezTo>
                    <a:cubicBezTo>
                      <a:pt x="96" y="88"/>
                      <a:pt x="87" y="83"/>
                      <a:pt x="74" y="83"/>
                    </a:cubicBezTo>
                    <a:cubicBezTo>
                      <a:pt x="68" y="83"/>
                      <a:pt x="63" y="84"/>
                      <a:pt x="58" y="86"/>
                    </a:cubicBezTo>
                    <a:cubicBezTo>
                      <a:pt x="53" y="88"/>
                      <a:pt x="49" y="91"/>
                      <a:pt x="45" y="95"/>
                    </a:cubicBezTo>
                    <a:cubicBezTo>
                      <a:pt x="41" y="99"/>
                      <a:pt x="39" y="105"/>
                      <a:pt x="37" y="111"/>
                    </a:cubicBezTo>
                    <a:cubicBezTo>
                      <a:pt x="34" y="117"/>
                      <a:pt x="33" y="124"/>
                      <a:pt x="33" y="133"/>
                    </a:cubicBezTo>
                    <a:cubicBezTo>
                      <a:pt x="33" y="141"/>
                      <a:pt x="34" y="148"/>
                      <a:pt x="36" y="154"/>
                    </a:cubicBezTo>
                    <a:cubicBezTo>
                      <a:pt x="38" y="160"/>
                      <a:pt x="41" y="165"/>
                      <a:pt x="45" y="169"/>
                    </a:cubicBezTo>
                    <a:cubicBezTo>
                      <a:pt x="49" y="173"/>
                      <a:pt x="53" y="176"/>
                      <a:pt x="58" y="178"/>
                    </a:cubicBezTo>
                    <a:cubicBezTo>
                      <a:pt x="63" y="180"/>
                      <a:pt x="68" y="181"/>
                      <a:pt x="74" y="181"/>
                    </a:cubicBezTo>
                    <a:cubicBezTo>
                      <a:pt x="87" y="181"/>
                      <a:pt x="97" y="177"/>
                      <a:pt x="104" y="169"/>
                    </a:cubicBezTo>
                    <a:cubicBezTo>
                      <a:pt x="111" y="160"/>
                      <a:pt x="114" y="148"/>
                      <a:pt x="114" y="132"/>
                    </a:cubicBezTo>
                    <a:close/>
                    <a:moveTo>
                      <a:pt x="121" y="17"/>
                    </a:moveTo>
                    <a:cubicBezTo>
                      <a:pt x="121" y="19"/>
                      <a:pt x="120" y="21"/>
                      <a:pt x="119" y="23"/>
                    </a:cubicBezTo>
                    <a:cubicBezTo>
                      <a:pt x="119" y="25"/>
                      <a:pt x="117" y="27"/>
                      <a:pt x="116" y="28"/>
                    </a:cubicBezTo>
                    <a:cubicBezTo>
                      <a:pt x="114" y="30"/>
                      <a:pt x="112" y="31"/>
                      <a:pt x="110" y="32"/>
                    </a:cubicBezTo>
                    <a:cubicBezTo>
                      <a:pt x="108" y="33"/>
                      <a:pt x="106" y="33"/>
                      <a:pt x="103" y="33"/>
                    </a:cubicBezTo>
                    <a:cubicBezTo>
                      <a:pt x="101" y="33"/>
                      <a:pt x="98" y="33"/>
                      <a:pt x="96" y="32"/>
                    </a:cubicBezTo>
                    <a:cubicBezTo>
                      <a:pt x="94" y="31"/>
                      <a:pt x="92" y="30"/>
                      <a:pt x="91" y="28"/>
                    </a:cubicBezTo>
                    <a:cubicBezTo>
                      <a:pt x="89" y="27"/>
                      <a:pt x="88" y="25"/>
                      <a:pt x="87" y="23"/>
                    </a:cubicBezTo>
                    <a:cubicBezTo>
                      <a:pt x="86" y="21"/>
                      <a:pt x="86" y="19"/>
                      <a:pt x="86" y="17"/>
                    </a:cubicBezTo>
                    <a:cubicBezTo>
                      <a:pt x="86" y="14"/>
                      <a:pt x="86" y="12"/>
                      <a:pt x="87" y="10"/>
                    </a:cubicBezTo>
                    <a:cubicBezTo>
                      <a:pt x="88" y="8"/>
                      <a:pt x="89" y="6"/>
                      <a:pt x="91" y="5"/>
                    </a:cubicBezTo>
                    <a:cubicBezTo>
                      <a:pt x="92" y="3"/>
                      <a:pt x="94" y="2"/>
                      <a:pt x="96" y="1"/>
                    </a:cubicBezTo>
                    <a:cubicBezTo>
                      <a:pt x="99" y="0"/>
                      <a:pt x="101" y="0"/>
                      <a:pt x="103" y="0"/>
                    </a:cubicBezTo>
                    <a:cubicBezTo>
                      <a:pt x="106" y="0"/>
                      <a:pt x="108" y="0"/>
                      <a:pt x="110" y="1"/>
                    </a:cubicBezTo>
                    <a:cubicBezTo>
                      <a:pt x="112" y="2"/>
                      <a:pt x="114" y="3"/>
                      <a:pt x="116" y="5"/>
                    </a:cubicBezTo>
                    <a:cubicBezTo>
                      <a:pt x="117" y="6"/>
                      <a:pt x="119" y="8"/>
                      <a:pt x="119" y="10"/>
                    </a:cubicBezTo>
                    <a:cubicBezTo>
                      <a:pt x="120" y="12"/>
                      <a:pt x="121" y="14"/>
                      <a:pt x="1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087DB5F9-D5AD-4070-853E-E3063A35A88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0701255" y="6263552"/>
                <a:ext cx="180266" cy="123866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30"/>
                  </a:cxn>
                  <a:cxn ang="0">
                    <a:pos x="131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0" y="147"/>
                  </a:cxn>
                  <a:cxn ang="0">
                    <a:pos x="90" y="63"/>
                  </a:cxn>
                  <a:cxn ang="0">
                    <a:pos x="88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4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7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2"/>
                      <a:pt x="180" y="46"/>
                    </a:cubicBezTo>
                    <a:cubicBezTo>
                      <a:pt x="178" y="41"/>
                      <a:pt x="176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30"/>
                    </a:cubicBezTo>
                    <a:cubicBezTo>
                      <a:pt x="137" y="32"/>
                      <a:pt x="134" y="35"/>
                      <a:pt x="131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0" y="147"/>
                      <a:pt x="90" y="147"/>
                      <a:pt x="90" y="147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56"/>
                      <a:pt x="90" y="51"/>
                      <a:pt x="88" y="46"/>
                    </a:cubicBezTo>
                    <a:cubicBezTo>
                      <a:pt x="87" y="41"/>
                      <a:pt x="85" y="38"/>
                      <a:pt x="83" y="35"/>
                    </a:cubicBezTo>
                    <a:cubicBezTo>
                      <a:pt x="80" y="32"/>
                      <a:pt x="77" y="30"/>
                      <a:pt x="74" y="28"/>
                    </a:cubicBezTo>
                    <a:cubicBezTo>
                      <a:pt x="70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6" y="31"/>
                      <a:pt x="43" y="34"/>
                      <a:pt x="41" y="37"/>
                    </a:cubicBezTo>
                    <a:cubicBezTo>
                      <a:pt x="38" y="41"/>
                      <a:pt x="36" y="45"/>
                      <a:pt x="34" y="50"/>
                    </a:cubicBezTo>
                    <a:cubicBezTo>
                      <a:pt x="33" y="55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4" y="11"/>
                      <a:pt x="52" y="6"/>
                    </a:cubicBezTo>
                    <a:cubicBezTo>
                      <a:pt x="59" y="2"/>
                      <a:pt x="68" y="0"/>
                      <a:pt x="78" y="0"/>
                    </a:cubicBezTo>
                    <a:cubicBezTo>
                      <a:pt x="83" y="0"/>
                      <a:pt x="88" y="1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5" y="20"/>
                      <a:pt x="117" y="24"/>
                      <a:pt x="119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7" y="2"/>
                      <a:pt x="157" y="0"/>
                      <a:pt x="167" y="0"/>
                    </a:cubicBezTo>
                    <a:cubicBezTo>
                      <a:pt x="182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F08B9F-99D4-4392-B0E3-51AF19E3D146}"/>
                </a:ext>
              </a:extLst>
            </p:cNvPr>
            <p:cNvGrpSpPr/>
            <p:nvPr/>
          </p:nvGrpSpPr>
          <p:grpSpPr bwMode="black">
            <a:xfrm>
              <a:off x="3754852" y="3089263"/>
              <a:ext cx="1230585" cy="245111"/>
              <a:chOff x="4381738" y="6174707"/>
              <a:chExt cx="1235264" cy="254570"/>
            </a:xfrm>
            <a:grpFill/>
            <a:effectLst/>
          </p:grpSpPr>
          <p:sp>
            <p:nvSpPr>
              <p:cNvPr id="83" name="Freeform 5">
                <a:extLst>
                  <a:ext uri="{FF2B5EF4-FFF2-40B4-BE49-F238E27FC236}">
                    <a16:creationId xmlns:a16="http://schemas.microsoft.com/office/drawing/2014/main" id="{38DD1AD6-439E-44B1-A3EC-8D71FE113DC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494268" y="6226972"/>
                <a:ext cx="122734" cy="148573"/>
              </a:xfrm>
              <a:custGeom>
                <a:avLst/>
                <a:gdLst/>
                <a:ahLst/>
                <a:cxnLst>
                  <a:cxn ang="0">
                    <a:pos x="372" y="102"/>
                  </a:cxn>
                  <a:cxn ang="0">
                    <a:pos x="372" y="278"/>
                  </a:cxn>
                  <a:cxn ang="0">
                    <a:pos x="136" y="238"/>
                  </a:cxn>
                  <a:cxn ang="0">
                    <a:pos x="148" y="122"/>
                  </a:cxn>
                  <a:cxn ang="0">
                    <a:pos x="372" y="102"/>
                  </a:cxn>
                  <a:cxn ang="0">
                    <a:pos x="32" y="210"/>
                  </a:cxn>
                  <a:cxn ang="0">
                    <a:pos x="176" y="346"/>
                  </a:cxn>
                  <a:cxn ang="0">
                    <a:pos x="0" y="562"/>
                  </a:cxn>
                  <a:cxn ang="0">
                    <a:pos x="108" y="562"/>
                  </a:cxn>
                  <a:cxn ang="0">
                    <a:pos x="372" y="358"/>
                  </a:cxn>
                  <a:cxn ang="0">
                    <a:pos x="372" y="562"/>
                  </a:cxn>
                  <a:cxn ang="0">
                    <a:pos x="464" y="562"/>
                  </a:cxn>
                  <a:cxn ang="0">
                    <a:pos x="464" y="26"/>
                  </a:cxn>
                  <a:cxn ang="0">
                    <a:pos x="32" y="210"/>
                  </a:cxn>
                </a:cxnLst>
                <a:rect l="0" t="0" r="r" b="b"/>
                <a:pathLst>
                  <a:path w="464" h="562">
                    <a:moveTo>
                      <a:pt x="372" y="102"/>
                    </a:moveTo>
                    <a:cubicBezTo>
                      <a:pt x="372" y="161"/>
                      <a:pt x="372" y="219"/>
                      <a:pt x="372" y="278"/>
                    </a:cubicBezTo>
                    <a:cubicBezTo>
                      <a:pt x="292" y="274"/>
                      <a:pt x="171" y="291"/>
                      <a:pt x="136" y="238"/>
                    </a:cubicBezTo>
                    <a:cubicBezTo>
                      <a:pt x="115" y="206"/>
                      <a:pt x="117" y="148"/>
                      <a:pt x="148" y="122"/>
                    </a:cubicBezTo>
                    <a:cubicBezTo>
                      <a:pt x="193" y="83"/>
                      <a:pt x="291" y="111"/>
                      <a:pt x="372" y="102"/>
                    </a:cubicBezTo>
                    <a:close/>
                    <a:moveTo>
                      <a:pt x="32" y="210"/>
                    </a:moveTo>
                    <a:cubicBezTo>
                      <a:pt x="41" y="280"/>
                      <a:pt x="103" y="335"/>
                      <a:pt x="176" y="346"/>
                    </a:cubicBezTo>
                    <a:cubicBezTo>
                      <a:pt x="86" y="387"/>
                      <a:pt x="56" y="487"/>
                      <a:pt x="0" y="562"/>
                    </a:cubicBezTo>
                    <a:cubicBezTo>
                      <a:pt x="36" y="562"/>
                      <a:pt x="72" y="562"/>
                      <a:pt x="108" y="562"/>
                    </a:cubicBezTo>
                    <a:cubicBezTo>
                      <a:pt x="182" y="482"/>
                      <a:pt x="197" y="323"/>
                      <a:pt x="372" y="358"/>
                    </a:cubicBezTo>
                    <a:cubicBezTo>
                      <a:pt x="372" y="426"/>
                      <a:pt x="372" y="494"/>
                      <a:pt x="372" y="562"/>
                    </a:cubicBezTo>
                    <a:cubicBezTo>
                      <a:pt x="403" y="562"/>
                      <a:pt x="433" y="562"/>
                      <a:pt x="464" y="562"/>
                    </a:cubicBezTo>
                    <a:cubicBezTo>
                      <a:pt x="464" y="383"/>
                      <a:pt x="464" y="205"/>
                      <a:pt x="464" y="26"/>
                    </a:cubicBezTo>
                    <a:cubicBezTo>
                      <a:pt x="257" y="19"/>
                      <a:pt x="4" y="0"/>
                      <a:pt x="32" y="2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9A5AEE61-0F27-4ABC-A2D7-3E4A53A6E62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044147" y="6233725"/>
                <a:ext cx="149160" cy="181752"/>
              </a:xfrm>
              <a:custGeom>
                <a:avLst/>
                <a:gdLst/>
                <a:ahLst/>
                <a:cxnLst>
                  <a:cxn ang="0">
                    <a:pos x="412" y="76"/>
                  </a:cxn>
                  <a:cxn ang="0">
                    <a:pos x="412" y="460"/>
                  </a:cxn>
                  <a:cxn ang="0">
                    <a:pos x="136" y="460"/>
                  </a:cxn>
                  <a:cxn ang="0">
                    <a:pos x="216" y="76"/>
                  </a:cxn>
                  <a:cxn ang="0">
                    <a:pos x="412" y="76"/>
                  </a:cxn>
                  <a:cxn ang="0">
                    <a:pos x="140" y="0"/>
                  </a:cxn>
                  <a:cxn ang="0">
                    <a:pos x="44" y="460"/>
                  </a:cxn>
                  <a:cxn ang="0">
                    <a:pos x="0" y="460"/>
                  </a:cxn>
                  <a:cxn ang="0">
                    <a:pos x="0" y="688"/>
                  </a:cxn>
                  <a:cxn ang="0">
                    <a:pos x="76" y="688"/>
                  </a:cxn>
                  <a:cxn ang="0">
                    <a:pos x="76" y="536"/>
                  </a:cxn>
                  <a:cxn ang="0">
                    <a:pos x="488" y="540"/>
                  </a:cxn>
                  <a:cxn ang="0">
                    <a:pos x="488" y="688"/>
                  </a:cxn>
                  <a:cxn ang="0">
                    <a:pos x="564" y="688"/>
                  </a:cxn>
                  <a:cxn ang="0">
                    <a:pos x="564" y="460"/>
                  </a:cxn>
                  <a:cxn ang="0">
                    <a:pos x="504" y="456"/>
                  </a:cxn>
                  <a:cxn ang="0">
                    <a:pos x="504" y="0"/>
                  </a:cxn>
                  <a:cxn ang="0">
                    <a:pos x="140" y="0"/>
                  </a:cxn>
                </a:cxnLst>
                <a:rect l="0" t="0" r="r" b="b"/>
                <a:pathLst>
                  <a:path w="564" h="688">
                    <a:moveTo>
                      <a:pt x="412" y="76"/>
                    </a:moveTo>
                    <a:cubicBezTo>
                      <a:pt x="412" y="204"/>
                      <a:pt x="412" y="332"/>
                      <a:pt x="412" y="460"/>
                    </a:cubicBezTo>
                    <a:cubicBezTo>
                      <a:pt x="320" y="460"/>
                      <a:pt x="228" y="460"/>
                      <a:pt x="136" y="460"/>
                    </a:cubicBezTo>
                    <a:cubicBezTo>
                      <a:pt x="190" y="360"/>
                      <a:pt x="211" y="226"/>
                      <a:pt x="216" y="76"/>
                    </a:cubicBezTo>
                    <a:cubicBezTo>
                      <a:pt x="281" y="76"/>
                      <a:pt x="347" y="76"/>
                      <a:pt x="412" y="76"/>
                    </a:cubicBezTo>
                    <a:close/>
                    <a:moveTo>
                      <a:pt x="140" y="0"/>
                    </a:moveTo>
                    <a:cubicBezTo>
                      <a:pt x="139" y="184"/>
                      <a:pt x="127" y="358"/>
                      <a:pt x="44" y="460"/>
                    </a:cubicBezTo>
                    <a:cubicBezTo>
                      <a:pt x="29" y="460"/>
                      <a:pt x="15" y="460"/>
                      <a:pt x="0" y="460"/>
                    </a:cubicBezTo>
                    <a:cubicBezTo>
                      <a:pt x="0" y="536"/>
                      <a:pt x="0" y="612"/>
                      <a:pt x="0" y="688"/>
                    </a:cubicBezTo>
                    <a:cubicBezTo>
                      <a:pt x="25" y="688"/>
                      <a:pt x="51" y="688"/>
                      <a:pt x="76" y="688"/>
                    </a:cubicBezTo>
                    <a:cubicBezTo>
                      <a:pt x="76" y="637"/>
                      <a:pt x="76" y="587"/>
                      <a:pt x="76" y="536"/>
                    </a:cubicBezTo>
                    <a:cubicBezTo>
                      <a:pt x="212" y="539"/>
                      <a:pt x="359" y="531"/>
                      <a:pt x="488" y="540"/>
                    </a:cubicBezTo>
                    <a:cubicBezTo>
                      <a:pt x="488" y="589"/>
                      <a:pt x="488" y="639"/>
                      <a:pt x="488" y="688"/>
                    </a:cubicBezTo>
                    <a:cubicBezTo>
                      <a:pt x="513" y="688"/>
                      <a:pt x="539" y="688"/>
                      <a:pt x="564" y="688"/>
                    </a:cubicBezTo>
                    <a:cubicBezTo>
                      <a:pt x="564" y="612"/>
                      <a:pt x="564" y="536"/>
                      <a:pt x="564" y="460"/>
                    </a:cubicBezTo>
                    <a:cubicBezTo>
                      <a:pt x="545" y="457"/>
                      <a:pt x="516" y="465"/>
                      <a:pt x="504" y="456"/>
                    </a:cubicBezTo>
                    <a:cubicBezTo>
                      <a:pt x="504" y="304"/>
                      <a:pt x="504" y="152"/>
                      <a:pt x="504" y="0"/>
                    </a:cubicBezTo>
                    <a:cubicBezTo>
                      <a:pt x="383" y="0"/>
                      <a:pt x="261" y="0"/>
                      <a:pt x="14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C2F7E8B8-3A96-4BC0-87E3-2F075A1B2E3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831566" y="6233725"/>
                <a:ext cx="81627" cy="141819"/>
              </a:xfrm>
              <a:custGeom>
                <a:avLst/>
                <a:gdLst/>
                <a:ahLst/>
                <a:cxnLst>
                  <a:cxn ang="0">
                    <a:pos x="309" y="0"/>
                  </a:cxn>
                  <a:cxn ang="0">
                    <a:pos x="309" y="76"/>
                  </a:cxn>
                  <a:cxn ang="0">
                    <a:pos x="101" y="76"/>
                  </a:cxn>
                  <a:cxn ang="0">
                    <a:pos x="97" y="536"/>
                  </a:cxn>
                  <a:cxn ang="0">
                    <a:pos x="5" y="536"/>
                  </a:cxn>
                  <a:cxn ang="0">
                    <a:pos x="9" y="0"/>
                  </a:cxn>
                  <a:cxn ang="0">
                    <a:pos x="309" y="0"/>
                  </a:cxn>
                </a:cxnLst>
                <a:rect l="0" t="0" r="r" b="b"/>
                <a:pathLst>
                  <a:path w="309" h="536">
                    <a:moveTo>
                      <a:pt x="309" y="0"/>
                    </a:moveTo>
                    <a:cubicBezTo>
                      <a:pt x="309" y="25"/>
                      <a:pt x="309" y="51"/>
                      <a:pt x="309" y="76"/>
                    </a:cubicBezTo>
                    <a:cubicBezTo>
                      <a:pt x="240" y="76"/>
                      <a:pt x="170" y="76"/>
                      <a:pt x="101" y="76"/>
                    </a:cubicBezTo>
                    <a:cubicBezTo>
                      <a:pt x="92" y="221"/>
                      <a:pt x="100" y="384"/>
                      <a:pt x="97" y="536"/>
                    </a:cubicBezTo>
                    <a:cubicBezTo>
                      <a:pt x="66" y="536"/>
                      <a:pt x="36" y="536"/>
                      <a:pt x="5" y="536"/>
                    </a:cubicBezTo>
                    <a:cubicBezTo>
                      <a:pt x="8" y="359"/>
                      <a:pt x="0" y="171"/>
                      <a:pt x="9" y="0"/>
                    </a:cubicBezTo>
                    <a:cubicBezTo>
                      <a:pt x="109" y="0"/>
                      <a:pt x="209" y="0"/>
                      <a:pt x="3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550E9A85-C266-4510-B327-4E6BC2A82A2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517097" y="6233725"/>
                <a:ext cx="135066" cy="160611"/>
              </a:xfrm>
              <a:custGeom>
                <a:avLst/>
                <a:gdLst/>
                <a:ahLst/>
                <a:cxnLst>
                  <a:cxn ang="0">
                    <a:pos x="512" y="0"/>
                  </a:cxn>
                  <a:cxn ang="0">
                    <a:pos x="512" y="540"/>
                  </a:cxn>
                  <a:cxn ang="0">
                    <a:pos x="420" y="540"/>
                  </a:cxn>
                  <a:cxn ang="0">
                    <a:pos x="420" y="76"/>
                  </a:cxn>
                  <a:cxn ang="0">
                    <a:pos x="192" y="76"/>
                  </a:cxn>
                  <a:cxn ang="0">
                    <a:pos x="0" y="532"/>
                  </a:cxn>
                  <a:cxn ang="0">
                    <a:pos x="0" y="456"/>
                  </a:cxn>
                  <a:cxn ang="0">
                    <a:pos x="88" y="448"/>
                  </a:cxn>
                  <a:cxn ang="0">
                    <a:pos x="104" y="0"/>
                  </a:cxn>
                  <a:cxn ang="0">
                    <a:pos x="512" y="0"/>
                  </a:cxn>
                </a:cxnLst>
                <a:rect l="0" t="0" r="r" b="b"/>
                <a:pathLst>
                  <a:path w="512" h="608">
                    <a:moveTo>
                      <a:pt x="512" y="0"/>
                    </a:moveTo>
                    <a:cubicBezTo>
                      <a:pt x="512" y="180"/>
                      <a:pt x="512" y="360"/>
                      <a:pt x="512" y="540"/>
                    </a:cubicBezTo>
                    <a:cubicBezTo>
                      <a:pt x="481" y="540"/>
                      <a:pt x="451" y="540"/>
                      <a:pt x="420" y="540"/>
                    </a:cubicBezTo>
                    <a:cubicBezTo>
                      <a:pt x="420" y="385"/>
                      <a:pt x="420" y="231"/>
                      <a:pt x="420" y="76"/>
                    </a:cubicBezTo>
                    <a:cubicBezTo>
                      <a:pt x="344" y="76"/>
                      <a:pt x="268" y="76"/>
                      <a:pt x="192" y="76"/>
                    </a:cubicBezTo>
                    <a:cubicBezTo>
                      <a:pt x="172" y="270"/>
                      <a:pt x="277" y="608"/>
                      <a:pt x="0" y="532"/>
                    </a:cubicBezTo>
                    <a:cubicBezTo>
                      <a:pt x="0" y="507"/>
                      <a:pt x="0" y="481"/>
                      <a:pt x="0" y="456"/>
                    </a:cubicBezTo>
                    <a:cubicBezTo>
                      <a:pt x="33" y="457"/>
                      <a:pt x="65" y="457"/>
                      <a:pt x="88" y="448"/>
                    </a:cubicBezTo>
                    <a:cubicBezTo>
                      <a:pt x="117" y="323"/>
                      <a:pt x="88" y="138"/>
                      <a:pt x="104" y="0"/>
                    </a:cubicBezTo>
                    <a:cubicBezTo>
                      <a:pt x="240" y="0"/>
                      <a:pt x="376" y="0"/>
                      <a:pt x="5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653E6190-7ABC-4C39-B176-648C36CFF76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362432" y="6222861"/>
                <a:ext cx="143287" cy="206416"/>
              </a:xfrm>
              <a:custGeom>
                <a:avLst/>
                <a:gdLst/>
                <a:ahLst/>
                <a:cxnLst>
                  <a:cxn ang="0">
                    <a:pos x="208" y="105"/>
                  </a:cxn>
                  <a:cxn ang="0">
                    <a:pos x="348" y="437"/>
                  </a:cxn>
                  <a:cxn ang="0">
                    <a:pos x="224" y="513"/>
                  </a:cxn>
                  <a:cxn ang="0">
                    <a:pos x="112" y="169"/>
                  </a:cxn>
                  <a:cxn ang="0">
                    <a:pos x="208" y="105"/>
                  </a:cxn>
                  <a:cxn ang="0">
                    <a:pos x="208" y="589"/>
                  </a:cxn>
                  <a:cxn ang="0">
                    <a:pos x="392" y="89"/>
                  </a:cxn>
                  <a:cxn ang="0">
                    <a:pos x="152" y="45"/>
                  </a:cxn>
                  <a:cxn ang="0">
                    <a:pos x="84" y="105"/>
                  </a:cxn>
                  <a:cxn ang="0">
                    <a:pos x="84" y="41"/>
                  </a:cxn>
                  <a:cxn ang="0">
                    <a:pos x="0" y="41"/>
                  </a:cxn>
                  <a:cxn ang="0">
                    <a:pos x="0" y="781"/>
                  </a:cxn>
                  <a:cxn ang="0">
                    <a:pos x="92" y="781"/>
                  </a:cxn>
                  <a:cxn ang="0">
                    <a:pos x="92" y="525"/>
                  </a:cxn>
                  <a:cxn ang="0">
                    <a:pos x="208" y="589"/>
                  </a:cxn>
                </a:cxnLst>
                <a:rect l="0" t="0" r="r" b="b"/>
                <a:pathLst>
                  <a:path w="543" h="781">
                    <a:moveTo>
                      <a:pt x="208" y="105"/>
                    </a:moveTo>
                    <a:cubicBezTo>
                      <a:pt x="358" y="80"/>
                      <a:pt x="415" y="310"/>
                      <a:pt x="348" y="437"/>
                    </a:cubicBezTo>
                    <a:cubicBezTo>
                      <a:pt x="325" y="480"/>
                      <a:pt x="274" y="513"/>
                      <a:pt x="224" y="513"/>
                    </a:cubicBezTo>
                    <a:cubicBezTo>
                      <a:pt x="75" y="512"/>
                      <a:pt x="42" y="279"/>
                      <a:pt x="112" y="169"/>
                    </a:cubicBezTo>
                    <a:cubicBezTo>
                      <a:pt x="131" y="139"/>
                      <a:pt x="161" y="113"/>
                      <a:pt x="208" y="105"/>
                    </a:cubicBezTo>
                    <a:close/>
                    <a:moveTo>
                      <a:pt x="208" y="589"/>
                    </a:moveTo>
                    <a:cubicBezTo>
                      <a:pt x="461" y="617"/>
                      <a:pt x="543" y="244"/>
                      <a:pt x="392" y="89"/>
                    </a:cubicBezTo>
                    <a:cubicBezTo>
                      <a:pt x="348" y="44"/>
                      <a:pt x="242" y="0"/>
                      <a:pt x="152" y="45"/>
                    </a:cubicBezTo>
                    <a:cubicBezTo>
                      <a:pt x="126" y="58"/>
                      <a:pt x="105" y="92"/>
                      <a:pt x="84" y="105"/>
                    </a:cubicBezTo>
                    <a:cubicBezTo>
                      <a:pt x="84" y="84"/>
                      <a:pt x="84" y="62"/>
                      <a:pt x="84" y="41"/>
                    </a:cubicBezTo>
                    <a:cubicBezTo>
                      <a:pt x="56" y="41"/>
                      <a:pt x="28" y="41"/>
                      <a:pt x="0" y="41"/>
                    </a:cubicBezTo>
                    <a:cubicBezTo>
                      <a:pt x="0" y="288"/>
                      <a:pt x="0" y="534"/>
                      <a:pt x="0" y="781"/>
                    </a:cubicBezTo>
                    <a:cubicBezTo>
                      <a:pt x="31" y="781"/>
                      <a:pt x="61" y="781"/>
                      <a:pt x="92" y="781"/>
                    </a:cubicBezTo>
                    <a:cubicBezTo>
                      <a:pt x="92" y="696"/>
                      <a:pt x="92" y="610"/>
                      <a:pt x="92" y="525"/>
                    </a:cubicBezTo>
                    <a:cubicBezTo>
                      <a:pt x="135" y="560"/>
                      <a:pt x="154" y="583"/>
                      <a:pt x="208" y="58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106A3918-020B-483B-8799-3A221914FEFD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5201822" y="6218457"/>
                <a:ext cx="136240" cy="168832"/>
              </a:xfrm>
              <a:custGeom>
                <a:avLst/>
                <a:gdLst/>
                <a:ahLst/>
                <a:cxnLst>
                  <a:cxn ang="0">
                    <a:pos x="395" y="326"/>
                  </a:cxn>
                  <a:cxn ang="0">
                    <a:pos x="383" y="454"/>
                  </a:cxn>
                  <a:cxn ang="0">
                    <a:pos x="139" y="502"/>
                  </a:cxn>
                  <a:cxn ang="0">
                    <a:pos x="143" y="394"/>
                  </a:cxn>
                  <a:cxn ang="0">
                    <a:pos x="395" y="326"/>
                  </a:cxn>
                  <a:cxn ang="0">
                    <a:pos x="487" y="182"/>
                  </a:cxn>
                  <a:cxn ang="0">
                    <a:pos x="91" y="102"/>
                  </a:cxn>
                  <a:cxn ang="0">
                    <a:pos x="39" y="210"/>
                  </a:cxn>
                  <a:cxn ang="0">
                    <a:pos x="131" y="222"/>
                  </a:cxn>
                  <a:cxn ang="0">
                    <a:pos x="399" y="254"/>
                  </a:cxn>
                  <a:cxn ang="0">
                    <a:pos x="27" y="478"/>
                  </a:cxn>
                  <a:cxn ang="0">
                    <a:pos x="403" y="530"/>
                  </a:cxn>
                  <a:cxn ang="0">
                    <a:pos x="423" y="594"/>
                  </a:cxn>
                  <a:cxn ang="0">
                    <a:pos x="515" y="590"/>
                  </a:cxn>
                  <a:cxn ang="0">
                    <a:pos x="487" y="182"/>
                  </a:cxn>
                </a:cxnLst>
                <a:rect l="0" t="0" r="r" b="b"/>
                <a:pathLst>
                  <a:path w="515" h="639">
                    <a:moveTo>
                      <a:pt x="395" y="326"/>
                    </a:moveTo>
                    <a:cubicBezTo>
                      <a:pt x="404" y="352"/>
                      <a:pt x="398" y="423"/>
                      <a:pt x="383" y="454"/>
                    </a:cubicBezTo>
                    <a:cubicBezTo>
                      <a:pt x="344" y="534"/>
                      <a:pt x="192" y="567"/>
                      <a:pt x="139" y="502"/>
                    </a:cubicBezTo>
                    <a:cubicBezTo>
                      <a:pt x="116" y="474"/>
                      <a:pt x="117" y="421"/>
                      <a:pt x="143" y="394"/>
                    </a:cubicBezTo>
                    <a:cubicBezTo>
                      <a:pt x="196" y="339"/>
                      <a:pt x="327" y="372"/>
                      <a:pt x="395" y="326"/>
                    </a:cubicBezTo>
                    <a:close/>
                    <a:moveTo>
                      <a:pt x="487" y="182"/>
                    </a:moveTo>
                    <a:cubicBezTo>
                      <a:pt x="468" y="26"/>
                      <a:pt x="199" y="0"/>
                      <a:pt x="91" y="102"/>
                    </a:cubicBezTo>
                    <a:cubicBezTo>
                      <a:pt x="62" y="130"/>
                      <a:pt x="54" y="156"/>
                      <a:pt x="39" y="210"/>
                    </a:cubicBezTo>
                    <a:cubicBezTo>
                      <a:pt x="70" y="214"/>
                      <a:pt x="99" y="219"/>
                      <a:pt x="131" y="222"/>
                    </a:cubicBezTo>
                    <a:cubicBezTo>
                      <a:pt x="132" y="86"/>
                      <a:pt x="437" y="77"/>
                      <a:pt x="399" y="254"/>
                    </a:cubicBezTo>
                    <a:cubicBezTo>
                      <a:pt x="250" y="300"/>
                      <a:pt x="0" y="265"/>
                      <a:pt x="27" y="478"/>
                    </a:cubicBezTo>
                    <a:cubicBezTo>
                      <a:pt x="48" y="639"/>
                      <a:pt x="318" y="632"/>
                      <a:pt x="403" y="530"/>
                    </a:cubicBezTo>
                    <a:cubicBezTo>
                      <a:pt x="407" y="554"/>
                      <a:pt x="412" y="577"/>
                      <a:pt x="423" y="594"/>
                    </a:cubicBezTo>
                    <a:cubicBezTo>
                      <a:pt x="452" y="591"/>
                      <a:pt x="492" y="599"/>
                      <a:pt x="515" y="590"/>
                    </a:cubicBezTo>
                    <a:cubicBezTo>
                      <a:pt x="460" y="498"/>
                      <a:pt x="502" y="313"/>
                      <a:pt x="487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45B094E6-B640-4E36-9B22-5AD591917663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907613" y="6227559"/>
                <a:ext cx="141232" cy="161786"/>
              </a:xfrm>
              <a:custGeom>
                <a:avLst/>
                <a:gdLst/>
                <a:ahLst/>
                <a:cxnLst>
                  <a:cxn ang="0">
                    <a:pos x="245" y="92"/>
                  </a:cxn>
                  <a:cxn ang="0">
                    <a:pos x="377" y="448"/>
                  </a:cxn>
                  <a:cxn ang="0">
                    <a:pos x="137" y="420"/>
                  </a:cxn>
                  <a:cxn ang="0">
                    <a:pos x="245" y="92"/>
                  </a:cxn>
                  <a:cxn ang="0">
                    <a:pos x="61" y="116"/>
                  </a:cxn>
                  <a:cxn ang="0">
                    <a:pos x="57" y="460"/>
                  </a:cxn>
                  <a:cxn ang="0">
                    <a:pos x="485" y="448"/>
                  </a:cxn>
                  <a:cxn ang="0">
                    <a:pos x="477" y="124"/>
                  </a:cxn>
                  <a:cxn ang="0">
                    <a:pos x="229" y="16"/>
                  </a:cxn>
                  <a:cxn ang="0">
                    <a:pos x="61" y="116"/>
                  </a:cxn>
                </a:cxnLst>
                <a:rect l="0" t="0" r="r" b="b"/>
                <a:pathLst>
                  <a:path w="534" h="613">
                    <a:moveTo>
                      <a:pt x="245" y="92"/>
                    </a:moveTo>
                    <a:cubicBezTo>
                      <a:pt x="414" y="67"/>
                      <a:pt x="479" y="328"/>
                      <a:pt x="377" y="448"/>
                    </a:cubicBezTo>
                    <a:cubicBezTo>
                      <a:pt x="306" y="532"/>
                      <a:pt x="182" y="504"/>
                      <a:pt x="137" y="420"/>
                    </a:cubicBezTo>
                    <a:cubicBezTo>
                      <a:pt x="69" y="292"/>
                      <a:pt x="123" y="110"/>
                      <a:pt x="245" y="92"/>
                    </a:cubicBezTo>
                    <a:close/>
                    <a:moveTo>
                      <a:pt x="61" y="116"/>
                    </a:moveTo>
                    <a:cubicBezTo>
                      <a:pt x="19" y="181"/>
                      <a:pt x="0" y="361"/>
                      <a:pt x="57" y="460"/>
                    </a:cubicBezTo>
                    <a:cubicBezTo>
                      <a:pt x="146" y="613"/>
                      <a:pt x="405" y="609"/>
                      <a:pt x="485" y="448"/>
                    </a:cubicBezTo>
                    <a:cubicBezTo>
                      <a:pt x="534" y="350"/>
                      <a:pt x="522" y="201"/>
                      <a:pt x="477" y="124"/>
                    </a:cubicBezTo>
                    <a:cubicBezTo>
                      <a:pt x="440" y="61"/>
                      <a:pt x="351" y="0"/>
                      <a:pt x="229" y="16"/>
                    </a:cubicBezTo>
                    <a:cubicBezTo>
                      <a:pt x="150" y="26"/>
                      <a:pt x="93" y="67"/>
                      <a:pt x="61" y="1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5B8A3EFC-89BF-4AAB-BB4F-9A1524F1A05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671542" y="6218457"/>
                <a:ext cx="135947" cy="168832"/>
              </a:xfrm>
              <a:custGeom>
                <a:avLst/>
                <a:gdLst/>
                <a:ahLst/>
                <a:cxnLst>
                  <a:cxn ang="0">
                    <a:pos x="395" y="326"/>
                  </a:cxn>
                  <a:cxn ang="0">
                    <a:pos x="383" y="454"/>
                  </a:cxn>
                  <a:cxn ang="0">
                    <a:pos x="139" y="502"/>
                  </a:cxn>
                  <a:cxn ang="0">
                    <a:pos x="143" y="394"/>
                  </a:cxn>
                  <a:cxn ang="0">
                    <a:pos x="395" y="326"/>
                  </a:cxn>
                  <a:cxn ang="0">
                    <a:pos x="487" y="182"/>
                  </a:cxn>
                  <a:cxn ang="0">
                    <a:pos x="91" y="102"/>
                  </a:cxn>
                  <a:cxn ang="0">
                    <a:pos x="39" y="210"/>
                  </a:cxn>
                  <a:cxn ang="0">
                    <a:pos x="131" y="222"/>
                  </a:cxn>
                  <a:cxn ang="0">
                    <a:pos x="399" y="254"/>
                  </a:cxn>
                  <a:cxn ang="0">
                    <a:pos x="27" y="478"/>
                  </a:cxn>
                  <a:cxn ang="0">
                    <a:pos x="403" y="530"/>
                  </a:cxn>
                  <a:cxn ang="0">
                    <a:pos x="423" y="594"/>
                  </a:cxn>
                  <a:cxn ang="0">
                    <a:pos x="515" y="590"/>
                  </a:cxn>
                  <a:cxn ang="0">
                    <a:pos x="487" y="182"/>
                  </a:cxn>
                </a:cxnLst>
                <a:rect l="0" t="0" r="r" b="b"/>
                <a:pathLst>
                  <a:path w="515" h="639">
                    <a:moveTo>
                      <a:pt x="395" y="326"/>
                    </a:moveTo>
                    <a:cubicBezTo>
                      <a:pt x="404" y="352"/>
                      <a:pt x="398" y="423"/>
                      <a:pt x="383" y="454"/>
                    </a:cubicBezTo>
                    <a:cubicBezTo>
                      <a:pt x="344" y="534"/>
                      <a:pt x="192" y="567"/>
                      <a:pt x="139" y="502"/>
                    </a:cubicBezTo>
                    <a:cubicBezTo>
                      <a:pt x="116" y="474"/>
                      <a:pt x="117" y="421"/>
                      <a:pt x="143" y="394"/>
                    </a:cubicBezTo>
                    <a:cubicBezTo>
                      <a:pt x="196" y="339"/>
                      <a:pt x="327" y="372"/>
                      <a:pt x="395" y="326"/>
                    </a:cubicBezTo>
                    <a:close/>
                    <a:moveTo>
                      <a:pt x="487" y="182"/>
                    </a:moveTo>
                    <a:cubicBezTo>
                      <a:pt x="468" y="26"/>
                      <a:pt x="199" y="0"/>
                      <a:pt x="91" y="102"/>
                    </a:cubicBezTo>
                    <a:cubicBezTo>
                      <a:pt x="62" y="130"/>
                      <a:pt x="54" y="156"/>
                      <a:pt x="39" y="210"/>
                    </a:cubicBezTo>
                    <a:cubicBezTo>
                      <a:pt x="70" y="214"/>
                      <a:pt x="99" y="219"/>
                      <a:pt x="131" y="222"/>
                    </a:cubicBezTo>
                    <a:cubicBezTo>
                      <a:pt x="132" y="86"/>
                      <a:pt x="437" y="77"/>
                      <a:pt x="399" y="254"/>
                    </a:cubicBezTo>
                    <a:cubicBezTo>
                      <a:pt x="250" y="300"/>
                      <a:pt x="0" y="265"/>
                      <a:pt x="27" y="478"/>
                    </a:cubicBezTo>
                    <a:cubicBezTo>
                      <a:pt x="48" y="639"/>
                      <a:pt x="318" y="632"/>
                      <a:pt x="403" y="530"/>
                    </a:cubicBezTo>
                    <a:cubicBezTo>
                      <a:pt x="407" y="554"/>
                      <a:pt x="412" y="577"/>
                      <a:pt x="423" y="594"/>
                    </a:cubicBezTo>
                    <a:cubicBezTo>
                      <a:pt x="452" y="591"/>
                      <a:pt x="492" y="599"/>
                      <a:pt x="515" y="590"/>
                    </a:cubicBezTo>
                    <a:cubicBezTo>
                      <a:pt x="460" y="498"/>
                      <a:pt x="502" y="313"/>
                      <a:pt x="487" y="1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222F0B7D-8505-48A9-9359-9C6BBE91D30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381738" y="6174707"/>
                <a:ext cx="150040" cy="211408"/>
              </a:xfrm>
              <a:custGeom>
                <a:avLst/>
                <a:gdLst/>
                <a:ahLst/>
                <a:cxnLst>
                  <a:cxn ang="0">
                    <a:pos x="244" y="307"/>
                  </a:cxn>
                  <a:cxn ang="0">
                    <a:pos x="288" y="699"/>
                  </a:cxn>
                  <a:cxn ang="0">
                    <a:pos x="244" y="307"/>
                  </a:cxn>
                  <a:cxn ang="0">
                    <a:pos x="432" y="3"/>
                  </a:cxn>
                  <a:cxn ang="0">
                    <a:pos x="260" y="23"/>
                  </a:cxn>
                  <a:cxn ang="0">
                    <a:pos x="8" y="439"/>
                  </a:cxn>
                  <a:cxn ang="0">
                    <a:pos x="100" y="715"/>
                  </a:cxn>
                  <a:cxn ang="0">
                    <a:pos x="388" y="747"/>
                  </a:cxn>
                  <a:cxn ang="0">
                    <a:pos x="408" y="263"/>
                  </a:cxn>
                  <a:cxn ang="0">
                    <a:pos x="164" y="251"/>
                  </a:cxn>
                  <a:cxn ang="0">
                    <a:pos x="84" y="323"/>
                  </a:cxn>
                  <a:cxn ang="0">
                    <a:pos x="148" y="143"/>
                  </a:cxn>
                  <a:cxn ang="0">
                    <a:pos x="504" y="7"/>
                  </a:cxn>
                  <a:cxn ang="0">
                    <a:pos x="432" y="3"/>
                  </a:cxn>
                </a:cxnLst>
                <a:rect l="0" t="0" r="r" b="b"/>
                <a:pathLst>
                  <a:path w="568" h="799">
                    <a:moveTo>
                      <a:pt x="244" y="307"/>
                    </a:moveTo>
                    <a:cubicBezTo>
                      <a:pt x="485" y="274"/>
                      <a:pt x="471" y="678"/>
                      <a:pt x="288" y="699"/>
                    </a:cubicBezTo>
                    <a:cubicBezTo>
                      <a:pt x="63" y="725"/>
                      <a:pt x="46" y="334"/>
                      <a:pt x="244" y="307"/>
                    </a:cubicBezTo>
                    <a:close/>
                    <a:moveTo>
                      <a:pt x="432" y="3"/>
                    </a:moveTo>
                    <a:cubicBezTo>
                      <a:pt x="406" y="36"/>
                      <a:pt x="317" y="19"/>
                      <a:pt x="260" y="23"/>
                    </a:cubicBezTo>
                    <a:cubicBezTo>
                      <a:pt x="39" y="40"/>
                      <a:pt x="0" y="201"/>
                      <a:pt x="8" y="439"/>
                    </a:cubicBezTo>
                    <a:cubicBezTo>
                      <a:pt x="12" y="559"/>
                      <a:pt x="40" y="658"/>
                      <a:pt x="100" y="715"/>
                    </a:cubicBezTo>
                    <a:cubicBezTo>
                      <a:pt x="156" y="768"/>
                      <a:pt x="292" y="799"/>
                      <a:pt x="388" y="747"/>
                    </a:cubicBezTo>
                    <a:cubicBezTo>
                      <a:pt x="541" y="665"/>
                      <a:pt x="568" y="367"/>
                      <a:pt x="408" y="263"/>
                    </a:cubicBezTo>
                    <a:cubicBezTo>
                      <a:pt x="354" y="228"/>
                      <a:pt x="246" y="206"/>
                      <a:pt x="164" y="251"/>
                    </a:cubicBezTo>
                    <a:cubicBezTo>
                      <a:pt x="131" y="270"/>
                      <a:pt x="118" y="292"/>
                      <a:pt x="84" y="323"/>
                    </a:cubicBezTo>
                    <a:cubicBezTo>
                      <a:pt x="95" y="231"/>
                      <a:pt x="96" y="181"/>
                      <a:pt x="148" y="143"/>
                    </a:cubicBezTo>
                    <a:cubicBezTo>
                      <a:pt x="254" y="66"/>
                      <a:pt x="517" y="178"/>
                      <a:pt x="504" y="7"/>
                    </a:cubicBezTo>
                    <a:cubicBezTo>
                      <a:pt x="478" y="8"/>
                      <a:pt x="460" y="0"/>
                      <a:pt x="432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002045-1771-4D1D-8D2C-D7983CF551F5}"/>
                </a:ext>
              </a:extLst>
            </p:cNvPr>
            <p:cNvGrpSpPr/>
            <p:nvPr/>
          </p:nvGrpSpPr>
          <p:grpSpPr bwMode="black">
            <a:xfrm>
              <a:off x="7952417" y="5217856"/>
              <a:ext cx="661304" cy="239594"/>
              <a:chOff x="11218145" y="6191686"/>
              <a:chExt cx="663815" cy="248839"/>
            </a:xfrm>
            <a:grpFill/>
            <a:effectLst/>
          </p:grpSpPr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EF5A3D54-3224-4899-B980-C0EFA5EC4AD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218145" y="6205715"/>
                <a:ext cx="148048" cy="175369"/>
              </a:xfrm>
              <a:custGeom>
                <a:avLst/>
                <a:gdLst/>
                <a:ahLst/>
                <a:cxnLst>
                  <a:cxn ang="0">
                    <a:pos x="170" y="98"/>
                  </a:cxn>
                  <a:cxn ang="0">
                    <a:pos x="163" y="140"/>
                  </a:cxn>
                  <a:cxn ang="0">
                    <a:pos x="141" y="173"/>
                  </a:cxn>
                  <a:cxn ang="0">
                    <a:pos x="106" y="194"/>
                  </a:cxn>
                  <a:cxn ang="0">
                    <a:pos x="61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62" y="0"/>
                  </a:cxn>
                  <a:cxn ang="0">
                    <a:pos x="143" y="25"/>
                  </a:cxn>
                  <a:cxn ang="0">
                    <a:pos x="170" y="98"/>
                  </a:cxn>
                  <a:cxn ang="0">
                    <a:pos x="135" y="99"/>
                  </a:cxn>
                  <a:cxn ang="0">
                    <a:pos x="130" y="69"/>
                  </a:cxn>
                  <a:cxn ang="0">
                    <a:pos x="116" y="47"/>
                  </a:cxn>
                  <a:cxn ang="0">
                    <a:pos x="93" y="33"/>
                  </a:cxn>
                  <a:cxn ang="0">
                    <a:pos x="61" y="29"/>
                  </a:cxn>
                  <a:cxn ang="0">
                    <a:pos x="34" y="29"/>
                  </a:cxn>
                  <a:cxn ang="0">
                    <a:pos x="34" y="172"/>
                  </a:cxn>
                  <a:cxn ang="0">
                    <a:pos x="61" y="172"/>
                  </a:cxn>
                  <a:cxn ang="0">
                    <a:pos x="93" y="167"/>
                  </a:cxn>
                  <a:cxn ang="0">
                    <a:pos x="116" y="152"/>
                  </a:cxn>
                  <a:cxn ang="0">
                    <a:pos x="130" y="129"/>
                  </a:cxn>
                  <a:cxn ang="0">
                    <a:pos x="135" y="99"/>
                  </a:cxn>
                </a:cxnLst>
                <a:rect l="0" t="0" r="r" b="b"/>
                <a:pathLst>
                  <a:path w="170" h="201">
                    <a:moveTo>
                      <a:pt x="170" y="98"/>
                    </a:moveTo>
                    <a:cubicBezTo>
                      <a:pt x="170" y="113"/>
                      <a:pt x="168" y="128"/>
                      <a:pt x="163" y="140"/>
                    </a:cubicBezTo>
                    <a:cubicBezTo>
                      <a:pt x="157" y="153"/>
                      <a:pt x="150" y="164"/>
                      <a:pt x="141" y="173"/>
                    </a:cubicBezTo>
                    <a:cubicBezTo>
                      <a:pt x="131" y="182"/>
                      <a:pt x="119" y="189"/>
                      <a:pt x="106" y="194"/>
                    </a:cubicBezTo>
                    <a:cubicBezTo>
                      <a:pt x="92" y="199"/>
                      <a:pt x="77" y="201"/>
                      <a:pt x="61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98" y="0"/>
                      <a:pt x="125" y="8"/>
                      <a:pt x="143" y="25"/>
                    </a:cubicBezTo>
                    <a:cubicBezTo>
                      <a:pt x="161" y="41"/>
                      <a:pt x="170" y="66"/>
                      <a:pt x="170" y="98"/>
                    </a:cubicBezTo>
                    <a:close/>
                    <a:moveTo>
                      <a:pt x="135" y="99"/>
                    </a:moveTo>
                    <a:cubicBezTo>
                      <a:pt x="135" y="87"/>
                      <a:pt x="133" y="77"/>
                      <a:pt x="130" y="69"/>
                    </a:cubicBezTo>
                    <a:cubicBezTo>
                      <a:pt x="127" y="60"/>
                      <a:pt x="122" y="53"/>
                      <a:pt x="116" y="47"/>
                    </a:cubicBezTo>
                    <a:cubicBezTo>
                      <a:pt x="110" y="41"/>
                      <a:pt x="102" y="36"/>
                      <a:pt x="93" y="33"/>
                    </a:cubicBezTo>
                    <a:cubicBezTo>
                      <a:pt x="84" y="30"/>
                      <a:pt x="73" y="29"/>
                      <a:pt x="61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172"/>
                      <a:pt x="34" y="172"/>
                      <a:pt x="34" y="172"/>
                    </a:cubicBezTo>
                    <a:cubicBezTo>
                      <a:pt x="61" y="172"/>
                      <a:pt x="61" y="172"/>
                      <a:pt x="61" y="172"/>
                    </a:cubicBezTo>
                    <a:cubicBezTo>
                      <a:pt x="73" y="172"/>
                      <a:pt x="83" y="171"/>
                      <a:pt x="93" y="167"/>
                    </a:cubicBezTo>
                    <a:cubicBezTo>
                      <a:pt x="102" y="164"/>
                      <a:pt x="110" y="159"/>
                      <a:pt x="116" y="152"/>
                    </a:cubicBezTo>
                    <a:cubicBezTo>
                      <a:pt x="122" y="146"/>
                      <a:pt x="127" y="138"/>
                      <a:pt x="130" y="129"/>
                    </a:cubicBezTo>
                    <a:cubicBezTo>
                      <a:pt x="133" y="120"/>
                      <a:pt x="135" y="110"/>
                      <a:pt x="135" y="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EF540056-8269-46B5-A3AC-2E93603C841E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382068" y="6191686"/>
                <a:ext cx="114451" cy="192721"/>
              </a:xfrm>
              <a:custGeom>
                <a:avLst/>
                <a:gdLst/>
                <a:ahLst/>
                <a:cxnLst>
                  <a:cxn ang="0">
                    <a:pos x="33" y="155"/>
                  </a:cxn>
                  <a:cxn ang="0">
                    <a:pos x="45" y="185"/>
                  </a:cxn>
                  <a:cxn ang="0">
                    <a:pos x="76" y="195"/>
                  </a:cxn>
                  <a:cxn ang="0">
                    <a:pos x="100" y="191"/>
                  </a:cxn>
                  <a:cxn ang="0">
                    <a:pos x="119" y="181"/>
                  </a:cxn>
                  <a:cxn ang="0">
                    <a:pos x="119" y="209"/>
                  </a:cxn>
                  <a:cxn ang="0">
                    <a:pos x="112" y="213"/>
                  </a:cxn>
                  <a:cxn ang="0">
                    <a:pos x="100" y="216"/>
                  </a:cxn>
                  <a:cxn ang="0">
                    <a:pos x="86" y="219"/>
                  </a:cxn>
                  <a:cxn ang="0">
                    <a:pos x="68" y="221"/>
                  </a:cxn>
                  <a:cxn ang="0">
                    <a:pos x="40" y="216"/>
                  </a:cxn>
                  <a:cxn ang="0">
                    <a:pos x="18" y="202"/>
                  </a:cxn>
                  <a:cxn ang="0">
                    <a:pos x="4" y="178"/>
                  </a:cxn>
                  <a:cxn ang="0">
                    <a:pos x="0" y="147"/>
                  </a:cxn>
                  <a:cxn ang="0">
                    <a:pos x="6" y="112"/>
                  </a:cxn>
                  <a:cxn ang="0">
                    <a:pos x="22" y="88"/>
                  </a:cxn>
                  <a:cxn ang="0">
                    <a:pos x="44" y="74"/>
                  </a:cxn>
                  <a:cxn ang="0">
                    <a:pos x="68" y="70"/>
                  </a:cxn>
                  <a:cxn ang="0">
                    <a:pos x="95" y="75"/>
                  </a:cxn>
                  <a:cxn ang="0">
                    <a:pos x="115" y="89"/>
                  </a:cxn>
                  <a:cxn ang="0">
                    <a:pos x="127" y="111"/>
                  </a:cxn>
                  <a:cxn ang="0">
                    <a:pos x="131" y="139"/>
                  </a:cxn>
                  <a:cxn ang="0">
                    <a:pos x="131" y="155"/>
                  </a:cxn>
                  <a:cxn ang="0">
                    <a:pos x="33" y="155"/>
                  </a:cxn>
                  <a:cxn ang="0">
                    <a:pos x="83" y="46"/>
                  </a:cxn>
                  <a:cxn ang="0">
                    <a:pos x="55" y="46"/>
                  </a:cxn>
                  <a:cxn ang="0">
                    <a:pos x="24" y="0"/>
                  </a:cxn>
                  <a:cxn ang="0">
                    <a:pos x="46" y="0"/>
                  </a:cxn>
                  <a:cxn ang="0">
                    <a:pos x="69" y="30"/>
                  </a:cxn>
                  <a:cxn ang="0">
                    <a:pos x="92" y="0"/>
                  </a:cxn>
                  <a:cxn ang="0">
                    <a:pos x="114" y="0"/>
                  </a:cxn>
                  <a:cxn ang="0">
                    <a:pos x="83" y="46"/>
                  </a:cxn>
                  <a:cxn ang="0">
                    <a:pos x="97" y="116"/>
                  </a:cxn>
                  <a:cxn ang="0">
                    <a:pos x="91" y="105"/>
                  </a:cxn>
                  <a:cxn ang="0">
                    <a:pos x="82" y="98"/>
                  </a:cxn>
                  <a:cxn ang="0">
                    <a:pos x="68" y="95"/>
                  </a:cxn>
                  <a:cxn ang="0">
                    <a:pos x="56" y="98"/>
                  </a:cxn>
                  <a:cxn ang="0">
                    <a:pos x="45" y="105"/>
                  </a:cxn>
                  <a:cxn ang="0">
                    <a:pos x="37" y="116"/>
                  </a:cxn>
                  <a:cxn ang="0">
                    <a:pos x="33" y="130"/>
                  </a:cxn>
                  <a:cxn ang="0">
                    <a:pos x="98" y="130"/>
                  </a:cxn>
                  <a:cxn ang="0">
                    <a:pos x="97" y="116"/>
                  </a:cxn>
                </a:cxnLst>
                <a:rect l="0" t="0" r="r" b="b"/>
                <a:pathLst>
                  <a:path w="131" h="221">
                    <a:moveTo>
                      <a:pt x="33" y="155"/>
                    </a:moveTo>
                    <a:cubicBezTo>
                      <a:pt x="33" y="168"/>
                      <a:pt x="38" y="178"/>
                      <a:pt x="45" y="185"/>
                    </a:cubicBezTo>
                    <a:cubicBezTo>
                      <a:pt x="52" y="192"/>
                      <a:pt x="63" y="195"/>
                      <a:pt x="76" y="195"/>
                    </a:cubicBezTo>
                    <a:cubicBezTo>
                      <a:pt x="84" y="195"/>
                      <a:pt x="92" y="194"/>
                      <a:pt x="100" y="191"/>
                    </a:cubicBezTo>
                    <a:cubicBezTo>
                      <a:pt x="107" y="189"/>
                      <a:pt x="114" y="185"/>
                      <a:pt x="119" y="181"/>
                    </a:cubicBezTo>
                    <a:cubicBezTo>
                      <a:pt x="119" y="209"/>
                      <a:pt x="119" y="209"/>
                      <a:pt x="119" y="209"/>
                    </a:cubicBezTo>
                    <a:cubicBezTo>
                      <a:pt x="117" y="210"/>
                      <a:pt x="115" y="211"/>
                      <a:pt x="112" y="213"/>
                    </a:cubicBezTo>
                    <a:cubicBezTo>
                      <a:pt x="108" y="214"/>
                      <a:pt x="105" y="215"/>
                      <a:pt x="100" y="216"/>
                    </a:cubicBezTo>
                    <a:cubicBezTo>
                      <a:pt x="96" y="218"/>
                      <a:pt x="91" y="219"/>
                      <a:pt x="86" y="219"/>
                    </a:cubicBezTo>
                    <a:cubicBezTo>
                      <a:pt x="80" y="220"/>
                      <a:pt x="74" y="221"/>
                      <a:pt x="68" y="221"/>
                    </a:cubicBezTo>
                    <a:cubicBezTo>
                      <a:pt x="58" y="221"/>
                      <a:pt x="48" y="219"/>
                      <a:pt x="40" y="216"/>
                    </a:cubicBezTo>
                    <a:cubicBezTo>
                      <a:pt x="31" y="213"/>
                      <a:pt x="24" y="208"/>
                      <a:pt x="18" y="202"/>
                    </a:cubicBezTo>
                    <a:cubicBezTo>
                      <a:pt x="12" y="195"/>
                      <a:pt x="8" y="188"/>
                      <a:pt x="4" y="178"/>
                    </a:cubicBezTo>
                    <a:cubicBezTo>
                      <a:pt x="1" y="169"/>
                      <a:pt x="0" y="159"/>
                      <a:pt x="0" y="147"/>
                    </a:cubicBezTo>
                    <a:cubicBezTo>
                      <a:pt x="0" y="133"/>
                      <a:pt x="2" y="122"/>
                      <a:pt x="6" y="112"/>
                    </a:cubicBezTo>
                    <a:cubicBezTo>
                      <a:pt x="10" y="103"/>
                      <a:pt x="15" y="95"/>
                      <a:pt x="22" y="88"/>
                    </a:cubicBezTo>
                    <a:cubicBezTo>
                      <a:pt x="28" y="82"/>
                      <a:pt x="35" y="77"/>
                      <a:pt x="44" y="74"/>
                    </a:cubicBezTo>
                    <a:cubicBezTo>
                      <a:pt x="52" y="71"/>
                      <a:pt x="60" y="70"/>
                      <a:pt x="68" y="70"/>
                    </a:cubicBezTo>
                    <a:cubicBezTo>
                      <a:pt x="78" y="70"/>
                      <a:pt x="88" y="72"/>
                      <a:pt x="95" y="75"/>
                    </a:cubicBezTo>
                    <a:cubicBezTo>
                      <a:pt x="103" y="78"/>
                      <a:pt x="110" y="83"/>
                      <a:pt x="115" y="89"/>
                    </a:cubicBezTo>
                    <a:cubicBezTo>
                      <a:pt x="120" y="95"/>
                      <a:pt x="124" y="102"/>
                      <a:pt x="127" y="111"/>
                    </a:cubicBezTo>
                    <a:cubicBezTo>
                      <a:pt x="129" y="119"/>
                      <a:pt x="131" y="129"/>
                      <a:pt x="131" y="139"/>
                    </a:cubicBezTo>
                    <a:cubicBezTo>
                      <a:pt x="131" y="155"/>
                      <a:pt x="131" y="155"/>
                      <a:pt x="131" y="155"/>
                    </a:cubicBezTo>
                    <a:lnTo>
                      <a:pt x="33" y="155"/>
                    </a:lnTo>
                    <a:close/>
                    <a:moveTo>
                      <a:pt x="83" y="46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83" y="46"/>
                    </a:lnTo>
                    <a:close/>
                    <a:moveTo>
                      <a:pt x="97" y="116"/>
                    </a:moveTo>
                    <a:cubicBezTo>
                      <a:pt x="96" y="112"/>
                      <a:pt x="94" y="108"/>
                      <a:pt x="91" y="105"/>
                    </a:cubicBezTo>
                    <a:cubicBezTo>
                      <a:pt x="89" y="102"/>
                      <a:pt x="86" y="100"/>
                      <a:pt x="82" y="98"/>
                    </a:cubicBezTo>
                    <a:cubicBezTo>
                      <a:pt x="78" y="96"/>
                      <a:pt x="73" y="95"/>
                      <a:pt x="68" y="95"/>
                    </a:cubicBezTo>
                    <a:cubicBezTo>
                      <a:pt x="64" y="95"/>
                      <a:pt x="59" y="96"/>
                      <a:pt x="56" y="98"/>
                    </a:cubicBezTo>
                    <a:cubicBezTo>
                      <a:pt x="52" y="99"/>
                      <a:pt x="48" y="102"/>
                      <a:pt x="45" y="105"/>
                    </a:cubicBezTo>
                    <a:cubicBezTo>
                      <a:pt x="42" y="108"/>
                      <a:pt x="39" y="112"/>
                      <a:pt x="37" y="116"/>
                    </a:cubicBezTo>
                    <a:cubicBezTo>
                      <a:pt x="35" y="120"/>
                      <a:pt x="34" y="125"/>
                      <a:pt x="33" y="130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8" y="125"/>
                      <a:pt x="98" y="121"/>
                      <a:pt x="97" y="1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AF40F847-3C09-4586-B2CD-028720A168F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518302" y="6195378"/>
                <a:ext cx="114820" cy="18570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0" name="Freeform 21">
                <a:extLst>
                  <a:ext uri="{FF2B5EF4-FFF2-40B4-BE49-F238E27FC236}">
                    <a16:creationId xmlns:a16="http://schemas.microsoft.com/office/drawing/2014/main" id="{70463586-788D-417E-854C-F599BEC6EF53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1643828" y="6255557"/>
                <a:ext cx="111497" cy="128850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1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8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1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AFAB51AF-D718-443C-967A-AEFD2910001B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749418" y="6194270"/>
                <a:ext cx="70517" cy="246255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19" y="282"/>
                  </a:cxn>
                  <a:cxn ang="0">
                    <a:pos x="14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8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7" y="70"/>
                  </a:cxn>
                  <a:cxn ang="0">
                    <a:pos x="77" y="209"/>
                  </a:cxn>
                  <a:cxn ang="0">
                    <a:pos x="74" y="238"/>
                  </a:cxn>
                  <a:cxn ang="0">
                    <a:pos x="81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69" y="37"/>
                  </a:cxn>
                  <a:cxn ang="0">
                    <a:pos x="61" y="38"/>
                  </a:cxn>
                  <a:cxn ang="0">
                    <a:pos x="53" y="37"/>
                  </a:cxn>
                  <a:cxn ang="0">
                    <a:pos x="47" y="33"/>
                  </a:cxn>
                  <a:cxn ang="0">
                    <a:pos x="43" y="27"/>
                  </a:cxn>
                  <a:cxn ang="0">
                    <a:pos x="42" y="20"/>
                  </a:cxn>
                  <a:cxn ang="0">
                    <a:pos x="43" y="12"/>
                  </a:cxn>
                  <a:cxn ang="0">
                    <a:pos x="47" y="6"/>
                  </a:cxn>
                  <a:cxn ang="0">
                    <a:pos x="54" y="2"/>
                  </a:cxn>
                  <a:cxn ang="0">
                    <a:pos x="61" y="0"/>
                  </a:cxn>
                  <a:cxn ang="0">
                    <a:pos x="69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1" y="20"/>
                  </a:cxn>
                </a:cxnLst>
                <a:rect l="0" t="0" r="r" b="b"/>
                <a:pathLst>
                  <a:path w="81" h="282">
                    <a:moveTo>
                      <a:pt x="74" y="238"/>
                    </a:moveTo>
                    <a:cubicBezTo>
                      <a:pt x="71" y="247"/>
                      <a:pt x="68" y="255"/>
                      <a:pt x="63" y="261"/>
                    </a:cubicBezTo>
                    <a:cubicBezTo>
                      <a:pt x="58" y="268"/>
                      <a:pt x="52" y="273"/>
                      <a:pt x="45" y="276"/>
                    </a:cubicBezTo>
                    <a:cubicBezTo>
                      <a:pt x="37" y="280"/>
                      <a:pt x="29" y="282"/>
                      <a:pt x="19" y="282"/>
                    </a:cubicBezTo>
                    <a:cubicBezTo>
                      <a:pt x="18" y="282"/>
                      <a:pt x="16" y="282"/>
                      <a:pt x="14" y="281"/>
                    </a:cubicBezTo>
                    <a:cubicBezTo>
                      <a:pt x="12" y="281"/>
                      <a:pt x="11" y="281"/>
                      <a:pt x="9" y="280"/>
                    </a:cubicBezTo>
                    <a:cubicBezTo>
                      <a:pt x="7" y="280"/>
                      <a:pt x="6" y="280"/>
                      <a:pt x="4" y="279"/>
                    </a:cubicBezTo>
                    <a:cubicBezTo>
                      <a:pt x="2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2" y="251"/>
                      <a:pt x="5" y="252"/>
                      <a:pt x="9" y="254"/>
                    </a:cubicBezTo>
                    <a:cubicBezTo>
                      <a:pt x="12" y="255"/>
                      <a:pt x="15" y="255"/>
                      <a:pt x="18" y="255"/>
                    </a:cubicBezTo>
                    <a:cubicBezTo>
                      <a:pt x="22" y="255"/>
                      <a:pt x="25" y="255"/>
                      <a:pt x="28" y="253"/>
                    </a:cubicBezTo>
                    <a:cubicBezTo>
                      <a:pt x="32" y="251"/>
                      <a:pt x="34" y="249"/>
                      <a:pt x="37" y="246"/>
                    </a:cubicBezTo>
                    <a:cubicBezTo>
                      <a:pt x="39" y="242"/>
                      <a:pt x="41" y="238"/>
                      <a:pt x="43" y="232"/>
                    </a:cubicBezTo>
                    <a:cubicBezTo>
                      <a:pt x="44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7" y="220"/>
                      <a:pt x="76" y="229"/>
                      <a:pt x="74" y="238"/>
                    </a:cubicBezTo>
                    <a:close/>
                    <a:moveTo>
                      <a:pt x="81" y="20"/>
                    </a:moveTo>
                    <a:cubicBezTo>
                      <a:pt x="81" y="22"/>
                      <a:pt x="81" y="24"/>
                      <a:pt x="80" y="27"/>
                    </a:cubicBezTo>
                    <a:cubicBezTo>
                      <a:pt x="79" y="29"/>
                      <a:pt x="77" y="31"/>
                      <a:pt x="76" y="33"/>
                    </a:cubicBezTo>
                    <a:cubicBezTo>
                      <a:pt x="74" y="34"/>
                      <a:pt x="72" y="36"/>
                      <a:pt x="69" y="37"/>
                    </a:cubicBezTo>
                    <a:cubicBezTo>
                      <a:pt x="67" y="38"/>
                      <a:pt x="64" y="38"/>
                      <a:pt x="61" y="38"/>
                    </a:cubicBezTo>
                    <a:cubicBezTo>
                      <a:pt x="59" y="38"/>
                      <a:pt x="56" y="38"/>
                      <a:pt x="53" y="37"/>
                    </a:cubicBezTo>
                    <a:cubicBezTo>
                      <a:pt x="51" y="36"/>
                      <a:pt x="49" y="34"/>
                      <a:pt x="47" y="33"/>
                    </a:cubicBezTo>
                    <a:cubicBezTo>
                      <a:pt x="45" y="31"/>
                      <a:pt x="44" y="29"/>
                      <a:pt x="43" y="27"/>
                    </a:cubicBezTo>
                    <a:cubicBezTo>
                      <a:pt x="42" y="24"/>
                      <a:pt x="42" y="22"/>
                      <a:pt x="42" y="20"/>
                    </a:cubicBezTo>
                    <a:cubicBezTo>
                      <a:pt x="42" y="17"/>
                      <a:pt x="42" y="14"/>
                      <a:pt x="43" y="12"/>
                    </a:cubicBezTo>
                    <a:cubicBezTo>
                      <a:pt x="44" y="10"/>
                      <a:pt x="46" y="8"/>
                      <a:pt x="47" y="6"/>
                    </a:cubicBezTo>
                    <a:cubicBezTo>
                      <a:pt x="49" y="4"/>
                      <a:pt x="51" y="3"/>
                      <a:pt x="54" y="2"/>
                    </a:cubicBezTo>
                    <a:cubicBezTo>
                      <a:pt x="56" y="1"/>
                      <a:pt x="59" y="0"/>
                      <a:pt x="61" y="0"/>
                    </a:cubicBezTo>
                    <a:cubicBezTo>
                      <a:pt x="64" y="0"/>
                      <a:pt x="67" y="1"/>
                      <a:pt x="69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7" y="8"/>
                      <a:pt x="79" y="10"/>
                      <a:pt x="80" y="12"/>
                    </a:cubicBezTo>
                    <a:cubicBezTo>
                      <a:pt x="81" y="14"/>
                      <a:pt x="81" y="17"/>
                      <a:pt x="8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04E28437-54ED-44DD-90CF-2690874F8EE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1846886" y="6194270"/>
                <a:ext cx="35074" cy="186814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3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10" y="36"/>
                      <a:pt x="7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D476059-AC55-4223-97B4-42865362FCCC}"/>
                </a:ext>
              </a:extLst>
            </p:cNvPr>
            <p:cNvGrpSpPr/>
            <p:nvPr/>
          </p:nvGrpSpPr>
          <p:grpSpPr bwMode="black">
            <a:xfrm>
              <a:off x="4812020" y="5206181"/>
              <a:ext cx="838328" cy="251295"/>
              <a:chOff x="1471737" y="6192453"/>
              <a:chExt cx="841520" cy="260991"/>
            </a:xfrm>
            <a:grpFill/>
            <a:effectLst/>
          </p:grpSpPr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2BB2D645-43A5-4000-A5B7-3667FC20301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471737" y="6192453"/>
                <a:ext cx="132645" cy="207734"/>
              </a:xfrm>
              <a:custGeom>
                <a:avLst/>
                <a:gdLst/>
                <a:ahLst/>
                <a:cxnLst>
                  <a:cxn ang="0">
                    <a:pos x="170" y="163"/>
                  </a:cxn>
                  <a:cxn ang="0">
                    <a:pos x="162" y="205"/>
                  </a:cxn>
                  <a:cxn ang="0">
                    <a:pos x="140" y="238"/>
                  </a:cxn>
                  <a:cxn ang="0">
                    <a:pos x="105" y="259"/>
                  </a:cxn>
                  <a:cxn ang="0">
                    <a:pos x="60" y="266"/>
                  </a:cxn>
                  <a:cxn ang="0">
                    <a:pos x="0" y="266"/>
                  </a:cxn>
                  <a:cxn ang="0">
                    <a:pos x="0" y="65"/>
                  </a:cxn>
                  <a:cxn ang="0">
                    <a:pos x="62" y="65"/>
                  </a:cxn>
                  <a:cxn ang="0">
                    <a:pos x="143" y="90"/>
                  </a:cxn>
                  <a:cxn ang="0">
                    <a:pos x="170" y="163"/>
                  </a:cxn>
                  <a:cxn ang="0">
                    <a:pos x="84" y="46"/>
                  </a:cxn>
                  <a:cxn ang="0">
                    <a:pos x="56" y="46"/>
                  </a:cxn>
                  <a:cxn ang="0">
                    <a:pos x="25" y="0"/>
                  </a:cxn>
                  <a:cxn ang="0">
                    <a:pos x="46" y="0"/>
                  </a:cxn>
                  <a:cxn ang="0">
                    <a:pos x="70" y="30"/>
                  </a:cxn>
                  <a:cxn ang="0">
                    <a:pos x="92" y="0"/>
                  </a:cxn>
                  <a:cxn ang="0">
                    <a:pos x="114" y="0"/>
                  </a:cxn>
                  <a:cxn ang="0">
                    <a:pos x="84" y="46"/>
                  </a:cxn>
                  <a:cxn ang="0">
                    <a:pos x="134" y="164"/>
                  </a:cxn>
                  <a:cxn ang="0">
                    <a:pos x="129" y="134"/>
                  </a:cxn>
                  <a:cxn ang="0">
                    <a:pos x="115" y="112"/>
                  </a:cxn>
                  <a:cxn ang="0">
                    <a:pos x="92" y="98"/>
                  </a:cxn>
                  <a:cxn ang="0">
                    <a:pos x="60" y="94"/>
                  </a:cxn>
                  <a:cxn ang="0">
                    <a:pos x="33" y="94"/>
                  </a:cxn>
                  <a:cxn ang="0">
                    <a:pos x="33" y="237"/>
                  </a:cxn>
                  <a:cxn ang="0">
                    <a:pos x="60" y="237"/>
                  </a:cxn>
                  <a:cxn ang="0">
                    <a:pos x="92" y="232"/>
                  </a:cxn>
                  <a:cxn ang="0">
                    <a:pos x="115" y="217"/>
                  </a:cxn>
                  <a:cxn ang="0">
                    <a:pos x="129" y="194"/>
                  </a:cxn>
                  <a:cxn ang="0">
                    <a:pos x="134" y="164"/>
                  </a:cxn>
                </a:cxnLst>
                <a:rect l="0" t="0" r="r" b="b"/>
                <a:pathLst>
                  <a:path w="170" h="266">
                    <a:moveTo>
                      <a:pt x="170" y="163"/>
                    </a:moveTo>
                    <a:cubicBezTo>
                      <a:pt x="170" y="178"/>
                      <a:pt x="167" y="193"/>
                      <a:pt x="162" y="205"/>
                    </a:cubicBezTo>
                    <a:cubicBezTo>
                      <a:pt x="157" y="218"/>
                      <a:pt x="149" y="229"/>
                      <a:pt x="140" y="238"/>
                    </a:cubicBezTo>
                    <a:cubicBezTo>
                      <a:pt x="130" y="247"/>
                      <a:pt x="119" y="254"/>
                      <a:pt x="105" y="259"/>
                    </a:cubicBezTo>
                    <a:cubicBezTo>
                      <a:pt x="92" y="264"/>
                      <a:pt x="77" y="266"/>
                      <a:pt x="60" y="266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98" y="65"/>
                      <a:pt x="125" y="73"/>
                      <a:pt x="143" y="90"/>
                    </a:cubicBezTo>
                    <a:cubicBezTo>
                      <a:pt x="161" y="106"/>
                      <a:pt x="170" y="131"/>
                      <a:pt x="170" y="163"/>
                    </a:cubicBezTo>
                    <a:close/>
                    <a:moveTo>
                      <a:pt x="84" y="46"/>
                    </a:moveTo>
                    <a:cubicBezTo>
                      <a:pt x="56" y="46"/>
                      <a:pt x="56" y="46"/>
                      <a:pt x="56" y="4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14" y="0"/>
                      <a:pt x="114" y="0"/>
                      <a:pt x="114" y="0"/>
                    </a:cubicBezTo>
                    <a:lnTo>
                      <a:pt x="84" y="46"/>
                    </a:lnTo>
                    <a:close/>
                    <a:moveTo>
                      <a:pt x="134" y="164"/>
                    </a:moveTo>
                    <a:cubicBezTo>
                      <a:pt x="134" y="152"/>
                      <a:pt x="133" y="142"/>
                      <a:pt x="129" y="134"/>
                    </a:cubicBezTo>
                    <a:cubicBezTo>
                      <a:pt x="126" y="125"/>
                      <a:pt x="122" y="118"/>
                      <a:pt x="115" y="112"/>
                    </a:cubicBezTo>
                    <a:cubicBezTo>
                      <a:pt x="109" y="106"/>
                      <a:pt x="101" y="101"/>
                      <a:pt x="92" y="98"/>
                    </a:cubicBezTo>
                    <a:cubicBezTo>
                      <a:pt x="83" y="95"/>
                      <a:pt x="72" y="94"/>
                      <a:pt x="60" y="94"/>
                    </a:cubicBezTo>
                    <a:cubicBezTo>
                      <a:pt x="33" y="94"/>
                      <a:pt x="33" y="94"/>
                      <a:pt x="33" y="94"/>
                    </a:cubicBezTo>
                    <a:cubicBezTo>
                      <a:pt x="33" y="237"/>
                      <a:pt x="33" y="237"/>
                      <a:pt x="33" y="237"/>
                    </a:cubicBezTo>
                    <a:cubicBezTo>
                      <a:pt x="60" y="237"/>
                      <a:pt x="60" y="237"/>
                      <a:pt x="60" y="237"/>
                    </a:cubicBezTo>
                    <a:cubicBezTo>
                      <a:pt x="72" y="237"/>
                      <a:pt x="83" y="236"/>
                      <a:pt x="92" y="232"/>
                    </a:cubicBezTo>
                    <a:cubicBezTo>
                      <a:pt x="101" y="229"/>
                      <a:pt x="109" y="224"/>
                      <a:pt x="115" y="217"/>
                    </a:cubicBezTo>
                    <a:cubicBezTo>
                      <a:pt x="121" y="211"/>
                      <a:pt x="126" y="203"/>
                      <a:pt x="129" y="194"/>
                    </a:cubicBezTo>
                    <a:cubicBezTo>
                      <a:pt x="133" y="185"/>
                      <a:pt x="134" y="175"/>
                      <a:pt x="134" y="1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3F171050-3AD5-4D65-BD6D-432C2E46F92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616291" y="6285404"/>
                <a:ext cx="94274" cy="117760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37F383F0-AA9B-48DA-BC86-E99CAF67D44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735043" y="6233801"/>
                <a:ext cx="102875" cy="166386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5" y="340"/>
                  </a:cxn>
                  <a:cxn ang="0">
                    <a:pos x="75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5" y="0"/>
                  </a:cxn>
                  <a:cxn ang="0">
                    <a:pos x="75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0" y="163"/>
                  </a:cxn>
                  <a:cxn ang="0">
                    <a:pos x="156" y="326"/>
                  </a:cxn>
                  <a:cxn ang="0">
                    <a:pos x="311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1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5" y="340"/>
                    </a:lnTo>
                    <a:lnTo>
                      <a:pt x="75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0" y="163"/>
                    </a:lnTo>
                    <a:lnTo>
                      <a:pt x="156" y="326"/>
                    </a:lnTo>
                    <a:lnTo>
                      <a:pt x="311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401A47ED-830F-4979-A7F2-40E26E3E76E2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1847510" y="6287720"/>
                <a:ext cx="99897" cy="115445"/>
              </a:xfrm>
              <a:custGeom>
                <a:avLst/>
                <a:gdLst/>
                <a:ahLst/>
                <a:cxnLst>
                  <a:cxn ang="0">
                    <a:pos x="95" y="144"/>
                  </a:cxn>
                  <a:cxn ang="0">
                    <a:pos x="95" y="123"/>
                  </a:cxn>
                  <a:cxn ang="0">
                    <a:pos x="95" y="123"/>
                  </a:cxn>
                  <a:cxn ang="0">
                    <a:pos x="88" y="132"/>
                  </a:cxn>
                  <a:cxn ang="0">
                    <a:pos x="78" y="140"/>
                  </a:cxn>
                  <a:cxn ang="0">
                    <a:pos x="66" y="146"/>
                  </a:cxn>
                  <a:cxn ang="0">
                    <a:pos x="51" y="148"/>
                  </a:cxn>
                  <a:cxn ang="0">
                    <a:pos x="13" y="133"/>
                  </a:cxn>
                  <a:cxn ang="0">
                    <a:pos x="0" y="88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84"/>
                  </a:cxn>
                  <a:cxn ang="0">
                    <a:pos x="35" y="101"/>
                  </a:cxn>
                  <a:cxn ang="0">
                    <a:pos x="41" y="113"/>
                  </a:cxn>
                  <a:cxn ang="0">
                    <a:pos x="50" y="119"/>
                  </a:cxn>
                  <a:cxn ang="0">
                    <a:pos x="63" y="121"/>
                  </a:cxn>
                  <a:cxn ang="0">
                    <a:pos x="75" y="119"/>
                  </a:cxn>
                  <a:cxn ang="0">
                    <a:pos x="86" y="111"/>
                  </a:cxn>
                  <a:cxn ang="0">
                    <a:pos x="93" y="100"/>
                  </a:cxn>
                  <a:cxn ang="0">
                    <a:pos x="95" y="84"/>
                  </a:cxn>
                  <a:cxn ang="0">
                    <a:pos x="95" y="0"/>
                  </a:cxn>
                  <a:cxn ang="0">
                    <a:pos x="128" y="0"/>
                  </a:cxn>
                  <a:cxn ang="0">
                    <a:pos x="128" y="144"/>
                  </a:cxn>
                  <a:cxn ang="0">
                    <a:pos x="95" y="144"/>
                  </a:cxn>
                </a:cxnLst>
                <a:rect l="0" t="0" r="r" b="b"/>
                <a:pathLst>
                  <a:path w="128" h="148">
                    <a:moveTo>
                      <a:pt x="95" y="144"/>
                    </a:moveTo>
                    <a:cubicBezTo>
                      <a:pt x="95" y="123"/>
                      <a:pt x="95" y="123"/>
                      <a:pt x="95" y="123"/>
                    </a:cubicBezTo>
                    <a:cubicBezTo>
                      <a:pt x="95" y="123"/>
                      <a:pt x="95" y="123"/>
                      <a:pt x="95" y="123"/>
                    </a:cubicBezTo>
                    <a:cubicBezTo>
                      <a:pt x="93" y="126"/>
                      <a:pt x="90" y="129"/>
                      <a:pt x="88" y="132"/>
                    </a:cubicBezTo>
                    <a:cubicBezTo>
                      <a:pt x="85" y="135"/>
                      <a:pt x="81" y="138"/>
                      <a:pt x="78" y="140"/>
                    </a:cubicBezTo>
                    <a:cubicBezTo>
                      <a:pt x="74" y="143"/>
                      <a:pt x="70" y="144"/>
                      <a:pt x="66" y="146"/>
                    </a:cubicBezTo>
                    <a:cubicBezTo>
                      <a:pt x="61" y="147"/>
                      <a:pt x="56" y="148"/>
                      <a:pt x="51" y="148"/>
                    </a:cubicBezTo>
                    <a:cubicBezTo>
                      <a:pt x="35" y="148"/>
                      <a:pt x="22" y="143"/>
                      <a:pt x="13" y="133"/>
                    </a:cubicBezTo>
                    <a:cubicBezTo>
                      <a:pt x="4" y="123"/>
                      <a:pt x="0" y="108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84"/>
                      <a:pt x="33" y="84"/>
                      <a:pt x="33" y="84"/>
                    </a:cubicBezTo>
                    <a:cubicBezTo>
                      <a:pt x="33" y="90"/>
                      <a:pt x="33" y="96"/>
                      <a:pt x="35" y="101"/>
                    </a:cubicBezTo>
                    <a:cubicBezTo>
                      <a:pt x="36" y="106"/>
                      <a:pt x="38" y="110"/>
                      <a:pt x="41" y="113"/>
                    </a:cubicBezTo>
                    <a:cubicBezTo>
                      <a:pt x="44" y="116"/>
                      <a:pt x="47" y="118"/>
                      <a:pt x="50" y="119"/>
                    </a:cubicBezTo>
                    <a:cubicBezTo>
                      <a:pt x="54" y="120"/>
                      <a:pt x="58" y="121"/>
                      <a:pt x="63" y="121"/>
                    </a:cubicBezTo>
                    <a:cubicBezTo>
                      <a:pt x="67" y="121"/>
                      <a:pt x="71" y="120"/>
                      <a:pt x="75" y="119"/>
                    </a:cubicBezTo>
                    <a:cubicBezTo>
                      <a:pt x="79" y="117"/>
                      <a:pt x="83" y="115"/>
                      <a:pt x="86" y="111"/>
                    </a:cubicBezTo>
                    <a:cubicBezTo>
                      <a:pt x="89" y="108"/>
                      <a:pt x="91" y="104"/>
                      <a:pt x="93" y="100"/>
                    </a:cubicBezTo>
                    <a:cubicBezTo>
                      <a:pt x="94" y="95"/>
                      <a:pt x="95" y="89"/>
                      <a:pt x="95" y="84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144"/>
                      <a:pt x="128" y="144"/>
                      <a:pt x="128" y="144"/>
                    </a:cubicBezTo>
                    <a:lnTo>
                      <a:pt x="95" y="1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D1F03DBB-CE57-4CEC-BC37-93F7538DB23A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1942115" y="6232809"/>
                <a:ext cx="63180" cy="220635"/>
              </a:xfrm>
              <a:custGeom>
                <a:avLst/>
                <a:gdLst/>
                <a:ahLst/>
                <a:cxnLst>
                  <a:cxn ang="0">
                    <a:pos x="74" y="238"/>
                  </a:cxn>
                  <a:cxn ang="0">
                    <a:pos x="63" y="261"/>
                  </a:cxn>
                  <a:cxn ang="0">
                    <a:pos x="45" y="276"/>
                  </a:cxn>
                  <a:cxn ang="0">
                    <a:pos x="19" y="282"/>
                  </a:cxn>
                  <a:cxn ang="0">
                    <a:pos x="14" y="281"/>
                  </a:cxn>
                  <a:cxn ang="0">
                    <a:pos x="9" y="280"/>
                  </a:cxn>
                  <a:cxn ang="0">
                    <a:pos x="4" y="279"/>
                  </a:cxn>
                  <a:cxn ang="0">
                    <a:pos x="0" y="278"/>
                  </a:cxn>
                  <a:cxn ang="0">
                    <a:pos x="0" y="250"/>
                  </a:cxn>
                  <a:cxn ang="0">
                    <a:pos x="9" y="254"/>
                  </a:cxn>
                  <a:cxn ang="0">
                    <a:pos x="18" y="255"/>
                  </a:cxn>
                  <a:cxn ang="0">
                    <a:pos x="28" y="253"/>
                  </a:cxn>
                  <a:cxn ang="0">
                    <a:pos x="37" y="246"/>
                  </a:cxn>
                  <a:cxn ang="0">
                    <a:pos x="43" y="232"/>
                  </a:cxn>
                  <a:cxn ang="0">
                    <a:pos x="45" y="213"/>
                  </a:cxn>
                  <a:cxn ang="0">
                    <a:pos x="45" y="70"/>
                  </a:cxn>
                  <a:cxn ang="0">
                    <a:pos x="77" y="70"/>
                  </a:cxn>
                  <a:cxn ang="0">
                    <a:pos x="77" y="209"/>
                  </a:cxn>
                  <a:cxn ang="0">
                    <a:pos x="74" y="238"/>
                  </a:cxn>
                  <a:cxn ang="0">
                    <a:pos x="81" y="20"/>
                  </a:cxn>
                  <a:cxn ang="0">
                    <a:pos x="80" y="27"/>
                  </a:cxn>
                  <a:cxn ang="0">
                    <a:pos x="76" y="33"/>
                  </a:cxn>
                  <a:cxn ang="0">
                    <a:pos x="69" y="37"/>
                  </a:cxn>
                  <a:cxn ang="0">
                    <a:pos x="61" y="38"/>
                  </a:cxn>
                  <a:cxn ang="0">
                    <a:pos x="53" y="37"/>
                  </a:cxn>
                  <a:cxn ang="0">
                    <a:pos x="47" y="33"/>
                  </a:cxn>
                  <a:cxn ang="0">
                    <a:pos x="43" y="27"/>
                  </a:cxn>
                  <a:cxn ang="0">
                    <a:pos x="42" y="20"/>
                  </a:cxn>
                  <a:cxn ang="0">
                    <a:pos x="43" y="12"/>
                  </a:cxn>
                  <a:cxn ang="0">
                    <a:pos x="47" y="6"/>
                  </a:cxn>
                  <a:cxn ang="0">
                    <a:pos x="54" y="2"/>
                  </a:cxn>
                  <a:cxn ang="0">
                    <a:pos x="61" y="0"/>
                  </a:cxn>
                  <a:cxn ang="0">
                    <a:pos x="69" y="2"/>
                  </a:cxn>
                  <a:cxn ang="0">
                    <a:pos x="76" y="6"/>
                  </a:cxn>
                  <a:cxn ang="0">
                    <a:pos x="80" y="12"/>
                  </a:cxn>
                  <a:cxn ang="0">
                    <a:pos x="81" y="20"/>
                  </a:cxn>
                </a:cxnLst>
                <a:rect l="0" t="0" r="r" b="b"/>
                <a:pathLst>
                  <a:path w="81" h="282">
                    <a:moveTo>
                      <a:pt x="74" y="238"/>
                    </a:moveTo>
                    <a:cubicBezTo>
                      <a:pt x="71" y="247"/>
                      <a:pt x="68" y="255"/>
                      <a:pt x="63" y="261"/>
                    </a:cubicBezTo>
                    <a:cubicBezTo>
                      <a:pt x="58" y="268"/>
                      <a:pt x="52" y="273"/>
                      <a:pt x="45" y="276"/>
                    </a:cubicBezTo>
                    <a:cubicBezTo>
                      <a:pt x="37" y="280"/>
                      <a:pt x="29" y="282"/>
                      <a:pt x="19" y="282"/>
                    </a:cubicBezTo>
                    <a:cubicBezTo>
                      <a:pt x="18" y="282"/>
                      <a:pt x="16" y="282"/>
                      <a:pt x="14" y="281"/>
                    </a:cubicBezTo>
                    <a:cubicBezTo>
                      <a:pt x="12" y="281"/>
                      <a:pt x="11" y="281"/>
                      <a:pt x="9" y="280"/>
                    </a:cubicBezTo>
                    <a:cubicBezTo>
                      <a:pt x="7" y="280"/>
                      <a:pt x="6" y="280"/>
                      <a:pt x="4" y="279"/>
                    </a:cubicBezTo>
                    <a:cubicBezTo>
                      <a:pt x="2" y="279"/>
                      <a:pt x="1" y="278"/>
                      <a:pt x="0" y="278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2" y="251"/>
                      <a:pt x="5" y="252"/>
                      <a:pt x="9" y="254"/>
                    </a:cubicBezTo>
                    <a:cubicBezTo>
                      <a:pt x="12" y="255"/>
                      <a:pt x="15" y="255"/>
                      <a:pt x="18" y="255"/>
                    </a:cubicBezTo>
                    <a:cubicBezTo>
                      <a:pt x="22" y="255"/>
                      <a:pt x="25" y="255"/>
                      <a:pt x="28" y="253"/>
                    </a:cubicBezTo>
                    <a:cubicBezTo>
                      <a:pt x="32" y="251"/>
                      <a:pt x="34" y="249"/>
                      <a:pt x="37" y="246"/>
                    </a:cubicBezTo>
                    <a:cubicBezTo>
                      <a:pt x="39" y="242"/>
                      <a:pt x="41" y="238"/>
                      <a:pt x="43" y="232"/>
                    </a:cubicBezTo>
                    <a:cubicBezTo>
                      <a:pt x="44" y="227"/>
                      <a:pt x="45" y="220"/>
                      <a:pt x="45" y="213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77" y="70"/>
                      <a:pt x="77" y="70"/>
                      <a:pt x="77" y="70"/>
                    </a:cubicBezTo>
                    <a:cubicBezTo>
                      <a:pt x="77" y="209"/>
                      <a:pt x="77" y="209"/>
                      <a:pt x="77" y="209"/>
                    </a:cubicBezTo>
                    <a:cubicBezTo>
                      <a:pt x="77" y="220"/>
                      <a:pt x="76" y="229"/>
                      <a:pt x="74" y="238"/>
                    </a:cubicBezTo>
                    <a:close/>
                    <a:moveTo>
                      <a:pt x="81" y="20"/>
                    </a:moveTo>
                    <a:cubicBezTo>
                      <a:pt x="81" y="22"/>
                      <a:pt x="81" y="24"/>
                      <a:pt x="80" y="27"/>
                    </a:cubicBezTo>
                    <a:cubicBezTo>
                      <a:pt x="79" y="29"/>
                      <a:pt x="77" y="31"/>
                      <a:pt x="76" y="33"/>
                    </a:cubicBezTo>
                    <a:cubicBezTo>
                      <a:pt x="74" y="34"/>
                      <a:pt x="72" y="36"/>
                      <a:pt x="69" y="37"/>
                    </a:cubicBezTo>
                    <a:cubicBezTo>
                      <a:pt x="67" y="38"/>
                      <a:pt x="64" y="38"/>
                      <a:pt x="61" y="38"/>
                    </a:cubicBezTo>
                    <a:cubicBezTo>
                      <a:pt x="59" y="38"/>
                      <a:pt x="56" y="38"/>
                      <a:pt x="53" y="37"/>
                    </a:cubicBezTo>
                    <a:cubicBezTo>
                      <a:pt x="51" y="36"/>
                      <a:pt x="49" y="34"/>
                      <a:pt x="47" y="33"/>
                    </a:cubicBezTo>
                    <a:cubicBezTo>
                      <a:pt x="45" y="31"/>
                      <a:pt x="44" y="29"/>
                      <a:pt x="43" y="27"/>
                    </a:cubicBezTo>
                    <a:cubicBezTo>
                      <a:pt x="42" y="24"/>
                      <a:pt x="42" y="22"/>
                      <a:pt x="42" y="20"/>
                    </a:cubicBezTo>
                    <a:cubicBezTo>
                      <a:pt x="42" y="17"/>
                      <a:pt x="42" y="14"/>
                      <a:pt x="43" y="12"/>
                    </a:cubicBezTo>
                    <a:cubicBezTo>
                      <a:pt x="44" y="10"/>
                      <a:pt x="46" y="8"/>
                      <a:pt x="47" y="6"/>
                    </a:cubicBezTo>
                    <a:cubicBezTo>
                      <a:pt x="49" y="4"/>
                      <a:pt x="51" y="3"/>
                      <a:pt x="54" y="2"/>
                    </a:cubicBezTo>
                    <a:cubicBezTo>
                      <a:pt x="56" y="1"/>
                      <a:pt x="59" y="0"/>
                      <a:pt x="61" y="0"/>
                    </a:cubicBezTo>
                    <a:cubicBezTo>
                      <a:pt x="64" y="0"/>
                      <a:pt x="67" y="1"/>
                      <a:pt x="69" y="2"/>
                    </a:cubicBezTo>
                    <a:cubicBezTo>
                      <a:pt x="72" y="3"/>
                      <a:pt x="74" y="4"/>
                      <a:pt x="76" y="6"/>
                    </a:cubicBezTo>
                    <a:cubicBezTo>
                      <a:pt x="77" y="8"/>
                      <a:pt x="79" y="10"/>
                      <a:pt x="80" y="12"/>
                    </a:cubicBezTo>
                    <a:cubicBezTo>
                      <a:pt x="81" y="14"/>
                      <a:pt x="81" y="17"/>
                      <a:pt x="8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280D529B-F3DB-4479-9183-96C5795738C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2024150" y="6285404"/>
                <a:ext cx="102213" cy="117760"/>
              </a:xfrm>
              <a:custGeom>
                <a:avLst/>
                <a:gdLst/>
                <a:ahLst/>
                <a:cxnLst>
                  <a:cxn ang="0">
                    <a:pos x="33" y="85"/>
                  </a:cxn>
                  <a:cxn ang="0">
                    <a:pos x="45" y="115"/>
                  </a:cxn>
                  <a:cxn ang="0">
                    <a:pos x="76" y="125"/>
                  </a:cxn>
                  <a:cxn ang="0">
                    <a:pos x="100" y="121"/>
                  </a:cxn>
                  <a:cxn ang="0">
                    <a:pos x="119" y="111"/>
                  </a:cxn>
                  <a:cxn ang="0">
                    <a:pos x="119" y="139"/>
                  </a:cxn>
                  <a:cxn ang="0">
                    <a:pos x="112" y="143"/>
                  </a:cxn>
                  <a:cxn ang="0">
                    <a:pos x="100" y="146"/>
                  </a:cxn>
                  <a:cxn ang="0">
                    <a:pos x="86" y="149"/>
                  </a:cxn>
                  <a:cxn ang="0">
                    <a:pos x="68" y="151"/>
                  </a:cxn>
                  <a:cxn ang="0">
                    <a:pos x="40" y="146"/>
                  </a:cxn>
                  <a:cxn ang="0">
                    <a:pos x="18" y="132"/>
                  </a:cxn>
                  <a:cxn ang="0">
                    <a:pos x="4" y="108"/>
                  </a:cxn>
                  <a:cxn ang="0">
                    <a:pos x="0" y="77"/>
                  </a:cxn>
                  <a:cxn ang="0">
                    <a:pos x="6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8" y="0"/>
                  </a:cxn>
                  <a:cxn ang="0">
                    <a:pos x="96" y="5"/>
                  </a:cxn>
                  <a:cxn ang="0">
                    <a:pos x="115" y="19"/>
                  </a:cxn>
                  <a:cxn ang="0">
                    <a:pos x="127" y="41"/>
                  </a:cxn>
                  <a:cxn ang="0">
                    <a:pos x="131" y="69"/>
                  </a:cxn>
                  <a:cxn ang="0">
                    <a:pos x="131" y="85"/>
                  </a:cxn>
                  <a:cxn ang="0">
                    <a:pos x="33" y="85"/>
                  </a:cxn>
                  <a:cxn ang="0">
                    <a:pos x="97" y="46"/>
                  </a:cxn>
                  <a:cxn ang="0">
                    <a:pos x="91" y="35"/>
                  </a:cxn>
                  <a:cxn ang="0">
                    <a:pos x="82" y="28"/>
                  </a:cxn>
                  <a:cxn ang="0">
                    <a:pos x="68" y="25"/>
                  </a:cxn>
                  <a:cxn ang="0">
                    <a:pos x="56" y="28"/>
                  </a:cxn>
                  <a:cxn ang="0">
                    <a:pos x="45" y="35"/>
                  </a:cxn>
                  <a:cxn ang="0">
                    <a:pos x="37" y="46"/>
                  </a:cxn>
                  <a:cxn ang="0">
                    <a:pos x="33" y="60"/>
                  </a:cxn>
                  <a:cxn ang="0">
                    <a:pos x="98" y="60"/>
                  </a:cxn>
                  <a:cxn ang="0">
                    <a:pos x="97" y="46"/>
                  </a:cxn>
                </a:cxnLst>
                <a:rect l="0" t="0" r="r" b="b"/>
                <a:pathLst>
                  <a:path w="131" h="151">
                    <a:moveTo>
                      <a:pt x="33" y="85"/>
                    </a:moveTo>
                    <a:cubicBezTo>
                      <a:pt x="34" y="98"/>
                      <a:pt x="38" y="108"/>
                      <a:pt x="45" y="115"/>
                    </a:cubicBezTo>
                    <a:cubicBezTo>
                      <a:pt x="52" y="122"/>
                      <a:pt x="63" y="125"/>
                      <a:pt x="76" y="125"/>
                    </a:cubicBezTo>
                    <a:cubicBezTo>
                      <a:pt x="84" y="125"/>
                      <a:pt x="92" y="124"/>
                      <a:pt x="100" y="121"/>
                    </a:cubicBezTo>
                    <a:cubicBezTo>
                      <a:pt x="107" y="119"/>
                      <a:pt x="114" y="115"/>
                      <a:pt x="119" y="111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117" y="140"/>
                      <a:pt x="115" y="141"/>
                      <a:pt x="112" y="143"/>
                    </a:cubicBezTo>
                    <a:cubicBezTo>
                      <a:pt x="108" y="144"/>
                      <a:pt x="105" y="145"/>
                      <a:pt x="100" y="146"/>
                    </a:cubicBezTo>
                    <a:cubicBezTo>
                      <a:pt x="96" y="148"/>
                      <a:pt x="91" y="149"/>
                      <a:pt x="86" y="149"/>
                    </a:cubicBezTo>
                    <a:cubicBezTo>
                      <a:pt x="80" y="150"/>
                      <a:pt x="74" y="151"/>
                      <a:pt x="68" y="151"/>
                    </a:cubicBezTo>
                    <a:cubicBezTo>
                      <a:pt x="58" y="151"/>
                      <a:pt x="48" y="149"/>
                      <a:pt x="40" y="146"/>
                    </a:cubicBezTo>
                    <a:cubicBezTo>
                      <a:pt x="31" y="143"/>
                      <a:pt x="24" y="138"/>
                      <a:pt x="18" y="132"/>
                    </a:cubicBezTo>
                    <a:cubicBezTo>
                      <a:pt x="12" y="125"/>
                      <a:pt x="8" y="118"/>
                      <a:pt x="4" y="108"/>
                    </a:cubicBezTo>
                    <a:cubicBezTo>
                      <a:pt x="1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6" y="42"/>
                    </a:cubicBezTo>
                    <a:cubicBezTo>
                      <a:pt x="10" y="33"/>
                      <a:pt x="15" y="25"/>
                      <a:pt x="22" y="18"/>
                    </a:cubicBezTo>
                    <a:cubicBezTo>
                      <a:pt x="28" y="12"/>
                      <a:pt x="36" y="7"/>
                      <a:pt x="44" y="4"/>
                    </a:cubicBezTo>
                    <a:cubicBezTo>
                      <a:pt x="52" y="1"/>
                      <a:pt x="60" y="0"/>
                      <a:pt x="68" y="0"/>
                    </a:cubicBezTo>
                    <a:cubicBezTo>
                      <a:pt x="78" y="0"/>
                      <a:pt x="88" y="2"/>
                      <a:pt x="96" y="5"/>
                    </a:cubicBezTo>
                    <a:cubicBezTo>
                      <a:pt x="103" y="8"/>
                      <a:pt x="110" y="13"/>
                      <a:pt x="115" y="19"/>
                    </a:cubicBezTo>
                    <a:cubicBezTo>
                      <a:pt x="120" y="25"/>
                      <a:pt x="124" y="32"/>
                      <a:pt x="127" y="41"/>
                    </a:cubicBezTo>
                    <a:cubicBezTo>
                      <a:pt x="129" y="49"/>
                      <a:pt x="131" y="59"/>
                      <a:pt x="131" y="69"/>
                    </a:cubicBezTo>
                    <a:cubicBezTo>
                      <a:pt x="131" y="85"/>
                      <a:pt x="131" y="85"/>
                      <a:pt x="131" y="85"/>
                    </a:cubicBezTo>
                    <a:lnTo>
                      <a:pt x="33" y="85"/>
                    </a:lnTo>
                    <a:close/>
                    <a:moveTo>
                      <a:pt x="97" y="46"/>
                    </a:moveTo>
                    <a:cubicBezTo>
                      <a:pt x="96" y="42"/>
                      <a:pt x="94" y="38"/>
                      <a:pt x="91" y="35"/>
                    </a:cubicBezTo>
                    <a:cubicBezTo>
                      <a:pt x="89" y="32"/>
                      <a:pt x="86" y="30"/>
                      <a:pt x="82" y="28"/>
                    </a:cubicBezTo>
                    <a:cubicBezTo>
                      <a:pt x="78" y="26"/>
                      <a:pt x="73" y="25"/>
                      <a:pt x="68" y="25"/>
                    </a:cubicBezTo>
                    <a:cubicBezTo>
                      <a:pt x="64" y="25"/>
                      <a:pt x="59" y="26"/>
                      <a:pt x="56" y="28"/>
                    </a:cubicBezTo>
                    <a:cubicBezTo>
                      <a:pt x="52" y="29"/>
                      <a:pt x="48" y="32"/>
                      <a:pt x="45" y="35"/>
                    </a:cubicBezTo>
                    <a:cubicBezTo>
                      <a:pt x="42" y="38"/>
                      <a:pt x="39" y="42"/>
                      <a:pt x="37" y="46"/>
                    </a:cubicBezTo>
                    <a:cubicBezTo>
                      <a:pt x="35" y="50"/>
                      <a:pt x="34" y="55"/>
                      <a:pt x="33" y="60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98" y="55"/>
                      <a:pt x="98" y="51"/>
                      <a:pt x="97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75E2C234-79CD-43C7-90BE-45D87D0E8816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145879" y="6285404"/>
                <a:ext cx="167378" cy="114783"/>
              </a:xfrm>
              <a:custGeom>
                <a:avLst/>
                <a:gdLst/>
                <a:ahLst/>
                <a:cxnLst>
                  <a:cxn ang="0">
                    <a:pos x="182" y="147"/>
                  </a:cxn>
                  <a:cxn ang="0">
                    <a:pos x="182" y="66"/>
                  </a:cxn>
                  <a:cxn ang="0">
                    <a:pos x="180" y="46"/>
                  </a:cxn>
                  <a:cxn ang="0">
                    <a:pos x="174" y="34"/>
                  </a:cxn>
                  <a:cxn ang="0">
                    <a:pos x="165" y="28"/>
                  </a:cxn>
                  <a:cxn ang="0">
                    <a:pos x="153" y="26"/>
                  </a:cxn>
                  <a:cxn ang="0">
                    <a:pos x="141" y="30"/>
                  </a:cxn>
                  <a:cxn ang="0">
                    <a:pos x="132" y="38"/>
                  </a:cxn>
                  <a:cxn ang="0">
                    <a:pos x="125" y="51"/>
                  </a:cxn>
                  <a:cxn ang="0">
                    <a:pos x="123" y="66"/>
                  </a:cxn>
                  <a:cxn ang="0">
                    <a:pos x="123" y="147"/>
                  </a:cxn>
                  <a:cxn ang="0">
                    <a:pos x="91" y="147"/>
                  </a:cxn>
                  <a:cxn ang="0">
                    <a:pos x="91" y="63"/>
                  </a:cxn>
                  <a:cxn ang="0">
                    <a:pos x="89" y="46"/>
                  </a:cxn>
                  <a:cxn ang="0">
                    <a:pos x="83" y="35"/>
                  </a:cxn>
                  <a:cxn ang="0">
                    <a:pos x="74" y="28"/>
                  </a:cxn>
                  <a:cxn ang="0">
                    <a:pos x="62" y="26"/>
                  </a:cxn>
                  <a:cxn ang="0">
                    <a:pos x="50" y="29"/>
                  </a:cxn>
                  <a:cxn ang="0">
                    <a:pos x="41" y="37"/>
                  </a:cxn>
                  <a:cxn ang="0">
                    <a:pos x="35" y="50"/>
                  </a:cxn>
                  <a:cxn ang="0">
                    <a:pos x="32" y="66"/>
                  </a:cxn>
                  <a:cxn ang="0">
                    <a:pos x="32" y="147"/>
                  </a:cxn>
                  <a:cxn ang="0">
                    <a:pos x="0" y="147"/>
                  </a:cxn>
                  <a:cxn ang="0">
                    <a:pos x="0" y="3"/>
                  </a:cxn>
                  <a:cxn ang="0">
                    <a:pos x="32" y="3"/>
                  </a:cxn>
                  <a:cxn ang="0">
                    <a:pos x="32" y="26"/>
                  </a:cxn>
                  <a:cxn ang="0">
                    <a:pos x="33" y="26"/>
                  </a:cxn>
                  <a:cxn ang="0">
                    <a:pos x="52" y="6"/>
                  </a:cxn>
                  <a:cxn ang="0">
                    <a:pos x="78" y="0"/>
                  </a:cxn>
                  <a:cxn ang="0">
                    <a:pos x="92" y="2"/>
                  </a:cxn>
                  <a:cxn ang="0">
                    <a:pos x="104" y="7"/>
                  </a:cxn>
                  <a:cxn ang="0">
                    <a:pos x="113" y="16"/>
                  </a:cxn>
                  <a:cxn ang="0">
                    <a:pos x="119" y="28"/>
                  </a:cxn>
                  <a:cxn ang="0">
                    <a:pos x="140" y="7"/>
                  </a:cxn>
                  <a:cxn ang="0">
                    <a:pos x="167" y="0"/>
                  </a:cxn>
                  <a:cxn ang="0">
                    <a:pos x="202" y="14"/>
                  </a:cxn>
                  <a:cxn ang="0">
                    <a:pos x="214" y="58"/>
                  </a:cxn>
                  <a:cxn ang="0">
                    <a:pos x="214" y="147"/>
                  </a:cxn>
                  <a:cxn ang="0">
                    <a:pos x="182" y="147"/>
                  </a:cxn>
                </a:cxnLst>
                <a:rect l="0" t="0" r="r" b="b"/>
                <a:pathLst>
                  <a:path w="214" h="147">
                    <a:moveTo>
                      <a:pt x="182" y="147"/>
                    </a:moveTo>
                    <a:cubicBezTo>
                      <a:pt x="182" y="66"/>
                      <a:pt x="182" y="66"/>
                      <a:pt x="182" y="66"/>
                    </a:cubicBezTo>
                    <a:cubicBezTo>
                      <a:pt x="182" y="58"/>
                      <a:pt x="181" y="52"/>
                      <a:pt x="180" y="46"/>
                    </a:cubicBezTo>
                    <a:cubicBezTo>
                      <a:pt x="178" y="41"/>
                      <a:pt x="177" y="37"/>
                      <a:pt x="174" y="34"/>
                    </a:cubicBezTo>
                    <a:cubicBezTo>
                      <a:pt x="172" y="31"/>
                      <a:pt x="169" y="29"/>
                      <a:pt x="165" y="28"/>
                    </a:cubicBezTo>
                    <a:cubicBezTo>
                      <a:pt x="162" y="27"/>
                      <a:pt x="158" y="26"/>
                      <a:pt x="153" y="26"/>
                    </a:cubicBezTo>
                    <a:cubicBezTo>
                      <a:pt x="149" y="26"/>
                      <a:pt x="145" y="27"/>
                      <a:pt x="141" y="30"/>
                    </a:cubicBezTo>
                    <a:cubicBezTo>
                      <a:pt x="137" y="32"/>
                      <a:pt x="134" y="35"/>
                      <a:pt x="132" y="38"/>
                    </a:cubicBezTo>
                    <a:cubicBezTo>
                      <a:pt x="129" y="42"/>
                      <a:pt x="127" y="46"/>
                      <a:pt x="125" y="51"/>
                    </a:cubicBezTo>
                    <a:cubicBezTo>
                      <a:pt x="124" y="56"/>
                      <a:pt x="123" y="61"/>
                      <a:pt x="123" y="66"/>
                    </a:cubicBezTo>
                    <a:cubicBezTo>
                      <a:pt x="123" y="147"/>
                      <a:pt x="123" y="147"/>
                      <a:pt x="123" y="147"/>
                    </a:cubicBezTo>
                    <a:cubicBezTo>
                      <a:pt x="91" y="147"/>
                      <a:pt x="91" y="147"/>
                      <a:pt x="91" y="147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56"/>
                      <a:pt x="90" y="51"/>
                      <a:pt x="89" y="46"/>
                    </a:cubicBezTo>
                    <a:cubicBezTo>
                      <a:pt x="87" y="41"/>
                      <a:pt x="85" y="38"/>
                      <a:pt x="83" y="35"/>
                    </a:cubicBezTo>
                    <a:cubicBezTo>
                      <a:pt x="80" y="32"/>
                      <a:pt x="78" y="30"/>
                      <a:pt x="74" y="28"/>
                    </a:cubicBezTo>
                    <a:cubicBezTo>
                      <a:pt x="71" y="27"/>
                      <a:pt x="67" y="26"/>
                      <a:pt x="62" y="26"/>
                    </a:cubicBezTo>
                    <a:cubicBezTo>
                      <a:pt x="58" y="26"/>
                      <a:pt x="54" y="27"/>
                      <a:pt x="50" y="29"/>
                    </a:cubicBezTo>
                    <a:cubicBezTo>
                      <a:pt x="47" y="31"/>
                      <a:pt x="44" y="34"/>
                      <a:pt x="41" y="37"/>
                    </a:cubicBezTo>
                    <a:cubicBezTo>
                      <a:pt x="38" y="41"/>
                      <a:pt x="36" y="45"/>
                      <a:pt x="35" y="50"/>
                    </a:cubicBezTo>
                    <a:cubicBezTo>
                      <a:pt x="33" y="55"/>
                      <a:pt x="32" y="60"/>
                      <a:pt x="32" y="66"/>
                    </a:cubicBezTo>
                    <a:cubicBezTo>
                      <a:pt x="32" y="147"/>
                      <a:pt x="32" y="147"/>
                      <a:pt x="32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8" y="17"/>
                      <a:pt x="44" y="11"/>
                      <a:pt x="52" y="6"/>
                    </a:cubicBezTo>
                    <a:cubicBezTo>
                      <a:pt x="60" y="2"/>
                      <a:pt x="68" y="0"/>
                      <a:pt x="78" y="0"/>
                    </a:cubicBezTo>
                    <a:cubicBezTo>
                      <a:pt x="83" y="0"/>
                      <a:pt x="88" y="1"/>
                      <a:pt x="92" y="2"/>
                    </a:cubicBezTo>
                    <a:cubicBezTo>
                      <a:pt x="96" y="3"/>
                      <a:pt x="100" y="5"/>
                      <a:pt x="104" y="7"/>
                    </a:cubicBezTo>
                    <a:cubicBezTo>
                      <a:pt x="107" y="10"/>
                      <a:pt x="110" y="13"/>
                      <a:pt x="113" y="16"/>
                    </a:cubicBezTo>
                    <a:cubicBezTo>
                      <a:pt x="116" y="20"/>
                      <a:pt x="118" y="24"/>
                      <a:pt x="119" y="28"/>
                    </a:cubicBezTo>
                    <a:cubicBezTo>
                      <a:pt x="125" y="18"/>
                      <a:pt x="132" y="11"/>
                      <a:pt x="140" y="7"/>
                    </a:cubicBezTo>
                    <a:cubicBezTo>
                      <a:pt x="148" y="2"/>
                      <a:pt x="157" y="0"/>
                      <a:pt x="167" y="0"/>
                    </a:cubicBezTo>
                    <a:cubicBezTo>
                      <a:pt x="183" y="0"/>
                      <a:pt x="194" y="4"/>
                      <a:pt x="202" y="14"/>
                    </a:cubicBezTo>
                    <a:cubicBezTo>
                      <a:pt x="210" y="23"/>
                      <a:pt x="214" y="38"/>
                      <a:pt x="214" y="58"/>
                    </a:cubicBezTo>
                    <a:cubicBezTo>
                      <a:pt x="214" y="147"/>
                      <a:pt x="214" y="147"/>
                      <a:pt x="214" y="147"/>
                    </a:cubicBezTo>
                    <a:lnTo>
                      <a:pt x="182" y="1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7421FD2-5220-4C1D-94E8-C967ABD1F3A2}"/>
                </a:ext>
              </a:extLst>
            </p:cNvPr>
            <p:cNvGrpSpPr/>
            <p:nvPr/>
          </p:nvGrpSpPr>
          <p:grpSpPr bwMode="black">
            <a:xfrm>
              <a:off x="8172356" y="2514540"/>
              <a:ext cx="556544" cy="346672"/>
              <a:chOff x="2481885" y="4360116"/>
              <a:chExt cx="558662" cy="360056"/>
            </a:xfrm>
            <a:grpFill/>
            <a:effectLst/>
          </p:grpSpPr>
          <p:sp>
            <p:nvSpPr>
              <p:cNvPr id="63" name="Freeform 21">
                <a:extLst>
                  <a:ext uri="{FF2B5EF4-FFF2-40B4-BE49-F238E27FC236}">
                    <a16:creationId xmlns:a16="http://schemas.microsoft.com/office/drawing/2014/main" id="{18A2BCD3-9260-455E-BF57-6C70D6BC356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1885" y="4360116"/>
                <a:ext cx="57060" cy="32954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9" y="7"/>
                  </a:cxn>
                  <a:cxn ang="0">
                    <a:pos x="0" y="63"/>
                  </a:cxn>
                  <a:cxn ang="0">
                    <a:pos x="105" y="0"/>
                  </a:cxn>
                </a:cxnLst>
                <a:rect l="0" t="0" r="r" b="b"/>
                <a:pathLst>
                  <a:path w="109" h="63">
                    <a:moveTo>
                      <a:pt x="105" y="0"/>
                    </a:moveTo>
                    <a:cubicBezTo>
                      <a:pt x="109" y="3"/>
                      <a:pt x="107" y="0"/>
                      <a:pt x="109" y="7"/>
                    </a:cubicBezTo>
                    <a:cubicBezTo>
                      <a:pt x="86" y="35"/>
                      <a:pt x="38" y="52"/>
                      <a:pt x="0" y="63"/>
                    </a:cubicBezTo>
                    <a:cubicBezTo>
                      <a:pt x="7" y="20"/>
                      <a:pt x="73" y="19"/>
                      <a:pt x="10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F4D0188B-1253-4A2C-A021-82367B6C297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481885" y="4385108"/>
                <a:ext cx="57503" cy="34059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07" y="13"/>
                  </a:cxn>
                  <a:cxn ang="0">
                    <a:pos x="0" y="65"/>
                  </a:cxn>
                  <a:cxn ang="0">
                    <a:pos x="105" y="0"/>
                  </a:cxn>
                </a:cxnLst>
                <a:rect l="0" t="0" r="r" b="b"/>
                <a:pathLst>
                  <a:path w="110" h="65">
                    <a:moveTo>
                      <a:pt x="105" y="0"/>
                    </a:moveTo>
                    <a:cubicBezTo>
                      <a:pt x="110" y="4"/>
                      <a:pt x="110" y="7"/>
                      <a:pt x="107" y="13"/>
                    </a:cubicBezTo>
                    <a:cubicBezTo>
                      <a:pt x="94" y="38"/>
                      <a:pt x="29" y="57"/>
                      <a:pt x="0" y="65"/>
                    </a:cubicBezTo>
                    <a:cubicBezTo>
                      <a:pt x="8" y="21"/>
                      <a:pt x="74" y="21"/>
                      <a:pt x="10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5" name="Freeform 23">
                <a:extLst>
                  <a:ext uri="{FF2B5EF4-FFF2-40B4-BE49-F238E27FC236}">
                    <a16:creationId xmlns:a16="http://schemas.microsoft.com/office/drawing/2014/main" id="{09351C8D-42FE-41CC-A586-E1ACE07F292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500684" y="4428013"/>
                <a:ext cx="38704" cy="21099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2" y="94"/>
                  </a:cxn>
                  <a:cxn ang="0">
                    <a:pos x="62" y="334"/>
                  </a:cxn>
                  <a:cxn ang="0">
                    <a:pos x="33" y="403"/>
                  </a:cxn>
                  <a:cxn ang="0">
                    <a:pos x="25" y="402"/>
                  </a:cxn>
                  <a:cxn ang="0">
                    <a:pos x="14" y="167"/>
                  </a:cxn>
                  <a:cxn ang="0">
                    <a:pos x="0" y="58"/>
                  </a:cxn>
                  <a:cxn ang="0">
                    <a:pos x="29" y="0"/>
                  </a:cxn>
                </a:cxnLst>
                <a:rect l="0" t="0" r="r" b="b"/>
                <a:pathLst>
                  <a:path w="74" h="403">
                    <a:moveTo>
                      <a:pt x="29" y="0"/>
                    </a:moveTo>
                    <a:cubicBezTo>
                      <a:pt x="33" y="32"/>
                      <a:pt x="38" y="63"/>
                      <a:pt x="42" y="94"/>
                    </a:cubicBezTo>
                    <a:cubicBezTo>
                      <a:pt x="52" y="149"/>
                      <a:pt x="74" y="272"/>
                      <a:pt x="62" y="334"/>
                    </a:cubicBezTo>
                    <a:cubicBezTo>
                      <a:pt x="56" y="362"/>
                      <a:pt x="41" y="380"/>
                      <a:pt x="33" y="403"/>
                    </a:cubicBezTo>
                    <a:cubicBezTo>
                      <a:pt x="30" y="403"/>
                      <a:pt x="28" y="402"/>
                      <a:pt x="25" y="402"/>
                    </a:cubicBezTo>
                    <a:cubicBezTo>
                      <a:pt x="29" y="321"/>
                      <a:pt x="26" y="241"/>
                      <a:pt x="14" y="167"/>
                    </a:cubicBezTo>
                    <a:cubicBezTo>
                      <a:pt x="9" y="131"/>
                      <a:pt x="5" y="94"/>
                      <a:pt x="0" y="58"/>
                    </a:cubicBezTo>
                    <a:cubicBezTo>
                      <a:pt x="10" y="39"/>
                      <a:pt x="19" y="19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6" name="Freeform 24">
                <a:extLst>
                  <a:ext uri="{FF2B5EF4-FFF2-40B4-BE49-F238E27FC236}">
                    <a16:creationId xmlns:a16="http://schemas.microsoft.com/office/drawing/2014/main" id="{720FDB7C-7992-4457-B0B3-8F50C4E942D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559956" y="4430225"/>
                <a:ext cx="480591" cy="289947"/>
              </a:xfrm>
              <a:custGeom>
                <a:avLst/>
                <a:gdLst/>
                <a:ahLst/>
                <a:cxnLst>
                  <a:cxn ang="0">
                    <a:pos x="912" y="390"/>
                  </a:cxn>
                  <a:cxn ang="0">
                    <a:pos x="824" y="369"/>
                  </a:cxn>
                  <a:cxn ang="0">
                    <a:pos x="670" y="371"/>
                  </a:cxn>
                  <a:cxn ang="0">
                    <a:pos x="298" y="390"/>
                  </a:cxn>
                  <a:cxn ang="0">
                    <a:pos x="156" y="545"/>
                  </a:cxn>
                  <a:cxn ang="0">
                    <a:pos x="52" y="526"/>
                  </a:cxn>
                  <a:cxn ang="0">
                    <a:pos x="0" y="505"/>
                  </a:cxn>
                  <a:cxn ang="0">
                    <a:pos x="4" y="493"/>
                  </a:cxn>
                  <a:cxn ang="0">
                    <a:pos x="275" y="369"/>
                  </a:cxn>
                  <a:cxn ang="0">
                    <a:pos x="227" y="252"/>
                  </a:cxn>
                  <a:cxn ang="0">
                    <a:pos x="246" y="202"/>
                  </a:cxn>
                  <a:cxn ang="0">
                    <a:pos x="258" y="211"/>
                  </a:cxn>
                  <a:cxn ang="0">
                    <a:pos x="298" y="334"/>
                  </a:cxn>
                  <a:cxn ang="0">
                    <a:pos x="523" y="334"/>
                  </a:cxn>
                  <a:cxn ang="0">
                    <a:pos x="521" y="328"/>
                  </a:cxn>
                  <a:cxn ang="0">
                    <a:pos x="390" y="221"/>
                  </a:cxn>
                  <a:cxn ang="0">
                    <a:pos x="377" y="225"/>
                  </a:cxn>
                  <a:cxn ang="0">
                    <a:pos x="325" y="181"/>
                  </a:cxn>
                  <a:cxn ang="0">
                    <a:pos x="528" y="0"/>
                  </a:cxn>
                  <a:cxn ang="0">
                    <a:pos x="528" y="56"/>
                  </a:cxn>
                  <a:cxn ang="0">
                    <a:pos x="365" y="121"/>
                  </a:cxn>
                  <a:cxn ang="0">
                    <a:pos x="430" y="181"/>
                  </a:cxn>
                  <a:cxn ang="0">
                    <a:pos x="530" y="284"/>
                  </a:cxn>
                  <a:cxn ang="0">
                    <a:pos x="561" y="334"/>
                  </a:cxn>
                  <a:cxn ang="0">
                    <a:pos x="663" y="242"/>
                  </a:cxn>
                  <a:cxn ang="0">
                    <a:pos x="667" y="244"/>
                  </a:cxn>
                  <a:cxn ang="0">
                    <a:pos x="757" y="334"/>
                  </a:cxn>
                  <a:cxn ang="0">
                    <a:pos x="797" y="328"/>
                  </a:cxn>
                  <a:cxn ang="0">
                    <a:pos x="816" y="242"/>
                  </a:cxn>
                  <a:cxn ang="0">
                    <a:pos x="818" y="246"/>
                  </a:cxn>
                  <a:cxn ang="0">
                    <a:pos x="885" y="332"/>
                  </a:cxn>
                  <a:cxn ang="0">
                    <a:pos x="866" y="257"/>
                  </a:cxn>
                  <a:cxn ang="0">
                    <a:pos x="887" y="221"/>
                  </a:cxn>
                  <a:cxn ang="0">
                    <a:pos x="889" y="221"/>
                  </a:cxn>
                  <a:cxn ang="0">
                    <a:pos x="907" y="254"/>
                  </a:cxn>
                  <a:cxn ang="0">
                    <a:pos x="912" y="390"/>
                  </a:cxn>
                </a:cxnLst>
                <a:rect l="0" t="0" r="r" b="b"/>
                <a:pathLst>
                  <a:path w="919" h="554">
                    <a:moveTo>
                      <a:pt x="912" y="390"/>
                    </a:moveTo>
                    <a:cubicBezTo>
                      <a:pt x="878" y="390"/>
                      <a:pt x="837" y="390"/>
                      <a:pt x="824" y="369"/>
                    </a:cubicBezTo>
                    <a:cubicBezTo>
                      <a:pt x="794" y="405"/>
                      <a:pt x="705" y="389"/>
                      <a:pt x="670" y="371"/>
                    </a:cubicBezTo>
                    <a:cubicBezTo>
                      <a:pt x="608" y="410"/>
                      <a:pt x="398" y="390"/>
                      <a:pt x="298" y="390"/>
                    </a:cubicBezTo>
                    <a:cubicBezTo>
                      <a:pt x="298" y="458"/>
                      <a:pt x="212" y="533"/>
                      <a:pt x="156" y="545"/>
                    </a:cubicBezTo>
                    <a:cubicBezTo>
                      <a:pt x="116" y="554"/>
                      <a:pt x="78" y="536"/>
                      <a:pt x="52" y="526"/>
                    </a:cubicBezTo>
                    <a:cubicBezTo>
                      <a:pt x="35" y="519"/>
                      <a:pt x="18" y="512"/>
                      <a:pt x="0" y="505"/>
                    </a:cubicBezTo>
                    <a:cubicBezTo>
                      <a:pt x="2" y="501"/>
                      <a:pt x="3" y="497"/>
                      <a:pt x="4" y="493"/>
                    </a:cubicBezTo>
                    <a:cubicBezTo>
                      <a:pt x="124" y="533"/>
                      <a:pt x="253" y="464"/>
                      <a:pt x="275" y="369"/>
                    </a:cubicBezTo>
                    <a:cubicBezTo>
                      <a:pt x="287" y="315"/>
                      <a:pt x="246" y="277"/>
                      <a:pt x="227" y="252"/>
                    </a:cubicBezTo>
                    <a:cubicBezTo>
                      <a:pt x="233" y="235"/>
                      <a:pt x="240" y="218"/>
                      <a:pt x="246" y="202"/>
                    </a:cubicBezTo>
                    <a:cubicBezTo>
                      <a:pt x="250" y="205"/>
                      <a:pt x="254" y="208"/>
                      <a:pt x="258" y="211"/>
                    </a:cubicBezTo>
                    <a:cubicBezTo>
                      <a:pt x="277" y="251"/>
                      <a:pt x="298" y="267"/>
                      <a:pt x="298" y="334"/>
                    </a:cubicBezTo>
                    <a:cubicBezTo>
                      <a:pt x="373" y="334"/>
                      <a:pt x="448" y="334"/>
                      <a:pt x="523" y="334"/>
                    </a:cubicBezTo>
                    <a:cubicBezTo>
                      <a:pt x="522" y="332"/>
                      <a:pt x="521" y="330"/>
                      <a:pt x="521" y="328"/>
                    </a:cubicBezTo>
                    <a:cubicBezTo>
                      <a:pt x="480" y="293"/>
                      <a:pt x="449" y="237"/>
                      <a:pt x="390" y="221"/>
                    </a:cubicBezTo>
                    <a:cubicBezTo>
                      <a:pt x="384" y="229"/>
                      <a:pt x="384" y="231"/>
                      <a:pt x="377" y="225"/>
                    </a:cubicBezTo>
                    <a:cubicBezTo>
                      <a:pt x="356" y="216"/>
                      <a:pt x="339" y="196"/>
                      <a:pt x="325" y="181"/>
                    </a:cubicBezTo>
                    <a:cubicBezTo>
                      <a:pt x="324" y="59"/>
                      <a:pt x="436" y="25"/>
                      <a:pt x="528" y="0"/>
                    </a:cubicBezTo>
                    <a:cubicBezTo>
                      <a:pt x="528" y="19"/>
                      <a:pt x="528" y="37"/>
                      <a:pt x="528" y="56"/>
                    </a:cubicBezTo>
                    <a:cubicBezTo>
                      <a:pt x="488" y="65"/>
                      <a:pt x="387" y="95"/>
                      <a:pt x="365" y="121"/>
                    </a:cubicBezTo>
                    <a:cubicBezTo>
                      <a:pt x="371" y="148"/>
                      <a:pt x="411" y="166"/>
                      <a:pt x="430" y="181"/>
                    </a:cubicBezTo>
                    <a:cubicBezTo>
                      <a:pt x="467" y="209"/>
                      <a:pt x="503" y="246"/>
                      <a:pt x="530" y="284"/>
                    </a:cubicBezTo>
                    <a:cubicBezTo>
                      <a:pt x="540" y="301"/>
                      <a:pt x="551" y="318"/>
                      <a:pt x="561" y="334"/>
                    </a:cubicBezTo>
                    <a:cubicBezTo>
                      <a:pt x="684" y="337"/>
                      <a:pt x="635" y="316"/>
                      <a:pt x="663" y="242"/>
                    </a:cubicBezTo>
                    <a:cubicBezTo>
                      <a:pt x="664" y="243"/>
                      <a:pt x="665" y="243"/>
                      <a:pt x="667" y="244"/>
                    </a:cubicBezTo>
                    <a:cubicBezTo>
                      <a:pt x="674" y="294"/>
                      <a:pt x="696" y="334"/>
                      <a:pt x="757" y="334"/>
                    </a:cubicBezTo>
                    <a:cubicBezTo>
                      <a:pt x="772" y="334"/>
                      <a:pt x="788" y="335"/>
                      <a:pt x="797" y="328"/>
                    </a:cubicBezTo>
                    <a:cubicBezTo>
                      <a:pt x="814" y="317"/>
                      <a:pt x="809" y="263"/>
                      <a:pt x="816" y="242"/>
                    </a:cubicBezTo>
                    <a:cubicBezTo>
                      <a:pt x="817" y="243"/>
                      <a:pt x="818" y="245"/>
                      <a:pt x="818" y="246"/>
                    </a:cubicBezTo>
                    <a:cubicBezTo>
                      <a:pt x="831" y="274"/>
                      <a:pt x="834" y="354"/>
                      <a:pt x="885" y="332"/>
                    </a:cubicBezTo>
                    <a:cubicBezTo>
                      <a:pt x="914" y="318"/>
                      <a:pt x="877" y="266"/>
                      <a:pt x="866" y="257"/>
                    </a:cubicBezTo>
                    <a:cubicBezTo>
                      <a:pt x="873" y="245"/>
                      <a:pt x="880" y="233"/>
                      <a:pt x="887" y="221"/>
                    </a:cubicBezTo>
                    <a:cubicBezTo>
                      <a:pt x="888" y="221"/>
                      <a:pt x="889" y="221"/>
                      <a:pt x="889" y="221"/>
                    </a:cubicBezTo>
                    <a:cubicBezTo>
                      <a:pt x="895" y="232"/>
                      <a:pt x="901" y="243"/>
                      <a:pt x="907" y="254"/>
                    </a:cubicBezTo>
                    <a:cubicBezTo>
                      <a:pt x="919" y="288"/>
                      <a:pt x="912" y="346"/>
                      <a:pt x="912" y="3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7" name="Freeform 25">
                <a:extLst>
                  <a:ext uri="{FF2B5EF4-FFF2-40B4-BE49-F238E27FC236}">
                    <a16:creationId xmlns:a16="http://schemas.microsoft.com/office/drawing/2014/main" id="{C89291DA-8DDD-400C-BF04-A6685412707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9648" y="4436418"/>
                <a:ext cx="39146" cy="3826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6"/>
                      <a:pt x="75" y="25"/>
                    </a:cubicBezTo>
                    <a:cubicBezTo>
                      <a:pt x="67" y="41"/>
                      <a:pt x="59" y="57"/>
                      <a:pt x="50" y="73"/>
                    </a:cubicBezTo>
                    <a:cubicBezTo>
                      <a:pt x="34" y="64"/>
                      <a:pt x="17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8" name="Freeform 26">
                <a:extLst>
                  <a:ext uri="{FF2B5EF4-FFF2-40B4-BE49-F238E27FC236}">
                    <a16:creationId xmlns:a16="http://schemas.microsoft.com/office/drawing/2014/main" id="{63B53069-EB1D-43AC-9D9E-2A6AAC3E868E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81938" y="4466275"/>
                <a:ext cx="39367" cy="3826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9"/>
                      <a:pt x="57" y="17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4"/>
                      <a:pt x="16" y="54"/>
                      <a:pt x="0" y="44"/>
                    </a:cubicBezTo>
                    <a:cubicBezTo>
                      <a:pt x="7" y="30"/>
                      <a:pt x="14" y="15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9" name="Freeform 27">
                <a:extLst>
                  <a:ext uri="{FF2B5EF4-FFF2-40B4-BE49-F238E27FC236}">
                    <a16:creationId xmlns:a16="http://schemas.microsoft.com/office/drawing/2014/main" id="{48FA19E5-AE65-4A47-A2FC-7C02C85DBD35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2943898" y="4481535"/>
                <a:ext cx="39146" cy="3804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75" y="25"/>
                  </a:cxn>
                  <a:cxn ang="0">
                    <a:pos x="50" y="73"/>
                  </a:cxn>
                  <a:cxn ang="0">
                    <a:pos x="0" y="48"/>
                  </a:cxn>
                  <a:cxn ang="0">
                    <a:pos x="21" y="0"/>
                  </a:cxn>
                </a:cxnLst>
                <a:rect l="0" t="0" r="r" b="b"/>
                <a:pathLst>
                  <a:path w="75" h="73">
                    <a:moveTo>
                      <a:pt x="21" y="0"/>
                    </a:moveTo>
                    <a:cubicBezTo>
                      <a:pt x="39" y="8"/>
                      <a:pt x="57" y="17"/>
                      <a:pt x="75" y="25"/>
                    </a:cubicBezTo>
                    <a:cubicBezTo>
                      <a:pt x="66" y="41"/>
                      <a:pt x="58" y="57"/>
                      <a:pt x="50" y="73"/>
                    </a:cubicBezTo>
                    <a:cubicBezTo>
                      <a:pt x="33" y="65"/>
                      <a:pt x="16" y="56"/>
                      <a:pt x="0" y="48"/>
                    </a:cubicBezTo>
                    <a:cubicBezTo>
                      <a:pt x="7" y="32"/>
                      <a:pt x="14" y="16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3225E8A-C962-4379-A15F-B8815C21F2B7}"/>
                </a:ext>
              </a:extLst>
            </p:cNvPr>
            <p:cNvGrpSpPr/>
            <p:nvPr/>
          </p:nvGrpSpPr>
          <p:grpSpPr bwMode="black">
            <a:xfrm>
              <a:off x="9182440" y="2598431"/>
              <a:ext cx="647371" cy="179015"/>
              <a:chOff x="6791943" y="4414224"/>
              <a:chExt cx="649833" cy="185924"/>
            </a:xfrm>
            <a:grpFill/>
            <a:effectLst/>
          </p:grpSpPr>
          <p:sp>
            <p:nvSpPr>
              <p:cNvPr id="57" name="Freeform 22">
                <a:extLst>
                  <a:ext uri="{FF2B5EF4-FFF2-40B4-BE49-F238E27FC236}">
                    <a16:creationId xmlns:a16="http://schemas.microsoft.com/office/drawing/2014/main" id="{DC11E77B-6608-40FB-A07D-040527FCD3B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791943" y="4422166"/>
                <a:ext cx="145129" cy="177982"/>
              </a:xfrm>
              <a:custGeom>
                <a:avLst/>
                <a:gdLst/>
                <a:ahLst/>
                <a:cxnLst>
                  <a:cxn ang="0">
                    <a:pos x="138" y="204"/>
                  </a:cxn>
                  <a:cxn ang="0">
                    <a:pos x="100" y="209"/>
                  </a:cxn>
                  <a:cxn ang="0">
                    <a:pos x="60" y="202"/>
                  </a:cxn>
                  <a:cxn ang="0">
                    <a:pos x="28" y="182"/>
                  </a:cxn>
                  <a:cxn ang="0">
                    <a:pos x="7" y="150"/>
                  </a:cxn>
                  <a:cxn ang="0">
                    <a:pos x="0" y="107"/>
                  </a:cxn>
                  <a:cxn ang="0">
                    <a:pos x="3" y="77"/>
                  </a:cxn>
                  <a:cxn ang="0">
                    <a:pos x="14" y="51"/>
                  </a:cxn>
                  <a:cxn ang="0">
                    <a:pos x="31" y="30"/>
                  </a:cxn>
                  <a:cxn ang="0">
                    <a:pos x="52" y="14"/>
                  </a:cxn>
                  <a:cxn ang="0">
                    <a:pos x="78" y="4"/>
                  </a:cxn>
                  <a:cxn ang="0">
                    <a:pos x="107" y="0"/>
                  </a:cxn>
                  <a:cxn ang="0">
                    <a:pos x="126" y="1"/>
                  </a:cxn>
                  <a:cxn ang="0">
                    <a:pos x="142" y="4"/>
                  </a:cxn>
                  <a:cxn ang="0">
                    <a:pos x="155" y="7"/>
                  </a:cxn>
                  <a:cxn ang="0">
                    <a:pos x="164" y="11"/>
                  </a:cxn>
                  <a:cxn ang="0">
                    <a:pos x="164" y="45"/>
                  </a:cxn>
                  <a:cxn ang="0">
                    <a:pos x="153" y="39"/>
                  </a:cxn>
                  <a:cxn ang="0">
                    <a:pos x="139" y="34"/>
                  </a:cxn>
                  <a:cxn ang="0">
                    <a:pos x="123" y="31"/>
                  </a:cxn>
                  <a:cxn ang="0">
                    <a:pos x="105" y="29"/>
                  </a:cxn>
                  <a:cxn ang="0">
                    <a:pos x="78" y="35"/>
                  </a:cxn>
                  <a:cxn ang="0">
                    <a:pos x="56" y="50"/>
                  </a:cxn>
                  <a:cxn ang="0">
                    <a:pos x="41" y="73"/>
                  </a:cxn>
                  <a:cxn ang="0">
                    <a:pos x="35" y="105"/>
                  </a:cxn>
                  <a:cxn ang="0">
                    <a:pos x="40" y="138"/>
                  </a:cxn>
                  <a:cxn ang="0">
                    <a:pos x="54" y="161"/>
                  </a:cxn>
                  <a:cxn ang="0">
                    <a:pos x="76" y="175"/>
                  </a:cxn>
                  <a:cxn ang="0">
                    <a:pos x="103" y="180"/>
                  </a:cxn>
                  <a:cxn ang="0">
                    <a:pos x="121" y="178"/>
                  </a:cxn>
                  <a:cxn ang="0">
                    <a:pos x="137" y="172"/>
                  </a:cxn>
                  <a:cxn ang="0">
                    <a:pos x="137" y="124"/>
                  </a:cxn>
                  <a:cxn ang="0">
                    <a:pos x="95" y="124"/>
                  </a:cxn>
                  <a:cxn ang="0">
                    <a:pos x="95" y="96"/>
                  </a:cxn>
                  <a:cxn ang="0">
                    <a:pos x="170" y="96"/>
                  </a:cxn>
                  <a:cxn ang="0">
                    <a:pos x="170" y="191"/>
                  </a:cxn>
                  <a:cxn ang="0">
                    <a:pos x="138" y="204"/>
                  </a:cxn>
                </a:cxnLst>
                <a:rect l="0" t="0" r="r" b="b"/>
                <a:pathLst>
                  <a:path w="170" h="209">
                    <a:moveTo>
                      <a:pt x="138" y="204"/>
                    </a:moveTo>
                    <a:cubicBezTo>
                      <a:pt x="126" y="207"/>
                      <a:pt x="113" y="209"/>
                      <a:pt x="100" y="209"/>
                    </a:cubicBezTo>
                    <a:cubicBezTo>
                      <a:pt x="85" y="209"/>
                      <a:pt x="72" y="206"/>
                      <a:pt x="60" y="202"/>
                    </a:cubicBezTo>
                    <a:cubicBezTo>
                      <a:pt x="47" y="197"/>
                      <a:pt x="37" y="190"/>
                      <a:pt x="28" y="182"/>
                    </a:cubicBezTo>
                    <a:cubicBezTo>
                      <a:pt x="19" y="173"/>
                      <a:pt x="12" y="162"/>
                      <a:pt x="7" y="150"/>
                    </a:cubicBezTo>
                    <a:cubicBezTo>
                      <a:pt x="2" y="137"/>
                      <a:pt x="0" y="123"/>
                      <a:pt x="0" y="107"/>
                    </a:cubicBezTo>
                    <a:cubicBezTo>
                      <a:pt x="0" y="97"/>
                      <a:pt x="1" y="87"/>
                      <a:pt x="3" y="77"/>
                    </a:cubicBezTo>
                    <a:cubicBezTo>
                      <a:pt x="6" y="68"/>
                      <a:pt x="9" y="59"/>
                      <a:pt x="14" y="51"/>
                    </a:cubicBezTo>
                    <a:cubicBezTo>
                      <a:pt x="19" y="43"/>
                      <a:pt x="24" y="36"/>
                      <a:pt x="31" y="30"/>
                    </a:cubicBezTo>
                    <a:cubicBezTo>
                      <a:pt x="37" y="23"/>
                      <a:pt x="44" y="18"/>
                      <a:pt x="52" y="14"/>
                    </a:cubicBezTo>
                    <a:cubicBezTo>
                      <a:pt x="60" y="9"/>
                      <a:pt x="69" y="6"/>
                      <a:pt x="78" y="4"/>
                    </a:cubicBezTo>
                    <a:cubicBezTo>
                      <a:pt x="87" y="2"/>
                      <a:pt x="97" y="0"/>
                      <a:pt x="107" y="0"/>
                    </a:cubicBezTo>
                    <a:cubicBezTo>
                      <a:pt x="114" y="0"/>
                      <a:pt x="120" y="1"/>
                      <a:pt x="126" y="1"/>
                    </a:cubicBezTo>
                    <a:cubicBezTo>
                      <a:pt x="132" y="2"/>
                      <a:pt x="137" y="3"/>
                      <a:pt x="142" y="4"/>
                    </a:cubicBezTo>
                    <a:cubicBezTo>
                      <a:pt x="147" y="5"/>
                      <a:pt x="151" y="6"/>
                      <a:pt x="155" y="7"/>
                    </a:cubicBezTo>
                    <a:cubicBezTo>
                      <a:pt x="159" y="8"/>
                      <a:pt x="162" y="9"/>
                      <a:pt x="164" y="11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61" y="43"/>
                      <a:pt x="157" y="41"/>
                      <a:pt x="153" y="39"/>
                    </a:cubicBezTo>
                    <a:cubicBezTo>
                      <a:pt x="149" y="37"/>
                      <a:pt x="144" y="35"/>
                      <a:pt x="139" y="34"/>
                    </a:cubicBezTo>
                    <a:cubicBezTo>
                      <a:pt x="134" y="33"/>
                      <a:pt x="129" y="31"/>
                      <a:pt x="123" y="31"/>
                    </a:cubicBezTo>
                    <a:cubicBezTo>
                      <a:pt x="118" y="30"/>
                      <a:pt x="112" y="29"/>
                      <a:pt x="105" y="29"/>
                    </a:cubicBezTo>
                    <a:cubicBezTo>
                      <a:pt x="96" y="29"/>
                      <a:pt x="87" y="31"/>
                      <a:pt x="78" y="35"/>
                    </a:cubicBezTo>
                    <a:cubicBezTo>
                      <a:pt x="69" y="38"/>
                      <a:pt x="62" y="43"/>
                      <a:pt x="56" y="50"/>
                    </a:cubicBezTo>
                    <a:cubicBezTo>
                      <a:pt x="49" y="56"/>
                      <a:pt x="44" y="64"/>
                      <a:pt x="41" y="73"/>
                    </a:cubicBezTo>
                    <a:cubicBezTo>
                      <a:pt x="37" y="83"/>
                      <a:pt x="35" y="93"/>
                      <a:pt x="35" y="105"/>
                    </a:cubicBezTo>
                    <a:cubicBezTo>
                      <a:pt x="35" y="118"/>
                      <a:pt x="37" y="129"/>
                      <a:pt x="40" y="138"/>
                    </a:cubicBezTo>
                    <a:cubicBezTo>
                      <a:pt x="44" y="148"/>
                      <a:pt x="48" y="155"/>
                      <a:pt x="54" y="161"/>
                    </a:cubicBezTo>
                    <a:cubicBezTo>
                      <a:pt x="60" y="168"/>
                      <a:pt x="68" y="172"/>
                      <a:pt x="76" y="175"/>
                    </a:cubicBezTo>
                    <a:cubicBezTo>
                      <a:pt x="84" y="178"/>
                      <a:pt x="93" y="180"/>
                      <a:pt x="103" y="180"/>
                    </a:cubicBezTo>
                    <a:cubicBezTo>
                      <a:pt x="109" y="180"/>
                      <a:pt x="115" y="179"/>
                      <a:pt x="121" y="178"/>
                    </a:cubicBezTo>
                    <a:cubicBezTo>
                      <a:pt x="127" y="176"/>
                      <a:pt x="132" y="174"/>
                      <a:pt x="137" y="172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95" y="124"/>
                      <a:pt x="95" y="124"/>
                      <a:pt x="95" y="124"/>
                    </a:cubicBezTo>
                    <a:cubicBezTo>
                      <a:pt x="95" y="96"/>
                      <a:pt x="95" y="96"/>
                      <a:pt x="95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191"/>
                      <a:pt x="170" y="191"/>
                      <a:pt x="170" y="191"/>
                    </a:cubicBezTo>
                    <a:cubicBezTo>
                      <a:pt x="161" y="197"/>
                      <a:pt x="150" y="201"/>
                      <a:pt x="138" y="20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8" name="Freeform 23">
                <a:extLst>
                  <a:ext uri="{FF2B5EF4-FFF2-40B4-BE49-F238E27FC236}">
                    <a16:creationId xmlns:a16="http://schemas.microsoft.com/office/drawing/2014/main" id="{7396CE59-FEA4-40D3-9529-F72FF055D7DA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6967037" y="4472348"/>
                <a:ext cx="70760" cy="124551"/>
              </a:xfrm>
              <a:custGeom>
                <a:avLst/>
                <a:gdLst/>
                <a:ahLst/>
                <a:cxnLst>
                  <a:cxn ang="0">
                    <a:pos x="80" y="32"/>
                  </a:cxn>
                  <a:cxn ang="0">
                    <a:pos x="75" y="31"/>
                  </a:cxn>
                  <a:cxn ang="0">
                    <a:pos x="70" y="29"/>
                  </a:cxn>
                  <a:cxn ang="0">
                    <a:pos x="64" y="29"/>
                  </a:cxn>
                  <a:cxn ang="0">
                    <a:pos x="52" y="32"/>
                  </a:cxn>
                  <a:cxn ang="0">
                    <a:pos x="42" y="41"/>
                  </a:cxn>
                  <a:cxn ang="0">
                    <a:pos x="35" y="54"/>
                  </a:cxn>
                  <a:cxn ang="0">
                    <a:pos x="33" y="73"/>
                  </a:cxn>
                  <a:cxn ang="0">
                    <a:pos x="33" y="146"/>
                  </a:cxn>
                  <a:cxn ang="0">
                    <a:pos x="0" y="146"/>
                  </a:cxn>
                  <a:cxn ang="0">
                    <a:pos x="0" y="2"/>
                  </a:cxn>
                  <a:cxn ang="0">
                    <a:pos x="33" y="2"/>
                  </a:cxn>
                  <a:cxn ang="0">
                    <a:pos x="33" y="30"/>
                  </a:cxn>
                  <a:cxn ang="0">
                    <a:pos x="33" y="30"/>
                  </a:cxn>
                  <a:cxn ang="0">
                    <a:pos x="40" y="17"/>
                  </a:cxn>
                  <a:cxn ang="0">
                    <a:pos x="49" y="7"/>
                  </a:cxn>
                  <a:cxn ang="0">
                    <a:pos x="59" y="2"/>
                  </a:cxn>
                  <a:cxn ang="0">
                    <a:pos x="70" y="0"/>
                  </a:cxn>
                  <a:cxn ang="0">
                    <a:pos x="77" y="0"/>
                  </a:cxn>
                  <a:cxn ang="0">
                    <a:pos x="83" y="2"/>
                  </a:cxn>
                  <a:cxn ang="0">
                    <a:pos x="83" y="34"/>
                  </a:cxn>
                  <a:cxn ang="0">
                    <a:pos x="80" y="32"/>
                  </a:cxn>
                </a:cxnLst>
                <a:rect l="0" t="0" r="r" b="b"/>
                <a:pathLst>
                  <a:path w="83" h="146">
                    <a:moveTo>
                      <a:pt x="80" y="32"/>
                    </a:moveTo>
                    <a:cubicBezTo>
                      <a:pt x="78" y="32"/>
                      <a:pt x="77" y="31"/>
                      <a:pt x="75" y="31"/>
                    </a:cubicBezTo>
                    <a:cubicBezTo>
                      <a:pt x="73" y="30"/>
                      <a:pt x="71" y="30"/>
                      <a:pt x="70" y="29"/>
                    </a:cubicBezTo>
                    <a:cubicBezTo>
                      <a:pt x="68" y="29"/>
                      <a:pt x="66" y="29"/>
                      <a:pt x="64" y="29"/>
                    </a:cubicBezTo>
                    <a:cubicBezTo>
                      <a:pt x="60" y="29"/>
                      <a:pt x="56" y="30"/>
                      <a:pt x="52" y="32"/>
                    </a:cubicBezTo>
                    <a:cubicBezTo>
                      <a:pt x="48" y="34"/>
                      <a:pt x="45" y="37"/>
                      <a:pt x="42" y="41"/>
                    </a:cubicBezTo>
                    <a:cubicBezTo>
                      <a:pt x="39" y="44"/>
                      <a:pt x="37" y="49"/>
                      <a:pt x="35" y="54"/>
                    </a:cubicBezTo>
                    <a:cubicBezTo>
                      <a:pt x="34" y="60"/>
                      <a:pt x="33" y="66"/>
                      <a:pt x="33" y="73"/>
                    </a:cubicBezTo>
                    <a:cubicBezTo>
                      <a:pt x="33" y="146"/>
                      <a:pt x="33" y="146"/>
                      <a:pt x="33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5" y="25"/>
                      <a:pt x="37" y="20"/>
                      <a:pt x="40" y="17"/>
                    </a:cubicBezTo>
                    <a:cubicBezTo>
                      <a:pt x="43" y="13"/>
                      <a:pt x="46" y="10"/>
                      <a:pt x="49" y="7"/>
                    </a:cubicBezTo>
                    <a:cubicBezTo>
                      <a:pt x="52" y="5"/>
                      <a:pt x="55" y="3"/>
                      <a:pt x="59" y="2"/>
                    </a:cubicBezTo>
                    <a:cubicBezTo>
                      <a:pt x="63" y="0"/>
                      <a:pt x="66" y="0"/>
                      <a:pt x="70" y="0"/>
                    </a:cubicBezTo>
                    <a:cubicBezTo>
                      <a:pt x="73" y="0"/>
                      <a:pt x="75" y="0"/>
                      <a:pt x="77" y="0"/>
                    </a:cubicBezTo>
                    <a:cubicBezTo>
                      <a:pt x="79" y="1"/>
                      <a:pt x="81" y="1"/>
                      <a:pt x="83" y="2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3"/>
                      <a:pt x="81" y="33"/>
                      <a:pt x="80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9" name="Freeform 24">
                <a:extLst>
                  <a:ext uri="{FF2B5EF4-FFF2-40B4-BE49-F238E27FC236}">
                    <a16:creationId xmlns:a16="http://schemas.microsoft.com/office/drawing/2014/main" id="{96D338F6-BE44-402A-9C67-0B4BD5EAD96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042129" y="4471626"/>
                <a:ext cx="102890" cy="128522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4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70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1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5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2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1" y="25"/>
                      <a:pt x="62" y="25"/>
                    </a:cubicBezTo>
                    <a:cubicBezTo>
                      <a:pt x="53" y="25"/>
                      <a:pt x="45" y="27"/>
                      <a:pt x="36" y="30"/>
                    </a:cubicBezTo>
                    <a:cubicBezTo>
                      <a:pt x="28" y="33"/>
                      <a:pt x="21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7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2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3" y="110"/>
                      <a:pt x="34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70" y="122"/>
                    </a:cubicBezTo>
                    <a:cubicBezTo>
                      <a:pt x="74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0" name="Freeform 25">
                <a:extLst>
                  <a:ext uri="{FF2B5EF4-FFF2-40B4-BE49-F238E27FC236}">
                    <a16:creationId xmlns:a16="http://schemas.microsoft.com/office/drawing/2014/main" id="{A85FD8BD-E61A-4B49-A29E-514512726CB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155489" y="4474153"/>
                <a:ext cx="104695" cy="122746"/>
              </a:xfrm>
              <a:custGeom>
                <a:avLst/>
                <a:gdLst/>
                <a:ahLst/>
                <a:cxnLst>
                  <a:cxn ang="0">
                    <a:pos x="108" y="279"/>
                  </a:cxn>
                  <a:cxn ang="0">
                    <a:pos x="290" y="279"/>
                  </a:cxn>
                  <a:cxn ang="0">
                    <a:pos x="290" y="340"/>
                  </a:cxn>
                  <a:cxn ang="0">
                    <a:pos x="0" y="340"/>
                  </a:cxn>
                  <a:cxn ang="0">
                    <a:pos x="0" y="314"/>
                  </a:cxn>
                  <a:cxn ang="0">
                    <a:pos x="184" y="61"/>
                  </a:cxn>
                  <a:cxn ang="0">
                    <a:pos x="19" y="61"/>
                  </a:cxn>
                  <a:cxn ang="0">
                    <a:pos x="19" y="0"/>
                  </a:cxn>
                  <a:cxn ang="0">
                    <a:pos x="290" y="0"/>
                  </a:cxn>
                  <a:cxn ang="0">
                    <a:pos x="290" y="30"/>
                  </a:cxn>
                  <a:cxn ang="0">
                    <a:pos x="108" y="279"/>
                  </a:cxn>
                </a:cxnLst>
                <a:rect l="0" t="0" r="r" b="b"/>
                <a:pathLst>
                  <a:path w="290" h="340">
                    <a:moveTo>
                      <a:pt x="108" y="279"/>
                    </a:moveTo>
                    <a:lnTo>
                      <a:pt x="290" y="279"/>
                    </a:lnTo>
                    <a:lnTo>
                      <a:pt x="290" y="340"/>
                    </a:lnTo>
                    <a:lnTo>
                      <a:pt x="0" y="340"/>
                    </a:lnTo>
                    <a:lnTo>
                      <a:pt x="0" y="314"/>
                    </a:lnTo>
                    <a:lnTo>
                      <a:pt x="184" y="61"/>
                    </a:lnTo>
                    <a:lnTo>
                      <a:pt x="19" y="61"/>
                    </a:lnTo>
                    <a:lnTo>
                      <a:pt x="19" y="0"/>
                    </a:lnTo>
                    <a:lnTo>
                      <a:pt x="290" y="0"/>
                    </a:lnTo>
                    <a:lnTo>
                      <a:pt x="290" y="30"/>
                    </a:lnTo>
                    <a:lnTo>
                      <a:pt x="108" y="2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1" name="Freeform 26">
                <a:extLst>
                  <a:ext uri="{FF2B5EF4-FFF2-40B4-BE49-F238E27FC236}">
                    <a16:creationId xmlns:a16="http://schemas.microsoft.com/office/drawing/2014/main" id="{4C4E66BA-97C9-4283-B3F5-7C833A5EA8A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275708" y="4414224"/>
                <a:ext cx="33936" cy="18267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9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9" y="12"/>
                  </a:cxn>
                  <a:cxn ang="0">
                    <a:pos x="40" y="20"/>
                  </a:cxn>
                  <a:cxn ang="0">
                    <a:pos x="4" y="214"/>
                  </a:cxn>
                  <a:cxn ang="0">
                    <a:pos x="4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4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40" y="24"/>
                      <a:pt x="39" y="27"/>
                    </a:cubicBezTo>
                    <a:cubicBezTo>
                      <a:pt x="38" y="29"/>
                      <a:pt x="36" y="31"/>
                      <a:pt x="34" y="33"/>
                    </a:cubicBezTo>
                    <a:cubicBezTo>
                      <a:pt x="33" y="34"/>
                      <a:pt x="31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6" y="1"/>
                      <a:pt x="28" y="2"/>
                    </a:cubicBezTo>
                    <a:cubicBezTo>
                      <a:pt x="30" y="3"/>
                      <a:pt x="33" y="4"/>
                      <a:pt x="34" y="6"/>
                    </a:cubicBezTo>
                    <a:cubicBezTo>
                      <a:pt x="36" y="8"/>
                      <a:pt x="38" y="10"/>
                      <a:pt x="39" y="12"/>
                    </a:cubicBezTo>
                    <a:cubicBezTo>
                      <a:pt x="40" y="14"/>
                      <a:pt x="40" y="17"/>
                      <a:pt x="40" y="20"/>
                    </a:cubicBezTo>
                    <a:close/>
                    <a:moveTo>
                      <a:pt x="4" y="214"/>
                    </a:moveTo>
                    <a:cubicBezTo>
                      <a:pt x="4" y="70"/>
                      <a:pt x="4" y="70"/>
                      <a:pt x="4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4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62" name="Freeform 27">
                <a:extLst>
                  <a:ext uri="{FF2B5EF4-FFF2-40B4-BE49-F238E27FC236}">
                    <a16:creationId xmlns:a16="http://schemas.microsoft.com/office/drawing/2014/main" id="{A5C1602A-114B-48E3-ACE2-B10C6A0CD817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7329499" y="4471626"/>
                <a:ext cx="112277" cy="128522"/>
              </a:xfrm>
              <a:custGeom>
                <a:avLst/>
                <a:gdLst/>
                <a:ahLst/>
                <a:cxnLst>
                  <a:cxn ang="0">
                    <a:pos x="34" y="85"/>
                  </a:cxn>
                  <a:cxn ang="0">
                    <a:pos x="46" y="115"/>
                  </a:cxn>
                  <a:cxn ang="0">
                    <a:pos x="77" y="125"/>
                  </a:cxn>
                  <a:cxn ang="0">
                    <a:pos x="100" y="121"/>
                  </a:cxn>
                  <a:cxn ang="0">
                    <a:pos x="120" y="111"/>
                  </a:cxn>
                  <a:cxn ang="0">
                    <a:pos x="120" y="139"/>
                  </a:cxn>
                  <a:cxn ang="0">
                    <a:pos x="112" y="143"/>
                  </a:cxn>
                  <a:cxn ang="0">
                    <a:pos x="101" y="146"/>
                  </a:cxn>
                  <a:cxn ang="0">
                    <a:pos x="86" y="149"/>
                  </a:cxn>
                  <a:cxn ang="0">
                    <a:pos x="69" y="151"/>
                  </a:cxn>
                  <a:cxn ang="0">
                    <a:pos x="40" y="146"/>
                  </a:cxn>
                  <a:cxn ang="0">
                    <a:pos x="19" y="132"/>
                  </a:cxn>
                  <a:cxn ang="0">
                    <a:pos x="5" y="108"/>
                  </a:cxn>
                  <a:cxn ang="0">
                    <a:pos x="0" y="77"/>
                  </a:cxn>
                  <a:cxn ang="0">
                    <a:pos x="7" y="42"/>
                  </a:cxn>
                  <a:cxn ang="0">
                    <a:pos x="22" y="18"/>
                  </a:cxn>
                  <a:cxn ang="0">
                    <a:pos x="44" y="4"/>
                  </a:cxn>
                  <a:cxn ang="0">
                    <a:pos x="69" y="0"/>
                  </a:cxn>
                  <a:cxn ang="0">
                    <a:pos x="96" y="5"/>
                  </a:cxn>
                  <a:cxn ang="0">
                    <a:pos x="116" y="19"/>
                  </a:cxn>
                  <a:cxn ang="0">
                    <a:pos x="128" y="41"/>
                  </a:cxn>
                  <a:cxn ang="0">
                    <a:pos x="132" y="69"/>
                  </a:cxn>
                  <a:cxn ang="0">
                    <a:pos x="132" y="85"/>
                  </a:cxn>
                  <a:cxn ang="0">
                    <a:pos x="34" y="85"/>
                  </a:cxn>
                  <a:cxn ang="0">
                    <a:pos x="98" y="46"/>
                  </a:cxn>
                  <a:cxn ang="0">
                    <a:pos x="92" y="35"/>
                  </a:cxn>
                  <a:cxn ang="0">
                    <a:pos x="83" y="28"/>
                  </a:cxn>
                  <a:cxn ang="0">
                    <a:pos x="69" y="25"/>
                  </a:cxn>
                  <a:cxn ang="0">
                    <a:pos x="56" y="28"/>
                  </a:cxn>
                  <a:cxn ang="0">
                    <a:pos x="46" y="35"/>
                  </a:cxn>
                  <a:cxn ang="0">
                    <a:pos x="38" y="46"/>
                  </a:cxn>
                  <a:cxn ang="0">
                    <a:pos x="34" y="60"/>
                  </a:cxn>
                  <a:cxn ang="0">
                    <a:pos x="99" y="60"/>
                  </a:cxn>
                  <a:cxn ang="0">
                    <a:pos x="98" y="46"/>
                  </a:cxn>
                </a:cxnLst>
                <a:rect l="0" t="0" r="r" b="b"/>
                <a:pathLst>
                  <a:path w="132" h="151">
                    <a:moveTo>
                      <a:pt x="34" y="85"/>
                    </a:moveTo>
                    <a:cubicBezTo>
                      <a:pt x="34" y="98"/>
                      <a:pt x="38" y="108"/>
                      <a:pt x="46" y="115"/>
                    </a:cubicBezTo>
                    <a:cubicBezTo>
                      <a:pt x="53" y="122"/>
                      <a:pt x="63" y="125"/>
                      <a:pt x="77" y="125"/>
                    </a:cubicBezTo>
                    <a:cubicBezTo>
                      <a:pt x="85" y="125"/>
                      <a:pt x="93" y="124"/>
                      <a:pt x="100" y="121"/>
                    </a:cubicBezTo>
                    <a:cubicBezTo>
                      <a:pt x="108" y="119"/>
                      <a:pt x="115" y="115"/>
                      <a:pt x="120" y="111"/>
                    </a:cubicBezTo>
                    <a:cubicBezTo>
                      <a:pt x="120" y="139"/>
                      <a:pt x="120" y="139"/>
                      <a:pt x="120" y="139"/>
                    </a:cubicBezTo>
                    <a:cubicBezTo>
                      <a:pt x="118" y="140"/>
                      <a:pt x="116" y="141"/>
                      <a:pt x="112" y="143"/>
                    </a:cubicBezTo>
                    <a:cubicBezTo>
                      <a:pt x="109" y="144"/>
                      <a:pt x="106" y="145"/>
                      <a:pt x="101" y="146"/>
                    </a:cubicBezTo>
                    <a:cubicBezTo>
                      <a:pt x="97" y="148"/>
                      <a:pt x="92" y="149"/>
                      <a:pt x="86" y="149"/>
                    </a:cubicBezTo>
                    <a:cubicBezTo>
                      <a:pt x="81" y="150"/>
                      <a:pt x="75" y="151"/>
                      <a:pt x="69" y="151"/>
                    </a:cubicBezTo>
                    <a:cubicBezTo>
                      <a:pt x="58" y="151"/>
                      <a:pt x="49" y="149"/>
                      <a:pt x="40" y="146"/>
                    </a:cubicBezTo>
                    <a:cubicBezTo>
                      <a:pt x="32" y="143"/>
                      <a:pt x="25" y="138"/>
                      <a:pt x="19" y="132"/>
                    </a:cubicBezTo>
                    <a:cubicBezTo>
                      <a:pt x="13" y="125"/>
                      <a:pt x="8" y="118"/>
                      <a:pt x="5" y="108"/>
                    </a:cubicBezTo>
                    <a:cubicBezTo>
                      <a:pt x="2" y="99"/>
                      <a:pt x="0" y="89"/>
                      <a:pt x="0" y="77"/>
                    </a:cubicBezTo>
                    <a:cubicBezTo>
                      <a:pt x="0" y="63"/>
                      <a:pt x="2" y="52"/>
                      <a:pt x="7" y="42"/>
                    </a:cubicBezTo>
                    <a:cubicBezTo>
                      <a:pt x="11" y="33"/>
                      <a:pt x="16" y="25"/>
                      <a:pt x="22" y="18"/>
                    </a:cubicBezTo>
                    <a:cubicBezTo>
                      <a:pt x="29" y="12"/>
                      <a:pt x="36" y="7"/>
                      <a:pt x="44" y="4"/>
                    </a:cubicBezTo>
                    <a:cubicBezTo>
                      <a:pt x="53" y="1"/>
                      <a:pt x="61" y="0"/>
                      <a:pt x="69" y="0"/>
                    </a:cubicBezTo>
                    <a:cubicBezTo>
                      <a:pt x="79" y="0"/>
                      <a:pt x="88" y="2"/>
                      <a:pt x="96" y="5"/>
                    </a:cubicBezTo>
                    <a:cubicBezTo>
                      <a:pt x="104" y="8"/>
                      <a:pt x="111" y="13"/>
                      <a:pt x="116" y="19"/>
                    </a:cubicBezTo>
                    <a:cubicBezTo>
                      <a:pt x="121" y="25"/>
                      <a:pt x="125" y="32"/>
                      <a:pt x="128" y="41"/>
                    </a:cubicBezTo>
                    <a:cubicBezTo>
                      <a:pt x="130" y="49"/>
                      <a:pt x="132" y="59"/>
                      <a:pt x="132" y="69"/>
                    </a:cubicBezTo>
                    <a:cubicBezTo>
                      <a:pt x="132" y="85"/>
                      <a:pt x="132" y="85"/>
                      <a:pt x="132" y="85"/>
                    </a:cubicBezTo>
                    <a:lnTo>
                      <a:pt x="34" y="85"/>
                    </a:lnTo>
                    <a:close/>
                    <a:moveTo>
                      <a:pt x="98" y="46"/>
                    </a:moveTo>
                    <a:cubicBezTo>
                      <a:pt x="96" y="42"/>
                      <a:pt x="95" y="38"/>
                      <a:pt x="92" y="35"/>
                    </a:cubicBezTo>
                    <a:cubicBezTo>
                      <a:pt x="90" y="32"/>
                      <a:pt x="87" y="30"/>
                      <a:pt x="83" y="28"/>
                    </a:cubicBezTo>
                    <a:cubicBezTo>
                      <a:pt x="79" y="26"/>
                      <a:pt x="74" y="25"/>
                      <a:pt x="69" y="25"/>
                    </a:cubicBezTo>
                    <a:cubicBezTo>
                      <a:pt x="64" y="25"/>
                      <a:pt x="60" y="26"/>
                      <a:pt x="56" y="28"/>
                    </a:cubicBezTo>
                    <a:cubicBezTo>
                      <a:pt x="52" y="29"/>
                      <a:pt x="49" y="32"/>
                      <a:pt x="46" y="35"/>
                    </a:cubicBezTo>
                    <a:cubicBezTo>
                      <a:pt x="43" y="38"/>
                      <a:pt x="40" y="42"/>
                      <a:pt x="38" y="46"/>
                    </a:cubicBezTo>
                    <a:cubicBezTo>
                      <a:pt x="36" y="50"/>
                      <a:pt x="35" y="55"/>
                      <a:pt x="34" y="60"/>
                    </a:cubicBezTo>
                    <a:cubicBezTo>
                      <a:pt x="99" y="60"/>
                      <a:pt x="99" y="60"/>
                      <a:pt x="99" y="60"/>
                    </a:cubicBezTo>
                    <a:cubicBezTo>
                      <a:pt x="99" y="55"/>
                      <a:pt x="99" y="51"/>
                      <a:pt x="98" y="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61FEC0-BBDE-4E49-B430-A78C579E7D6E}"/>
                </a:ext>
              </a:extLst>
            </p:cNvPr>
            <p:cNvGrpSpPr/>
            <p:nvPr/>
          </p:nvGrpSpPr>
          <p:grpSpPr bwMode="black">
            <a:xfrm>
              <a:off x="7016406" y="5169907"/>
              <a:ext cx="715841" cy="287569"/>
              <a:chOff x="7844547" y="4357855"/>
              <a:chExt cx="718565" cy="298667"/>
            </a:xfrm>
            <a:grpFill/>
            <a:effectLst/>
          </p:grpSpPr>
          <p:sp>
            <p:nvSpPr>
              <p:cNvPr id="53" name="Freeform 18">
                <a:extLst>
                  <a:ext uri="{FF2B5EF4-FFF2-40B4-BE49-F238E27FC236}">
                    <a16:creationId xmlns:a16="http://schemas.microsoft.com/office/drawing/2014/main" id="{13AA54CC-0B94-40AA-9983-E5DDCC3C55AF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8301916" y="4357855"/>
                <a:ext cx="261196" cy="298667"/>
              </a:xfrm>
              <a:custGeom>
                <a:avLst/>
                <a:gdLst/>
                <a:ahLst/>
                <a:cxnLst>
                  <a:cxn ang="0">
                    <a:pos x="469" y="441"/>
                  </a:cxn>
                  <a:cxn ang="0">
                    <a:pos x="419" y="441"/>
                  </a:cxn>
                  <a:cxn ang="0">
                    <a:pos x="394" y="98"/>
                  </a:cxn>
                  <a:cxn ang="0">
                    <a:pos x="246" y="134"/>
                  </a:cxn>
                  <a:cxn ang="0">
                    <a:pos x="362" y="178"/>
                  </a:cxn>
                  <a:cxn ang="0">
                    <a:pos x="294" y="507"/>
                  </a:cxn>
                  <a:cxn ang="0">
                    <a:pos x="51" y="572"/>
                  </a:cxn>
                  <a:cxn ang="0">
                    <a:pos x="1" y="572"/>
                  </a:cxn>
                  <a:cxn ang="0">
                    <a:pos x="252" y="478"/>
                  </a:cxn>
                  <a:cxn ang="0">
                    <a:pos x="339" y="386"/>
                  </a:cxn>
                  <a:cxn ang="0">
                    <a:pos x="260" y="186"/>
                  </a:cxn>
                  <a:cxn ang="0">
                    <a:pos x="212" y="441"/>
                  </a:cxn>
                  <a:cxn ang="0">
                    <a:pos x="164" y="441"/>
                  </a:cxn>
                  <a:cxn ang="0">
                    <a:pos x="114" y="184"/>
                  </a:cxn>
                  <a:cxn ang="0">
                    <a:pos x="78" y="441"/>
                  </a:cxn>
                  <a:cxn ang="0">
                    <a:pos x="28" y="441"/>
                  </a:cxn>
                  <a:cxn ang="0">
                    <a:pos x="89" y="149"/>
                  </a:cxn>
                  <a:cxn ang="0">
                    <a:pos x="154" y="149"/>
                  </a:cxn>
                  <a:cxn ang="0">
                    <a:pos x="195" y="184"/>
                  </a:cxn>
                  <a:cxn ang="0">
                    <a:pos x="195" y="180"/>
                  </a:cxn>
                  <a:cxn ang="0">
                    <a:pos x="210" y="165"/>
                  </a:cxn>
                  <a:cxn ang="0">
                    <a:pos x="385" y="40"/>
                  </a:cxn>
                  <a:cxn ang="0">
                    <a:pos x="469" y="441"/>
                  </a:cxn>
                </a:cxnLst>
                <a:rect l="0" t="0" r="r" b="b"/>
                <a:pathLst>
                  <a:path w="501" h="572">
                    <a:moveTo>
                      <a:pt x="469" y="441"/>
                    </a:moveTo>
                    <a:cubicBezTo>
                      <a:pt x="453" y="441"/>
                      <a:pt x="436" y="441"/>
                      <a:pt x="419" y="441"/>
                    </a:cubicBezTo>
                    <a:cubicBezTo>
                      <a:pt x="421" y="345"/>
                      <a:pt x="436" y="150"/>
                      <a:pt x="394" y="98"/>
                    </a:cubicBezTo>
                    <a:cubicBezTo>
                      <a:pt x="362" y="56"/>
                      <a:pt x="225" y="53"/>
                      <a:pt x="246" y="134"/>
                    </a:cubicBezTo>
                    <a:cubicBezTo>
                      <a:pt x="285" y="158"/>
                      <a:pt x="332" y="139"/>
                      <a:pt x="362" y="178"/>
                    </a:cubicBezTo>
                    <a:cubicBezTo>
                      <a:pt x="436" y="278"/>
                      <a:pt x="383" y="468"/>
                      <a:pt x="294" y="507"/>
                    </a:cubicBezTo>
                    <a:cubicBezTo>
                      <a:pt x="229" y="535"/>
                      <a:pt x="52" y="488"/>
                      <a:pt x="51" y="572"/>
                    </a:cubicBezTo>
                    <a:cubicBezTo>
                      <a:pt x="34" y="572"/>
                      <a:pt x="17" y="572"/>
                      <a:pt x="1" y="572"/>
                    </a:cubicBezTo>
                    <a:cubicBezTo>
                      <a:pt x="2" y="437"/>
                      <a:pt x="141" y="502"/>
                      <a:pt x="252" y="478"/>
                    </a:cubicBezTo>
                    <a:cubicBezTo>
                      <a:pt x="301" y="467"/>
                      <a:pt x="326" y="432"/>
                      <a:pt x="339" y="386"/>
                    </a:cubicBezTo>
                    <a:cubicBezTo>
                      <a:pt x="359" y="310"/>
                      <a:pt x="354" y="161"/>
                      <a:pt x="260" y="186"/>
                    </a:cubicBezTo>
                    <a:cubicBezTo>
                      <a:pt x="188" y="205"/>
                      <a:pt x="210" y="352"/>
                      <a:pt x="212" y="441"/>
                    </a:cubicBezTo>
                    <a:cubicBezTo>
                      <a:pt x="196" y="441"/>
                      <a:pt x="180" y="441"/>
                      <a:pt x="164" y="441"/>
                    </a:cubicBezTo>
                    <a:cubicBezTo>
                      <a:pt x="165" y="373"/>
                      <a:pt x="187" y="171"/>
                      <a:pt x="114" y="184"/>
                    </a:cubicBezTo>
                    <a:cubicBezTo>
                      <a:pt x="58" y="194"/>
                      <a:pt x="76" y="370"/>
                      <a:pt x="78" y="441"/>
                    </a:cubicBezTo>
                    <a:cubicBezTo>
                      <a:pt x="61" y="441"/>
                      <a:pt x="44" y="441"/>
                      <a:pt x="28" y="441"/>
                    </a:cubicBezTo>
                    <a:cubicBezTo>
                      <a:pt x="26" y="325"/>
                      <a:pt x="0" y="181"/>
                      <a:pt x="89" y="149"/>
                    </a:cubicBezTo>
                    <a:cubicBezTo>
                      <a:pt x="107" y="143"/>
                      <a:pt x="136" y="142"/>
                      <a:pt x="154" y="149"/>
                    </a:cubicBezTo>
                    <a:cubicBezTo>
                      <a:pt x="172" y="157"/>
                      <a:pt x="181" y="173"/>
                      <a:pt x="195" y="184"/>
                    </a:cubicBezTo>
                    <a:cubicBezTo>
                      <a:pt x="195" y="183"/>
                      <a:pt x="195" y="181"/>
                      <a:pt x="195" y="180"/>
                    </a:cubicBezTo>
                    <a:cubicBezTo>
                      <a:pt x="200" y="175"/>
                      <a:pt x="205" y="170"/>
                      <a:pt x="210" y="165"/>
                    </a:cubicBezTo>
                    <a:cubicBezTo>
                      <a:pt x="138" y="64"/>
                      <a:pt x="291" y="0"/>
                      <a:pt x="385" y="40"/>
                    </a:cubicBezTo>
                    <a:cubicBezTo>
                      <a:pt x="501" y="90"/>
                      <a:pt x="471" y="279"/>
                      <a:pt x="469" y="4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F53D6AE-0470-4DB3-B35E-5369633A8CF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7844547" y="4433018"/>
                <a:ext cx="175674" cy="22350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58" y="0"/>
                  </a:cxn>
                  <a:cxn ang="0">
                    <a:pos x="258" y="40"/>
                  </a:cxn>
                  <a:cxn ang="0">
                    <a:pos x="192" y="40"/>
                  </a:cxn>
                  <a:cxn ang="0">
                    <a:pos x="192" y="119"/>
                  </a:cxn>
                  <a:cxn ang="0">
                    <a:pos x="302" y="286"/>
                  </a:cxn>
                  <a:cxn ang="0">
                    <a:pos x="198" y="376"/>
                  </a:cxn>
                  <a:cxn ang="0">
                    <a:pos x="50" y="428"/>
                  </a:cxn>
                  <a:cxn ang="0">
                    <a:pos x="0" y="428"/>
                  </a:cxn>
                  <a:cxn ang="0">
                    <a:pos x="246" y="301"/>
                  </a:cxn>
                  <a:cxn ang="0">
                    <a:pos x="221" y="148"/>
                  </a:cxn>
                  <a:cxn ang="0">
                    <a:pos x="215" y="149"/>
                  </a:cxn>
                  <a:cxn ang="0">
                    <a:pos x="192" y="297"/>
                  </a:cxn>
                  <a:cxn ang="0">
                    <a:pos x="142" y="297"/>
                  </a:cxn>
                  <a:cxn ang="0">
                    <a:pos x="142" y="40"/>
                  </a:cxn>
                  <a:cxn ang="0">
                    <a:pos x="77" y="40"/>
                  </a:cxn>
                  <a:cxn ang="0">
                    <a:pos x="77" y="297"/>
                  </a:cxn>
                  <a:cxn ang="0">
                    <a:pos x="27" y="297"/>
                  </a:cxn>
                  <a:cxn ang="0">
                    <a:pos x="27" y="0"/>
                  </a:cxn>
                </a:cxnLst>
                <a:rect l="0" t="0" r="r" b="b"/>
                <a:pathLst>
                  <a:path w="337" h="428">
                    <a:moveTo>
                      <a:pt x="27" y="0"/>
                    </a:moveTo>
                    <a:cubicBezTo>
                      <a:pt x="104" y="0"/>
                      <a:pt x="181" y="0"/>
                      <a:pt x="258" y="0"/>
                    </a:cubicBezTo>
                    <a:cubicBezTo>
                      <a:pt x="258" y="13"/>
                      <a:pt x="258" y="27"/>
                      <a:pt x="258" y="40"/>
                    </a:cubicBezTo>
                    <a:cubicBezTo>
                      <a:pt x="236" y="40"/>
                      <a:pt x="214" y="40"/>
                      <a:pt x="192" y="40"/>
                    </a:cubicBezTo>
                    <a:cubicBezTo>
                      <a:pt x="192" y="66"/>
                      <a:pt x="192" y="92"/>
                      <a:pt x="192" y="119"/>
                    </a:cubicBezTo>
                    <a:cubicBezTo>
                      <a:pt x="291" y="58"/>
                      <a:pt x="337" y="200"/>
                      <a:pt x="302" y="286"/>
                    </a:cubicBezTo>
                    <a:cubicBezTo>
                      <a:pt x="284" y="329"/>
                      <a:pt x="250" y="366"/>
                      <a:pt x="198" y="376"/>
                    </a:cubicBezTo>
                    <a:cubicBezTo>
                      <a:pt x="135" y="389"/>
                      <a:pt x="51" y="352"/>
                      <a:pt x="50" y="428"/>
                    </a:cubicBezTo>
                    <a:cubicBezTo>
                      <a:pt x="34" y="428"/>
                      <a:pt x="17" y="428"/>
                      <a:pt x="0" y="428"/>
                    </a:cubicBezTo>
                    <a:cubicBezTo>
                      <a:pt x="3" y="267"/>
                      <a:pt x="192" y="389"/>
                      <a:pt x="246" y="301"/>
                    </a:cubicBezTo>
                    <a:cubicBezTo>
                      <a:pt x="269" y="265"/>
                      <a:pt x="281" y="151"/>
                      <a:pt x="221" y="148"/>
                    </a:cubicBezTo>
                    <a:cubicBezTo>
                      <a:pt x="219" y="148"/>
                      <a:pt x="217" y="149"/>
                      <a:pt x="215" y="149"/>
                    </a:cubicBezTo>
                    <a:cubicBezTo>
                      <a:pt x="183" y="173"/>
                      <a:pt x="191" y="242"/>
                      <a:pt x="192" y="297"/>
                    </a:cubicBezTo>
                    <a:cubicBezTo>
                      <a:pt x="176" y="297"/>
                      <a:pt x="159" y="297"/>
                      <a:pt x="142" y="297"/>
                    </a:cubicBezTo>
                    <a:cubicBezTo>
                      <a:pt x="142" y="212"/>
                      <a:pt x="142" y="126"/>
                      <a:pt x="142" y="40"/>
                    </a:cubicBezTo>
                    <a:cubicBezTo>
                      <a:pt x="121" y="40"/>
                      <a:pt x="99" y="40"/>
                      <a:pt x="77" y="40"/>
                    </a:cubicBezTo>
                    <a:cubicBezTo>
                      <a:pt x="77" y="126"/>
                      <a:pt x="77" y="212"/>
                      <a:pt x="77" y="297"/>
                    </a:cubicBezTo>
                    <a:cubicBezTo>
                      <a:pt x="61" y="297"/>
                      <a:pt x="44" y="297"/>
                      <a:pt x="27" y="297"/>
                    </a:cubicBezTo>
                    <a:cubicBezTo>
                      <a:pt x="27" y="198"/>
                      <a:pt x="27" y="99"/>
                      <a:pt x="2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51406556-A586-458A-8B11-1D31101638FF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021323" y="4423760"/>
                <a:ext cx="275744" cy="178980"/>
              </a:xfrm>
              <a:custGeom>
                <a:avLst/>
                <a:gdLst/>
                <a:ahLst/>
                <a:cxnLst>
                  <a:cxn ang="0">
                    <a:pos x="529" y="18"/>
                  </a:cxn>
                  <a:cxn ang="0">
                    <a:pos x="529" y="58"/>
                  </a:cxn>
                  <a:cxn ang="0">
                    <a:pos x="475" y="58"/>
                  </a:cxn>
                  <a:cxn ang="0">
                    <a:pos x="475" y="315"/>
                  </a:cxn>
                  <a:cxn ang="0">
                    <a:pos x="425" y="315"/>
                  </a:cxn>
                  <a:cxn ang="0">
                    <a:pos x="425" y="58"/>
                  </a:cxn>
                  <a:cxn ang="0">
                    <a:pos x="335" y="77"/>
                  </a:cxn>
                  <a:cxn ang="0">
                    <a:pos x="377" y="166"/>
                  </a:cxn>
                  <a:cxn ang="0">
                    <a:pos x="283" y="315"/>
                  </a:cxn>
                  <a:cxn ang="0">
                    <a:pos x="232" y="127"/>
                  </a:cxn>
                  <a:cxn ang="0">
                    <a:pos x="264" y="75"/>
                  </a:cxn>
                  <a:cxn ang="0">
                    <a:pos x="78" y="141"/>
                  </a:cxn>
                  <a:cxn ang="0">
                    <a:pos x="86" y="315"/>
                  </a:cxn>
                  <a:cxn ang="0">
                    <a:pos x="47" y="91"/>
                  </a:cxn>
                  <a:cxn ang="0">
                    <a:pos x="237" y="22"/>
                  </a:cxn>
                  <a:cxn ang="0">
                    <a:pos x="303" y="46"/>
                  </a:cxn>
                  <a:cxn ang="0">
                    <a:pos x="529" y="18"/>
                  </a:cxn>
                  <a:cxn ang="0">
                    <a:pos x="297" y="108"/>
                  </a:cxn>
                  <a:cxn ang="0">
                    <a:pos x="297" y="275"/>
                  </a:cxn>
                  <a:cxn ang="0">
                    <a:pos x="297" y="108"/>
                  </a:cxn>
                  <a:cxn ang="0">
                    <a:pos x="91" y="175"/>
                  </a:cxn>
                  <a:cxn ang="0">
                    <a:pos x="76" y="187"/>
                  </a:cxn>
                  <a:cxn ang="0">
                    <a:pos x="91" y="273"/>
                  </a:cxn>
                  <a:cxn ang="0">
                    <a:pos x="111" y="181"/>
                  </a:cxn>
                  <a:cxn ang="0">
                    <a:pos x="91" y="175"/>
                  </a:cxn>
                </a:cxnLst>
                <a:rect l="0" t="0" r="r" b="b"/>
                <a:pathLst>
                  <a:path w="529" h="343">
                    <a:moveTo>
                      <a:pt x="529" y="18"/>
                    </a:moveTo>
                    <a:cubicBezTo>
                      <a:pt x="529" y="31"/>
                      <a:pt x="529" y="45"/>
                      <a:pt x="529" y="58"/>
                    </a:cubicBezTo>
                    <a:cubicBezTo>
                      <a:pt x="511" y="58"/>
                      <a:pt x="493" y="58"/>
                      <a:pt x="475" y="58"/>
                    </a:cubicBezTo>
                    <a:cubicBezTo>
                      <a:pt x="475" y="144"/>
                      <a:pt x="475" y="230"/>
                      <a:pt x="475" y="315"/>
                    </a:cubicBezTo>
                    <a:cubicBezTo>
                      <a:pt x="459" y="315"/>
                      <a:pt x="442" y="315"/>
                      <a:pt x="425" y="315"/>
                    </a:cubicBezTo>
                    <a:cubicBezTo>
                      <a:pt x="425" y="230"/>
                      <a:pt x="425" y="144"/>
                      <a:pt x="425" y="58"/>
                    </a:cubicBezTo>
                    <a:cubicBezTo>
                      <a:pt x="393" y="58"/>
                      <a:pt x="354" y="62"/>
                      <a:pt x="335" y="77"/>
                    </a:cubicBezTo>
                    <a:cubicBezTo>
                      <a:pt x="354" y="103"/>
                      <a:pt x="370" y="129"/>
                      <a:pt x="377" y="166"/>
                    </a:cubicBezTo>
                    <a:cubicBezTo>
                      <a:pt x="391" y="232"/>
                      <a:pt x="359" y="334"/>
                      <a:pt x="283" y="315"/>
                    </a:cubicBezTo>
                    <a:cubicBezTo>
                      <a:pt x="218" y="299"/>
                      <a:pt x="204" y="196"/>
                      <a:pt x="232" y="127"/>
                    </a:cubicBezTo>
                    <a:cubicBezTo>
                      <a:pt x="242" y="110"/>
                      <a:pt x="253" y="93"/>
                      <a:pt x="264" y="75"/>
                    </a:cubicBezTo>
                    <a:cubicBezTo>
                      <a:pt x="187" y="49"/>
                      <a:pt x="96" y="58"/>
                      <a:pt x="78" y="141"/>
                    </a:cubicBezTo>
                    <a:cubicBezTo>
                      <a:pt x="203" y="95"/>
                      <a:pt x="212" y="343"/>
                      <a:pt x="86" y="315"/>
                    </a:cubicBezTo>
                    <a:cubicBezTo>
                      <a:pt x="0" y="296"/>
                      <a:pt x="7" y="154"/>
                      <a:pt x="47" y="91"/>
                    </a:cubicBezTo>
                    <a:cubicBezTo>
                      <a:pt x="78" y="43"/>
                      <a:pt x="152" y="0"/>
                      <a:pt x="237" y="22"/>
                    </a:cubicBezTo>
                    <a:cubicBezTo>
                      <a:pt x="259" y="30"/>
                      <a:pt x="281" y="38"/>
                      <a:pt x="303" y="46"/>
                    </a:cubicBezTo>
                    <a:cubicBezTo>
                      <a:pt x="349" y="10"/>
                      <a:pt x="447" y="17"/>
                      <a:pt x="529" y="18"/>
                    </a:cubicBezTo>
                    <a:close/>
                    <a:moveTo>
                      <a:pt x="297" y="108"/>
                    </a:moveTo>
                    <a:cubicBezTo>
                      <a:pt x="273" y="141"/>
                      <a:pt x="245" y="248"/>
                      <a:pt x="297" y="275"/>
                    </a:cubicBezTo>
                    <a:cubicBezTo>
                      <a:pt x="349" y="264"/>
                      <a:pt x="332" y="126"/>
                      <a:pt x="297" y="108"/>
                    </a:cubicBezTo>
                    <a:close/>
                    <a:moveTo>
                      <a:pt x="91" y="175"/>
                    </a:moveTo>
                    <a:cubicBezTo>
                      <a:pt x="85" y="179"/>
                      <a:pt x="80" y="180"/>
                      <a:pt x="76" y="187"/>
                    </a:cubicBezTo>
                    <a:cubicBezTo>
                      <a:pt x="55" y="208"/>
                      <a:pt x="73" y="265"/>
                      <a:pt x="91" y="273"/>
                    </a:cubicBezTo>
                    <a:cubicBezTo>
                      <a:pt x="132" y="284"/>
                      <a:pt x="139" y="196"/>
                      <a:pt x="111" y="181"/>
                    </a:cubicBezTo>
                    <a:cubicBezTo>
                      <a:pt x="105" y="176"/>
                      <a:pt x="102" y="175"/>
                      <a:pt x="91" y="1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4B0932E-14AC-469E-A4CA-3ED43DEFEBB3}"/>
                  </a:ext>
                </a:extLst>
              </p:cNvPr>
              <p:cNvSpPr>
                <a:spLocks noChangeAspect="1"/>
              </p:cNvSpPr>
              <p:nvPr/>
            </p:nvSpPr>
            <p:spPr bwMode="black">
              <a:xfrm>
                <a:off x="8159966" y="4376370"/>
                <a:ext cx="41897" cy="418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D12AED2-68B7-4D9A-AF3B-0062E94E26ED}"/>
                </a:ext>
              </a:extLst>
            </p:cNvPr>
            <p:cNvGrpSpPr/>
            <p:nvPr/>
          </p:nvGrpSpPr>
          <p:grpSpPr bwMode="black">
            <a:xfrm>
              <a:off x="9381630" y="4215348"/>
              <a:ext cx="448171" cy="177423"/>
              <a:chOff x="4491504" y="4454449"/>
              <a:chExt cx="449878" cy="184270"/>
            </a:xfrm>
            <a:grpFill/>
            <a:effectLst/>
          </p:grpSpPr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092E4213-E1E7-41DA-A078-BFE1E38A8751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491504" y="4464526"/>
                <a:ext cx="127765" cy="170954"/>
              </a:xfrm>
              <a:custGeom>
                <a:avLst/>
                <a:gdLst/>
                <a:ahLst/>
                <a:cxnLst>
                  <a:cxn ang="0">
                    <a:pos x="218" y="69"/>
                  </a:cxn>
                  <a:cxn ang="0">
                    <a:pos x="218" y="475"/>
                  </a:cxn>
                  <a:cxn ang="0">
                    <a:pos x="137" y="475"/>
                  </a:cxn>
                  <a:cxn ang="0">
                    <a:pos x="137" y="69"/>
                  </a:cxn>
                  <a:cxn ang="0">
                    <a:pos x="0" y="69"/>
                  </a:cxn>
                  <a:cxn ang="0">
                    <a:pos x="0" y="0"/>
                  </a:cxn>
                  <a:cxn ang="0">
                    <a:pos x="355" y="0"/>
                  </a:cxn>
                  <a:cxn ang="0">
                    <a:pos x="355" y="69"/>
                  </a:cxn>
                  <a:cxn ang="0">
                    <a:pos x="218" y="69"/>
                  </a:cxn>
                </a:cxnLst>
                <a:rect l="0" t="0" r="r" b="b"/>
                <a:pathLst>
                  <a:path w="355" h="475">
                    <a:moveTo>
                      <a:pt x="218" y="69"/>
                    </a:moveTo>
                    <a:lnTo>
                      <a:pt x="218" y="475"/>
                    </a:lnTo>
                    <a:lnTo>
                      <a:pt x="137" y="475"/>
                    </a:lnTo>
                    <a:lnTo>
                      <a:pt x="137" y="69"/>
                    </a:lnTo>
                    <a:lnTo>
                      <a:pt x="0" y="69"/>
                    </a:lnTo>
                    <a:lnTo>
                      <a:pt x="0" y="0"/>
                    </a:lnTo>
                    <a:lnTo>
                      <a:pt x="355" y="0"/>
                    </a:lnTo>
                    <a:lnTo>
                      <a:pt x="355" y="69"/>
                    </a:lnTo>
                    <a:lnTo>
                      <a:pt x="218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3C648A65-E0A1-4E85-BE18-656CD09CC5F8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4590117" y="4510594"/>
                <a:ext cx="102932" cy="128125"/>
              </a:xfrm>
              <a:custGeom>
                <a:avLst/>
                <a:gdLst/>
                <a:ahLst/>
                <a:cxnLst>
                  <a:cxn ang="0">
                    <a:pos x="89" y="147"/>
                  </a:cxn>
                  <a:cxn ang="0">
                    <a:pos x="89" y="127"/>
                  </a:cxn>
                  <a:cxn ang="0">
                    <a:pos x="88" y="127"/>
                  </a:cxn>
                  <a:cxn ang="0">
                    <a:pos x="70" y="145"/>
                  </a:cxn>
                  <a:cxn ang="0">
                    <a:pos x="46" y="151"/>
                  </a:cxn>
                  <a:cxn ang="0">
                    <a:pos x="26" y="148"/>
                  </a:cxn>
                  <a:cxn ang="0">
                    <a:pos x="12" y="139"/>
                  </a:cxn>
                  <a:cxn ang="0">
                    <a:pos x="3" y="125"/>
                  </a:cxn>
                  <a:cxn ang="0">
                    <a:pos x="0" y="108"/>
                  </a:cxn>
                  <a:cxn ang="0">
                    <a:pos x="3" y="91"/>
                  </a:cxn>
                  <a:cxn ang="0">
                    <a:pos x="11" y="76"/>
                  </a:cxn>
                  <a:cxn ang="0">
                    <a:pos x="26" y="66"/>
                  </a:cxn>
                  <a:cxn ang="0">
                    <a:pos x="47" y="60"/>
                  </a:cxn>
                  <a:cxn ang="0">
                    <a:pos x="89" y="55"/>
                  </a:cxn>
                  <a:cxn ang="0">
                    <a:pos x="82" y="32"/>
                  </a:cxn>
                  <a:cxn ang="0">
                    <a:pos x="62" y="25"/>
                  </a:cxn>
                  <a:cxn ang="0">
                    <a:pos x="36" y="30"/>
                  </a:cxn>
                  <a:cxn ang="0">
                    <a:pos x="14" y="41"/>
                  </a:cxn>
                  <a:cxn ang="0">
                    <a:pos x="14" y="13"/>
                  </a:cxn>
                  <a:cxn ang="0">
                    <a:pos x="23" y="8"/>
                  </a:cxn>
                  <a:cxn ang="0">
                    <a:pos x="35" y="4"/>
                  </a:cxn>
                  <a:cxn ang="0">
                    <a:pos x="50" y="1"/>
                  </a:cxn>
                  <a:cxn ang="0">
                    <a:pos x="65" y="0"/>
                  </a:cxn>
                  <a:cxn ang="0">
                    <a:pos x="90" y="4"/>
                  </a:cxn>
                  <a:cxn ang="0">
                    <a:pos x="107" y="15"/>
                  </a:cxn>
                  <a:cxn ang="0">
                    <a:pos x="117" y="32"/>
                  </a:cxn>
                  <a:cxn ang="0">
                    <a:pos x="121" y="56"/>
                  </a:cxn>
                  <a:cxn ang="0">
                    <a:pos x="121" y="147"/>
                  </a:cxn>
                  <a:cxn ang="0">
                    <a:pos x="89" y="147"/>
                  </a:cxn>
                  <a:cxn ang="0">
                    <a:pos x="58" y="81"/>
                  </a:cxn>
                  <a:cxn ang="0">
                    <a:pos x="45" y="84"/>
                  </a:cxn>
                  <a:cxn ang="0">
                    <a:pos x="37" y="89"/>
                  </a:cxn>
                  <a:cxn ang="0">
                    <a:pos x="33" y="96"/>
                  </a:cxn>
                  <a:cxn ang="0">
                    <a:pos x="32" y="105"/>
                  </a:cxn>
                  <a:cxn ang="0">
                    <a:pos x="33" y="113"/>
                  </a:cxn>
                  <a:cxn ang="0">
                    <a:pos x="38" y="119"/>
                  </a:cxn>
                  <a:cxn ang="0">
                    <a:pos x="46" y="123"/>
                  </a:cxn>
                  <a:cxn ang="0">
                    <a:pos x="56" y="125"/>
                  </a:cxn>
                  <a:cxn ang="0">
                    <a:pos x="69" y="122"/>
                  </a:cxn>
                  <a:cxn ang="0">
                    <a:pos x="80" y="115"/>
                  </a:cxn>
                  <a:cxn ang="0">
                    <a:pos x="87" y="104"/>
                  </a:cxn>
                  <a:cxn ang="0">
                    <a:pos x="89" y="90"/>
                  </a:cxn>
                  <a:cxn ang="0">
                    <a:pos x="89" y="77"/>
                  </a:cxn>
                  <a:cxn ang="0">
                    <a:pos x="58" y="81"/>
                  </a:cxn>
                </a:cxnLst>
                <a:rect l="0" t="0" r="r" b="b"/>
                <a:pathLst>
                  <a:path w="121" h="151">
                    <a:moveTo>
                      <a:pt x="89" y="147"/>
                    </a:moveTo>
                    <a:cubicBezTo>
                      <a:pt x="89" y="127"/>
                      <a:pt x="89" y="127"/>
                      <a:pt x="89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3" y="135"/>
                      <a:pt x="77" y="141"/>
                      <a:pt x="70" y="145"/>
                    </a:cubicBezTo>
                    <a:cubicBezTo>
                      <a:pt x="63" y="149"/>
                      <a:pt x="55" y="151"/>
                      <a:pt x="46" y="151"/>
                    </a:cubicBezTo>
                    <a:cubicBezTo>
                      <a:pt x="38" y="151"/>
                      <a:pt x="32" y="150"/>
                      <a:pt x="26" y="148"/>
                    </a:cubicBezTo>
                    <a:cubicBezTo>
                      <a:pt x="20" y="145"/>
                      <a:pt x="16" y="142"/>
                      <a:pt x="12" y="139"/>
                    </a:cubicBezTo>
                    <a:cubicBezTo>
                      <a:pt x="8" y="135"/>
                      <a:pt x="5" y="131"/>
                      <a:pt x="3" y="125"/>
                    </a:cubicBezTo>
                    <a:cubicBezTo>
                      <a:pt x="1" y="120"/>
                      <a:pt x="0" y="114"/>
                      <a:pt x="0" y="108"/>
                    </a:cubicBezTo>
                    <a:cubicBezTo>
                      <a:pt x="0" y="102"/>
                      <a:pt x="1" y="96"/>
                      <a:pt x="3" y="91"/>
                    </a:cubicBezTo>
                    <a:cubicBezTo>
                      <a:pt x="4" y="85"/>
                      <a:pt x="7" y="81"/>
                      <a:pt x="11" y="76"/>
                    </a:cubicBezTo>
                    <a:cubicBezTo>
                      <a:pt x="15" y="72"/>
                      <a:pt x="20" y="69"/>
                      <a:pt x="26" y="66"/>
                    </a:cubicBezTo>
                    <a:cubicBezTo>
                      <a:pt x="31" y="63"/>
                      <a:pt x="39" y="61"/>
                      <a:pt x="47" y="60"/>
                    </a:cubicBezTo>
                    <a:cubicBezTo>
                      <a:pt x="89" y="55"/>
                      <a:pt x="89" y="55"/>
                      <a:pt x="89" y="55"/>
                    </a:cubicBezTo>
                    <a:cubicBezTo>
                      <a:pt x="89" y="44"/>
                      <a:pt x="87" y="37"/>
                      <a:pt x="82" y="32"/>
                    </a:cubicBezTo>
                    <a:cubicBezTo>
                      <a:pt x="77" y="28"/>
                      <a:pt x="70" y="25"/>
                      <a:pt x="62" y="25"/>
                    </a:cubicBezTo>
                    <a:cubicBezTo>
                      <a:pt x="53" y="25"/>
                      <a:pt x="44" y="27"/>
                      <a:pt x="36" y="30"/>
                    </a:cubicBezTo>
                    <a:cubicBezTo>
                      <a:pt x="28" y="33"/>
                      <a:pt x="20" y="36"/>
                      <a:pt x="14" y="41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6" y="11"/>
                      <a:pt x="19" y="10"/>
                      <a:pt x="23" y="8"/>
                    </a:cubicBezTo>
                    <a:cubicBezTo>
                      <a:pt x="26" y="7"/>
                      <a:pt x="31" y="6"/>
                      <a:pt x="35" y="4"/>
                    </a:cubicBezTo>
                    <a:cubicBezTo>
                      <a:pt x="40" y="3"/>
                      <a:pt x="45" y="2"/>
                      <a:pt x="50" y="1"/>
                    </a:cubicBezTo>
                    <a:cubicBezTo>
                      <a:pt x="55" y="0"/>
                      <a:pt x="60" y="0"/>
                      <a:pt x="65" y="0"/>
                    </a:cubicBezTo>
                    <a:cubicBezTo>
                      <a:pt x="75" y="0"/>
                      <a:pt x="83" y="1"/>
                      <a:pt x="90" y="4"/>
                    </a:cubicBezTo>
                    <a:cubicBezTo>
                      <a:pt x="97" y="6"/>
                      <a:pt x="103" y="10"/>
                      <a:pt x="107" y="15"/>
                    </a:cubicBezTo>
                    <a:cubicBezTo>
                      <a:pt x="112" y="19"/>
                      <a:pt x="115" y="25"/>
                      <a:pt x="117" y="32"/>
                    </a:cubicBezTo>
                    <a:cubicBezTo>
                      <a:pt x="120" y="39"/>
                      <a:pt x="121" y="47"/>
                      <a:pt x="121" y="56"/>
                    </a:cubicBezTo>
                    <a:cubicBezTo>
                      <a:pt x="121" y="147"/>
                      <a:pt x="121" y="147"/>
                      <a:pt x="121" y="147"/>
                    </a:cubicBezTo>
                    <a:lnTo>
                      <a:pt x="89" y="147"/>
                    </a:lnTo>
                    <a:close/>
                    <a:moveTo>
                      <a:pt x="58" y="81"/>
                    </a:moveTo>
                    <a:cubicBezTo>
                      <a:pt x="53" y="82"/>
                      <a:pt x="48" y="83"/>
                      <a:pt x="45" y="84"/>
                    </a:cubicBezTo>
                    <a:cubicBezTo>
                      <a:pt x="41" y="86"/>
                      <a:pt x="39" y="87"/>
                      <a:pt x="37" y="89"/>
                    </a:cubicBezTo>
                    <a:cubicBezTo>
                      <a:pt x="35" y="91"/>
                      <a:pt x="34" y="93"/>
                      <a:pt x="33" y="96"/>
                    </a:cubicBezTo>
                    <a:cubicBezTo>
                      <a:pt x="32" y="98"/>
                      <a:pt x="32" y="101"/>
                      <a:pt x="32" y="105"/>
                    </a:cubicBezTo>
                    <a:cubicBezTo>
                      <a:pt x="32" y="108"/>
                      <a:pt x="32" y="110"/>
                      <a:pt x="33" y="113"/>
                    </a:cubicBezTo>
                    <a:cubicBezTo>
                      <a:pt x="35" y="115"/>
                      <a:pt x="36" y="117"/>
                      <a:pt x="38" y="119"/>
                    </a:cubicBezTo>
                    <a:cubicBezTo>
                      <a:pt x="40" y="121"/>
                      <a:pt x="43" y="122"/>
                      <a:pt x="46" y="123"/>
                    </a:cubicBezTo>
                    <a:cubicBezTo>
                      <a:pt x="49" y="124"/>
                      <a:pt x="52" y="125"/>
                      <a:pt x="56" y="125"/>
                    </a:cubicBezTo>
                    <a:cubicBezTo>
                      <a:pt x="61" y="125"/>
                      <a:pt x="65" y="124"/>
                      <a:pt x="69" y="122"/>
                    </a:cubicBezTo>
                    <a:cubicBezTo>
                      <a:pt x="73" y="120"/>
                      <a:pt x="77" y="118"/>
                      <a:pt x="80" y="115"/>
                    </a:cubicBezTo>
                    <a:cubicBezTo>
                      <a:pt x="83" y="112"/>
                      <a:pt x="85" y="108"/>
                      <a:pt x="87" y="104"/>
                    </a:cubicBezTo>
                    <a:cubicBezTo>
                      <a:pt x="88" y="100"/>
                      <a:pt x="89" y="95"/>
                      <a:pt x="89" y="90"/>
                    </a:cubicBezTo>
                    <a:cubicBezTo>
                      <a:pt x="89" y="77"/>
                      <a:pt x="89" y="77"/>
                      <a:pt x="89" y="77"/>
                    </a:cubicBezTo>
                    <a:lnTo>
                      <a:pt x="58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E001AAF4-CEA4-472B-9965-5189FDED8684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709965" y="4510594"/>
                <a:ext cx="95374" cy="128125"/>
              </a:xfrm>
              <a:custGeom>
                <a:avLst/>
                <a:gdLst/>
                <a:ahLst/>
                <a:cxnLst>
                  <a:cxn ang="0">
                    <a:pos x="95" y="148"/>
                  </a:cxn>
                  <a:cxn ang="0">
                    <a:pos x="71" y="151"/>
                  </a:cxn>
                  <a:cxn ang="0">
                    <a:pos x="42" y="145"/>
                  </a:cxn>
                  <a:cxn ang="0">
                    <a:pos x="19" y="130"/>
                  </a:cxn>
                  <a:cxn ang="0">
                    <a:pos x="5" y="108"/>
                  </a:cxn>
                  <a:cxn ang="0">
                    <a:pos x="0" y="79"/>
                  </a:cxn>
                  <a:cxn ang="0">
                    <a:pos x="5" y="46"/>
                  </a:cxn>
                  <a:cxn ang="0">
                    <a:pos x="21" y="22"/>
                  </a:cxn>
                  <a:cxn ang="0">
                    <a:pos x="45" y="6"/>
                  </a:cxn>
                  <a:cxn ang="0">
                    <a:pos x="78" y="0"/>
                  </a:cxn>
                  <a:cxn ang="0">
                    <a:pos x="89" y="1"/>
                  </a:cxn>
                  <a:cxn ang="0">
                    <a:pos x="98" y="2"/>
                  </a:cxn>
                  <a:cxn ang="0">
                    <a:pos x="106" y="5"/>
                  </a:cxn>
                  <a:cxn ang="0">
                    <a:pos x="112" y="7"/>
                  </a:cxn>
                  <a:cxn ang="0">
                    <a:pos x="112" y="38"/>
                  </a:cxn>
                  <a:cxn ang="0">
                    <a:pos x="97" y="30"/>
                  </a:cxn>
                  <a:cxn ang="0">
                    <a:pos x="79" y="26"/>
                  </a:cxn>
                  <a:cxn ang="0">
                    <a:pos x="61" y="30"/>
                  </a:cxn>
                  <a:cxn ang="0">
                    <a:pos x="47" y="39"/>
                  </a:cxn>
                  <a:cxn ang="0">
                    <a:pos x="37" y="55"/>
                  </a:cxn>
                  <a:cxn ang="0">
                    <a:pos x="34" y="76"/>
                  </a:cxn>
                  <a:cxn ang="0">
                    <a:pos x="37" y="96"/>
                  </a:cxn>
                  <a:cxn ang="0">
                    <a:pos x="46" y="111"/>
                  </a:cxn>
                  <a:cxn ang="0">
                    <a:pos x="60" y="121"/>
                  </a:cxn>
                  <a:cxn ang="0">
                    <a:pos x="79" y="124"/>
                  </a:cxn>
                  <a:cxn ang="0">
                    <a:pos x="87" y="123"/>
                  </a:cxn>
                  <a:cxn ang="0">
                    <a:pos x="96" y="121"/>
                  </a:cxn>
                  <a:cxn ang="0">
                    <a:pos x="105" y="117"/>
                  </a:cxn>
                  <a:cxn ang="0">
                    <a:pos x="112" y="112"/>
                  </a:cxn>
                  <a:cxn ang="0">
                    <a:pos x="112" y="141"/>
                  </a:cxn>
                  <a:cxn ang="0">
                    <a:pos x="95" y="148"/>
                  </a:cxn>
                </a:cxnLst>
                <a:rect l="0" t="0" r="r" b="b"/>
                <a:pathLst>
                  <a:path w="112" h="151">
                    <a:moveTo>
                      <a:pt x="95" y="148"/>
                    </a:moveTo>
                    <a:cubicBezTo>
                      <a:pt x="88" y="150"/>
                      <a:pt x="80" y="151"/>
                      <a:pt x="71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0"/>
                    </a:cubicBezTo>
                    <a:cubicBezTo>
                      <a:pt x="13" y="124"/>
                      <a:pt x="8" y="116"/>
                      <a:pt x="5" y="108"/>
                    </a:cubicBezTo>
                    <a:cubicBezTo>
                      <a:pt x="2" y="99"/>
                      <a:pt x="0" y="89"/>
                      <a:pt x="0" y="79"/>
                    </a:cubicBezTo>
                    <a:cubicBezTo>
                      <a:pt x="0" y="67"/>
                      <a:pt x="2" y="56"/>
                      <a:pt x="5" y="46"/>
                    </a:cubicBezTo>
                    <a:cubicBezTo>
                      <a:pt x="9" y="37"/>
                      <a:pt x="14" y="28"/>
                      <a:pt x="21" y="22"/>
                    </a:cubicBezTo>
                    <a:cubicBezTo>
                      <a:pt x="28" y="15"/>
                      <a:pt x="36" y="9"/>
                      <a:pt x="45" y="6"/>
                    </a:cubicBezTo>
                    <a:cubicBezTo>
                      <a:pt x="55" y="2"/>
                      <a:pt x="66" y="0"/>
                      <a:pt x="78" y="0"/>
                    </a:cubicBezTo>
                    <a:cubicBezTo>
                      <a:pt x="82" y="0"/>
                      <a:pt x="85" y="0"/>
                      <a:pt x="89" y="1"/>
                    </a:cubicBezTo>
                    <a:cubicBezTo>
                      <a:pt x="92" y="1"/>
                      <a:pt x="95" y="2"/>
                      <a:pt x="98" y="2"/>
                    </a:cubicBezTo>
                    <a:cubicBezTo>
                      <a:pt x="101" y="3"/>
                      <a:pt x="104" y="4"/>
                      <a:pt x="106" y="5"/>
                    </a:cubicBezTo>
                    <a:cubicBezTo>
                      <a:pt x="109" y="5"/>
                      <a:pt x="111" y="6"/>
                      <a:pt x="112" y="7"/>
                    </a:cubicBezTo>
                    <a:cubicBezTo>
                      <a:pt x="112" y="38"/>
                      <a:pt x="112" y="38"/>
                      <a:pt x="112" y="38"/>
                    </a:cubicBezTo>
                    <a:cubicBezTo>
                      <a:pt x="108" y="34"/>
                      <a:pt x="102" y="32"/>
                      <a:pt x="97" y="30"/>
                    </a:cubicBezTo>
                    <a:cubicBezTo>
                      <a:pt x="92" y="27"/>
                      <a:pt x="86" y="26"/>
                      <a:pt x="79" y="26"/>
                    </a:cubicBezTo>
                    <a:cubicBezTo>
                      <a:pt x="73" y="26"/>
                      <a:pt x="67" y="27"/>
                      <a:pt x="61" y="30"/>
                    </a:cubicBezTo>
                    <a:cubicBezTo>
                      <a:pt x="56" y="32"/>
                      <a:pt x="51" y="35"/>
                      <a:pt x="47" y="39"/>
                    </a:cubicBezTo>
                    <a:cubicBezTo>
                      <a:pt x="43" y="44"/>
                      <a:pt x="40" y="49"/>
                      <a:pt x="37" y="55"/>
                    </a:cubicBezTo>
                    <a:cubicBezTo>
                      <a:pt x="35" y="61"/>
                      <a:pt x="34" y="68"/>
                      <a:pt x="34" y="76"/>
                    </a:cubicBezTo>
                    <a:cubicBezTo>
                      <a:pt x="34" y="84"/>
                      <a:pt x="35" y="90"/>
                      <a:pt x="37" y="96"/>
                    </a:cubicBezTo>
                    <a:cubicBezTo>
                      <a:pt x="39" y="102"/>
                      <a:pt x="42" y="107"/>
                      <a:pt x="46" y="111"/>
                    </a:cubicBezTo>
                    <a:cubicBezTo>
                      <a:pt x="50" y="115"/>
                      <a:pt x="54" y="119"/>
                      <a:pt x="60" y="121"/>
                    </a:cubicBezTo>
                    <a:cubicBezTo>
                      <a:pt x="65" y="123"/>
                      <a:pt x="72" y="124"/>
                      <a:pt x="79" y="124"/>
                    </a:cubicBezTo>
                    <a:cubicBezTo>
                      <a:pt x="81" y="124"/>
                      <a:pt x="84" y="124"/>
                      <a:pt x="87" y="123"/>
                    </a:cubicBezTo>
                    <a:cubicBezTo>
                      <a:pt x="90" y="123"/>
                      <a:pt x="93" y="122"/>
                      <a:pt x="96" y="121"/>
                    </a:cubicBezTo>
                    <a:cubicBezTo>
                      <a:pt x="99" y="119"/>
                      <a:pt x="102" y="118"/>
                      <a:pt x="105" y="117"/>
                    </a:cubicBezTo>
                    <a:cubicBezTo>
                      <a:pt x="107" y="115"/>
                      <a:pt x="110" y="114"/>
                      <a:pt x="112" y="112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07" y="144"/>
                      <a:pt x="101" y="146"/>
                      <a:pt x="95" y="1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173089DD-7F90-46D6-970B-D0488D7AF16D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4829092" y="4454449"/>
                <a:ext cx="112290" cy="181031"/>
              </a:xfrm>
              <a:custGeom>
                <a:avLst/>
                <a:gdLst/>
                <a:ahLst/>
                <a:cxnLst>
                  <a:cxn ang="0">
                    <a:pos x="210" y="503"/>
                  </a:cxn>
                  <a:cxn ang="0">
                    <a:pos x="78" y="340"/>
                  </a:cxn>
                  <a:cxn ang="0">
                    <a:pos x="76" y="340"/>
                  </a:cxn>
                  <a:cxn ang="0">
                    <a:pos x="76" y="503"/>
                  </a:cxn>
                  <a:cxn ang="0">
                    <a:pos x="0" y="503"/>
                  </a:cxn>
                  <a:cxn ang="0">
                    <a:pos x="0" y="0"/>
                  </a:cxn>
                  <a:cxn ang="0">
                    <a:pos x="76" y="0"/>
                  </a:cxn>
                  <a:cxn ang="0">
                    <a:pos x="76" y="319"/>
                  </a:cxn>
                  <a:cxn ang="0">
                    <a:pos x="78" y="319"/>
                  </a:cxn>
                  <a:cxn ang="0">
                    <a:pos x="203" y="163"/>
                  </a:cxn>
                  <a:cxn ang="0">
                    <a:pos x="302" y="163"/>
                  </a:cxn>
                  <a:cxn ang="0">
                    <a:pos x="156" y="326"/>
                  </a:cxn>
                  <a:cxn ang="0">
                    <a:pos x="312" y="503"/>
                  </a:cxn>
                  <a:cxn ang="0">
                    <a:pos x="210" y="503"/>
                  </a:cxn>
                </a:cxnLst>
                <a:rect l="0" t="0" r="r" b="b"/>
                <a:pathLst>
                  <a:path w="312" h="503">
                    <a:moveTo>
                      <a:pt x="210" y="503"/>
                    </a:moveTo>
                    <a:lnTo>
                      <a:pt x="78" y="340"/>
                    </a:lnTo>
                    <a:lnTo>
                      <a:pt x="76" y="340"/>
                    </a:lnTo>
                    <a:lnTo>
                      <a:pt x="76" y="503"/>
                    </a:lnTo>
                    <a:lnTo>
                      <a:pt x="0" y="503"/>
                    </a:lnTo>
                    <a:lnTo>
                      <a:pt x="0" y="0"/>
                    </a:lnTo>
                    <a:lnTo>
                      <a:pt x="76" y="0"/>
                    </a:lnTo>
                    <a:lnTo>
                      <a:pt x="76" y="319"/>
                    </a:lnTo>
                    <a:lnTo>
                      <a:pt x="78" y="319"/>
                    </a:lnTo>
                    <a:lnTo>
                      <a:pt x="203" y="163"/>
                    </a:lnTo>
                    <a:lnTo>
                      <a:pt x="302" y="163"/>
                    </a:lnTo>
                    <a:lnTo>
                      <a:pt x="156" y="326"/>
                    </a:lnTo>
                    <a:lnTo>
                      <a:pt x="312" y="503"/>
                    </a:lnTo>
                    <a:lnTo>
                      <a:pt x="210" y="5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94E0F4-51F2-4B0E-817A-3B4CC6F22DDB}"/>
                </a:ext>
              </a:extLst>
            </p:cNvPr>
            <p:cNvGrpSpPr/>
            <p:nvPr/>
          </p:nvGrpSpPr>
          <p:grpSpPr bwMode="black">
            <a:xfrm>
              <a:off x="7067699" y="3112314"/>
              <a:ext cx="619310" cy="199008"/>
              <a:chOff x="3467068" y="4450074"/>
              <a:chExt cx="621665" cy="206687"/>
            </a:xfrm>
            <a:grpFill/>
            <a:effectLst/>
          </p:grpSpPr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6EFFF975-4CEF-4565-8F93-B87B444BA7D7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467068" y="4462515"/>
                <a:ext cx="144881" cy="190634"/>
              </a:xfrm>
              <a:custGeom>
                <a:avLst/>
                <a:gdLst/>
                <a:ahLst/>
                <a:cxnLst>
                  <a:cxn ang="0">
                    <a:pos x="109" y="201"/>
                  </a:cxn>
                  <a:cxn ang="0">
                    <a:pos x="39" y="112"/>
                  </a:cxn>
                  <a:cxn ang="0">
                    <a:pos x="36" y="107"/>
                  </a:cxn>
                  <a:cxn ang="0">
                    <a:pos x="34" y="103"/>
                  </a:cxn>
                  <a:cxn ang="0">
                    <a:pos x="33" y="103"/>
                  </a:cxn>
                  <a:cxn ang="0">
                    <a:pos x="33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33" y="0"/>
                  </a:cxn>
                  <a:cxn ang="0">
                    <a:pos x="33" y="95"/>
                  </a:cxn>
                  <a:cxn ang="0">
                    <a:pos x="34" y="95"/>
                  </a:cxn>
                  <a:cxn ang="0">
                    <a:pos x="36" y="90"/>
                  </a:cxn>
                  <a:cxn ang="0">
                    <a:pos x="39" y="86"/>
                  </a:cxn>
                  <a:cxn ang="0">
                    <a:pos x="106" y="0"/>
                  </a:cxn>
                  <a:cxn ang="0">
                    <a:pos x="147" y="0"/>
                  </a:cxn>
                  <a:cxn ang="0">
                    <a:pos x="67" y="96"/>
                  </a:cxn>
                  <a:cxn ang="0">
                    <a:pos x="153" y="201"/>
                  </a:cxn>
                  <a:cxn ang="0">
                    <a:pos x="109" y="201"/>
                  </a:cxn>
                </a:cxnLst>
                <a:rect l="0" t="0" r="r" b="b"/>
                <a:pathLst>
                  <a:path w="153" h="201">
                    <a:moveTo>
                      <a:pt x="109" y="201"/>
                    </a:moveTo>
                    <a:cubicBezTo>
                      <a:pt x="39" y="112"/>
                      <a:pt x="39" y="112"/>
                      <a:pt x="39" y="112"/>
                    </a:cubicBezTo>
                    <a:cubicBezTo>
                      <a:pt x="38" y="110"/>
                      <a:pt x="37" y="109"/>
                      <a:pt x="36" y="107"/>
                    </a:cubicBezTo>
                    <a:cubicBezTo>
                      <a:pt x="36" y="106"/>
                      <a:pt x="35" y="104"/>
                      <a:pt x="34" y="103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201"/>
                      <a:pt x="33" y="201"/>
                      <a:pt x="33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95"/>
                      <a:pt x="33" y="95"/>
                      <a:pt x="33" y="9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35" y="93"/>
                      <a:pt x="36" y="92"/>
                      <a:pt x="36" y="90"/>
                    </a:cubicBezTo>
                    <a:cubicBezTo>
                      <a:pt x="37" y="89"/>
                      <a:pt x="38" y="87"/>
                      <a:pt x="39" y="86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53" y="201"/>
                      <a:pt x="153" y="201"/>
                      <a:pt x="153" y="201"/>
                    </a:cubicBezTo>
                    <a:lnTo>
                      <a:pt x="109" y="2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5416EC9-9686-4A06-A84C-3B67DF06DD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23186" y="4450074"/>
                <a:ext cx="37324" cy="203075"/>
              </a:xfrm>
              <a:custGeom>
                <a:avLst/>
                <a:gdLst/>
                <a:ahLst/>
                <a:cxnLst>
                  <a:cxn ang="0">
                    <a:pos x="39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20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7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39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5" y="70"/>
                  </a:cxn>
                  <a:cxn ang="0">
                    <a:pos x="35" y="214"/>
                  </a:cxn>
                  <a:cxn ang="0">
                    <a:pos x="3" y="214"/>
                  </a:cxn>
                </a:cxnLst>
                <a:rect l="0" t="0" r="r" b="b"/>
                <a:pathLst>
                  <a:path w="39" h="214">
                    <a:moveTo>
                      <a:pt x="39" y="20"/>
                    </a:moveTo>
                    <a:cubicBezTo>
                      <a:pt x="39" y="22"/>
                      <a:pt x="39" y="24"/>
                      <a:pt x="38" y="27"/>
                    </a:cubicBezTo>
                    <a:cubicBezTo>
                      <a:pt x="37" y="29"/>
                      <a:pt x="36" y="31"/>
                      <a:pt x="34" y="33"/>
                    </a:cubicBezTo>
                    <a:cubicBezTo>
                      <a:pt x="32" y="34"/>
                      <a:pt x="30" y="36"/>
                      <a:pt x="28" y="37"/>
                    </a:cubicBezTo>
                    <a:cubicBezTo>
                      <a:pt x="25" y="38"/>
                      <a:pt x="22" y="38"/>
                      <a:pt x="20" y="38"/>
                    </a:cubicBezTo>
                    <a:cubicBezTo>
                      <a:pt x="17" y="38"/>
                      <a:pt x="14" y="38"/>
                      <a:pt x="12" y="37"/>
                    </a:cubicBezTo>
                    <a:cubicBezTo>
                      <a:pt x="9" y="36"/>
                      <a:pt x="7" y="34"/>
                      <a:pt x="5" y="33"/>
                    </a:cubicBezTo>
                    <a:cubicBezTo>
                      <a:pt x="4" y="31"/>
                      <a:pt x="2" y="29"/>
                      <a:pt x="1" y="27"/>
                    </a:cubicBezTo>
                    <a:cubicBezTo>
                      <a:pt x="0" y="24"/>
                      <a:pt x="0" y="22"/>
                      <a:pt x="0" y="20"/>
                    </a:cubicBezTo>
                    <a:cubicBezTo>
                      <a:pt x="0" y="17"/>
                      <a:pt x="0" y="14"/>
                      <a:pt x="1" y="12"/>
                    </a:cubicBezTo>
                    <a:cubicBezTo>
                      <a:pt x="2" y="10"/>
                      <a:pt x="4" y="8"/>
                      <a:pt x="5" y="6"/>
                    </a:cubicBezTo>
                    <a:cubicBezTo>
                      <a:pt x="7" y="4"/>
                      <a:pt x="9" y="3"/>
                      <a:pt x="12" y="2"/>
                    </a:cubicBezTo>
                    <a:cubicBezTo>
                      <a:pt x="14" y="1"/>
                      <a:pt x="17" y="0"/>
                      <a:pt x="20" y="0"/>
                    </a:cubicBezTo>
                    <a:cubicBezTo>
                      <a:pt x="22" y="0"/>
                      <a:pt x="25" y="1"/>
                      <a:pt x="27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5" y="8"/>
                      <a:pt x="37" y="10"/>
                      <a:pt x="38" y="12"/>
                    </a:cubicBezTo>
                    <a:cubicBezTo>
                      <a:pt x="39" y="14"/>
                      <a:pt x="39" y="17"/>
                      <a:pt x="39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214"/>
                      <a:pt x="35" y="214"/>
                      <a:pt x="35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CA78348-F645-492C-974A-37E9E2B460C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689808" y="4450074"/>
                <a:ext cx="37725" cy="203075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38" y="27"/>
                  </a:cxn>
                  <a:cxn ang="0">
                    <a:pos x="34" y="33"/>
                  </a:cxn>
                  <a:cxn ang="0">
                    <a:pos x="28" y="37"/>
                  </a:cxn>
                  <a:cxn ang="0">
                    <a:pos x="20" y="38"/>
                  </a:cxn>
                  <a:cxn ang="0">
                    <a:pos x="12" y="37"/>
                  </a:cxn>
                  <a:cxn ang="0">
                    <a:pos x="6" y="33"/>
                  </a:cxn>
                  <a:cxn ang="0">
                    <a:pos x="2" y="27"/>
                  </a:cxn>
                  <a:cxn ang="0">
                    <a:pos x="0" y="20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2" y="2"/>
                  </a:cxn>
                  <a:cxn ang="0">
                    <a:pos x="20" y="0"/>
                  </a:cxn>
                  <a:cxn ang="0">
                    <a:pos x="28" y="2"/>
                  </a:cxn>
                  <a:cxn ang="0">
                    <a:pos x="34" y="6"/>
                  </a:cxn>
                  <a:cxn ang="0">
                    <a:pos x="38" y="12"/>
                  </a:cxn>
                  <a:cxn ang="0">
                    <a:pos x="40" y="20"/>
                  </a:cxn>
                  <a:cxn ang="0">
                    <a:pos x="3" y="214"/>
                  </a:cxn>
                  <a:cxn ang="0">
                    <a:pos x="3" y="70"/>
                  </a:cxn>
                  <a:cxn ang="0">
                    <a:pos x="36" y="70"/>
                  </a:cxn>
                  <a:cxn ang="0">
                    <a:pos x="36" y="214"/>
                  </a:cxn>
                  <a:cxn ang="0">
                    <a:pos x="3" y="214"/>
                  </a:cxn>
                </a:cxnLst>
                <a:rect l="0" t="0" r="r" b="b"/>
                <a:pathLst>
                  <a:path w="40" h="214">
                    <a:moveTo>
                      <a:pt x="40" y="20"/>
                    </a:moveTo>
                    <a:cubicBezTo>
                      <a:pt x="40" y="22"/>
                      <a:pt x="39" y="24"/>
                      <a:pt x="38" y="27"/>
                    </a:cubicBezTo>
                    <a:cubicBezTo>
                      <a:pt x="38" y="29"/>
                      <a:pt x="36" y="31"/>
                      <a:pt x="34" y="33"/>
                    </a:cubicBezTo>
                    <a:cubicBezTo>
                      <a:pt x="33" y="34"/>
                      <a:pt x="30" y="36"/>
                      <a:pt x="28" y="37"/>
                    </a:cubicBezTo>
                    <a:cubicBezTo>
                      <a:pt x="26" y="38"/>
                      <a:pt x="23" y="38"/>
                      <a:pt x="20" y="38"/>
                    </a:cubicBezTo>
                    <a:cubicBezTo>
                      <a:pt x="17" y="38"/>
                      <a:pt x="15" y="38"/>
                      <a:pt x="12" y="37"/>
                    </a:cubicBezTo>
                    <a:cubicBezTo>
                      <a:pt x="10" y="36"/>
                      <a:pt x="8" y="34"/>
                      <a:pt x="6" y="33"/>
                    </a:cubicBezTo>
                    <a:cubicBezTo>
                      <a:pt x="4" y="31"/>
                      <a:pt x="3" y="29"/>
                      <a:pt x="2" y="27"/>
                    </a:cubicBezTo>
                    <a:cubicBezTo>
                      <a:pt x="1" y="24"/>
                      <a:pt x="0" y="22"/>
                      <a:pt x="0" y="20"/>
                    </a:cubicBezTo>
                    <a:cubicBezTo>
                      <a:pt x="0" y="17"/>
                      <a:pt x="1" y="14"/>
                      <a:pt x="2" y="12"/>
                    </a:cubicBezTo>
                    <a:cubicBezTo>
                      <a:pt x="3" y="10"/>
                      <a:pt x="4" y="8"/>
                      <a:pt x="6" y="6"/>
                    </a:cubicBezTo>
                    <a:cubicBezTo>
                      <a:pt x="8" y="4"/>
                      <a:pt x="10" y="3"/>
                      <a:pt x="12" y="2"/>
                    </a:cubicBezTo>
                    <a:cubicBezTo>
                      <a:pt x="15" y="1"/>
                      <a:pt x="17" y="0"/>
                      <a:pt x="20" y="0"/>
                    </a:cubicBezTo>
                    <a:cubicBezTo>
                      <a:pt x="23" y="0"/>
                      <a:pt x="25" y="1"/>
                      <a:pt x="28" y="2"/>
                    </a:cubicBezTo>
                    <a:cubicBezTo>
                      <a:pt x="30" y="3"/>
                      <a:pt x="32" y="4"/>
                      <a:pt x="34" y="6"/>
                    </a:cubicBezTo>
                    <a:cubicBezTo>
                      <a:pt x="36" y="8"/>
                      <a:pt x="37" y="10"/>
                      <a:pt x="38" y="12"/>
                    </a:cubicBezTo>
                    <a:cubicBezTo>
                      <a:pt x="39" y="14"/>
                      <a:pt x="40" y="17"/>
                      <a:pt x="40" y="20"/>
                    </a:cubicBezTo>
                    <a:close/>
                    <a:moveTo>
                      <a:pt x="3" y="214"/>
                    </a:moveTo>
                    <a:cubicBezTo>
                      <a:pt x="3" y="70"/>
                      <a:pt x="3" y="70"/>
                      <a:pt x="3" y="70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214"/>
                      <a:pt x="36" y="214"/>
                      <a:pt x="36" y="214"/>
                    </a:cubicBezTo>
                    <a:lnTo>
                      <a:pt x="3" y="2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9B30238-C753-4F6E-A052-91475BC6BBCB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745593" y="4475759"/>
                <a:ext cx="86287" cy="181002"/>
              </a:xfrm>
              <a:custGeom>
                <a:avLst/>
                <a:gdLst/>
                <a:ahLst/>
                <a:cxnLst>
                  <a:cxn ang="0">
                    <a:pos x="86" y="188"/>
                  </a:cxn>
                  <a:cxn ang="0">
                    <a:pos x="80" y="189"/>
                  </a:cxn>
                  <a:cxn ang="0">
                    <a:pos x="73" y="190"/>
                  </a:cxn>
                  <a:cxn ang="0">
                    <a:pos x="66" y="191"/>
                  </a:cxn>
                  <a:cxn ang="0">
                    <a:pos x="34" y="179"/>
                  </a:cxn>
                  <a:cxn ang="0">
                    <a:pos x="24" y="145"/>
                  </a:cxn>
                  <a:cxn ang="0">
                    <a:pos x="24" y="69"/>
                  </a:cxn>
                  <a:cxn ang="0">
                    <a:pos x="0" y="69"/>
                  </a:cxn>
                  <a:cxn ang="0">
                    <a:pos x="0" y="43"/>
                  </a:cxn>
                  <a:cxn ang="0">
                    <a:pos x="24" y="43"/>
                  </a:cxn>
                  <a:cxn ang="0">
                    <a:pos x="24" y="10"/>
                  </a:cxn>
                  <a:cxn ang="0">
                    <a:pos x="56" y="0"/>
                  </a:cxn>
                  <a:cxn ang="0">
                    <a:pos x="56" y="43"/>
                  </a:cxn>
                  <a:cxn ang="0">
                    <a:pos x="91" y="43"/>
                  </a:cxn>
                  <a:cxn ang="0">
                    <a:pos x="91" y="69"/>
                  </a:cxn>
                  <a:cxn ang="0">
                    <a:pos x="56" y="69"/>
                  </a:cxn>
                  <a:cxn ang="0">
                    <a:pos x="56" y="139"/>
                  </a:cxn>
                  <a:cxn ang="0">
                    <a:pos x="61" y="158"/>
                  </a:cxn>
                  <a:cxn ang="0">
                    <a:pos x="76" y="164"/>
                  </a:cxn>
                  <a:cxn ang="0">
                    <a:pos x="84" y="163"/>
                  </a:cxn>
                  <a:cxn ang="0">
                    <a:pos x="91" y="160"/>
                  </a:cxn>
                  <a:cxn ang="0">
                    <a:pos x="91" y="186"/>
                  </a:cxn>
                  <a:cxn ang="0">
                    <a:pos x="86" y="188"/>
                  </a:cxn>
                </a:cxnLst>
                <a:rect l="0" t="0" r="r" b="b"/>
                <a:pathLst>
                  <a:path w="91" h="191">
                    <a:moveTo>
                      <a:pt x="86" y="188"/>
                    </a:moveTo>
                    <a:cubicBezTo>
                      <a:pt x="84" y="188"/>
                      <a:pt x="82" y="189"/>
                      <a:pt x="80" y="189"/>
                    </a:cubicBezTo>
                    <a:cubicBezTo>
                      <a:pt x="78" y="190"/>
                      <a:pt x="75" y="190"/>
                      <a:pt x="73" y="190"/>
                    </a:cubicBezTo>
                    <a:cubicBezTo>
                      <a:pt x="70" y="191"/>
                      <a:pt x="68" y="191"/>
                      <a:pt x="66" y="191"/>
                    </a:cubicBezTo>
                    <a:cubicBezTo>
                      <a:pt x="51" y="191"/>
                      <a:pt x="41" y="187"/>
                      <a:pt x="34" y="179"/>
                    </a:cubicBezTo>
                    <a:cubicBezTo>
                      <a:pt x="27" y="171"/>
                      <a:pt x="24" y="160"/>
                      <a:pt x="24" y="145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56" y="139"/>
                      <a:pt x="56" y="139"/>
                      <a:pt x="56" y="139"/>
                    </a:cubicBezTo>
                    <a:cubicBezTo>
                      <a:pt x="56" y="148"/>
                      <a:pt x="58" y="155"/>
                      <a:pt x="61" y="158"/>
                    </a:cubicBezTo>
                    <a:cubicBezTo>
                      <a:pt x="64" y="162"/>
                      <a:pt x="69" y="164"/>
                      <a:pt x="76" y="164"/>
                    </a:cubicBezTo>
                    <a:cubicBezTo>
                      <a:pt x="78" y="164"/>
                      <a:pt x="81" y="164"/>
                      <a:pt x="84" y="163"/>
                    </a:cubicBezTo>
                    <a:cubicBezTo>
                      <a:pt x="86" y="162"/>
                      <a:pt x="89" y="161"/>
                      <a:pt x="91" y="160"/>
                    </a:cubicBezTo>
                    <a:cubicBezTo>
                      <a:pt x="91" y="186"/>
                      <a:pt x="91" y="186"/>
                      <a:pt x="91" y="186"/>
                    </a:cubicBezTo>
                    <a:cubicBezTo>
                      <a:pt x="90" y="186"/>
                      <a:pt x="88" y="187"/>
                      <a:pt x="86" y="1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F5319E7-979F-46D5-B30E-C83F6DFE6F89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3841512" y="4513886"/>
                <a:ext cx="140065" cy="142875"/>
              </a:xfrm>
              <a:custGeom>
                <a:avLst/>
                <a:gdLst/>
                <a:ahLst/>
                <a:cxnLst>
                  <a:cxn ang="0">
                    <a:pos x="148" y="74"/>
                  </a:cxn>
                  <a:cxn ang="0">
                    <a:pos x="142" y="106"/>
                  </a:cxn>
                  <a:cxn ang="0">
                    <a:pos x="127" y="130"/>
                  </a:cxn>
                  <a:cxn ang="0">
                    <a:pos x="103" y="145"/>
                  </a:cxn>
                  <a:cxn ang="0">
                    <a:pos x="72" y="151"/>
                  </a:cxn>
                  <a:cxn ang="0">
                    <a:pos x="42" y="145"/>
                  </a:cxn>
                  <a:cxn ang="0">
                    <a:pos x="19" y="131"/>
                  </a:cxn>
                  <a:cxn ang="0">
                    <a:pos x="5" y="107"/>
                  </a:cxn>
                  <a:cxn ang="0">
                    <a:pos x="0" y="77"/>
                  </a:cxn>
                  <a:cxn ang="0">
                    <a:pos x="5" y="44"/>
                  </a:cxn>
                  <a:cxn ang="0">
                    <a:pos x="21" y="19"/>
                  </a:cxn>
                  <a:cxn ang="0">
                    <a:pos x="45" y="5"/>
                  </a:cxn>
                  <a:cxn ang="0">
                    <a:pos x="76" y="0"/>
                  </a:cxn>
                  <a:cxn ang="0">
                    <a:pos x="107" y="5"/>
                  </a:cxn>
                  <a:cxn ang="0">
                    <a:pos x="129" y="20"/>
                  </a:cxn>
                  <a:cxn ang="0">
                    <a:pos x="143" y="44"/>
                  </a:cxn>
                  <a:cxn ang="0">
                    <a:pos x="148" y="74"/>
                  </a:cxn>
                  <a:cxn ang="0">
                    <a:pos x="114" y="75"/>
                  </a:cxn>
                  <a:cxn ang="0">
                    <a:pos x="103" y="39"/>
                  </a:cxn>
                  <a:cxn ang="0">
                    <a:pos x="74" y="26"/>
                  </a:cxn>
                  <a:cxn ang="0">
                    <a:pos x="58" y="29"/>
                  </a:cxn>
                  <a:cxn ang="0">
                    <a:pos x="45" y="38"/>
                  </a:cxn>
                  <a:cxn ang="0">
                    <a:pos x="36" y="54"/>
                  </a:cxn>
                  <a:cxn ang="0">
                    <a:pos x="33" y="76"/>
                  </a:cxn>
                  <a:cxn ang="0">
                    <a:pos x="36" y="97"/>
                  </a:cxn>
                  <a:cxn ang="0">
                    <a:pos x="45" y="112"/>
                  </a:cxn>
                  <a:cxn ang="0">
                    <a:pos x="58" y="121"/>
                  </a:cxn>
                  <a:cxn ang="0">
                    <a:pos x="74" y="124"/>
                  </a:cxn>
                  <a:cxn ang="0">
                    <a:pos x="104" y="112"/>
                  </a:cxn>
                  <a:cxn ang="0">
                    <a:pos x="114" y="75"/>
                  </a:cxn>
                </a:cxnLst>
                <a:rect l="0" t="0" r="r" b="b"/>
                <a:pathLst>
                  <a:path w="148" h="151">
                    <a:moveTo>
                      <a:pt x="148" y="74"/>
                    </a:moveTo>
                    <a:cubicBezTo>
                      <a:pt x="148" y="86"/>
                      <a:pt x="146" y="96"/>
                      <a:pt x="142" y="106"/>
                    </a:cubicBezTo>
                    <a:cubicBezTo>
                      <a:pt x="139" y="115"/>
                      <a:pt x="133" y="124"/>
                      <a:pt x="127" y="130"/>
                    </a:cubicBezTo>
                    <a:cubicBezTo>
                      <a:pt x="120" y="137"/>
                      <a:pt x="112" y="142"/>
                      <a:pt x="103" y="145"/>
                    </a:cubicBezTo>
                    <a:cubicBezTo>
                      <a:pt x="94" y="149"/>
                      <a:pt x="84" y="151"/>
                      <a:pt x="72" y="151"/>
                    </a:cubicBezTo>
                    <a:cubicBezTo>
                      <a:pt x="61" y="151"/>
                      <a:pt x="51" y="149"/>
                      <a:pt x="42" y="145"/>
                    </a:cubicBezTo>
                    <a:cubicBezTo>
                      <a:pt x="33" y="142"/>
                      <a:pt x="26" y="137"/>
                      <a:pt x="19" y="131"/>
                    </a:cubicBezTo>
                    <a:cubicBezTo>
                      <a:pt x="13" y="124"/>
                      <a:pt x="8" y="117"/>
                      <a:pt x="5" y="107"/>
                    </a:cubicBezTo>
                    <a:cubicBezTo>
                      <a:pt x="1" y="98"/>
                      <a:pt x="0" y="88"/>
                      <a:pt x="0" y="77"/>
                    </a:cubicBezTo>
                    <a:cubicBezTo>
                      <a:pt x="0" y="64"/>
                      <a:pt x="2" y="53"/>
                      <a:pt x="5" y="44"/>
                    </a:cubicBezTo>
                    <a:cubicBezTo>
                      <a:pt x="9" y="34"/>
                      <a:pt x="14" y="26"/>
                      <a:pt x="21" y="19"/>
                    </a:cubicBezTo>
                    <a:cubicBezTo>
                      <a:pt x="28" y="13"/>
                      <a:pt x="36" y="8"/>
                      <a:pt x="45" y="5"/>
                    </a:cubicBezTo>
                    <a:cubicBezTo>
                      <a:pt x="54" y="1"/>
                      <a:pt x="65" y="0"/>
                      <a:pt x="76" y="0"/>
                    </a:cubicBezTo>
                    <a:cubicBezTo>
                      <a:pt x="88" y="0"/>
                      <a:pt x="98" y="2"/>
                      <a:pt x="107" y="5"/>
                    </a:cubicBezTo>
                    <a:cubicBezTo>
                      <a:pt x="116" y="9"/>
                      <a:pt x="123" y="14"/>
                      <a:pt x="129" y="20"/>
                    </a:cubicBezTo>
                    <a:cubicBezTo>
                      <a:pt x="135" y="27"/>
                      <a:pt x="140" y="35"/>
                      <a:pt x="143" y="44"/>
                    </a:cubicBezTo>
                    <a:cubicBezTo>
                      <a:pt x="146" y="53"/>
                      <a:pt x="148" y="63"/>
                      <a:pt x="148" y="74"/>
                    </a:cubicBezTo>
                    <a:close/>
                    <a:moveTo>
                      <a:pt x="114" y="75"/>
                    </a:moveTo>
                    <a:cubicBezTo>
                      <a:pt x="114" y="59"/>
                      <a:pt x="110" y="47"/>
                      <a:pt x="103" y="39"/>
                    </a:cubicBezTo>
                    <a:cubicBezTo>
                      <a:pt x="96" y="31"/>
                      <a:pt x="86" y="26"/>
                      <a:pt x="74" y="26"/>
                    </a:cubicBezTo>
                    <a:cubicBezTo>
                      <a:pt x="68" y="26"/>
                      <a:pt x="63" y="27"/>
                      <a:pt x="58" y="29"/>
                    </a:cubicBezTo>
                    <a:cubicBezTo>
                      <a:pt x="53" y="31"/>
                      <a:pt x="49" y="34"/>
                      <a:pt x="45" y="38"/>
                    </a:cubicBezTo>
                    <a:cubicBezTo>
                      <a:pt x="41" y="42"/>
                      <a:pt x="39" y="48"/>
                      <a:pt x="36" y="54"/>
                    </a:cubicBezTo>
                    <a:cubicBezTo>
                      <a:pt x="34" y="60"/>
                      <a:pt x="33" y="67"/>
                      <a:pt x="33" y="76"/>
                    </a:cubicBezTo>
                    <a:cubicBezTo>
                      <a:pt x="33" y="84"/>
                      <a:pt x="34" y="91"/>
                      <a:pt x="36" y="97"/>
                    </a:cubicBezTo>
                    <a:cubicBezTo>
                      <a:pt x="38" y="103"/>
                      <a:pt x="41" y="108"/>
                      <a:pt x="45" y="112"/>
                    </a:cubicBezTo>
                    <a:cubicBezTo>
                      <a:pt x="49" y="116"/>
                      <a:pt x="53" y="119"/>
                      <a:pt x="58" y="121"/>
                    </a:cubicBezTo>
                    <a:cubicBezTo>
                      <a:pt x="63" y="123"/>
                      <a:pt x="68" y="124"/>
                      <a:pt x="74" y="124"/>
                    </a:cubicBezTo>
                    <a:cubicBezTo>
                      <a:pt x="87" y="124"/>
                      <a:pt x="97" y="120"/>
                      <a:pt x="104" y="112"/>
                    </a:cubicBezTo>
                    <a:cubicBezTo>
                      <a:pt x="110" y="103"/>
                      <a:pt x="114" y="91"/>
                      <a:pt x="114" y="7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BEDEF1B-F8E6-4BA5-AEC7-C270F07FCAEC}"/>
                  </a:ext>
                </a:extLst>
              </p:cNvPr>
              <p:cNvSpPr>
                <a:spLocks/>
              </p:cNvSpPr>
              <p:nvPr/>
            </p:nvSpPr>
            <p:spPr bwMode="black">
              <a:xfrm>
                <a:off x="3998834" y="4513886"/>
                <a:ext cx="89899" cy="142875"/>
              </a:xfrm>
              <a:custGeom>
                <a:avLst/>
                <a:gdLst/>
                <a:ahLst/>
                <a:cxnLst>
                  <a:cxn ang="0">
                    <a:pos x="95" y="106"/>
                  </a:cxn>
                  <a:cxn ang="0">
                    <a:pos x="91" y="123"/>
                  </a:cxn>
                  <a:cxn ang="0">
                    <a:pos x="81" y="138"/>
                  </a:cxn>
                  <a:cxn ang="0">
                    <a:pos x="63" y="147"/>
                  </a:cxn>
                  <a:cxn ang="0">
                    <a:pos x="38" y="151"/>
                  </a:cxn>
                  <a:cxn ang="0">
                    <a:pos x="29" y="150"/>
                  </a:cxn>
                  <a:cxn ang="0">
                    <a:pos x="19" y="148"/>
                  </a:cxn>
                  <a:cxn ang="0">
                    <a:pos x="9" y="146"/>
                  </a:cxn>
                  <a:cxn ang="0">
                    <a:pos x="0" y="143"/>
                  </a:cxn>
                  <a:cxn ang="0">
                    <a:pos x="0" y="112"/>
                  </a:cxn>
                  <a:cxn ang="0">
                    <a:pos x="10" y="118"/>
                  </a:cxn>
                  <a:cxn ang="0">
                    <a:pos x="20" y="122"/>
                  </a:cxn>
                  <a:cxn ang="0">
                    <a:pos x="30" y="124"/>
                  </a:cxn>
                  <a:cxn ang="0">
                    <a:pos x="39" y="125"/>
                  </a:cxn>
                  <a:cxn ang="0">
                    <a:pos x="57" y="121"/>
                  </a:cxn>
                  <a:cxn ang="0">
                    <a:pos x="62" y="110"/>
                  </a:cxn>
                  <a:cxn ang="0">
                    <a:pos x="61" y="103"/>
                  </a:cxn>
                  <a:cxn ang="0">
                    <a:pos x="57" y="98"/>
                  </a:cxn>
                  <a:cxn ang="0">
                    <a:pos x="49" y="93"/>
                  </a:cxn>
                  <a:cxn ang="0">
                    <a:pos x="34" y="86"/>
                  </a:cxn>
                  <a:cxn ang="0">
                    <a:pos x="20" y="79"/>
                  </a:cxn>
                  <a:cxn ang="0">
                    <a:pos x="9" y="70"/>
                  </a:cxn>
                  <a:cxn ang="0">
                    <a:pos x="3" y="59"/>
                  </a:cxn>
                  <a:cxn ang="0">
                    <a:pos x="0" y="44"/>
                  </a:cxn>
                  <a:cxn ang="0">
                    <a:pos x="4" y="26"/>
                  </a:cxn>
                  <a:cxn ang="0">
                    <a:pos x="15" y="12"/>
                  </a:cxn>
                  <a:cxn ang="0">
                    <a:pos x="32" y="3"/>
                  </a:cxn>
                  <a:cxn ang="0">
                    <a:pos x="55" y="0"/>
                  </a:cxn>
                  <a:cxn ang="0">
                    <a:pos x="64" y="0"/>
                  </a:cxn>
                  <a:cxn ang="0">
                    <a:pos x="73" y="2"/>
                  </a:cxn>
                  <a:cxn ang="0">
                    <a:pos x="81" y="4"/>
                  </a:cxn>
                  <a:cxn ang="0">
                    <a:pos x="87" y="6"/>
                  </a:cxn>
                  <a:cxn ang="0">
                    <a:pos x="87" y="35"/>
                  </a:cxn>
                  <a:cxn ang="0">
                    <a:pos x="80" y="31"/>
                  </a:cxn>
                  <a:cxn ang="0">
                    <a:pos x="72" y="28"/>
                  </a:cxn>
                  <a:cxn ang="0">
                    <a:pos x="63" y="26"/>
                  </a:cxn>
                  <a:cxn ang="0">
                    <a:pos x="54" y="25"/>
                  </a:cxn>
                  <a:cxn ang="0">
                    <a:pos x="39" y="30"/>
                  </a:cxn>
                  <a:cxn ang="0">
                    <a:pos x="33" y="41"/>
                  </a:cxn>
                  <a:cxn ang="0">
                    <a:pos x="34" y="48"/>
                  </a:cxn>
                  <a:cxn ang="0">
                    <a:pos x="38" y="53"/>
                  </a:cxn>
                  <a:cxn ang="0">
                    <a:pos x="46" y="58"/>
                  </a:cxn>
                  <a:cxn ang="0">
                    <a:pos x="58" y="63"/>
                  </a:cxn>
                  <a:cxn ang="0">
                    <a:pos x="73" y="70"/>
                  </a:cxn>
                  <a:cxn ang="0">
                    <a:pos x="85" y="79"/>
                  </a:cxn>
                  <a:cxn ang="0">
                    <a:pos x="92" y="91"/>
                  </a:cxn>
                  <a:cxn ang="0">
                    <a:pos x="95" y="106"/>
                  </a:cxn>
                </a:cxnLst>
                <a:rect l="0" t="0" r="r" b="b"/>
                <a:pathLst>
                  <a:path w="95" h="151">
                    <a:moveTo>
                      <a:pt x="95" y="106"/>
                    </a:moveTo>
                    <a:cubicBezTo>
                      <a:pt x="95" y="112"/>
                      <a:pt x="94" y="118"/>
                      <a:pt x="91" y="123"/>
                    </a:cubicBezTo>
                    <a:cubicBezTo>
                      <a:pt x="89" y="129"/>
                      <a:pt x="85" y="134"/>
                      <a:pt x="81" y="138"/>
                    </a:cubicBezTo>
                    <a:cubicBezTo>
                      <a:pt x="76" y="142"/>
                      <a:pt x="70" y="145"/>
                      <a:pt x="63" y="147"/>
                    </a:cubicBezTo>
                    <a:cubicBezTo>
                      <a:pt x="56" y="150"/>
                      <a:pt x="47" y="151"/>
                      <a:pt x="38" y="151"/>
                    </a:cubicBezTo>
                    <a:cubicBezTo>
                      <a:pt x="35" y="151"/>
                      <a:pt x="32" y="150"/>
                      <a:pt x="29" y="150"/>
                    </a:cubicBezTo>
                    <a:cubicBezTo>
                      <a:pt x="25" y="150"/>
                      <a:pt x="22" y="149"/>
                      <a:pt x="19" y="148"/>
                    </a:cubicBezTo>
                    <a:cubicBezTo>
                      <a:pt x="15" y="148"/>
                      <a:pt x="12" y="147"/>
                      <a:pt x="9" y="146"/>
                    </a:cubicBezTo>
                    <a:cubicBezTo>
                      <a:pt x="5" y="145"/>
                      <a:pt x="3" y="144"/>
                      <a:pt x="0" y="143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3" y="114"/>
                      <a:pt x="6" y="116"/>
                      <a:pt x="10" y="118"/>
                    </a:cubicBezTo>
                    <a:cubicBezTo>
                      <a:pt x="13" y="119"/>
                      <a:pt x="17" y="121"/>
                      <a:pt x="20" y="122"/>
                    </a:cubicBezTo>
                    <a:cubicBezTo>
                      <a:pt x="23" y="123"/>
                      <a:pt x="27" y="124"/>
                      <a:pt x="30" y="124"/>
                    </a:cubicBezTo>
                    <a:cubicBezTo>
                      <a:pt x="33" y="125"/>
                      <a:pt x="36" y="125"/>
                      <a:pt x="39" y="125"/>
                    </a:cubicBezTo>
                    <a:cubicBezTo>
                      <a:pt x="47" y="125"/>
                      <a:pt x="53" y="124"/>
                      <a:pt x="57" y="121"/>
                    </a:cubicBezTo>
                    <a:cubicBezTo>
                      <a:pt x="61" y="118"/>
                      <a:pt x="62" y="115"/>
                      <a:pt x="62" y="110"/>
                    </a:cubicBezTo>
                    <a:cubicBezTo>
                      <a:pt x="62" y="107"/>
                      <a:pt x="62" y="105"/>
                      <a:pt x="61" y="103"/>
                    </a:cubicBezTo>
                    <a:cubicBezTo>
                      <a:pt x="61" y="102"/>
                      <a:pt x="59" y="100"/>
                      <a:pt x="57" y="98"/>
                    </a:cubicBezTo>
                    <a:cubicBezTo>
                      <a:pt x="55" y="96"/>
                      <a:pt x="52" y="95"/>
                      <a:pt x="49" y="93"/>
                    </a:cubicBezTo>
                    <a:cubicBezTo>
                      <a:pt x="45" y="91"/>
                      <a:pt x="40" y="89"/>
                      <a:pt x="34" y="86"/>
                    </a:cubicBezTo>
                    <a:cubicBezTo>
                      <a:pt x="29" y="84"/>
                      <a:pt x="24" y="82"/>
                      <a:pt x="20" y="79"/>
                    </a:cubicBezTo>
                    <a:cubicBezTo>
                      <a:pt x="16" y="77"/>
                      <a:pt x="12" y="74"/>
                      <a:pt x="9" y="70"/>
                    </a:cubicBezTo>
                    <a:cubicBezTo>
                      <a:pt x="6" y="67"/>
                      <a:pt x="4" y="63"/>
                      <a:pt x="3" y="59"/>
                    </a:cubicBezTo>
                    <a:cubicBezTo>
                      <a:pt x="1" y="55"/>
                      <a:pt x="0" y="50"/>
                      <a:pt x="0" y="44"/>
                    </a:cubicBezTo>
                    <a:cubicBezTo>
                      <a:pt x="0" y="37"/>
                      <a:pt x="1" y="32"/>
                      <a:pt x="4" y="26"/>
                    </a:cubicBezTo>
                    <a:cubicBezTo>
                      <a:pt x="7" y="21"/>
                      <a:pt x="10" y="16"/>
                      <a:pt x="15" y="12"/>
                    </a:cubicBezTo>
                    <a:cubicBezTo>
                      <a:pt x="20" y="9"/>
                      <a:pt x="26" y="5"/>
                      <a:pt x="32" y="3"/>
                    </a:cubicBezTo>
                    <a:cubicBezTo>
                      <a:pt x="39" y="1"/>
                      <a:pt x="47" y="0"/>
                      <a:pt x="55" y="0"/>
                    </a:cubicBezTo>
                    <a:cubicBezTo>
                      <a:pt x="58" y="0"/>
                      <a:pt x="61" y="0"/>
                      <a:pt x="64" y="0"/>
                    </a:cubicBezTo>
                    <a:cubicBezTo>
                      <a:pt x="67" y="1"/>
                      <a:pt x="70" y="1"/>
                      <a:pt x="73" y="2"/>
                    </a:cubicBezTo>
                    <a:cubicBezTo>
                      <a:pt x="76" y="2"/>
                      <a:pt x="79" y="3"/>
                      <a:pt x="81" y="4"/>
                    </a:cubicBezTo>
                    <a:cubicBezTo>
                      <a:pt x="84" y="4"/>
                      <a:pt x="86" y="5"/>
                      <a:pt x="87" y="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5" y="34"/>
                      <a:pt x="83" y="32"/>
                      <a:pt x="80" y="31"/>
                    </a:cubicBezTo>
                    <a:cubicBezTo>
                      <a:pt x="77" y="30"/>
                      <a:pt x="75" y="29"/>
                      <a:pt x="72" y="28"/>
                    </a:cubicBezTo>
                    <a:cubicBezTo>
                      <a:pt x="69" y="27"/>
                      <a:pt x="66" y="26"/>
                      <a:pt x="63" y="26"/>
                    </a:cubicBezTo>
                    <a:cubicBezTo>
                      <a:pt x="60" y="26"/>
                      <a:pt x="57" y="25"/>
                      <a:pt x="54" y="25"/>
                    </a:cubicBezTo>
                    <a:cubicBezTo>
                      <a:pt x="48" y="25"/>
                      <a:pt x="42" y="27"/>
                      <a:pt x="39" y="30"/>
                    </a:cubicBezTo>
                    <a:cubicBezTo>
                      <a:pt x="35" y="33"/>
                      <a:pt x="33" y="36"/>
                      <a:pt x="33" y="41"/>
                    </a:cubicBezTo>
                    <a:cubicBezTo>
                      <a:pt x="33" y="44"/>
                      <a:pt x="33" y="46"/>
                      <a:pt x="34" y="48"/>
                    </a:cubicBezTo>
                    <a:cubicBezTo>
                      <a:pt x="35" y="50"/>
                      <a:pt x="36" y="52"/>
                      <a:pt x="38" y="53"/>
                    </a:cubicBezTo>
                    <a:cubicBezTo>
                      <a:pt x="40" y="55"/>
                      <a:pt x="43" y="57"/>
                      <a:pt x="46" y="58"/>
                    </a:cubicBezTo>
                    <a:cubicBezTo>
                      <a:pt x="49" y="60"/>
                      <a:pt x="53" y="62"/>
                      <a:pt x="58" y="63"/>
                    </a:cubicBezTo>
                    <a:cubicBezTo>
                      <a:pt x="64" y="66"/>
                      <a:pt x="69" y="68"/>
                      <a:pt x="73" y="70"/>
                    </a:cubicBezTo>
                    <a:cubicBezTo>
                      <a:pt x="78" y="73"/>
                      <a:pt x="81" y="76"/>
                      <a:pt x="85" y="79"/>
                    </a:cubicBezTo>
                    <a:cubicBezTo>
                      <a:pt x="88" y="83"/>
                      <a:pt x="91" y="86"/>
                      <a:pt x="92" y="91"/>
                    </a:cubicBezTo>
                    <a:cubicBezTo>
                      <a:pt x="94" y="95"/>
                      <a:pt x="95" y="100"/>
                      <a:pt x="95" y="10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5A078E-D4FB-4E1B-930F-571458C26EB6}"/>
                </a:ext>
              </a:extLst>
            </p:cNvPr>
            <p:cNvGrpSpPr/>
            <p:nvPr/>
          </p:nvGrpSpPr>
          <p:grpSpPr bwMode="black">
            <a:xfrm>
              <a:off x="9219226" y="3072921"/>
              <a:ext cx="610574" cy="277794"/>
              <a:chOff x="8669045" y="5484723"/>
              <a:chExt cx="612897" cy="288514"/>
            </a:xfrm>
            <a:grpFill/>
            <a:effectLst/>
          </p:grpSpPr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1605E523-97AE-437A-9DF4-95516E5664A6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669045" y="5484723"/>
                <a:ext cx="293712" cy="288514"/>
              </a:xfrm>
              <a:custGeom>
                <a:avLst/>
                <a:gdLst/>
                <a:ahLst/>
                <a:cxnLst>
                  <a:cxn ang="0">
                    <a:pos x="28" y="81"/>
                  </a:cxn>
                  <a:cxn ang="0">
                    <a:pos x="41" y="69"/>
                  </a:cxn>
                  <a:cxn ang="0">
                    <a:pos x="56" y="84"/>
                  </a:cxn>
                  <a:cxn ang="0">
                    <a:pos x="45" y="187"/>
                  </a:cxn>
                  <a:cxn ang="0">
                    <a:pos x="72" y="165"/>
                  </a:cxn>
                  <a:cxn ang="0">
                    <a:pos x="62" y="185"/>
                  </a:cxn>
                  <a:cxn ang="0">
                    <a:pos x="44" y="215"/>
                  </a:cxn>
                  <a:cxn ang="0">
                    <a:pos x="34" y="194"/>
                  </a:cxn>
                  <a:cxn ang="0">
                    <a:pos x="28" y="88"/>
                  </a:cxn>
                  <a:cxn ang="0">
                    <a:pos x="0" y="78"/>
                  </a:cxn>
                  <a:cxn ang="0">
                    <a:pos x="43" y="21"/>
                  </a:cxn>
                  <a:cxn ang="0">
                    <a:pos x="54" y="41"/>
                  </a:cxn>
                  <a:cxn ang="0">
                    <a:pos x="44" y="48"/>
                  </a:cxn>
                  <a:cxn ang="0">
                    <a:pos x="34" y="24"/>
                  </a:cxn>
                  <a:cxn ang="0">
                    <a:pos x="25" y="6"/>
                  </a:cxn>
                  <a:cxn ang="0">
                    <a:pos x="135" y="10"/>
                  </a:cxn>
                  <a:cxn ang="0">
                    <a:pos x="110" y="33"/>
                  </a:cxn>
                  <a:cxn ang="0">
                    <a:pos x="142" y="22"/>
                  </a:cxn>
                  <a:cxn ang="0">
                    <a:pos x="157" y="36"/>
                  </a:cxn>
                  <a:cxn ang="0">
                    <a:pos x="147" y="212"/>
                  </a:cxn>
                  <a:cxn ang="0">
                    <a:pos x="135" y="232"/>
                  </a:cxn>
                  <a:cxn ang="0">
                    <a:pos x="126" y="230"/>
                  </a:cxn>
                  <a:cxn ang="0">
                    <a:pos x="117" y="221"/>
                  </a:cxn>
                  <a:cxn ang="0">
                    <a:pos x="102" y="211"/>
                  </a:cxn>
                  <a:cxn ang="0">
                    <a:pos x="133" y="214"/>
                  </a:cxn>
                  <a:cxn ang="0">
                    <a:pos x="136" y="155"/>
                  </a:cxn>
                  <a:cxn ang="0">
                    <a:pos x="95" y="203"/>
                  </a:cxn>
                  <a:cxn ang="0">
                    <a:pos x="57" y="222"/>
                  </a:cxn>
                  <a:cxn ang="0">
                    <a:pos x="108" y="176"/>
                  </a:cxn>
                  <a:cxn ang="0">
                    <a:pos x="93" y="150"/>
                  </a:cxn>
                  <a:cxn ang="0">
                    <a:pos x="65" y="140"/>
                  </a:cxn>
                  <a:cxn ang="0">
                    <a:pos x="86" y="25"/>
                  </a:cxn>
                  <a:cxn ang="0">
                    <a:pos x="105" y="33"/>
                  </a:cxn>
                  <a:cxn ang="0">
                    <a:pos x="111" y="0"/>
                  </a:cxn>
                  <a:cxn ang="0">
                    <a:pos x="136" y="67"/>
                  </a:cxn>
                  <a:cxn ang="0">
                    <a:pos x="98" y="40"/>
                  </a:cxn>
                  <a:cxn ang="0">
                    <a:pos x="98" y="105"/>
                  </a:cxn>
                  <a:cxn ang="0">
                    <a:pos x="136" y="75"/>
                  </a:cxn>
                  <a:cxn ang="0">
                    <a:pos x="98" y="105"/>
                  </a:cxn>
                  <a:cxn ang="0">
                    <a:pos x="136" y="142"/>
                  </a:cxn>
                  <a:cxn ang="0">
                    <a:pos x="98" y="112"/>
                  </a:cxn>
                  <a:cxn ang="0">
                    <a:pos x="152" y="63"/>
                  </a:cxn>
                  <a:cxn ang="0">
                    <a:pos x="199" y="66"/>
                  </a:cxn>
                  <a:cxn ang="0">
                    <a:pos x="198" y="2"/>
                  </a:cxn>
                  <a:cxn ang="0">
                    <a:pos x="225" y="11"/>
                  </a:cxn>
                  <a:cxn ang="0">
                    <a:pos x="211" y="18"/>
                  </a:cxn>
                  <a:cxn ang="0">
                    <a:pos x="212" y="66"/>
                  </a:cxn>
                  <a:cxn ang="0">
                    <a:pos x="237" y="67"/>
                  </a:cxn>
                  <a:cxn ang="0">
                    <a:pos x="236" y="74"/>
                  </a:cxn>
                  <a:cxn ang="0">
                    <a:pos x="211" y="211"/>
                  </a:cxn>
                  <a:cxn ang="0">
                    <a:pos x="199" y="231"/>
                  </a:cxn>
                  <a:cxn ang="0">
                    <a:pos x="190" y="229"/>
                  </a:cxn>
                  <a:cxn ang="0">
                    <a:pos x="179" y="219"/>
                  </a:cxn>
                  <a:cxn ang="0">
                    <a:pos x="163" y="210"/>
                  </a:cxn>
                  <a:cxn ang="0">
                    <a:pos x="197" y="213"/>
                  </a:cxn>
                  <a:cxn ang="0">
                    <a:pos x="199" y="74"/>
                  </a:cxn>
                  <a:cxn ang="0">
                    <a:pos x="157" y="75"/>
                  </a:cxn>
                  <a:cxn ang="0">
                    <a:pos x="163" y="101"/>
                  </a:cxn>
                  <a:cxn ang="0">
                    <a:pos x="184" y="139"/>
                  </a:cxn>
                  <a:cxn ang="0">
                    <a:pos x="185" y="156"/>
                  </a:cxn>
                  <a:cxn ang="0">
                    <a:pos x="176" y="158"/>
                  </a:cxn>
                  <a:cxn ang="0">
                    <a:pos x="170" y="125"/>
                  </a:cxn>
                  <a:cxn ang="0">
                    <a:pos x="163" y="101"/>
                  </a:cxn>
                </a:cxnLst>
                <a:rect l="0" t="0" r="r" b="b"/>
                <a:pathLst>
                  <a:path w="239" h="235">
                    <a:moveTo>
                      <a:pt x="0" y="78"/>
                    </a:moveTo>
                    <a:cubicBezTo>
                      <a:pt x="7" y="80"/>
                      <a:pt x="16" y="81"/>
                      <a:pt x="28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73"/>
                      <a:pt x="51" y="77"/>
                      <a:pt x="54" y="80"/>
                    </a:cubicBezTo>
                    <a:cubicBezTo>
                      <a:pt x="55" y="82"/>
                      <a:pt x="56" y="83"/>
                      <a:pt x="56" y="84"/>
                    </a:cubicBezTo>
                    <a:cubicBezTo>
                      <a:pt x="56" y="85"/>
                      <a:pt x="52" y="88"/>
                      <a:pt x="45" y="92"/>
                    </a:cubicBezTo>
                    <a:cubicBezTo>
                      <a:pt x="45" y="187"/>
                      <a:pt x="45" y="187"/>
                      <a:pt x="45" y="187"/>
                    </a:cubicBezTo>
                    <a:cubicBezTo>
                      <a:pt x="48" y="185"/>
                      <a:pt x="50" y="184"/>
                      <a:pt x="53" y="182"/>
                    </a:cubicBezTo>
                    <a:cubicBezTo>
                      <a:pt x="61" y="175"/>
                      <a:pt x="67" y="170"/>
                      <a:pt x="72" y="165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0" y="174"/>
                      <a:pt x="66" y="180"/>
                      <a:pt x="62" y="185"/>
                    </a:cubicBezTo>
                    <a:cubicBezTo>
                      <a:pt x="57" y="192"/>
                      <a:pt x="53" y="198"/>
                      <a:pt x="47" y="203"/>
                    </a:cubicBezTo>
                    <a:cubicBezTo>
                      <a:pt x="47" y="211"/>
                      <a:pt x="46" y="215"/>
                      <a:pt x="44" y="215"/>
                    </a:cubicBezTo>
                    <a:cubicBezTo>
                      <a:pt x="43" y="215"/>
                      <a:pt x="38" y="209"/>
                      <a:pt x="29" y="197"/>
                    </a:cubicBezTo>
                    <a:cubicBezTo>
                      <a:pt x="31" y="196"/>
                      <a:pt x="33" y="195"/>
                      <a:pt x="34" y="194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5" y="88"/>
                      <a:pt x="7" y="88"/>
                      <a:pt x="4" y="89"/>
                    </a:cubicBezTo>
                    <a:lnTo>
                      <a:pt x="0" y="78"/>
                    </a:lnTo>
                    <a:close/>
                    <a:moveTo>
                      <a:pt x="25" y="6"/>
                    </a:moveTo>
                    <a:cubicBezTo>
                      <a:pt x="33" y="10"/>
                      <a:pt x="39" y="15"/>
                      <a:pt x="43" y="21"/>
                    </a:cubicBezTo>
                    <a:cubicBezTo>
                      <a:pt x="47" y="25"/>
                      <a:pt x="50" y="29"/>
                      <a:pt x="52" y="32"/>
                    </a:cubicBezTo>
                    <a:cubicBezTo>
                      <a:pt x="53" y="35"/>
                      <a:pt x="54" y="38"/>
                      <a:pt x="54" y="41"/>
                    </a:cubicBezTo>
                    <a:cubicBezTo>
                      <a:pt x="54" y="47"/>
                      <a:pt x="52" y="49"/>
                      <a:pt x="47" y="49"/>
                    </a:cubicBezTo>
                    <a:cubicBezTo>
                      <a:pt x="46" y="49"/>
                      <a:pt x="45" y="49"/>
                      <a:pt x="44" y="48"/>
                    </a:cubicBezTo>
                    <a:cubicBezTo>
                      <a:pt x="44" y="47"/>
                      <a:pt x="43" y="45"/>
                      <a:pt x="42" y="42"/>
                    </a:cubicBezTo>
                    <a:cubicBezTo>
                      <a:pt x="39" y="35"/>
                      <a:pt x="37" y="29"/>
                      <a:pt x="34" y="24"/>
                    </a:cubicBezTo>
                    <a:cubicBezTo>
                      <a:pt x="31" y="20"/>
                      <a:pt x="27" y="15"/>
                      <a:pt x="22" y="10"/>
                    </a:cubicBezTo>
                    <a:lnTo>
                      <a:pt x="25" y="6"/>
                    </a:lnTo>
                    <a:close/>
                    <a:moveTo>
                      <a:pt x="111" y="0"/>
                    </a:moveTo>
                    <a:cubicBezTo>
                      <a:pt x="127" y="4"/>
                      <a:pt x="135" y="7"/>
                      <a:pt x="135" y="10"/>
                    </a:cubicBezTo>
                    <a:cubicBezTo>
                      <a:pt x="135" y="12"/>
                      <a:pt x="130" y="13"/>
                      <a:pt x="122" y="13"/>
                    </a:cubicBezTo>
                    <a:cubicBezTo>
                      <a:pt x="119" y="20"/>
                      <a:pt x="115" y="27"/>
                      <a:pt x="110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8" y="25"/>
                      <a:pt x="153" y="29"/>
                      <a:pt x="155" y="32"/>
                    </a:cubicBezTo>
                    <a:cubicBezTo>
                      <a:pt x="157" y="34"/>
                      <a:pt x="157" y="35"/>
                      <a:pt x="157" y="36"/>
                    </a:cubicBezTo>
                    <a:cubicBezTo>
                      <a:pt x="157" y="37"/>
                      <a:pt x="154" y="40"/>
                      <a:pt x="147" y="44"/>
                    </a:cubicBezTo>
                    <a:cubicBezTo>
                      <a:pt x="147" y="212"/>
                      <a:pt x="147" y="212"/>
                      <a:pt x="147" y="212"/>
                    </a:cubicBezTo>
                    <a:cubicBezTo>
                      <a:pt x="147" y="218"/>
                      <a:pt x="146" y="222"/>
                      <a:pt x="143" y="225"/>
                    </a:cubicBezTo>
                    <a:cubicBezTo>
                      <a:pt x="141" y="228"/>
                      <a:pt x="139" y="230"/>
                      <a:pt x="135" y="232"/>
                    </a:cubicBezTo>
                    <a:cubicBezTo>
                      <a:pt x="132" y="234"/>
                      <a:pt x="129" y="235"/>
                      <a:pt x="127" y="235"/>
                    </a:cubicBezTo>
                    <a:cubicBezTo>
                      <a:pt x="126" y="230"/>
                      <a:pt x="126" y="230"/>
                      <a:pt x="126" y="230"/>
                    </a:cubicBezTo>
                    <a:cubicBezTo>
                      <a:pt x="126" y="228"/>
                      <a:pt x="125" y="227"/>
                      <a:pt x="125" y="226"/>
                    </a:cubicBezTo>
                    <a:cubicBezTo>
                      <a:pt x="123" y="224"/>
                      <a:pt x="120" y="222"/>
                      <a:pt x="117" y="221"/>
                    </a:cubicBezTo>
                    <a:cubicBezTo>
                      <a:pt x="113" y="219"/>
                      <a:pt x="108" y="218"/>
                      <a:pt x="102" y="217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11" y="214"/>
                      <a:pt x="118" y="215"/>
                      <a:pt x="125" y="215"/>
                    </a:cubicBezTo>
                    <a:cubicBezTo>
                      <a:pt x="129" y="215"/>
                      <a:pt x="132" y="215"/>
                      <a:pt x="133" y="214"/>
                    </a:cubicBezTo>
                    <a:cubicBezTo>
                      <a:pt x="135" y="213"/>
                      <a:pt x="136" y="210"/>
                      <a:pt x="136" y="206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31" y="163"/>
                      <a:pt x="126" y="171"/>
                      <a:pt x="121" y="177"/>
                    </a:cubicBezTo>
                    <a:cubicBezTo>
                      <a:pt x="113" y="186"/>
                      <a:pt x="104" y="195"/>
                      <a:pt x="95" y="203"/>
                    </a:cubicBezTo>
                    <a:cubicBezTo>
                      <a:pt x="86" y="210"/>
                      <a:pt x="74" y="218"/>
                      <a:pt x="60" y="226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70" y="213"/>
                      <a:pt x="80" y="205"/>
                      <a:pt x="88" y="197"/>
                    </a:cubicBezTo>
                    <a:cubicBezTo>
                      <a:pt x="95" y="191"/>
                      <a:pt x="102" y="184"/>
                      <a:pt x="108" y="176"/>
                    </a:cubicBezTo>
                    <a:cubicBezTo>
                      <a:pt x="114" y="168"/>
                      <a:pt x="120" y="160"/>
                      <a:pt x="125" y="150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80" y="150"/>
                      <a:pt x="72" y="150"/>
                      <a:pt x="69" y="151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70" y="142"/>
                      <a:pt x="77" y="142"/>
                      <a:pt x="86" y="142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5" y="33"/>
                      <a:pt x="105" y="33"/>
                      <a:pt x="105" y="33"/>
                    </a:cubicBezTo>
                    <a:cubicBezTo>
                      <a:pt x="107" y="28"/>
                      <a:pt x="108" y="23"/>
                      <a:pt x="109" y="19"/>
                    </a:cubicBezTo>
                    <a:cubicBezTo>
                      <a:pt x="110" y="14"/>
                      <a:pt x="111" y="8"/>
                      <a:pt x="111" y="0"/>
                    </a:cubicBezTo>
                    <a:close/>
                    <a:moveTo>
                      <a:pt x="98" y="67"/>
                    </a:move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98" y="40"/>
                      <a:pt x="98" y="40"/>
                      <a:pt x="98" y="40"/>
                    </a:cubicBezTo>
                    <a:lnTo>
                      <a:pt x="98" y="67"/>
                    </a:lnTo>
                    <a:close/>
                    <a:moveTo>
                      <a:pt x="98" y="105"/>
                    </a:move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98" y="105"/>
                    </a:lnTo>
                    <a:close/>
                    <a:moveTo>
                      <a:pt x="98" y="142"/>
                    </a:move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98" y="112"/>
                      <a:pt x="98" y="112"/>
                      <a:pt x="98" y="112"/>
                    </a:cubicBezTo>
                    <a:lnTo>
                      <a:pt x="98" y="142"/>
                    </a:lnTo>
                    <a:close/>
                    <a:moveTo>
                      <a:pt x="152" y="63"/>
                    </a:moveTo>
                    <a:cubicBezTo>
                      <a:pt x="159" y="65"/>
                      <a:pt x="169" y="66"/>
                      <a:pt x="182" y="66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13"/>
                      <a:pt x="198" y="6"/>
                      <a:pt x="198" y="2"/>
                    </a:cubicBezTo>
                    <a:cubicBezTo>
                      <a:pt x="207" y="3"/>
                      <a:pt x="215" y="6"/>
                      <a:pt x="223" y="9"/>
                    </a:cubicBezTo>
                    <a:cubicBezTo>
                      <a:pt x="224" y="10"/>
                      <a:pt x="225" y="10"/>
                      <a:pt x="225" y="11"/>
                    </a:cubicBezTo>
                    <a:cubicBezTo>
                      <a:pt x="225" y="13"/>
                      <a:pt x="224" y="14"/>
                      <a:pt x="222" y="15"/>
                    </a:cubicBezTo>
                    <a:cubicBezTo>
                      <a:pt x="218" y="16"/>
                      <a:pt x="215" y="17"/>
                      <a:pt x="211" y="18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6"/>
                      <a:pt x="212" y="66"/>
                      <a:pt x="212" y="66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8" y="59"/>
                      <a:pt x="233" y="63"/>
                      <a:pt x="237" y="67"/>
                    </a:cubicBezTo>
                    <a:cubicBezTo>
                      <a:pt x="239" y="68"/>
                      <a:pt x="239" y="68"/>
                      <a:pt x="239" y="69"/>
                    </a:cubicBezTo>
                    <a:cubicBezTo>
                      <a:pt x="239" y="72"/>
                      <a:pt x="238" y="74"/>
                      <a:pt x="236" y="74"/>
                    </a:cubicBezTo>
                    <a:cubicBezTo>
                      <a:pt x="211" y="74"/>
                      <a:pt x="211" y="74"/>
                      <a:pt x="211" y="74"/>
                    </a:cubicBezTo>
                    <a:cubicBezTo>
                      <a:pt x="211" y="211"/>
                      <a:pt x="211" y="211"/>
                      <a:pt x="211" y="211"/>
                    </a:cubicBezTo>
                    <a:cubicBezTo>
                      <a:pt x="211" y="217"/>
                      <a:pt x="210" y="221"/>
                      <a:pt x="207" y="224"/>
                    </a:cubicBezTo>
                    <a:cubicBezTo>
                      <a:pt x="205" y="227"/>
                      <a:pt x="203" y="229"/>
                      <a:pt x="199" y="231"/>
                    </a:cubicBezTo>
                    <a:cubicBezTo>
                      <a:pt x="196" y="233"/>
                      <a:pt x="193" y="234"/>
                      <a:pt x="191" y="234"/>
                    </a:cubicBezTo>
                    <a:cubicBezTo>
                      <a:pt x="190" y="229"/>
                      <a:pt x="190" y="229"/>
                      <a:pt x="190" y="229"/>
                    </a:cubicBezTo>
                    <a:cubicBezTo>
                      <a:pt x="190" y="227"/>
                      <a:pt x="189" y="226"/>
                      <a:pt x="188" y="225"/>
                    </a:cubicBezTo>
                    <a:cubicBezTo>
                      <a:pt x="187" y="223"/>
                      <a:pt x="184" y="221"/>
                      <a:pt x="179" y="219"/>
                    </a:cubicBezTo>
                    <a:cubicBezTo>
                      <a:pt x="175" y="218"/>
                      <a:pt x="169" y="217"/>
                      <a:pt x="163" y="216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72" y="213"/>
                      <a:pt x="181" y="214"/>
                      <a:pt x="189" y="214"/>
                    </a:cubicBezTo>
                    <a:cubicBezTo>
                      <a:pt x="193" y="214"/>
                      <a:pt x="195" y="214"/>
                      <a:pt x="197" y="213"/>
                    </a:cubicBezTo>
                    <a:cubicBezTo>
                      <a:pt x="198" y="212"/>
                      <a:pt x="199" y="209"/>
                      <a:pt x="199" y="205"/>
                    </a:cubicBezTo>
                    <a:cubicBezTo>
                      <a:pt x="199" y="74"/>
                      <a:pt x="199" y="74"/>
                      <a:pt x="199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70" y="74"/>
                      <a:pt x="162" y="74"/>
                      <a:pt x="157" y="75"/>
                    </a:cubicBezTo>
                    <a:lnTo>
                      <a:pt x="152" y="63"/>
                    </a:lnTo>
                    <a:close/>
                    <a:moveTo>
                      <a:pt x="163" y="101"/>
                    </a:moveTo>
                    <a:cubicBezTo>
                      <a:pt x="169" y="108"/>
                      <a:pt x="174" y="115"/>
                      <a:pt x="177" y="123"/>
                    </a:cubicBezTo>
                    <a:cubicBezTo>
                      <a:pt x="180" y="127"/>
                      <a:pt x="183" y="133"/>
                      <a:pt x="184" y="139"/>
                    </a:cubicBezTo>
                    <a:cubicBezTo>
                      <a:pt x="186" y="143"/>
                      <a:pt x="187" y="146"/>
                      <a:pt x="187" y="150"/>
                    </a:cubicBezTo>
                    <a:cubicBezTo>
                      <a:pt x="187" y="152"/>
                      <a:pt x="186" y="154"/>
                      <a:pt x="185" y="156"/>
                    </a:cubicBezTo>
                    <a:cubicBezTo>
                      <a:pt x="183" y="158"/>
                      <a:pt x="182" y="159"/>
                      <a:pt x="181" y="159"/>
                    </a:cubicBezTo>
                    <a:cubicBezTo>
                      <a:pt x="179" y="159"/>
                      <a:pt x="178" y="158"/>
                      <a:pt x="176" y="158"/>
                    </a:cubicBezTo>
                    <a:cubicBezTo>
                      <a:pt x="175" y="156"/>
                      <a:pt x="174" y="154"/>
                      <a:pt x="174" y="151"/>
                    </a:cubicBezTo>
                    <a:cubicBezTo>
                      <a:pt x="173" y="140"/>
                      <a:pt x="172" y="131"/>
                      <a:pt x="170" y="125"/>
                    </a:cubicBezTo>
                    <a:cubicBezTo>
                      <a:pt x="168" y="119"/>
                      <a:pt x="165" y="112"/>
                      <a:pt x="160" y="103"/>
                    </a:cubicBezTo>
                    <a:lnTo>
                      <a:pt x="163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6D82221E-F4AD-4A4C-AF41-507F0D91EBFC}"/>
                  </a:ext>
                </a:extLst>
              </p:cNvPr>
              <p:cNvSpPr>
                <a:spLocks noEditPoints="1"/>
              </p:cNvSpPr>
              <p:nvPr/>
            </p:nvSpPr>
            <p:spPr bwMode="black">
              <a:xfrm>
                <a:off x="8988230" y="5484723"/>
                <a:ext cx="293712" cy="288514"/>
              </a:xfrm>
              <a:custGeom>
                <a:avLst/>
                <a:gdLst/>
                <a:ahLst/>
                <a:cxnLst>
                  <a:cxn ang="0">
                    <a:pos x="28" y="81"/>
                  </a:cxn>
                  <a:cxn ang="0">
                    <a:pos x="41" y="69"/>
                  </a:cxn>
                  <a:cxn ang="0">
                    <a:pos x="56" y="84"/>
                  </a:cxn>
                  <a:cxn ang="0">
                    <a:pos x="45" y="187"/>
                  </a:cxn>
                  <a:cxn ang="0">
                    <a:pos x="72" y="165"/>
                  </a:cxn>
                  <a:cxn ang="0">
                    <a:pos x="62" y="185"/>
                  </a:cxn>
                  <a:cxn ang="0">
                    <a:pos x="44" y="215"/>
                  </a:cxn>
                  <a:cxn ang="0">
                    <a:pos x="34" y="194"/>
                  </a:cxn>
                  <a:cxn ang="0">
                    <a:pos x="28" y="88"/>
                  </a:cxn>
                  <a:cxn ang="0">
                    <a:pos x="0" y="78"/>
                  </a:cxn>
                  <a:cxn ang="0">
                    <a:pos x="43" y="21"/>
                  </a:cxn>
                  <a:cxn ang="0">
                    <a:pos x="54" y="41"/>
                  </a:cxn>
                  <a:cxn ang="0">
                    <a:pos x="44" y="48"/>
                  </a:cxn>
                  <a:cxn ang="0">
                    <a:pos x="34" y="24"/>
                  </a:cxn>
                  <a:cxn ang="0">
                    <a:pos x="25" y="6"/>
                  </a:cxn>
                  <a:cxn ang="0">
                    <a:pos x="135" y="10"/>
                  </a:cxn>
                  <a:cxn ang="0">
                    <a:pos x="110" y="33"/>
                  </a:cxn>
                  <a:cxn ang="0">
                    <a:pos x="142" y="22"/>
                  </a:cxn>
                  <a:cxn ang="0">
                    <a:pos x="157" y="36"/>
                  </a:cxn>
                  <a:cxn ang="0">
                    <a:pos x="147" y="212"/>
                  </a:cxn>
                  <a:cxn ang="0">
                    <a:pos x="135" y="232"/>
                  </a:cxn>
                  <a:cxn ang="0">
                    <a:pos x="126" y="230"/>
                  </a:cxn>
                  <a:cxn ang="0">
                    <a:pos x="117" y="221"/>
                  </a:cxn>
                  <a:cxn ang="0">
                    <a:pos x="102" y="211"/>
                  </a:cxn>
                  <a:cxn ang="0">
                    <a:pos x="133" y="214"/>
                  </a:cxn>
                  <a:cxn ang="0">
                    <a:pos x="136" y="155"/>
                  </a:cxn>
                  <a:cxn ang="0">
                    <a:pos x="95" y="203"/>
                  </a:cxn>
                  <a:cxn ang="0">
                    <a:pos x="57" y="222"/>
                  </a:cxn>
                  <a:cxn ang="0">
                    <a:pos x="108" y="176"/>
                  </a:cxn>
                  <a:cxn ang="0">
                    <a:pos x="93" y="150"/>
                  </a:cxn>
                  <a:cxn ang="0">
                    <a:pos x="65" y="140"/>
                  </a:cxn>
                  <a:cxn ang="0">
                    <a:pos x="86" y="25"/>
                  </a:cxn>
                  <a:cxn ang="0">
                    <a:pos x="104" y="33"/>
                  </a:cxn>
                  <a:cxn ang="0">
                    <a:pos x="111" y="0"/>
                  </a:cxn>
                  <a:cxn ang="0">
                    <a:pos x="136" y="67"/>
                  </a:cxn>
                  <a:cxn ang="0">
                    <a:pos x="98" y="40"/>
                  </a:cxn>
                  <a:cxn ang="0">
                    <a:pos x="98" y="105"/>
                  </a:cxn>
                  <a:cxn ang="0">
                    <a:pos x="136" y="75"/>
                  </a:cxn>
                  <a:cxn ang="0">
                    <a:pos x="98" y="105"/>
                  </a:cxn>
                  <a:cxn ang="0">
                    <a:pos x="136" y="142"/>
                  </a:cxn>
                  <a:cxn ang="0">
                    <a:pos x="98" y="112"/>
                  </a:cxn>
                  <a:cxn ang="0">
                    <a:pos x="152" y="63"/>
                  </a:cxn>
                  <a:cxn ang="0">
                    <a:pos x="199" y="66"/>
                  </a:cxn>
                  <a:cxn ang="0">
                    <a:pos x="198" y="2"/>
                  </a:cxn>
                  <a:cxn ang="0">
                    <a:pos x="225" y="11"/>
                  </a:cxn>
                  <a:cxn ang="0">
                    <a:pos x="211" y="18"/>
                  </a:cxn>
                  <a:cxn ang="0">
                    <a:pos x="212" y="66"/>
                  </a:cxn>
                  <a:cxn ang="0">
                    <a:pos x="237" y="67"/>
                  </a:cxn>
                  <a:cxn ang="0">
                    <a:pos x="236" y="74"/>
                  </a:cxn>
                  <a:cxn ang="0">
                    <a:pos x="211" y="211"/>
                  </a:cxn>
                  <a:cxn ang="0">
                    <a:pos x="199" y="231"/>
                  </a:cxn>
                  <a:cxn ang="0">
                    <a:pos x="190" y="229"/>
                  </a:cxn>
                  <a:cxn ang="0">
                    <a:pos x="179" y="219"/>
                  </a:cxn>
                  <a:cxn ang="0">
                    <a:pos x="163" y="210"/>
                  </a:cxn>
                  <a:cxn ang="0">
                    <a:pos x="197" y="213"/>
                  </a:cxn>
                  <a:cxn ang="0">
                    <a:pos x="199" y="74"/>
                  </a:cxn>
                  <a:cxn ang="0">
                    <a:pos x="157" y="75"/>
                  </a:cxn>
                  <a:cxn ang="0">
                    <a:pos x="163" y="101"/>
                  </a:cxn>
                  <a:cxn ang="0">
                    <a:pos x="184" y="139"/>
                  </a:cxn>
                  <a:cxn ang="0">
                    <a:pos x="185" y="156"/>
                  </a:cxn>
                  <a:cxn ang="0">
                    <a:pos x="176" y="158"/>
                  </a:cxn>
                  <a:cxn ang="0">
                    <a:pos x="170" y="125"/>
                  </a:cxn>
                  <a:cxn ang="0">
                    <a:pos x="163" y="101"/>
                  </a:cxn>
                </a:cxnLst>
                <a:rect l="0" t="0" r="r" b="b"/>
                <a:pathLst>
                  <a:path w="239" h="235">
                    <a:moveTo>
                      <a:pt x="0" y="78"/>
                    </a:moveTo>
                    <a:cubicBezTo>
                      <a:pt x="6" y="80"/>
                      <a:pt x="16" y="81"/>
                      <a:pt x="28" y="81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7" y="73"/>
                      <a:pt x="51" y="77"/>
                      <a:pt x="54" y="80"/>
                    </a:cubicBezTo>
                    <a:cubicBezTo>
                      <a:pt x="55" y="82"/>
                      <a:pt x="56" y="83"/>
                      <a:pt x="56" y="84"/>
                    </a:cubicBezTo>
                    <a:cubicBezTo>
                      <a:pt x="56" y="85"/>
                      <a:pt x="52" y="88"/>
                      <a:pt x="45" y="92"/>
                    </a:cubicBezTo>
                    <a:cubicBezTo>
                      <a:pt x="45" y="187"/>
                      <a:pt x="45" y="187"/>
                      <a:pt x="45" y="187"/>
                    </a:cubicBezTo>
                    <a:cubicBezTo>
                      <a:pt x="48" y="185"/>
                      <a:pt x="50" y="184"/>
                      <a:pt x="52" y="182"/>
                    </a:cubicBezTo>
                    <a:cubicBezTo>
                      <a:pt x="61" y="175"/>
                      <a:pt x="67" y="170"/>
                      <a:pt x="72" y="165"/>
                    </a:cubicBezTo>
                    <a:cubicBezTo>
                      <a:pt x="74" y="169"/>
                      <a:pt x="74" y="169"/>
                      <a:pt x="74" y="169"/>
                    </a:cubicBezTo>
                    <a:cubicBezTo>
                      <a:pt x="70" y="174"/>
                      <a:pt x="66" y="180"/>
                      <a:pt x="62" y="185"/>
                    </a:cubicBezTo>
                    <a:cubicBezTo>
                      <a:pt x="57" y="192"/>
                      <a:pt x="52" y="198"/>
                      <a:pt x="47" y="203"/>
                    </a:cubicBezTo>
                    <a:cubicBezTo>
                      <a:pt x="47" y="211"/>
                      <a:pt x="46" y="215"/>
                      <a:pt x="44" y="215"/>
                    </a:cubicBezTo>
                    <a:cubicBezTo>
                      <a:pt x="43" y="215"/>
                      <a:pt x="38" y="209"/>
                      <a:pt x="29" y="197"/>
                    </a:cubicBezTo>
                    <a:cubicBezTo>
                      <a:pt x="31" y="196"/>
                      <a:pt x="33" y="195"/>
                      <a:pt x="34" y="194"/>
                    </a:cubicBezTo>
                    <a:cubicBezTo>
                      <a:pt x="34" y="88"/>
                      <a:pt x="34" y="88"/>
                      <a:pt x="34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5" y="88"/>
                      <a:pt x="7" y="88"/>
                      <a:pt x="4" y="89"/>
                    </a:cubicBezTo>
                    <a:lnTo>
                      <a:pt x="0" y="78"/>
                    </a:lnTo>
                    <a:close/>
                    <a:moveTo>
                      <a:pt x="25" y="6"/>
                    </a:moveTo>
                    <a:cubicBezTo>
                      <a:pt x="33" y="10"/>
                      <a:pt x="39" y="15"/>
                      <a:pt x="43" y="21"/>
                    </a:cubicBezTo>
                    <a:cubicBezTo>
                      <a:pt x="47" y="25"/>
                      <a:pt x="50" y="29"/>
                      <a:pt x="52" y="32"/>
                    </a:cubicBezTo>
                    <a:cubicBezTo>
                      <a:pt x="53" y="35"/>
                      <a:pt x="54" y="38"/>
                      <a:pt x="54" y="41"/>
                    </a:cubicBezTo>
                    <a:cubicBezTo>
                      <a:pt x="54" y="47"/>
                      <a:pt x="52" y="49"/>
                      <a:pt x="47" y="49"/>
                    </a:cubicBezTo>
                    <a:cubicBezTo>
                      <a:pt x="46" y="49"/>
                      <a:pt x="45" y="49"/>
                      <a:pt x="44" y="48"/>
                    </a:cubicBezTo>
                    <a:cubicBezTo>
                      <a:pt x="43" y="47"/>
                      <a:pt x="43" y="45"/>
                      <a:pt x="42" y="42"/>
                    </a:cubicBezTo>
                    <a:cubicBezTo>
                      <a:pt x="39" y="35"/>
                      <a:pt x="37" y="29"/>
                      <a:pt x="34" y="24"/>
                    </a:cubicBezTo>
                    <a:cubicBezTo>
                      <a:pt x="31" y="20"/>
                      <a:pt x="27" y="15"/>
                      <a:pt x="22" y="10"/>
                    </a:cubicBezTo>
                    <a:lnTo>
                      <a:pt x="25" y="6"/>
                    </a:lnTo>
                    <a:close/>
                    <a:moveTo>
                      <a:pt x="111" y="0"/>
                    </a:moveTo>
                    <a:cubicBezTo>
                      <a:pt x="127" y="4"/>
                      <a:pt x="135" y="7"/>
                      <a:pt x="135" y="10"/>
                    </a:cubicBezTo>
                    <a:cubicBezTo>
                      <a:pt x="135" y="12"/>
                      <a:pt x="130" y="13"/>
                      <a:pt x="121" y="13"/>
                    </a:cubicBezTo>
                    <a:cubicBezTo>
                      <a:pt x="118" y="20"/>
                      <a:pt x="115" y="27"/>
                      <a:pt x="110" y="33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8" y="25"/>
                      <a:pt x="153" y="29"/>
                      <a:pt x="155" y="32"/>
                    </a:cubicBezTo>
                    <a:cubicBezTo>
                      <a:pt x="157" y="34"/>
                      <a:pt x="157" y="35"/>
                      <a:pt x="157" y="36"/>
                    </a:cubicBezTo>
                    <a:cubicBezTo>
                      <a:pt x="157" y="37"/>
                      <a:pt x="154" y="40"/>
                      <a:pt x="147" y="44"/>
                    </a:cubicBezTo>
                    <a:cubicBezTo>
                      <a:pt x="147" y="212"/>
                      <a:pt x="147" y="212"/>
                      <a:pt x="147" y="212"/>
                    </a:cubicBezTo>
                    <a:cubicBezTo>
                      <a:pt x="147" y="218"/>
                      <a:pt x="146" y="222"/>
                      <a:pt x="143" y="225"/>
                    </a:cubicBezTo>
                    <a:cubicBezTo>
                      <a:pt x="141" y="228"/>
                      <a:pt x="139" y="230"/>
                      <a:pt x="135" y="232"/>
                    </a:cubicBezTo>
                    <a:cubicBezTo>
                      <a:pt x="132" y="234"/>
                      <a:pt x="129" y="235"/>
                      <a:pt x="127" y="235"/>
                    </a:cubicBezTo>
                    <a:cubicBezTo>
                      <a:pt x="126" y="230"/>
                      <a:pt x="126" y="230"/>
                      <a:pt x="126" y="230"/>
                    </a:cubicBezTo>
                    <a:cubicBezTo>
                      <a:pt x="126" y="228"/>
                      <a:pt x="125" y="227"/>
                      <a:pt x="125" y="226"/>
                    </a:cubicBezTo>
                    <a:cubicBezTo>
                      <a:pt x="123" y="224"/>
                      <a:pt x="120" y="222"/>
                      <a:pt x="117" y="221"/>
                    </a:cubicBezTo>
                    <a:cubicBezTo>
                      <a:pt x="112" y="219"/>
                      <a:pt x="108" y="218"/>
                      <a:pt x="102" y="217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10" y="214"/>
                      <a:pt x="118" y="215"/>
                      <a:pt x="125" y="215"/>
                    </a:cubicBezTo>
                    <a:cubicBezTo>
                      <a:pt x="129" y="215"/>
                      <a:pt x="132" y="215"/>
                      <a:pt x="133" y="214"/>
                    </a:cubicBezTo>
                    <a:cubicBezTo>
                      <a:pt x="135" y="213"/>
                      <a:pt x="136" y="210"/>
                      <a:pt x="136" y="206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31" y="163"/>
                      <a:pt x="126" y="171"/>
                      <a:pt x="120" y="177"/>
                    </a:cubicBezTo>
                    <a:cubicBezTo>
                      <a:pt x="112" y="186"/>
                      <a:pt x="104" y="195"/>
                      <a:pt x="95" y="203"/>
                    </a:cubicBezTo>
                    <a:cubicBezTo>
                      <a:pt x="86" y="210"/>
                      <a:pt x="74" y="218"/>
                      <a:pt x="60" y="226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70" y="213"/>
                      <a:pt x="80" y="205"/>
                      <a:pt x="88" y="197"/>
                    </a:cubicBezTo>
                    <a:cubicBezTo>
                      <a:pt x="95" y="191"/>
                      <a:pt x="102" y="184"/>
                      <a:pt x="108" y="176"/>
                    </a:cubicBezTo>
                    <a:cubicBezTo>
                      <a:pt x="114" y="168"/>
                      <a:pt x="120" y="160"/>
                      <a:pt x="125" y="150"/>
                    </a:cubicBezTo>
                    <a:cubicBezTo>
                      <a:pt x="93" y="150"/>
                      <a:pt x="93" y="150"/>
                      <a:pt x="93" y="150"/>
                    </a:cubicBezTo>
                    <a:cubicBezTo>
                      <a:pt x="80" y="150"/>
                      <a:pt x="72" y="150"/>
                      <a:pt x="69" y="151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70" y="142"/>
                      <a:pt x="77" y="142"/>
                      <a:pt x="86" y="142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4" y="33"/>
                      <a:pt x="104" y="33"/>
                      <a:pt x="104" y="33"/>
                    </a:cubicBezTo>
                    <a:cubicBezTo>
                      <a:pt x="107" y="28"/>
                      <a:pt x="108" y="23"/>
                      <a:pt x="109" y="19"/>
                    </a:cubicBezTo>
                    <a:cubicBezTo>
                      <a:pt x="110" y="14"/>
                      <a:pt x="111" y="8"/>
                      <a:pt x="111" y="0"/>
                    </a:cubicBezTo>
                    <a:close/>
                    <a:moveTo>
                      <a:pt x="98" y="67"/>
                    </a:moveTo>
                    <a:cubicBezTo>
                      <a:pt x="136" y="67"/>
                      <a:pt x="136" y="67"/>
                      <a:pt x="136" y="67"/>
                    </a:cubicBezTo>
                    <a:cubicBezTo>
                      <a:pt x="136" y="40"/>
                      <a:pt x="136" y="40"/>
                      <a:pt x="136" y="40"/>
                    </a:cubicBezTo>
                    <a:cubicBezTo>
                      <a:pt x="98" y="40"/>
                      <a:pt x="98" y="40"/>
                      <a:pt x="98" y="40"/>
                    </a:cubicBezTo>
                    <a:lnTo>
                      <a:pt x="98" y="67"/>
                    </a:lnTo>
                    <a:close/>
                    <a:moveTo>
                      <a:pt x="98" y="105"/>
                    </a:moveTo>
                    <a:cubicBezTo>
                      <a:pt x="136" y="105"/>
                      <a:pt x="136" y="105"/>
                      <a:pt x="136" y="10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98" y="75"/>
                      <a:pt x="98" y="75"/>
                      <a:pt x="98" y="75"/>
                    </a:cubicBezTo>
                    <a:lnTo>
                      <a:pt x="98" y="105"/>
                    </a:lnTo>
                    <a:close/>
                    <a:moveTo>
                      <a:pt x="98" y="142"/>
                    </a:moveTo>
                    <a:cubicBezTo>
                      <a:pt x="136" y="142"/>
                      <a:pt x="136" y="142"/>
                      <a:pt x="136" y="14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98" y="112"/>
                      <a:pt x="98" y="112"/>
                      <a:pt x="98" y="112"/>
                    </a:cubicBezTo>
                    <a:lnTo>
                      <a:pt x="98" y="142"/>
                    </a:lnTo>
                    <a:close/>
                    <a:moveTo>
                      <a:pt x="152" y="63"/>
                    </a:moveTo>
                    <a:cubicBezTo>
                      <a:pt x="159" y="65"/>
                      <a:pt x="169" y="66"/>
                      <a:pt x="182" y="66"/>
                    </a:cubicBezTo>
                    <a:cubicBezTo>
                      <a:pt x="199" y="66"/>
                      <a:pt x="199" y="66"/>
                      <a:pt x="199" y="66"/>
                    </a:cubicBezTo>
                    <a:cubicBezTo>
                      <a:pt x="199" y="23"/>
                      <a:pt x="199" y="23"/>
                      <a:pt x="199" y="23"/>
                    </a:cubicBezTo>
                    <a:cubicBezTo>
                      <a:pt x="199" y="13"/>
                      <a:pt x="198" y="6"/>
                      <a:pt x="198" y="2"/>
                    </a:cubicBezTo>
                    <a:cubicBezTo>
                      <a:pt x="207" y="3"/>
                      <a:pt x="215" y="6"/>
                      <a:pt x="222" y="9"/>
                    </a:cubicBezTo>
                    <a:cubicBezTo>
                      <a:pt x="224" y="10"/>
                      <a:pt x="225" y="10"/>
                      <a:pt x="225" y="11"/>
                    </a:cubicBezTo>
                    <a:cubicBezTo>
                      <a:pt x="225" y="13"/>
                      <a:pt x="224" y="14"/>
                      <a:pt x="222" y="15"/>
                    </a:cubicBezTo>
                    <a:cubicBezTo>
                      <a:pt x="218" y="16"/>
                      <a:pt x="215" y="17"/>
                      <a:pt x="211" y="18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6"/>
                      <a:pt x="212" y="66"/>
                      <a:pt x="212" y="66"/>
                    </a:cubicBezTo>
                    <a:cubicBezTo>
                      <a:pt x="222" y="55"/>
                      <a:pt x="222" y="55"/>
                      <a:pt x="222" y="55"/>
                    </a:cubicBezTo>
                    <a:cubicBezTo>
                      <a:pt x="227" y="59"/>
                      <a:pt x="233" y="63"/>
                      <a:pt x="237" y="67"/>
                    </a:cubicBezTo>
                    <a:cubicBezTo>
                      <a:pt x="239" y="68"/>
                      <a:pt x="239" y="68"/>
                      <a:pt x="239" y="69"/>
                    </a:cubicBezTo>
                    <a:cubicBezTo>
                      <a:pt x="239" y="72"/>
                      <a:pt x="238" y="74"/>
                      <a:pt x="236" y="74"/>
                    </a:cubicBezTo>
                    <a:cubicBezTo>
                      <a:pt x="211" y="74"/>
                      <a:pt x="211" y="74"/>
                      <a:pt x="211" y="74"/>
                    </a:cubicBezTo>
                    <a:cubicBezTo>
                      <a:pt x="211" y="211"/>
                      <a:pt x="211" y="211"/>
                      <a:pt x="211" y="211"/>
                    </a:cubicBezTo>
                    <a:cubicBezTo>
                      <a:pt x="211" y="217"/>
                      <a:pt x="210" y="221"/>
                      <a:pt x="207" y="224"/>
                    </a:cubicBezTo>
                    <a:cubicBezTo>
                      <a:pt x="205" y="227"/>
                      <a:pt x="203" y="229"/>
                      <a:pt x="199" y="231"/>
                    </a:cubicBezTo>
                    <a:cubicBezTo>
                      <a:pt x="196" y="233"/>
                      <a:pt x="193" y="234"/>
                      <a:pt x="191" y="234"/>
                    </a:cubicBezTo>
                    <a:cubicBezTo>
                      <a:pt x="190" y="229"/>
                      <a:pt x="190" y="229"/>
                      <a:pt x="190" y="229"/>
                    </a:cubicBezTo>
                    <a:cubicBezTo>
                      <a:pt x="190" y="227"/>
                      <a:pt x="189" y="226"/>
                      <a:pt x="188" y="225"/>
                    </a:cubicBezTo>
                    <a:cubicBezTo>
                      <a:pt x="186" y="223"/>
                      <a:pt x="184" y="221"/>
                      <a:pt x="179" y="219"/>
                    </a:cubicBezTo>
                    <a:cubicBezTo>
                      <a:pt x="175" y="218"/>
                      <a:pt x="169" y="217"/>
                      <a:pt x="163" y="216"/>
                    </a:cubicBezTo>
                    <a:cubicBezTo>
                      <a:pt x="163" y="210"/>
                      <a:pt x="163" y="210"/>
                      <a:pt x="163" y="210"/>
                    </a:cubicBezTo>
                    <a:cubicBezTo>
                      <a:pt x="172" y="213"/>
                      <a:pt x="181" y="214"/>
                      <a:pt x="188" y="214"/>
                    </a:cubicBezTo>
                    <a:cubicBezTo>
                      <a:pt x="193" y="214"/>
                      <a:pt x="195" y="214"/>
                      <a:pt x="197" y="213"/>
                    </a:cubicBezTo>
                    <a:cubicBezTo>
                      <a:pt x="198" y="212"/>
                      <a:pt x="199" y="209"/>
                      <a:pt x="199" y="205"/>
                    </a:cubicBezTo>
                    <a:cubicBezTo>
                      <a:pt x="199" y="74"/>
                      <a:pt x="199" y="74"/>
                      <a:pt x="199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70" y="74"/>
                      <a:pt x="161" y="74"/>
                      <a:pt x="157" y="75"/>
                    </a:cubicBezTo>
                    <a:lnTo>
                      <a:pt x="152" y="63"/>
                    </a:lnTo>
                    <a:close/>
                    <a:moveTo>
                      <a:pt x="163" y="101"/>
                    </a:moveTo>
                    <a:cubicBezTo>
                      <a:pt x="169" y="108"/>
                      <a:pt x="174" y="115"/>
                      <a:pt x="177" y="123"/>
                    </a:cubicBezTo>
                    <a:cubicBezTo>
                      <a:pt x="180" y="127"/>
                      <a:pt x="183" y="133"/>
                      <a:pt x="184" y="139"/>
                    </a:cubicBezTo>
                    <a:cubicBezTo>
                      <a:pt x="186" y="143"/>
                      <a:pt x="186" y="146"/>
                      <a:pt x="186" y="150"/>
                    </a:cubicBezTo>
                    <a:cubicBezTo>
                      <a:pt x="186" y="152"/>
                      <a:pt x="186" y="154"/>
                      <a:pt x="185" y="156"/>
                    </a:cubicBezTo>
                    <a:cubicBezTo>
                      <a:pt x="183" y="158"/>
                      <a:pt x="182" y="159"/>
                      <a:pt x="181" y="159"/>
                    </a:cubicBezTo>
                    <a:cubicBezTo>
                      <a:pt x="179" y="159"/>
                      <a:pt x="177" y="158"/>
                      <a:pt x="176" y="158"/>
                    </a:cubicBezTo>
                    <a:cubicBezTo>
                      <a:pt x="175" y="156"/>
                      <a:pt x="174" y="154"/>
                      <a:pt x="174" y="151"/>
                    </a:cubicBezTo>
                    <a:cubicBezTo>
                      <a:pt x="173" y="140"/>
                      <a:pt x="172" y="131"/>
                      <a:pt x="170" y="125"/>
                    </a:cubicBezTo>
                    <a:cubicBezTo>
                      <a:pt x="168" y="119"/>
                      <a:pt x="165" y="112"/>
                      <a:pt x="160" y="103"/>
                    </a:cubicBezTo>
                    <a:lnTo>
                      <a:pt x="163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87838" tIns="43919" rIns="87838" bIns="43919" numCol="1" anchor="t" anchorCtr="0" compatLnSpc="1">
                <a:prstTxWarp prst="textNoShape">
                  <a:avLst/>
                </a:prstTxWarp>
              </a:bodyPr>
              <a:lstStyle/>
              <a:p>
                <a:pPr defTabSz="548714">
                  <a:defRPr/>
                </a:pPr>
                <a:endParaRPr lang="en-US" sz="1152" kern="0">
                  <a:gradFill>
                    <a:gsLst>
                      <a:gs pos="0">
                        <a:srgbClr val="FFFFFF"/>
                      </a:gs>
                      <a:gs pos="50000">
                        <a:srgbClr val="F0D77C"/>
                      </a:gs>
                      <a:gs pos="100000">
                        <a:srgbClr val="E3A535"/>
                      </a:gs>
                    </a:gsLst>
                    <a:lin ang="10800000" scaled="1"/>
                  </a:gra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5" y="1465291"/>
            <a:ext cx="11239789" cy="2260106"/>
          </a:xfrm>
        </p:spPr>
        <p:txBody>
          <a:bodyPr>
            <a:spAutoFit/>
          </a:bodyPr>
          <a:lstStyle>
            <a:lvl1pPr>
              <a:defRPr sz="3671">
                <a:latin typeface="+mn-lt"/>
              </a:defRPr>
            </a:lvl1pPr>
            <a:lvl2pPr>
              <a:defRPr sz="2855">
                <a:latin typeface="+mn-lt"/>
              </a:defRPr>
            </a:lvl2pPr>
            <a:lvl3pPr>
              <a:defRPr sz="2447">
                <a:latin typeface="+mn-lt"/>
              </a:defRPr>
            </a:lvl3pPr>
            <a:lvl4pPr>
              <a:defRPr sz="2039">
                <a:latin typeface="+mn-lt"/>
              </a:defRPr>
            </a:lvl4pPr>
            <a:lvl5pPr>
              <a:defRPr sz="1835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41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3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3824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886">
          <p15:clr>
            <a:srgbClr val="5ACBF0"/>
          </p15:clr>
        </p15:guide>
        <p15:guide id="2" orient="horz" pos="28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60" y="466302"/>
            <a:ext cx="5617412" cy="379824"/>
          </a:xfrm>
        </p:spPr>
        <p:txBody>
          <a:bodyPr tIns="64008"/>
          <a:lstStyle>
            <a:lvl1pPr>
              <a:defRPr sz="2039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5708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63">
          <p15:clr>
            <a:srgbClr val="A4A3A4"/>
          </p15:clr>
        </p15:guide>
        <p15:guide id="7" pos="943">
          <p15:clr>
            <a:srgbClr val="A4A3A4"/>
          </p15:clr>
        </p15:guide>
        <p15:guide id="8" pos="1346">
          <p15:clr>
            <a:srgbClr val="A4A3A4"/>
          </p15:clr>
        </p15:guide>
        <p15:guide id="9" pos="1525">
          <p15:clr>
            <a:srgbClr val="A4A3A4"/>
          </p15:clr>
        </p15:guide>
        <p15:guide id="10" pos="1929">
          <p15:clr>
            <a:srgbClr val="A4A3A4"/>
          </p15:clr>
        </p15:guide>
        <p15:guide id="11" pos="2108">
          <p15:clr>
            <a:srgbClr val="A4A3A4"/>
          </p15:clr>
        </p15:guide>
        <p15:guide id="12" pos="2511">
          <p15:clr>
            <a:srgbClr val="A4A3A4"/>
          </p15:clr>
        </p15:guide>
        <p15:guide id="13" pos="2690">
          <p15:clr>
            <a:srgbClr val="A4A3A4"/>
          </p15:clr>
        </p15:guide>
        <p15:guide id="14" pos="3093">
          <p15:clr>
            <a:srgbClr val="A4A3A4"/>
          </p15:clr>
        </p15:guide>
        <p15:guide id="15" pos="3273">
          <p15:clr>
            <a:srgbClr val="A4A3A4"/>
          </p15:clr>
        </p15:guide>
        <p15:guide id="16" pos="3675">
          <p15:clr>
            <a:srgbClr val="A4A3A4"/>
          </p15:clr>
        </p15:guide>
        <p15:guide id="17" pos="3855">
          <p15:clr>
            <a:srgbClr val="A4A3A4"/>
          </p15:clr>
        </p15:guide>
        <p15:guide id="18" pos="4258">
          <p15:clr>
            <a:srgbClr val="A4A3A4"/>
          </p15:clr>
        </p15:guide>
        <p15:guide id="19" pos="4437">
          <p15:clr>
            <a:srgbClr val="A4A3A4"/>
          </p15:clr>
        </p15:guide>
        <p15:guide id="20" pos="4840">
          <p15:clr>
            <a:srgbClr val="A4A3A4"/>
          </p15:clr>
        </p15:guide>
        <p15:guide id="21" pos="5019">
          <p15:clr>
            <a:srgbClr val="A4A3A4"/>
          </p15:clr>
        </p15:guide>
        <p15:guide id="22" pos="5420">
          <p15:clr>
            <a:srgbClr val="A4A3A4"/>
          </p15:clr>
        </p15:guide>
        <p15:guide id="23" pos="5601">
          <p15:clr>
            <a:srgbClr val="A4A3A4"/>
          </p15:clr>
        </p15:guide>
        <p15:guide id="24" pos="6003">
          <p15:clr>
            <a:srgbClr val="A4A3A4"/>
          </p15:clr>
        </p15:guide>
        <p15:guide id="25" pos="6184">
          <p15:clr>
            <a:srgbClr val="A4A3A4"/>
          </p15:clr>
        </p15:guide>
        <p15:guide id="26" pos="6585">
          <p15:clr>
            <a:srgbClr val="A4A3A4"/>
          </p15:clr>
        </p15:guide>
        <p15:guide id="27" pos="6765">
          <p15:clr>
            <a:srgbClr val="A4A3A4"/>
          </p15:clr>
        </p15:guide>
        <p15:guide id="28" orient="horz" pos="887">
          <p15:clr>
            <a:srgbClr val="5ACBF0"/>
          </p15:clr>
        </p15:guide>
        <p15:guide id="29" orient="horz" pos="1246">
          <p15:clr>
            <a:srgbClr val="5ACBF0"/>
          </p15:clr>
        </p15:guide>
        <p15:guide id="30" orient="horz" pos="28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581" y="2840032"/>
            <a:ext cx="4244332" cy="1314462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71" b="1" spc="-5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439541" y="0"/>
            <a:ext cx="6993695" cy="69945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32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60774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294">
          <p15:clr>
            <a:srgbClr val="FBAE40"/>
          </p15:clr>
        </p15:guide>
        <p15:guide id="5" orient="horz" pos="2118">
          <p15:clr>
            <a:srgbClr val="FBAE40"/>
          </p15:clr>
        </p15:guide>
        <p15:guide id="6" pos="2932">
          <p15:clr>
            <a:srgbClr val="5ACBF0"/>
          </p15:clr>
        </p15:guide>
        <p15:guide id="7" pos="3655">
          <p15:clr>
            <a:srgbClr val="C35EA4"/>
          </p15:clr>
        </p15:guide>
        <p15:guide id="8" pos="3474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46" y="3090314"/>
            <a:ext cx="9823498" cy="1828800"/>
          </a:xfr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76020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7" name="Picture 6" descr="Microsoft">
            <a:extLst>
              <a:ext uri="{FF2B5EF4-FFF2-40B4-BE49-F238E27FC236}">
                <a16:creationId xmlns:a16="http://schemas.microsoft.com/office/drawing/2014/main" id="{ABC4CB37-2AD2-41C3-AC0E-94CEA0338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3" y="424759"/>
            <a:ext cx="1677973" cy="6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760" y="1463669"/>
            <a:ext cx="5315209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596" indent="0">
              <a:buFont typeface="Wingdings" panose="05000000000000000000" pitchFamily="2" charset="2"/>
              <a:buNone/>
              <a:defRPr sz="2039" b="0"/>
            </a:lvl2pPr>
            <a:lvl3pPr marL="459684" indent="0">
              <a:buFont typeface="Wingdings" panose="05000000000000000000" pitchFamily="2" charset="2"/>
              <a:buNone/>
              <a:tabLst/>
              <a:defRPr sz="1632" b="0"/>
            </a:lvl3pPr>
            <a:lvl4pPr marL="665246" indent="0">
              <a:buFont typeface="Wingdings" panose="05000000000000000000" pitchFamily="2" charset="2"/>
              <a:buNone/>
              <a:defRPr sz="1428" b="0"/>
            </a:lvl4pPr>
            <a:lvl5pPr marL="870810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3749" y="1463669"/>
            <a:ext cx="5315209" cy="1682523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5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60596" indent="0">
              <a:buFont typeface="Wingdings" panose="05000000000000000000" pitchFamily="2" charset="2"/>
              <a:buNone/>
              <a:defRPr sz="2039" b="0"/>
            </a:lvl2pPr>
            <a:lvl3pPr marL="459684" indent="0">
              <a:buFont typeface="Wingdings" panose="05000000000000000000" pitchFamily="2" charset="2"/>
              <a:buNone/>
              <a:tabLst/>
              <a:defRPr sz="1632" b="0"/>
            </a:lvl3pPr>
            <a:lvl4pPr marL="665246" indent="0">
              <a:buFont typeface="Wingdings" panose="05000000000000000000" pitchFamily="2" charset="2"/>
              <a:buNone/>
              <a:defRPr sz="1428" b="0"/>
            </a:lvl4pPr>
            <a:lvl5pPr marL="870810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16470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1247">
          <p15:clr>
            <a:srgbClr val="5ACBF0"/>
          </p15:clr>
        </p15:guide>
        <p15:guide id="3" orient="horz" pos="886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471551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9244657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46" y="3090314"/>
            <a:ext cx="9823498" cy="1828800"/>
          </a:xfr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DevOps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76020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4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6" y="1537354"/>
            <a:ext cx="11533187" cy="164459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079" indent="0">
              <a:buNone/>
              <a:defRPr/>
            </a:lvl2pPr>
            <a:lvl3pPr marL="466159" indent="0">
              <a:buNone/>
              <a:defRPr/>
            </a:lvl3pPr>
            <a:lvl4pPr marL="699237" indent="0">
              <a:buNone/>
              <a:defRPr/>
            </a:lvl4pPr>
            <a:lvl5pPr marL="93231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076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887">
          <p15:clr>
            <a:srgbClr val="5ACBF0"/>
          </p15:clr>
        </p15:guide>
        <p15:guide id="4" orient="horz" pos="1247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6" y="1537354"/>
            <a:ext cx="11533187" cy="1644594"/>
          </a:xfrm>
        </p:spPr>
        <p:txBody>
          <a:bodyPr wrap="square">
            <a:spAutoFit/>
          </a:bodyPr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575979" indent="-342900">
              <a:buFont typeface="Arial" panose="020B0604020202020204" pitchFamily="34" charset="0"/>
              <a:buChar char="•"/>
              <a:defRPr/>
            </a:lvl2pPr>
            <a:lvl3pPr marL="751909" indent="-285750">
              <a:buFont typeface="Arial" panose="020B0604020202020204" pitchFamily="34" charset="0"/>
              <a:buChar char="•"/>
              <a:defRPr/>
            </a:lvl3pPr>
            <a:lvl4pPr marL="984987" indent="-285750">
              <a:buFont typeface="Arial" panose="020B0604020202020204" pitchFamily="34" charset="0"/>
              <a:buChar char="•"/>
              <a:defRPr/>
            </a:lvl4pPr>
            <a:lvl5pPr marL="1103767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29455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887">
          <p15:clr>
            <a:srgbClr val="5ACBF0"/>
          </p15:clr>
        </p15:guide>
        <p15:guide id="4" orient="horz" pos="1247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6" y="1517238"/>
            <a:ext cx="11533187" cy="164459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7337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47">
          <p15:clr>
            <a:srgbClr val="5ACBF0"/>
          </p15:clr>
        </p15:guide>
        <p15:guide id="3" orient="horz" pos="282">
          <p15:clr>
            <a:srgbClr val="5ACBF0"/>
          </p15:clr>
        </p15:guide>
        <p15:guide id="5" orient="horz" pos="886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</p:spPr>
        <p:txBody>
          <a:bodyPr lIns="0" tIns="0" rIns="0" bIns="0"/>
          <a:lstStyle>
            <a:lvl1pPr>
              <a:defRPr sz="18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446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39603"/>
            <a:ext cx="11533187" cy="338554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7" y="567457"/>
            <a:ext cx="11533187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7" y="1853742"/>
            <a:ext cx="11533187" cy="236988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53" r:id="rId2"/>
    <p:sldLayoutId id="2147484552" r:id="rId3"/>
    <p:sldLayoutId id="2147484620" r:id="rId4"/>
    <p:sldLayoutId id="2147484583" r:id="rId5"/>
    <p:sldLayoutId id="2147484619" r:id="rId6"/>
    <p:sldLayoutId id="2147484584" r:id="rId7"/>
    <p:sldLayoutId id="2147484556" r:id="rId8"/>
    <p:sldLayoutId id="2147484557" r:id="rId9"/>
    <p:sldLayoutId id="2147484558" r:id="rId10"/>
    <p:sldLayoutId id="2147484559" r:id="rId11"/>
    <p:sldLayoutId id="2147484560" r:id="rId12"/>
    <p:sldLayoutId id="2147484561" r:id="rId13"/>
    <p:sldLayoutId id="2147484562" r:id="rId14"/>
    <p:sldLayoutId id="2147484579" r:id="rId15"/>
    <p:sldLayoutId id="2147484563" r:id="rId16"/>
    <p:sldLayoutId id="2147484618" r:id="rId17"/>
    <p:sldLayoutId id="2147484564" r:id="rId18"/>
    <p:sldLayoutId id="2147484566" r:id="rId19"/>
    <p:sldLayoutId id="2147484567" r:id="rId20"/>
    <p:sldLayoutId id="2147484568" r:id="rId21"/>
    <p:sldLayoutId id="2147484577" r:id="rId22"/>
    <p:sldLayoutId id="2147484570" r:id="rId23"/>
    <p:sldLayoutId id="2147484571" r:id="rId24"/>
    <p:sldLayoutId id="2147484572" r:id="rId25"/>
    <p:sldLayoutId id="2147484576" r:id="rId26"/>
    <p:sldLayoutId id="2147484603" r:id="rId27"/>
    <p:sldLayoutId id="2147484608" r:id="rId28"/>
    <p:sldLayoutId id="2147484609" r:id="rId29"/>
    <p:sldLayoutId id="2147484611" r:id="rId30"/>
    <p:sldLayoutId id="2147484612" r:id="rId31"/>
    <p:sldLayoutId id="2147484613" r:id="rId3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7BEDB-A91D-4815-8C97-8D89C0FC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Synapse Analytics</a:t>
            </a:r>
            <a:br>
              <a:rPr lang="en-GB" sz="3600" dirty="0"/>
            </a:br>
            <a:r>
              <a:rPr lang="en-GB" sz="3600" dirty="0"/>
              <a:t>Azure DevOps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07D00-6BB0-4A2F-AA39-25A2B5F4BD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1987074" y="1823464"/>
            <a:ext cx="2887305" cy="664123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00B294"/>
                  </a:solidFill>
                  <a:latin typeface="+mj-lt"/>
                </a:rPr>
                <a:t>Azure Boards</a:t>
              </a:r>
              <a:endParaRPr lang="en-US" sz="2040">
                <a:solidFill>
                  <a:srgbClr val="00B294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1971748" y="2918305"/>
            <a:ext cx="2902631" cy="624183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D83B01"/>
                  </a:solidFill>
                  <a:latin typeface="+mj-lt"/>
                </a:rPr>
                <a:t>Azure </a:t>
              </a:r>
              <a:r>
                <a:rPr lang="en-US" sz="2040">
                  <a:solidFill>
                    <a:srgbClr val="D83B01"/>
                  </a:solidFill>
                  <a:latin typeface="+mj-lt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1971748" y="3936487"/>
            <a:ext cx="2902631" cy="624183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2560E0"/>
                  </a:solidFill>
                  <a:latin typeface="+mj-lt"/>
                </a:rPr>
                <a:t>Azure Pipelines</a:t>
              </a:r>
              <a:endParaRPr lang="en-US" sz="2040">
                <a:solidFill>
                  <a:srgbClr val="2560E0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1966461" y="5972854"/>
            <a:ext cx="2907917" cy="624183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854CC7"/>
                  </a:solidFill>
                  <a:latin typeface="+mj-lt"/>
                </a:rPr>
                <a:t>Azure Test</a:t>
              </a:r>
              <a:r>
                <a:rPr lang="en-US" sz="2040">
                  <a:solidFill>
                    <a:srgbClr val="854CC7"/>
                  </a:solidFill>
                  <a:latin typeface="+mj-lt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1963138" y="4974831"/>
            <a:ext cx="2911241" cy="583860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CB2E6D"/>
                  </a:solidFill>
                  <a:latin typeface="+mj-lt"/>
                </a:rPr>
                <a:t>Azure Artifacts</a:t>
              </a:r>
              <a:endParaRPr lang="en-US" sz="2040">
                <a:solidFill>
                  <a:srgbClr val="CB2E6D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794596" y="-1"/>
            <a:ext cx="550918" cy="6994525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1732892" y="739471"/>
            <a:ext cx="2150137" cy="5159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6420" tIns="149136" rIns="186420" bIns="1491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4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72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601623" y="512645"/>
            <a:ext cx="969598" cy="969598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20" tIns="149136" rIns="186420" bIns="1491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46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353" tIns="45678" rIns="91353" bIns="45678" numCol="1" anchor="t" anchorCtr="0" compatLnSpc="1">
              <a:prstTxWarp prst="textNoShape">
                <a:avLst/>
              </a:prstTxWarp>
            </a:bodyPr>
            <a:lstStyle/>
            <a:p>
              <a:pPr defTabSz="931824">
                <a:defRPr/>
              </a:pPr>
              <a:endParaRPr lang="en-US" sz="163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0EC26-139F-4071-B3D5-C7E481D8E39A}"/>
              </a:ext>
            </a:extLst>
          </p:cNvPr>
          <p:cNvSpPr/>
          <p:nvPr/>
        </p:nvSpPr>
        <p:spPr bwMode="auto">
          <a:xfrm>
            <a:off x="3377666" y="739471"/>
            <a:ext cx="2150137" cy="5159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6420" tIns="149136" rIns="186420" bIns="1491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4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72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with Azure DevOps</a:t>
            </a:r>
          </a:p>
        </p:txBody>
      </p:sp>
    </p:spTree>
    <p:extLst>
      <p:ext uri="{BB962C8B-B14F-4D97-AF65-F5344CB8AC3E}">
        <p14:creationId xmlns:p14="http://schemas.microsoft.com/office/powerpoint/2010/main" val="19886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0C5A2F8-B1FD-4886-9436-A60AD35C1454}"/>
              </a:ext>
            </a:extLst>
          </p:cNvPr>
          <p:cNvSpPr/>
          <p:nvPr/>
        </p:nvSpPr>
        <p:spPr bwMode="auto">
          <a:xfrm rot="16200000">
            <a:off x="4885490" y="3899313"/>
            <a:ext cx="796891" cy="698528"/>
          </a:xfrm>
          <a:prstGeom prst="triangle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>
            <a:innerShdw blurRad="127000" dist="50800" dir="16200000">
              <a:prstClr val="black">
                <a:alpha val="2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5579547" y="-1"/>
            <a:ext cx="6856046" cy="6994525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E34D5-ECDB-4CE7-9EE0-63A3E533AF1F}"/>
              </a:ext>
            </a:extLst>
          </p:cNvPr>
          <p:cNvGrpSpPr/>
          <p:nvPr/>
        </p:nvGrpSpPr>
        <p:grpSpPr>
          <a:xfrm>
            <a:off x="1987074" y="1823464"/>
            <a:ext cx="2887305" cy="664123"/>
            <a:chOff x="1947424" y="1787873"/>
            <a:chExt cx="2830948" cy="651160"/>
          </a:xfrm>
        </p:grpSpPr>
        <p:pic>
          <p:nvPicPr>
            <p:cNvPr id="9" name="Picture 8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02A405B-A2A7-41F0-9310-E2F85601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424" y="1899033"/>
              <a:ext cx="540168" cy="5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D153E0-6888-49D4-AA6B-939BC22A0DE8}"/>
                </a:ext>
              </a:extLst>
            </p:cNvPr>
            <p:cNvSpPr txBox="1"/>
            <p:nvPr/>
          </p:nvSpPr>
          <p:spPr>
            <a:xfrm>
              <a:off x="2834372" y="178787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00B294"/>
                  </a:solidFill>
                  <a:latin typeface="+mj-lt"/>
                </a:rPr>
                <a:t>Azure Boards</a:t>
              </a:r>
              <a:endParaRPr lang="en-US" sz="2040">
                <a:solidFill>
                  <a:srgbClr val="00B294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BA6F68-D776-4E62-879A-D2ACAA17D59F}"/>
              </a:ext>
            </a:extLst>
          </p:cNvPr>
          <p:cNvGrpSpPr/>
          <p:nvPr/>
        </p:nvGrpSpPr>
        <p:grpSpPr>
          <a:xfrm>
            <a:off x="1971748" y="2918305"/>
            <a:ext cx="2902631" cy="624183"/>
            <a:chOff x="1932397" y="2861343"/>
            <a:chExt cx="2845975" cy="612000"/>
          </a:xfrm>
        </p:grpSpPr>
        <p:pic>
          <p:nvPicPr>
            <p:cNvPr id="12" name="Picture 10" descr="A picture containing stop, sign, outdoor, sitting&#10;&#10;Description generated with very high confidence">
              <a:extLst>
                <a:ext uri="{FF2B5EF4-FFF2-40B4-BE49-F238E27FC236}">
                  <a16:creationId xmlns:a16="http://schemas.microsoft.com/office/drawing/2014/main" id="{08126A3D-C050-4DF7-BB75-D90BC4070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397" y="2897342"/>
              <a:ext cx="540165" cy="540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940E72-C5F8-4456-87ED-D7F018E4D6D9}"/>
                </a:ext>
              </a:extLst>
            </p:cNvPr>
            <p:cNvSpPr txBox="1"/>
            <p:nvPr/>
          </p:nvSpPr>
          <p:spPr>
            <a:xfrm>
              <a:off x="2834372" y="2861343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D83B01"/>
                  </a:solidFill>
                  <a:latin typeface="+mj-lt"/>
                </a:rPr>
                <a:t>Azure </a:t>
              </a:r>
              <a:r>
                <a:rPr lang="en-US" sz="2040">
                  <a:solidFill>
                    <a:srgbClr val="D83B01"/>
                  </a:solidFill>
                  <a:latin typeface="+mj-lt"/>
                  <a:cs typeface="Segoe UI"/>
                </a:rPr>
                <a:t>Repos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AE526-A316-4EEA-B901-D8A3440C54AD}"/>
              </a:ext>
            </a:extLst>
          </p:cNvPr>
          <p:cNvGrpSpPr/>
          <p:nvPr/>
        </p:nvGrpSpPr>
        <p:grpSpPr>
          <a:xfrm>
            <a:off x="1971748" y="3936487"/>
            <a:ext cx="2902631" cy="624183"/>
            <a:chOff x="1932397" y="3859652"/>
            <a:chExt cx="2845975" cy="612000"/>
          </a:xfrm>
        </p:grpSpPr>
        <p:pic>
          <p:nvPicPr>
            <p:cNvPr id="15" name="Picture 4" descr="A picture containing object&#10;&#10;Description generated with very high confidence">
              <a:extLst>
                <a:ext uri="{FF2B5EF4-FFF2-40B4-BE49-F238E27FC236}">
                  <a16:creationId xmlns:a16="http://schemas.microsoft.com/office/drawing/2014/main" id="{1C35E9E6-1499-4536-A352-8E05FE9DB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397" y="3895651"/>
              <a:ext cx="529800" cy="5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69EF58-27E8-45D2-8FEA-675E512D3E40}"/>
                </a:ext>
              </a:extLst>
            </p:cNvPr>
            <p:cNvSpPr txBox="1"/>
            <p:nvPr/>
          </p:nvSpPr>
          <p:spPr>
            <a:xfrm>
              <a:off x="2834372" y="3859652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2560E0"/>
                  </a:solidFill>
                  <a:latin typeface="+mj-lt"/>
                </a:rPr>
                <a:t>Azure Pipelines</a:t>
              </a:r>
              <a:endParaRPr lang="en-US" sz="2040">
                <a:solidFill>
                  <a:srgbClr val="2560E0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AAB15F-8C9A-47F5-9536-5B5B120FF2A3}"/>
              </a:ext>
            </a:extLst>
          </p:cNvPr>
          <p:cNvGrpSpPr/>
          <p:nvPr/>
        </p:nvGrpSpPr>
        <p:grpSpPr>
          <a:xfrm>
            <a:off x="1966461" y="5972854"/>
            <a:ext cx="2907917" cy="624183"/>
            <a:chOff x="1927214" y="5856271"/>
            <a:chExt cx="2851158" cy="612000"/>
          </a:xfrm>
        </p:grpSpPr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1AFFBDBA-2E5C-4F2A-8D7D-B34F39525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214" y="5892271"/>
              <a:ext cx="540165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EFC0B9-737F-42C8-A3E1-6FF0FED9EB6F}"/>
                </a:ext>
              </a:extLst>
            </p:cNvPr>
            <p:cNvSpPr txBox="1"/>
            <p:nvPr/>
          </p:nvSpPr>
          <p:spPr>
            <a:xfrm>
              <a:off x="2834372" y="5856271"/>
              <a:ext cx="1944000" cy="6120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854CC7"/>
                  </a:solidFill>
                  <a:latin typeface="+mj-lt"/>
                </a:rPr>
                <a:t>Azure Test</a:t>
              </a:r>
              <a:r>
                <a:rPr lang="en-US" sz="2040">
                  <a:solidFill>
                    <a:srgbClr val="854CC7"/>
                  </a:solidFill>
                  <a:latin typeface="+mj-lt"/>
                  <a:cs typeface="Segoe UI"/>
                </a:rPr>
                <a:t> Plans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BE1C7-9FE1-4888-B5BD-C7552893A2F7}"/>
              </a:ext>
            </a:extLst>
          </p:cNvPr>
          <p:cNvGrpSpPr/>
          <p:nvPr/>
        </p:nvGrpSpPr>
        <p:grpSpPr>
          <a:xfrm>
            <a:off x="1963138" y="4974831"/>
            <a:ext cx="2911241" cy="583860"/>
            <a:chOff x="1923955" y="4877728"/>
            <a:chExt cx="2854417" cy="572464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4A77637F-02EA-41F7-AF36-CD72544F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3955" y="4893960"/>
              <a:ext cx="540165" cy="5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969149-417E-4781-95B3-83FAB02470E1}"/>
                </a:ext>
              </a:extLst>
            </p:cNvPr>
            <p:cNvSpPr txBox="1"/>
            <p:nvPr/>
          </p:nvSpPr>
          <p:spPr>
            <a:xfrm>
              <a:off x="2834372" y="4877728"/>
              <a:ext cx="1944000" cy="572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040">
                  <a:solidFill>
                    <a:srgbClr val="CB2E6D"/>
                  </a:solidFill>
                  <a:latin typeface="+mj-lt"/>
                </a:rPr>
                <a:t>Azure Artifacts</a:t>
              </a:r>
              <a:endParaRPr lang="en-US" sz="2040">
                <a:solidFill>
                  <a:srgbClr val="CB2E6D"/>
                </a:solidFill>
                <a:latin typeface="+mj-lt"/>
                <a:cs typeface="Segoe UI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794596" y="-1"/>
            <a:ext cx="550918" cy="6994525"/>
            <a:chOff x="778222" y="0"/>
            <a:chExt cx="540165" cy="6858000"/>
          </a:xfrm>
          <a:solidFill>
            <a:srgbClr val="0878D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1028" fontAlgn="base">
                <a:spcBef>
                  <a:spcPct val="0"/>
                </a:spcBef>
                <a:spcAft>
                  <a:spcPct val="0"/>
                </a:spcAft>
              </a:pPr>
              <a:endParaRPr lang="en-US" sz="204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1732892" y="739471"/>
            <a:ext cx="2150137" cy="5159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6420" tIns="149136" rIns="186420" bIns="14913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5046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72" kern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Deliver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601623" y="512645"/>
            <a:ext cx="969598" cy="969598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rgbClr val="0878D4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6420" tIns="149136" rIns="186420" bIns="14913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5046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99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rgbClr val="0878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353" tIns="45678" rIns="91353" bIns="45678" numCol="1" anchor="t" anchorCtr="0" compatLnSpc="1">
              <a:prstTxWarp prst="textNoShape">
                <a:avLst/>
              </a:prstTxWarp>
            </a:bodyPr>
            <a:lstStyle/>
            <a:p>
              <a:pPr defTabSz="931824">
                <a:defRPr/>
              </a:pPr>
              <a:endParaRPr lang="en-US" sz="163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6132193" y="4250519"/>
            <a:ext cx="5509685" cy="26892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836"/>
              </a:spcAft>
            </a:pPr>
            <a:r>
              <a:rPr lang="en-GB" sz="2040">
                <a:solidFill>
                  <a:schemeClr val="bg1"/>
                </a:solidFill>
              </a:rPr>
              <a:t>Cloud-hosted pipelines for Linux, macOS and Windows</a:t>
            </a:r>
          </a:p>
          <a:p>
            <a:pPr>
              <a:lnSpc>
                <a:spcPct val="100000"/>
              </a:lnSpc>
              <a:spcAft>
                <a:spcPts val="1836"/>
              </a:spcAft>
            </a:pPr>
            <a:r>
              <a:rPr lang="en-GB" sz="2040">
                <a:solidFill>
                  <a:schemeClr val="bg1"/>
                </a:solidFill>
              </a:rPr>
              <a:t>Any language, any platform, any cloud</a:t>
            </a:r>
          </a:p>
          <a:p>
            <a:pPr>
              <a:lnSpc>
                <a:spcPct val="100000"/>
              </a:lnSpc>
              <a:spcAft>
                <a:spcPts val="1836"/>
              </a:spcAft>
            </a:pPr>
            <a:r>
              <a:rPr lang="en-GB" sz="2040">
                <a:solidFill>
                  <a:schemeClr val="bg1"/>
                </a:solidFill>
              </a:rPr>
              <a:t>Native support for containers and Kubernetes</a:t>
            </a:r>
          </a:p>
          <a:p>
            <a:pPr>
              <a:lnSpc>
                <a:spcPct val="100000"/>
              </a:lnSpc>
              <a:spcAft>
                <a:spcPts val="1836"/>
              </a:spcAft>
            </a:pPr>
            <a:r>
              <a:rPr lang="en-GB" sz="2040">
                <a:solidFill>
                  <a:schemeClr val="bg1"/>
                </a:solidFill>
              </a:rPr>
              <a:t>Best-in-class for open source</a:t>
            </a:r>
          </a:p>
          <a:p>
            <a:pPr>
              <a:lnSpc>
                <a:spcPct val="100000"/>
              </a:lnSpc>
              <a:spcAft>
                <a:spcPts val="1836"/>
              </a:spcAft>
            </a:pPr>
            <a:endParaRPr lang="en-US" sz="204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C75C011-726B-4E8D-922C-6A4EE4334E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67" y="229930"/>
            <a:ext cx="5734428" cy="3584018"/>
          </a:xfrm>
          <a:prstGeom prst="rect">
            <a:avLst/>
          </a:prstGeom>
          <a:ln>
            <a:noFill/>
          </a:ln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363FC768-8135-48ED-AC7F-91C7F5E0A8B8}"/>
              </a:ext>
            </a:extLst>
          </p:cNvPr>
          <p:cNvSpPr/>
          <p:nvPr/>
        </p:nvSpPr>
        <p:spPr bwMode="auto">
          <a:xfrm>
            <a:off x="11983135" y="6597037"/>
            <a:ext cx="211390" cy="211390"/>
          </a:xfrm>
          <a:prstGeom prst="ellipse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79EB55-C5C3-495D-A197-833AD7392540}"/>
              </a:ext>
            </a:extLst>
          </p:cNvPr>
          <p:cNvSpPr/>
          <p:nvPr/>
        </p:nvSpPr>
        <p:spPr bwMode="auto">
          <a:xfrm>
            <a:off x="11676778" y="6597037"/>
            <a:ext cx="211390" cy="2113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14537 L -4.79167E-6 1.48148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B8D3BE-A7A7-4908-B112-7E72E366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43" y="272333"/>
            <a:ext cx="11533187" cy="830020"/>
          </a:xfrm>
        </p:spPr>
        <p:txBody>
          <a:bodyPr/>
          <a:lstStyle/>
          <a:p>
            <a:r>
              <a:rPr lang="en-US" dirty="0"/>
              <a:t>The Process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D692D-4D94-43C2-AF85-078A65AB0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6" y="1190171"/>
            <a:ext cx="11533187" cy="66057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Develop in your Workspace</a:t>
            </a:r>
          </a:p>
          <a:p>
            <a:pPr lvl="1"/>
            <a:r>
              <a:rPr lang="en-US" dirty="0"/>
              <a:t>	Edit the database, then schema compare the changes to the project</a:t>
            </a:r>
          </a:p>
          <a:p>
            <a:pPr lvl="1"/>
            <a:r>
              <a:rPr lang="en-US" dirty="0"/>
              <a:t>		OR     Edit the project, then publish the database</a:t>
            </a:r>
          </a:p>
          <a:p>
            <a:pPr lvl="1"/>
            <a:r>
              <a:rPr lang="en-US" dirty="0"/>
              <a:t>	Use commits along the way </a:t>
            </a:r>
          </a:p>
          <a:p>
            <a:pPr lvl="1"/>
            <a:r>
              <a:rPr lang="en-US" dirty="0"/>
              <a:t>		… when you are ready: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Pull Request</a:t>
            </a:r>
          </a:p>
          <a:p>
            <a:pPr lvl="1"/>
            <a:r>
              <a:rPr lang="en-US" dirty="0"/>
              <a:t>	Development Lead approves the Pull Request</a:t>
            </a:r>
          </a:p>
          <a:p>
            <a:pPr lvl="1"/>
            <a:r>
              <a:rPr lang="en-US" dirty="0"/>
              <a:t>	Your solution is automatically deployed to the Dev environment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QA team authorizes a release to the Test environment</a:t>
            </a:r>
          </a:p>
          <a:p>
            <a:pPr lvl="1"/>
            <a:r>
              <a:rPr lang="en-US" dirty="0"/>
              <a:t>	Assuming the automated release to Dev was ok</a:t>
            </a:r>
          </a:p>
          <a:p>
            <a:pPr lvl="1"/>
            <a:r>
              <a:rPr lang="en-US" dirty="0"/>
              <a:t>	Release Manager initiates the release to QA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Release Manager approves the release to Production</a:t>
            </a:r>
          </a:p>
          <a:p>
            <a:pPr lvl="1"/>
            <a:r>
              <a:rPr lang="en-US" dirty="0"/>
              <a:t>	If all goes well: Development Lead merges the Pull Request to master, branch goes away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22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7DA5-7186-46DC-8D7D-0480E2D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Deploy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ACCC-B9C4-4A6A-9D0F-2EDD463AC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6" y="1517238"/>
            <a:ext cx="11533187" cy="48320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SQL Server Data Tools (SSDT) Build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First Stage on the YAML pipeline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Output: artifacts: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DacPac</a:t>
            </a:r>
            <a:r>
              <a:rPr lang="en-US" dirty="0"/>
              <a:t> file (target schema for the database)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ARM Template files to create resources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SQL Scripts for pre-compare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Automated Deployment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Second and Third Stages on the YAML Pipeline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Deploy Infrastructure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Deploy Schema Changes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A few other steps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Key point: the same build will be promoted from Dev to QA, then to Production - no manual steps.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57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7A0B-568A-491F-A67F-678A49E1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43" y="296524"/>
            <a:ext cx="11533187" cy="830020"/>
          </a:xfrm>
        </p:spPr>
        <p:txBody>
          <a:bodyPr/>
          <a:lstStyle/>
          <a:p>
            <a:r>
              <a:rPr lang="en-US" dirty="0"/>
              <a:t>Typical Solutions &amp; Best Practices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6D3B5-CEE3-4EA9-942D-FD0C36044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643" y="1006324"/>
            <a:ext cx="11533187" cy="41857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Reference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Sproc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Use Stored Procedures with repeatable code to insert/update reference data.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Review the change script before sending the pull request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A project can be schema compared to a Dev or Test environment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A project can be schema compared to a </a:t>
            </a:r>
            <a:r>
              <a:rPr lang="en-US" sz="1600" dirty="0" err="1">
                <a:sym typeface="Wingdings" panose="05000000000000000000" pitchFamily="2" charset="2"/>
              </a:rPr>
              <a:t>dacpac</a:t>
            </a:r>
            <a:r>
              <a:rPr lang="en-US" sz="1600" dirty="0">
                <a:sym typeface="Wingdings" panose="05000000000000000000" pitchFamily="2" charset="2"/>
              </a:rPr>
              <a:t> extracted from a Production environment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roles and responsibilities</a:t>
            </a:r>
          </a:p>
          <a:p>
            <a:pPr lvl="1"/>
            <a:r>
              <a:rPr lang="en-US" dirty="0"/>
              <a:t>	</a:t>
            </a:r>
            <a:r>
              <a:rPr lang="en-US" sz="1600" dirty="0"/>
              <a:t>Folks can wear multiple hats and Release Manager / Dev Lead role can rotate periodically.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Communication is key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Use standups to discuss build lifecycle, pull requests, and decide on releases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Add clear notes to your commits and pull requests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8164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">
  <a:themeElements>
    <a:clrScheme name="Custom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Azure_PowerPoint_template_Oct18 (1)</Template>
  <TotalTime>0</TotalTime>
  <Words>380</Words>
  <Application>Microsoft Office PowerPoint</Application>
  <PresentationFormat>Custom</PresentationFormat>
  <Paragraphs>63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Semibold</vt:lpstr>
      <vt:lpstr>Segoe UI Semilight</vt:lpstr>
      <vt:lpstr>Wingdings</vt:lpstr>
      <vt:lpstr>Azure</vt:lpstr>
      <vt:lpstr>Synapse Analytics Azure DevOps</vt:lpstr>
      <vt:lpstr>PowerPoint Presentation</vt:lpstr>
      <vt:lpstr>PowerPoint Presentation</vt:lpstr>
      <vt:lpstr>The Process </vt:lpstr>
      <vt:lpstr>Build and Deploy</vt:lpstr>
      <vt:lpstr>Typical Solutions &amp; Best Practices (1)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2020-06-19T13:51:25Z</dcterms:created>
  <dcterms:modified xsi:type="dcterms:W3CDTF">2020-06-26T17:17:19Z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2020-06-26T17:17:18Z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1c43cafa-adf4-48dd-b58d-8311a3ef3df2</vt:lpwstr>
  </property>
  <property fmtid="{D5CDD505-2E9C-101B-9397-08002B2CF9AE}" pid="8" name="MSIP_Label_f42aa342-8706-4288-bd11-ebb85995028c_ContentBits">
    <vt:lpwstr>0</vt:lpwstr>
  </property>
</Properties>
</file>