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9AB71-BA6B-4D6E-A23B-0009BF71DD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13BA051-ED6F-45AE-A81C-554AFB311BCF}">
      <dgm:prSet phldrT="[Texto]"/>
      <dgm:spPr/>
      <dgm:t>
        <a:bodyPr/>
        <a:lstStyle/>
        <a:p>
          <a:r>
            <a:rPr lang="pt-BR" dirty="0" smtClean="0"/>
            <a:t>index.html</a:t>
          </a:r>
          <a:endParaRPr lang="pt-BR" dirty="0"/>
        </a:p>
      </dgm:t>
    </dgm:pt>
    <dgm:pt modelId="{C3A6C98D-603C-4615-87CE-259EF9E2CC2D}" type="parTrans" cxnId="{F08698E0-47C4-45B1-840A-B5804FBBDCE5}">
      <dgm:prSet/>
      <dgm:spPr/>
      <dgm:t>
        <a:bodyPr/>
        <a:lstStyle/>
        <a:p>
          <a:endParaRPr lang="pt-BR"/>
        </a:p>
      </dgm:t>
    </dgm:pt>
    <dgm:pt modelId="{7AF460A6-47FA-4C86-B0B3-990E7F5BA662}" type="sibTrans" cxnId="{F08698E0-47C4-45B1-840A-B5804FBBDCE5}">
      <dgm:prSet/>
      <dgm:spPr/>
      <dgm:t>
        <a:bodyPr/>
        <a:lstStyle/>
        <a:p>
          <a:endParaRPr lang="pt-BR"/>
        </a:p>
      </dgm:t>
    </dgm:pt>
    <dgm:pt modelId="{AEA1A392-9D72-4133-BE04-B2AEC6EB3805}">
      <dgm:prSet phldrT="[Texto]"/>
      <dgm:spPr/>
      <dgm:t>
        <a:bodyPr/>
        <a:lstStyle/>
        <a:p>
          <a:r>
            <a:rPr lang="pt-BR" dirty="0" smtClean="0"/>
            <a:t>quem-somos.html</a:t>
          </a:r>
          <a:endParaRPr lang="pt-BR" dirty="0"/>
        </a:p>
      </dgm:t>
    </dgm:pt>
    <dgm:pt modelId="{E6827647-CE54-4650-AB39-A625E6139183}" type="parTrans" cxnId="{7ADD68A8-0CEB-4F2E-B428-DCB731F1F93D}">
      <dgm:prSet/>
      <dgm:spPr/>
      <dgm:t>
        <a:bodyPr/>
        <a:lstStyle/>
        <a:p>
          <a:endParaRPr lang="pt-BR"/>
        </a:p>
      </dgm:t>
    </dgm:pt>
    <dgm:pt modelId="{061A196F-FDD6-484C-9E01-1E60BE7F35A3}" type="sibTrans" cxnId="{7ADD68A8-0CEB-4F2E-B428-DCB731F1F93D}">
      <dgm:prSet/>
      <dgm:spPr/>
      <dgm:t>
        <a:bodyPr/>
        <a:lstStyle/>
        <a:p>
          <a:endParaRPr lang="pt-BR"/>
        </a:p>
      </dgm:t>
    </dgm:pt>
    <dgm:pt modelId="{2F766EA5-4541-4D73-B873-65F834098820}">
      <dgm:prSet phldrT="[Texto]"/>
      <dgm:spPr/>
      <dgm:t>
        <a:bodyPr/>
        <a:lstStyle/>
        <a:p>
          <a:r>
            <a:rPr lang="pt-BR" dirty="0" smtClean="0"/>
            <a:t>unidades.html</a:t>
          </a:r>
          <a:endParaRPr lang="pt-BR" dirty="0"/>
        </a:p>
      </dgm:t>
    </dgm:pt>
    <dgm:pt modelId="{9AE9C0EF-5BC5-4F61-AD2C-9A1A4D5D35AA}" type="parTrans" cxnId="{E617A9D7-B0A5-4904-B0C7-1CA78DADA33B}">
      <dgm:prSet/>
      <dgm:spPr/>
      <dgm:t>
        <a:bodyPr/>
        <a:lstStyle/>
        <a:p>
          <a:endParaRPr lang="pt-BR"/>
        </a:p>
      </dgm:t>
    </dgm:pt>
    <dgm:pt modelId="{4276832B-79AE-4934-A8BB-E447F0EA0807}" type="sibTrans" cxnId="{E617A9D7-B0A5-4904-B0C7-1CA78DADA33B}">
      <dgm:prSet/>
      <dgm:spPr/>
      <dgm:t>
        <a:bodyPr/>
        <a:lstStyle/>
        <a:p>
          <a:endParaRPr lang="pt-BR"/>
        </a:p>
      </dgm:t>
    </dgm:pt>
    <dgm:pt modelId="{EB04FDCF-9B17-422E-91B2-E59A923FF597}">
      <dgm:prSet phldrT="[Texto]"/>
      <dgm:spPr/>
      <dgm:t>
        <a:bodyPr/>
        <a:lstStyle/>
        <a:p>
          <a:r>
            <a:rPr lang="pt-BR" dirty="0" smtClean="0"/>
            <a:t>copacabana.html</a:t>
          </a:r>
          <a:endParaRPr lang="pt-BR" dirty="0"/>
        </a:p>
      </dgm:t>
    </dgm:pt>
    <dgm:pt modelId="{A9E41D52-728C-4A39-8FB9-CB534ABAD39F}" type="parTrans" cxnId="{DC365B43-F711-498A-BAE3-DDD3FC357B57}">
      <dgm:prSet/>
      <dgm:spPr/>
      <dgm:t>
        <a:bodyPr/>
        <a:lstStyle/>
        <a:p>
          <a:endParaRPr lang="pt-BR"/>
        </a:p>
      </dgm:t>
    </dgm:pt>
    <dgm:pt modelId="{BC2C68B9-84CE-4A9F-ADF8-ABAD4AB99FB9}" type="sibTrans" cxnId="{DC365B43-F711-498A-BAE3-DDD3FC357B57}">
      <dgm:prSet/>
      <dgm:spPr/>
      <dgm:t>
        <a:bodyPr/>
        <a:lstStyle/>
        <a:p>
          <a:endParaRPr lang="pt-BR"/>
        </a:p>
      </dgm:t>
    </dgm:pt>
    <dgm:pt modelId="{355E9273-CC7B-440F-8706-7E3B13348807}">
      <dgm:prSet phldrT="[Texto]"/>
      <dgm:spPr/>
      <dgm:t>
        <a:bodyPr/>
        <a:lstStyle/>
        <a:p>
          <a:r>
            <a:rPr lang="pt-BR" dirty="0" smtClean="0"/>
            <a:t>precos.html</a:t>
          </a:r>
          <a:endParaRPr lang="pt-BR" dirty="0"/>
        </a:p>
      </dgm:t>
    </dgm:pt>
    <dgm:pt modelId="{CB7B573B-025A-42C7-90E9-94ABD2FAE0C5}" type="parTrans" cxnId="{05D23217-7BDA-44F5-BF44-5ECA51CC2392}">
      <dgm:prSet/>
      <dgm:spPr/>
      <dgm:t>
        <a:bodyPr/>
        <a:lstStyle/>
        <a:p>
          <a:endParaRPr lang="pt-BR"/>
        </a:p>
      </dgm:t>
    </dgm:pt>
    <dgm:pt modelId="{FD1D4561-4AD4-4093-9509-62AE97277FD8}" type="sibTrans" cxnId="{05D23217-7BDA-44F5-BF44-5ECA51CC2392}">
      <dgm:prSet/>
      <dgm:spPr/>
      <dgm:t>
        <a:bodyPr/>
        <a:lstStyle/>
        <a:p>
          <a:endParaRPr lang="pt-BR"/>
        </a:p>
      </dgm:t>
    </dgm:pt>
    <dgm:pt modelId="{EA06E047-CC0A-4D0C-A6F8-51C513E3A9D2}">
      <dgm:prSet phldrT="[Texto]"/>
      <dgm:spPr/>
      <dgm:t>
        <a:bodyPr/>
        <a:lstStyle/>
        <a:p>
          <a:r>
            <a:rPr lang="pt-BR" dirty="0" smtClean="0"/>
            <a:t>nogueira.html</a:t>
          </a:r>
          <a:endParaRPr lang="pt-BR" dirty="0"/>
        </a:p>
      </dgm:t>
    </dgm:pt>
    <dgm:pt modelId="{EE4857EB-DDEF-4670-B7EE-B6C41328C8DB}" type="parTrans" cxnId="{C8614F34-9A59-46B6-862F-E5B662C4D876}">
      <dgm:prSet/>
      <dgm:spPr/>
      <dgm:t>
        <a:bodyPr/>
        <a:lstStyle/>
        <a:p>
          <a:endParaRPr lang="pt-BR"/>
        </a:p>
      </dgm:t>
    </dgm:pt>
    <dgm:pt modelId="{0B646B5E-4E91-44F5-867F-0A2EF1D1C4D0}" type="sibTrans" cxnId="{C8614F34-9A59-46B6-862F-E5B662C4D876}">
      <dgm:prSet/>
      <dgm:spPr/>
      <dgm:t>
        <a:bodyPr/>
        <a:lstStyle/>
        <a:p>
          <a:endParaRPr lang="pt-BR"/>
        </a:p>
      </dgm:t>
    </dgm:pt>
    <dgm:pt modelId="{A28A843C-79BB-450A-8E13-67F6AFF5EBB7}">
      <dgm:prSet phldrT="[Texto]"/>
      <dgm:spPr/>
      <dgm:t>
        <a:bodyPr/>
        <a:lstStyle/>
        <a:p>
          <a:r>
            <a:rPr lang="pt-BR" dirty="0" smtClean="0"/>
            <a:t>Friburgo.html</a:t>
          </a:r>
          <a:endParaRPr lang="pt-BR" dirty="0"/>
        </a:p>
      </dgm:t>
    </dgm:pt>
    <dgm:pt modelId="{34A17B8E-6D05-4C5C-895D-2E18D1A2A267}" type="parTrans" cxnId="{CAF2367E-5175-4FF2-AEC4-193BC7B5CD71}">
      <dgm:prSet/>
      <dgm:spPr/>
      <dgm:t>
        <a:bodyPr/>
        <a:lstStyle/>
        <a:p>
          <a:endParaRPr lang="pt-BR"/>
        </a:p>
      </dgm:t>
    </dgm:pt>
    <dgm:pt modelId="{AEAF8A48-3E2E-4A5B-A2A8-422FA6C15732}" type="sibTrans" cxnId="{CAF2367E-5175-4FF2-AEC4-193BC7B5CD71}">
      <dgm:prSet/>
      <dgm:spPr/>
      <dgm:t>
        <a:bodyPr/>
        <a:lstStyle/>
        <a:p>
          <a:endParaRPr lang="pt-BR"/>
        </a:p>
      </dgm:t>
    </dgm:pt>
    <dgm:pt modelId="{6150D21C-51C9-43F9-9402-6B5EE33B6475}">
      <dgm:prSet phldrT="[Texto]"/>
      <dgm:spPr/>
      <dgm:t>
        <a:bodyPr/>
        <a:lstStyle/>
        <a:p>
          <a:r>
            <a:rPr lang="pt-BR" dirty="0" smtClean="0"/>
            <a:t>reserva.html</a:t>
          </a:r>
          <a:endParaRPr lang="pt-BR" dirty="0"/>
        </a:p>
      </dgm:t>
    </dgm:pt>
    <dgm:pt modelId="{8F4B9879-A44F-4E20-80C3-EF54F9EEB93F}" type="parTrans" cxnId="{663124F7-299D-4C62-942D-055F427B6E4C}">
      <dgm:prSet/>
      <dgm:spPr/>
      <dgm:t>
        <a:bodyPr/>
        <a:lstStyle/>
        <a:p>
          <a:endParaRPr lang="pt-BR"/>
        </a:p>
      </dgm:t>
    </dgm:pt>
    <dgm:pt modelId="{0AB4285B-7EDA-4B4F-AD8D-64C04A33FB2A}" type="sibTrans" cxnId="{663124F7-299D-4C62-942D-055F427B6E4C}">
      <dgm:prSet/>
      <dgm:spPr/>
      <dgm:t>
        <a:bodyPr/>
        <a:lstStyle/>
        <a:p>
          <a:endParaRPr lang="pt-BR"/>
        </a:p>
      </dgm:t>
    </dgm:pt>
    <dgm:pt modelId="{7C33718A-D333-4A46-96BD-03B65271F269}" type="pres">
      <dgm:prSet presAssocID="{2B49AB71-BA6B-4D6E-A23B-0009BF71DD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FD6493-C923-4101-8E41-1828721EEFEB}" type="pres">
      <dgm:prSet presAssocID="{613BA051-ED6F-45AE-A81C-554AFB311BCF}" presName="hierRoot1" presStyleCnt="0">
        <dgm:presLayoutVars>
          <dgm:hierBranch val="init"/>
        </dgm:presLayoutVars>
      </dgm:prSet>
      <dgm:spPr/>
    </dgm:pt>
    <dgm:pt modelId="{4CEE98B6-F722-42DC-98DF-7A1D22D499FD}" type="pres">
      <dgm:prSet presAssocID="{613BA051-ED6F-45AE-A81C-554AFB311BCF}" presName="rootComposite1" presStyleCnt="0"/>
      <dgm:spPr/>
    </dgm:pt>
    <dgm:pt modelId="{A612896F-7803-48B2-B8C5-837A9117C7E5}" type="pres">
      <dgm:prSet presAssocID="{613BA051-ED6F-45AE-A81C-554AFB311BC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9E92D8-32B3-41C4-BA7C-E229C9C65D9B}" type="pres">
      <dgm:prSet presAssocID="{613BA051-ED6F-45AE-A81C-554AFB311BCF}" presName="rootConnector1" presStyleLbl="node1" presStyleIdx="0" presStyleCnt="0"/>
      <dgm:spPr/>
    </dgm:pt>
    <dgm:pt modelId="{22EE190F-90F4-4090-9E5D-AA02F2F87000}" type="pres">
      <dgm:prSet presAssocID="{613BA051-ED6F-45AE-A81C-554AFB311BCF}" presName="hierChild2" presStyleCnt="0"/>
      <dgm:spPr/>
    </dgm:pt>
    <dgm:pt modelId="{CF9A1EE3-E82E-4FA6-9676-CD1D275A6608}" type="pres">
      <dgm:prSet presAssocID="{E6827647-CE54-4650-AB39-A625E6139183}" presName="Name37" presStyleLbl="parChTrans1D2" presStyleIdx="0" presStyleCnt="4"/>
      <dgm:spPr/>
    </dgm:pt>
    <dgm:pt modelId="{89A7735F-9FFE-4888-AB44-219FEB0C4673}" type="pres">
      <dgm:prSet presAssocID="{AEA1A392-9D72-4133-BE04-B2AEC6EB3805}" presName="hierRoot2" presStyleCnt="0">
        <dgm:presLayoutVars>
          <dgm:hierBranch val="init"/>
        </dgm:presLayoutVars>
      </dgm:prSet>
      <dgm:spPr/>
    </dgm:pt>
    <dgm:pt modelId="{B294FBC3-C7CA-450A-8442-093663C8A231}" type="pres">
      <dgm:prSet presAssocID="{AEA1A392-9D72-4133-BE04-B2AEC6EB3805}" presName="rootComposite" presStyleCnt="0"/>
      <dgm:spPr/>
    </dgm:pt>
    <dgm:pt modelId="{CD8098B5-62C0-4A5A-94CF-FC681DC01571}" type="pres">
      <dgm:prSet presAssocID="{AEA1A392-9D72-4133-BE04-B2AEC6EB380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4829C1-5804-462C-B3EC-618D7C293368}" type="pres">
      <dgm:prSet presAssocID="{AEA1A392-9D72-4133-BE04-B2AEC6EB3805}" presName="rootConnector" presStyleLbl="node2" presStyleIdx="0" presStyleCnt="4"/>
      <dgm:spPr/>
    </dgm:pt>
    <dgm:pt modelId="{EE31B259-CBA8-45FD-96FF-D6F86353F519}" type="pres">
      <dgm:prSet presAssocID="{AEA1A392-9D72-4133-BE04-B2AEC6EB3805}" presName="hierChild4" presStyleCnt="0"/>
      <dgm:spPr/>
    </dgm:pt>
    <dgm:pt modelId="{DA2B23A9-89D6-411F-B5F0-A03398F6A45F}" type="pres">
      <dgm:prSet presAssocID="{AEA1A392-9D72-4133-BE04-B2AEC6EB3805}" presName="hierChild5" presStyleCnt="0"/>
      <dgm:spPr/>
    </dgm:pt>
    <dgm:pt modelId="{FE6A2514-2B6F-46D8-A610-4517023E16DA}" type="pres">
      <dgm:prSet presAssocID="{9AE9C0EF-5BC5-4F61-AD2C-9A1A4D5D35AA}" presName="Name37" presStyleLbl="parChTrans1D2" presStyleIdx="1" presStyleCnt="4"/>
      <dgm:spPr/>
    </dgm:pt>
    <dgm:pt modelId="{00E4F239-69D4-42A6-BE70-D02E2B0B48F0}" type="pres">
      <dgm:prSet presAssocID="{2F766EA5-4541-4D73-B873-65F834098820}" presName="hierRoot2" presStyleCnt="0">
        <dgm:presLayoutVars>
          <dgm:hierBranch val="init"/>
        </dgm:presLayoutVars>
      </dgm:prSet>
      <dgm:spPr/>
    </dgm:pt>
    <dgm:pt modelId="{E5830E7E-AF1E-4570-A94B-E142C1B1462C}" type="pres">
      <dgm:prSet presAssocID="{2F766EA5-4541-4D73-B873-65F834098820}" presName="rootComposite" presStyleCnt="0"/>
      <dgm:spPr/>
    </dgm:pt>
    <dgm:pt modelId="{3855349E-5488-47BA-8BB6-343FF12052FD}" type="pres">
      <dgm:prSet presAssocID="{2F766EA5-4541-4D73-B873-65F83409882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0970FA-570A-4CB5-A4E4-932BC5CA9E1E}" type="pres">
      <dgm:prSet presAssocID="{2F766EA5-4541-4D73-B873-65F834098820}" presName="rootConnector" presStyleLbl="node2" presStyleIdx="1" presStyleCnt="4"/>
      <dgm:spPr/>
    </dgm:pt>
    <dgm:pt modelId="{7902AD46-7FB6-41B0-814D-AF4A028D6264}" type="pres">
      <dgm:prSet presAssocID="{2F766EA5-4541-4D73-B873-65F834098820}" presName="hierChild4" presStyleCnt="0"/>
      <dgm:spPr/>
    </dgm:pt>
    <dgm:pt modelId="{DFFCDE43-6152-456C-B471-9BAC1EAE460E}" type="pres">
      <dgm:prSet presAssocID="{A9E41D52-728C-4A39-8FB9-CB534ABAD39F}" presName="Name37" presStyleLbl="parChTrans1D3" presStyleIdx="0" presStyleCnt="3"/>
      <dgm:spPr/>
    </dgm:pt>
    <dgm:pt modelId="{472DA87F-D3FD-43EF-A896-AAC76BCC0A60}" type="pres">
      <dgm:prSet presAssocID="{EB04FDCF-9B17-422E-91B2-E59A923FF597}" presName="hierRoot2" presStyleCnt="0">
        <dgm:presLayoutVars>
          <dgm:hierBranch val="init"/>
        </dgm:presLayoutVars>
      </dgm:prSet>
      <dgm:spPr/>
    </dgm:pt>
    <dgm:pt modelId="{13958B43-6490-4BF1-B98C-9480470A82EF}" type="pres">
      <dgm:prSet presAssocID="{EB04FDCF-9B17-422E-91B2-E59A923FF597}" presName="rootComposite" presStyleCnt="0"/>
      <dgm:spPr/>
    </dgm:pt>
    <dgm:pt modelId="{D149DCF3-EEE6-427A-B106-8BDDC6054053}" type="pres">
      <dgm:prSet presAssocID="{EB04FDCF-9B17-422E-91B2-E59A923FF59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2C5A66-3180-43F4-9258-439E056CDBE0}" type="pres">
      <dgm:prSet presAssocID="{EB04FDCF-9B17-422E-91B2-E59A923FF597}" presName="rootConnector" presStyleLbl="node3" presStyleIdx="0" presStyleCnt="3"/>
      <dgm:spPr/>
    </dgm:pt>
    <dgm:pt modelId="{35F0A0C0-6359-41EA-8EC4-044DEB5BB2CE}" type="pres">
      <dgm:prSet presAssocID="{EB04FDCF-9B17-422E-91B2-E59A923FF597}" presName="hierChild4" presStyleCnt="0"/>
      <dgm:spPr/>
    </dgm:pt>
    <dgm:pt modelId="{E5EE9826-57D3-4948-9F80-773F53BE9C1B}" type="pres">
      <dgm:prSet presAssocID="{EB04FDCF-9B17-422E-91B2-E59A923FF597}" presName="hierChild5" presStyleCnt="0"/>
      <dgm:spPr/>
    </dgm:pt>
    <dgm:pt modelId="{536D47EF-2B5D-497D-88C2-B457D65C5110}" type="pres">
      <dgm:prSet presAssocID="{EE4857EB-DDEF-4670-B7EE-B6C41328C8DB}" presName="Name37" presStyleLbl="parChTrans1D3" presStyleIdx="1" presStyleCnt="3"/>
      <dgm:spPr/>
    </dgm:pt>
    <dgm:pt modelId="{AF14C209-DCF7-447D-81AE-D211B787E258}" type="pres">
      <dgm:prSet presAssocID="{EA06E047-CC0A-4D0C-A6F8-51C513E3A9D2}" presName="hierRoot2" presStyleCnt="0">
        <dgm:presLayoutVars>
          <dgm:hierBranch val="init"/>
        </dgm:presLayoutVars>
      </dgm:prSet>
      <dgm:spPr/>
    </dgm:pt>
    <dgm:pt modelId="{9C49B8CA-1430-4E9F-ABC8-BBC6DC52FD83}" type="pres">
      <dgm:prSet presAssocID="{EA06E047-CC0A-4D0C-A6F8-51C513E3A9D2}" presName="rootComposite" presStyleCnt="0"/>
      <dgm:spPr/>
    </dgm:pt>
    <dgm:pt modelId="{E40090DE-9B37-414D-B671-C51A195B393E}" type="pres">
      <dgm:prSet presAssocID="{EA06E047-CC0A-4D0C-A6F8-51C513E3A9D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60F221-5630-4E7A-BD42-AC00A087E112}" type="pres">
      <dgm:prSet presAssocID="{EA06E047-CC0A-4D0C-A6F8-51C513E3A9D2}" presName="rootConnector" presStyleLbl="node3" presStyleIdx="1" presStyleCnt="3"/>
      <dgm:spPr/>
    </dgm:pt>
    <dgm:pt modelId="{10B68F12-DBA0-474D-B499-0B7F3EE14D6E}" type="pres">
      <dgm:prSet presAssocID="{EA06E047-CC0A-4D0C-A6F8-51C513E3A9D2}" presName="hierChild4" presStyleCnt="0"/>
      <dgm:spPr/>
    </dgm:pt>
    <dgm:pt modelId="{E9F3AFC4-6CAC-4A35-9092-8EA4A041610B}" type="pres">
      <dgm:prSet presAssocID="{EA06E047-CC0A-4D0C-A6F8-51C513E3A9D2}" presName="hierChild5" presStyleCnt="0"/>
      <dgm:spPr/>
    </dgm:pt>
    <dgm:pt modelId="{DD154E03-B43A-4581-A0FC-137688FD8B4F}" type="pres">
      <dgm:prSet presAssocID="{34A17B8E-6D05-4C5C-895D-2E18D1A2A267}" presName="Name37" presStyleLbl="parChTrans1D3" presStyleIdx="2" presStyleCnt="3"/>
      <dgm:spPr/>
    </dgm:pt>
    <dgm:pt modelId="{58EABC20-A105-43BC-B8A0-89048CCF2171}" type="pres">
      <dgm:prSet presAssocID="{A28A843C-79BB-450A-8E13-67F6AFF5EBB7}" presName="hierRoot2" presStyleCnt="0">
        <dgm:presLayoutVars>
          <dgm:hierBranch val="init"/>
        </dgm:presLayoutVars>
      </dgm:prSet>
      <dgm:spPr/>
    </dgm:pt>
    <dgm:pt modelId="{68C8F306-9F46-42F0-BF8F-BC4060131853}" type="pres">
      <dgm:prSet presAssocID="{A28A843C-79BB-450A-8E13-67F6AFF5EBB7}" presName="rootComposite" presStyleCnt="0"/>
      <dgm:spPr/>
    </dgm:pt>
    <dgm:pt modelId="{C23E5463-7C44-43C0-87AA-F3EAF514AE38}" type="pres">
      <dgm:prSet presAssocID="{A28A843C-79BB-450A-8E13-67F6AFF5EBB7}" presName="rootText" presStyleLbl="node3" presStyleIdx="2" presStyleCnt="3">
        <dgm:presLayoutVars>
          <dgm:chPref val="3"/>
        </dgm:presLayoutVars>
      </dgm:prSet>
      <dgm:spPr/>
    </dgm:pt>
    <dgm:pt modelId="{CE7260F1-413A-4B3B-8C83-4B6AAE301E84}" type="pres">
      <dgm:prSet presAssocID="{A28A843C-79BB-450A-8E13-67F6AFF5EBB7}" presName="rootConnector" presStyleLbl="node3" presStyleIdx="2" presStyleCnt="3"/>
      <dgm:spPr/>
    </dgm:pt>
    <dgm:pt modelId="{5799C0FF-1F0B-4C32-A22F-76EC62E83CB1}" type="pres">
      <dgm:prSet presAssocID="{A28A843C-79BB-450A-8E13-67F6AFF5EBB7}" presName="hierChild4" presStyleCnt="0"/>
      <dgm:spPr/>
    </dgm:pt>
    <dgm:pt modelId="{94327B75-FA94-4877-9357-F32C714E21BF}" type="pres">
      <dgm:prSet presAssocID="{A28A843C-79BB-450A-8E13-67F6AFF5EBB7}" presName="hierChild5" presStyleCnt="0"/>
      <dgm:spPr/>
    </dgm:pt>
    <dgm:pt modelId="{4D9795D1-8730-46AE-80E6-FD8B2542A515}" type="pres">
      <dgm:prSet presAssocID="{2F766EA5-4541-4D73-B873-65F834098820}" presName="hierChild5" presStyleCnt="0"/>
      <dgm:spPr/>
    </dgm:pt>
    <dgm:pt modelId="{BA406884-B132-4BCC-BC76-C5B9E2B35419}" type="pres">
      <dgm:prSet presAssocID="{CB7B573B-025A-42C7-90E9-94ABD2FAE0C5}" presName="Name37" presStyleLbl="parChTrans1D2" presStyleIdx="2" presStyleCnt="4"/>
      <dgm:spPr/>
    </dgm:pt>
    <dgm:pt modelId="{AFE6C7FD-E68C-49BC-B0CA-9F9B2AC1B1B8}" type="pres">
      <dgm:prSet presAssocID="{355E9273-CC7B-440F-8706-7E3B13348807}" presName="hierRoot2" presStyleCnt="0">
        <dgm:presLayoutVars>
          <dgm:hierBranch val="init"/>
        </dgm:presLayoutVars>
      </dgm:prSet>
      <dgm:spPr/>
    </dgm:pt>
    <dgm:pt modelId="{9F4B4860-F708-4F52-9DD8-7E267B6D6FD4}" type="pres">
      <dgm:prSet presAssocID="{355E9273-CC7B-440F-8706-7E3B13348807}" presName="rootComposite" presStyleCnt="0"/>
      <dgm:spPr/>
    </dgm:pt>
    <dgm:pt modelId="{8141748D-BEB5-462E-94EF-C36835775D9E}" type="pres">
      <dgm:prSet presAssocID="{355E9273-CC7B-440F-8706-7E3B1334880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C1FC9D-9419-41CF-A23A-6659688BC361}" type="pres">
      <dgm:prSet presAssocID="{355E9273-CC7B-440F-8706-7E3B13348807}" presName="rootConnector" presStyleLbl="node2" presStyleIdx="2" presStyleCnt="4"/>
      <dgm:spPr/>
    </dgm:pt>
    <dgm:pt modelId="{F6B8723C-D5E8-4B9A-B603-157ECEFE8924}" type="pres">
      <dgm:prSet presAssocID="{355E9273-CC7B-440F-8706-7E3B13348807}" presName="hierChild4" presStyleCnt="0"/>
      <dgm:spPr/>
    </dgm:pt>
    <dgm:pt modelId="{C1C22EF0-4EB6-4924-9535-BDF6ECD0200D}" type="pres">
      <dgm:prSet presAssocID="{355E9273-CC7B-440F-8706-7E3B13348807}" presName="hierChild5" presStyleCnt="0"/>
      <dgm:spPr/>
    </dgm:pt>
    <dgm:pt modelId="{B86299E9-BA26-41CC-A2C9-250F1E4C1A58}" type="pres">
      <dgm:prSet presAssocID="{8F4B9879-A44F-4E20-80C3-EF54F9EEB93F}" presName="Name37" presStyleLbl="parChTrans1D2" presStyleIdx="3" presStyleCnt="4"/>
      <dgm:spPr/>
    </dgm:pt>
    <dgm:pt modelId="{84A94C73-BE6F-4EC3-BAC3-35B7F6A88BD7}" type="pres">
      <dgm:prSet presAssocID="{6150D21C-51C9-43F9-9402-6B5EE33B6475}" presName="hierRoot2" presStyleCnt="0">
        <dgm:presLayoutVars>
          <dgm:hierBranch val="init"/>
        </dgm:presLayoutVars>
      </dgm:prSet>
      <dgm:spPr/>
    </dgm:pt>
    <dgm:pt modelId="{403F1B71-DD82-4D6A-A2DD-3E921C3997CE}" type="pres">
      <dgm:prSet presAssocID="{6150D21C-51C9-43F9-9402-6B5EE33B6475}" presName="rootComposite" presStyleCnt="0"/>
      <dgm:spPr/>
    </dgm:pt>
    <dgm:pt modelId="{B8B8109C-03A9-4100-841F-8768BD31EF26}" type="pres">
      <dgm:prSet presAssocID="{6150D21C-51C9-43F9-9402-6B5EE33B647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A73601-A152-452A-B681-1F53E53AA4E9}" type="pres">
      <dgm:prSet presAssocID="{6150D21C-51C9-43F9-9402-6B5EE33B6475}" presName="rootConnector" presStyleLbl="node2" presStyleIdx="3" presStyleCnt="4"/>
      <dgm:spPr/>
    </dgm:pt>
    <dgm:pt modelId="{C1BC9F1B-2491-487F-963A-914CF86E4F8C}" type="pres">
      <dgm:prSet presAssocID="{6150D21C-51C9-43F9-9402-6B5EE33B6475}" presName="hierChild4" presStyleCnt="0"/>
      <dgm:spPr/>
    </dgm:pt>
    <dgm:pt modelId="{0E34347F-4971-4714-A39D-8C85871D3450}" type="pres">
      <dgm:prSet presAssocID="{6150D21C-51C9-43F9-9402-6B5EE33B6475}" presName="hierChild5" presStyleCnt="0"/>
      <dgm:spPr/>
    </dgm:pt>
    <dgm:pt modelId="{C11ED026-4E5A-47C3-A0F3-3AE404E82001}" type="pres">
      <dgm:prSet presAssocID="{613BA051-ED6F-45AE-A81C-554AFB311BCF}" presName="hierChild3" presStyleCnt="0"/>
      <dgm:spPr/>
    </dgm:pt>
  </dgm:ptLst>
  <dgm:cxnLst>
    <dgm:cxn modelId="{0E2AA150-FD3E-43BE-A424-7FE5B0B7CFC6}" type="presOf" srcId="{6150D21C-51C9-43F9-9402-6B5EE33B6475}" destId="{B8B8109C-03A9-4100-841F-8768BD31EF26}" srcOrd="0" destOrd="0" presId="urn:microsoft.com/office/officeart/2005/8/layout/orgChart1"/>
    <dgm:cxn modelId="{E2715130-A7CC-4095-AB5C-3647504A9F47}" type="presOf" srcId="{E6827647-CE54-4650-AB39-A625E6139183}" destId="{CF9A1EE3-E82E-4FA6-9676-CD1D275A6608}" srcOrd="0" destOrd="0" presId="urn:microsoft.com/office/officeart/2005/8/layout/orgChart1"/>
    <dgm:cxn modelId="{37D64748-61A7-452C-9A16-FEBF47EDAC8C}" type="presOf" srcId="{8F4B9879-A44F-4E20-80C3-EF54F9EEB93F}" destId="{B86299E9-BA26-41CC-A2C9-250F1E4C1A58}" srcOrd="0" destOrd="0" presId="urn:microsoft.com/office/officeart/2005/8/layout/orgChart1"/>
    <dgm:cxn modelId="{3C841B92-0E29-41FA-BC4E-ACA79D19F626}" type="presOf" srcId="{CB7B573B-025A-42C7-90E9-94ABD2FAE0C5}" destId="{BA406884-B132-4BCC-BC76-C5B9E2B35419}" srcOrd="0" destOrd="0" presId="urn:microsoft.com/office/officeart/2005/8/layout/orgChart1"/>
    <dgm:cxn modelId="{578D2FE3-876F-46C7-9B0E-DB53CEF0FA4F}" type="presOf" srcId="{EE4857EB-DDEF-4670-B7EE-B6C41328C8DB}" destId="{536D47EF-2B5D-497D-88C2-B457D65C5110}" srcOrd="0" destOrd="0" presId="urn:microsoft.com/office/officeart/2005/8/layout/orgChart1"/>
    <dgm:cxn modelId="{F0BAB1F6-253A-4D92-BF46-C820305A829B}" type="presOf" srcId="{2F766EA5-4541-4D73-B873-65F834098820}" destId="{860970FA-570A-4CB5-A4E4-932BC5CA9E1E}" srcOrd="1" destOrd="0" presId="urn:microsoft.com/office/officeart/2005/8/layout/orgChart1"/>
    <dgm:cxn modelId="{BE623C70-CE4B-4554-9AED-9C7B4A93521F}" type="presOf" srcId="{9AE9C0EF-5BC5-4F61-AD2C-9A1A4D5D35AA}" destId="{FE6A2514-2B6F-46D8-A610-4517023E16DA}" srcOrd="0" destOrd="0" presId="urn:microsoft.com/office/officeart/2005/8/layout/orgChart1"/>
    <dgm:cxn modelId="{05D23217-7BDA-44F5-BF44-5ECA51CC2392}" srcId="{613BA051-ED6F-45AE-A81C-554AFB311BCF}" destId="{355E9273-CC7B-440F-8706-7E3B13348807}" srcOrd="2" destOrd="0" parTransId="{CB7B573B-025A-42C7-90E9-94ABD2FAE0C5}" sibTransId="{FD1D4561-4AD4-4093-9509-62AE97277FD8}"/>
    <dgm:cxn modelId="{F08698E0-47C4-45B1-840A-B5804FBBDCE5}" srcId="{2B49AB71-BA6B-4D6E-A23B-0009BF71DD23}" destId="{613BA051-ED6F-45AE-A81C-554AFB311BCF}" srcOrd="0" destOrd="0" parTransId="{C3A6C98D-603C-4615-87CE-259EF9E2CC2D}" sibTransId="{7AF460A6-47FA-4C86-B0B3-990E7F5BA662}"/>
    <dgm:cxn modelId="{B1ACD121-9956-4F2A-9DAC-DA1D441AA76E}" type="presOf" srcId="{6150D21C-51C9-43F9-9402-6B5EE33B6475}" destId="{32A73601-A152-452A-B681-1F53E53AA4E9}" srcOrd="1" destOrd="0" presId="urn:microsoft.com/office/officeart/2005/8/layout/orgChart1"/>
    <dgm:cxn modelId="{663124F7-299D-4C62-942D-055F427B6E4C}" srcId="{613BA051-ED6F-45AE-A81C-554AFB311BCF}" destId="{6150D21C-51C9-43F9-9402-6B5EE33B6475}" srcOrd="3" destOrd="0" parTransId="{8F4B9879-A44F-4E20-80C3-EF54F9EEB93F}" sibTransId="{0AB4285B-7EDA-4B4F-AD8D-64C04A33FB2A}"/>
    <dgm:cxn modelId="{E617A9D7-B0A5-4904-B0C7-1CA78DADA33B}" srcId="{613BA051-ED6F-45AE-A81C-554AFB311BCF}" destId="{2F766EA5-4541-4D73-B873-65F834098820}" srcOrd="1" destOrd="0" parTransId="{9AE9C0EF-5BC5-4F61-AD2C-9A1A4D5D35AA}" sibTransId="{4276832B-79AE-4934-A8BB-E447F0EA0807}"/>
    <dgm:cxn modelId="{95FBEC11-F488-4A84-8E2F-4610B2CD6C04}" type="presOf" srcId="{AEA1A392-9D72-4133-BE04-B2AEC6EB3805}" destId="{5C4829C1-5804-462C-B3EC-618D7C293368}" srcOrd="1" destOrd="0" presId="urn:microsoft.com/office/officeart/2005/8/layout/orgChart1"/>
    <dgm:cxn modelId="{72D1AD34-D7D7-4584-9AD5-4874C46D5793}" type="presOf" srcId="{EA06E047-CC0A-4D0C-A6F8-51C513E3A9D2}" destId="{E40090DE-9B37-414D-B671-C51A195B393E}" srcOrd="0" destOrd="0" presId="urn:microsoft.com/office/officeart/2005/8/layout/orgChart1"/>
    <dgm:cxn modelId="{8D5D0207-7FB3-4EF6-8BEF-7CEC79DAC9DA}" type="presOf" srcId="{EB04FDCF-9B17-422E-91B2-E59A923FF597}" destId="{D149DCF3-EEE6-427A-B106-8BDDC6054053}" srcOrd="0" destOrd="0" presId="urn:microsoft.com/office/officeart/2005/8/layout/orgChart1"/>
    <dgm:cxn modelId="{7CD207CF-15D1-41D4-A3C9-674C49252D01}" type="presOf" srcId="{613BA051-ED6F-45AE-A81C-554AFB311BCF}" destId="{849E92D8-32B3-41C4-BA7C-E229C9C65D9B}" srcOrd="1" destOrd="0" presId="urn:microsoft.com/office/officeart/2005/8/layout/orgChart1"/>
    <dgm:cxn modelId="{34368F38-B9B8-4741-815A-521D395AFDDC}" type="presOf" srcId="{EB04FDCF-9B17-422E-91B2-E59A923FF597}" destId="{022C5A66-3180-43F4-9258-439E056CDBE0}" srcOrd="1" destOrd="0" presId="urn:microsoft.com/office/officeart/2005/8/layout/orgChart1"/>
    <dgm:cxn modelId="{661A339E-22B4-4C72-B342-9EA7B14F7709}" type="presOf" srcId="{A28A843C-79BB-450A-8E13-67F6AFF5EBB7}" destId="{CE7260F1-413A-4B3B-8C83-4B6AAE301E84}" srcOrd="1" destOrd="0" presId="urn:microsoft.com/office/officeart/2005/8/layout/orgChart1"/>
    <dgm:cxn modelId="{DC365B43-F711-498A-BAE3-DDD3FC357B57}" srcId="{2F766EA5-4541-4D73-B873-65F834098820}" destId="{EB04FDCF-9B17-422E-91B2-E59A923FF597}" srcOrd="0" destOrd="0" parTransId="{A9E41D52-728C-4A39-8FB9-CB534ABAD39F}" sibTransId="{BC2C68B9-84CE-4A9F-ADF8-ABAD4AB99FB9}"/>
    <dgm:cxn modelId="{3159B3A3-356C-4B68-BBF6-FF250B68EAD1}" type="presOf" srcId="{EA06E047-CC0A-4D0C-A6F8-51C513E3A9D2}" destId="{9960F221-5630-4E7A-BD42-AC00A087E112}" srcOrd="1" destOrd="0" presId="urn:microsoft.com/office/officeart/2005/8/layout/orgChart1"/>
    <dgm:cxn modelId="{EB970D45-7858-4B92-B4A6-4C811B9F87B7}" type="presOf" srcId="{34A17B8E-6D05-4C5C-895D-2E18D1A2A267}" destId="{DD154E03-B43A-4581-A0FC-137688FD8B4F}" srcOrd="0" destOrd="0" presId="urn:microsoft.com/office/officeart/2005/8/layout/orgChart1"/>
    <dgm:cxn modelId="{F96D0CBE-8DB7-4B6B-ACCB-09B0AC4ACD8F}" type="presOf" srcId="{2F766EA5-4541-4D73-B873-65F834098820}" destId="{3855349E-5488-47BA-8BB6-343FF12052FD}" srcOrd="0" destOrd="0" presId="urn:microsoft.com/office/officeart/2005/8/layout/orgChart1"/>
    <dgm:cxn modelId="{D4AC9770-19A3-40B7-B96A-61F7C5BC76BA}" type="presOf" srcId="{355E9273-CC7B-440F-8706-7E3B13348807}" destId="{8141748D-BEB5-462E-94EF-C36835775D9E}" srcOrd="0" destOrd="0" presId="urn:microsoft.com/office/officeart/2005/8/layout/orgChart1"/>
    <dgm:cxn modelId="{36F4B9F6-AAF8-4B91-98B3-E881C7C2F435}" type="presOf" srcId="{613BA051-ED6F-45AE-A81C-554AFB311BCF}" destId="{A612896F-7803-48B2-B8C5-837A9117C7E5}" srcOrd="0" destOrd="0" presId="urn:microsoft.com/office/officeart/2005/8/layout/orgChart1"/>
    <dgm:cxn modelId="{F11C994D-9DCB-47D2-B86A-8EDE6159F118}" type="presOf" srcId="{2B49AB71-BA6B-4D6E-A23B-0009BF71DD23}" destId="{7C33718A-D333-4A46-96BD-03B65271F269}" srcOrd="0" destOrd="0" presId="urn:microsoft.com/office/officeart/2005/8/layout/orgChart1"/>
    <dgm:cxn modelId="{F91E7909-2C0B-4C00-A54E-0A9BC2D1B7E6}" type="presOf" srcId="{355E9273-CC7B-440F-8706-7E3B13348807}" destId="{C4C1FC9D-9419-41CF-A23A-6659688BC361}" srcOrd="1" destOrd="0" presId="urn:microsoft.com/office/officeart/2005/8/layout/orgChart1"/>
    <dgm:cxn modelId="{A3F12089-9350-45B7-B9CC-9F386DCA1069}" type="presOf" srcId="{A9E41D52-728C-4A39-8FB9-CB534ABAD39F}" destId="{DFFCDE43-6152-456C-B471-9BAC1EAE460E}" srcOrd="0" destOrd="0" presId="urn:microsoft.com/office/officeart/2005/8/layout/orgChart1"/>
    <dgm:cxn modelId="{7C092A3F-603D-46A8-9834-2EC70E120C31}" type="presOf" srcId="{AEA1A392-9D72-4133-BE04-B2AEC6EB3805}" destId="{CD8098B5-62C0-4A5A-94CF-FC681DC01571}" srcOrd="0" destOrd="0" presId="urn:microsoft.com/office/officeart/2005/8/layout/orgChart1"/>
    <dgm:cxn modelId="{CAF2367E-5175-4FF2-AEC4-193BC7B5CD71}" srcId="{2F766EA5-4541-4D73-B873-65F834098820}" destId="{A28A843C-79BB-450A-8E13-67F6AFF5EBB7}" srcOrd="2" destOrd="0" parTransId="{34A17B8E-6D05-4C5C-895D-2E18D1A2A267}" sibTransId="{AEAF8A48-3E2E-4A5B-A2A8-422FA6C15732}"/>
    <dgm:cxn modelId="{7ADD68A8-0CEB-4F2E-B428-DCB731F1F93D}" srcId="{613BA051-ED6F-45AE-A81C-554AFB311BCF}" destId="{AEA1A392-9D72-4133-BE04-B2AEC6EB3805}" srcOrd="0" destOrd="0" parTransId="{E6827647-CE54-4650-AB39-A625E6139183}" sibTransId="{061A196F-FDD6-484C-9E01-1E60BE7F35A3}"/>
    <dgm:cxn modelId="{C8614F34-9A59-46B6-862F-E5B662C4D876}" srcId="{2F766EA5-4541-4D73-B873-65F834098820}" destId="{EA06E047-CC0A-4D0C-A6F8-51C513E3A9D2}" srcOrd="1" destOrd="0" parTransId="{EE4857EB-DDEF-4670-B7EE-B6C41328C8DB}" sibTransId="{0B646B5E-4E91-44F5-867F-0A2EF1D1C4D0}"/>
    <dgm:cxn modelId="{45545A83-7BB3-4DCC-A00F-F00922803F47}" type="presOf" srcId="{A28A843C-79BB-450A-8E13-67F6AFF5EBB7}" destId="{C23E5463-7C44-43C0-87AA-F3EAF514AE38}" srcOrd="0" destOrd="0" presId="urn:microsoft.com/office/officeart/2005/8/layout/orgChart1"/>
    <dgm:cxn modelId="{82C8FD1E-52F5-4C1F-9761-C26DB94B7E8E}" type="presParOf" srcId="{7C33718A-D333-4A46-96BD-03B65271F269}" destId="{C1FD6493-C923-4101-8E41-1828721EEFEB}" srcOrd="0" destOrd="0" presId="urn:microsoft.com/office/officeart/2005/8/layout/orgChart1"/>
    <dgm:cxn modelId="{DA7E3036-550B-443F-BC30-6C78CDBDC77D}" type="presParOf" srcId="{C1FD6493-C923-4101-8E41-1828721EEFEB}" destId="{4CEE98B6-F722-42DC-98DF-7A1D22D499FD}" srcOrd="0" destOrd="0" presId="urn:microsoft.com/office/officeart/2005/8/layout/orgChart1"/>
    <dgm:cxn modelId="{2CA1CA6E-F661-4865-8D15-03E575DFA32A}" type="presParOf" srcId="{4CEE98B6-F722-42DC-98DF-7A1D22D499FD}" destId="{A612896F-7803-48B2-B8C5-837A9117C7E5}" srcOrd="0" destOrd="0" presId="urn:microsoft.com/office/officeart/2005/8/layout/orgChart1"/>
    <dgm:cxn modelId="{DDFD1086-2D64-46DB-A556-21AB651E1747}" type="presParOf" srcId="{4CEE98B6-F722-42DC-98DF-7A1D22D499FD}" destId="{849E92D8-32B3-41C4-BA7C-E229C9C65D9B}" srcOrd="1" destOrd="0" presId="urn:microsoft.com/office/officeart/2005/8/layout/orgChart1"/>
    <dgm:cxn modelId="{FA6D7C0E-E51A-452B-8FDD-E95EFE71C82C}" type="presParOf" srcId="{C1FD6493-C923-4101-8E41-1828721EEFEB}" destId="{22EE190F-90F4-4090-9E5D-AA02F2F87000}" srcOrd="1" destOrd="0" presId="urn:microsoft.com/office/officeart/2005/8/layout/orgChart1"/>
    <dgm:cxn modelId="{140B36E1-6AE5-4656-BD1A-14D266F5EC92}" type="presParOf" srcId="{22EE190F-90F4-4090-9E5D-AA02F2F87000}" destId="{CF9A1EE3-E82E-4FA6-9676-CD1D275A6608}" srcOrd="0" destOrd="0" presId="urn:microsoft.com/office/officeart/2005/8/layout/orgChart1"/>
    <dgm:cxn modelId="{3AB4F8A6-838E-4780-8200-2C389D5BDF22}" type="presParOf" srcId="{22EE190F-90F4-4090-9E5D-AA02F2F87000}" destId="{89A7735F-9FFE-4888-AB44-219FEB0C4673}" srcOrd="1" destOrd="0" presId="urn:microsoft.com/office/officeart/2005/8/layout/orgChart1"/>
    <dgm:cxn modelId="{EE129BB3-1C8B-40F3-8A22-63D3FF666408}" type="presParOf" srcId="{89A7735F-9FFE-4888-AB44-219FEB0C4673}" destId="{B294FBC3-C7CA-450A-8442-093663C8A231}" srcOrd="0" destOrd="0" presId="urn:microsoft.com/office/officeart/2005/8/layout/orgChart1"/>
    <dgm:cxn modelId="{03D0F14E-D280-4456-8B30-A061E79995A9}" type="presParOf" srcId="{B294FBC3-C7CA-450A-8442-093663C8A231}" destId="{CD8098B5-62C0-4A5A-94CF-FC681DC01571}" srcOrd="0" destOrd="0" presId="urn:microsoft.com/office/officeart/2005/8/layout/orgChart1"/>
    <dgm:cxn modelId="{CCB33D40-73B4-434D-A369-97483C8DB6D8}" type="presParOf" srcId="{B294FBC3-C7CA-450A-8442-093663C8A231}" destId="{5C4829C1-5804-462C-B3EC-618D7C293368}" srcOrd="1" destOrd="0" presId="urn:microsoft.com/office/officeart/2005/8/layout/orgChart1"/>
    <dgm:cxn modelId="{B451DED6-D1D6-40AB-9026-08D6D1E2A78E}" type="presParOf" srcId="{89A7735F-9FFE-4888-AB44-219FEB0C4673}" destId="{EE31B259-CBA8-45FD-96FF-D6F86353F519}" srcOrd="1" destOrd="0" presId="urn:microsoft.com/office/officeart/2005/8/layout/orgChart1"/>
    <dgm:cxn modelId="{A7E84AF5-3453-4D5E-996B-E2364B8597B0}" type="presParOf" srcId="{89A7735F-9FFE-4888-AB44-219FEB0C4673}" destId="{DA2B23A9-89D6-411F-B5F0-A03398F6A45F}" srcOrd="2" destOrd="0" presId="urn:microsoft.com/office/officeart/2005/8/layout/orgChart1"/>
    <dgm:cxn modelId="{32E8FA3A-347F-43A8-96EA-D62FDB191DFD}" type="presParOf" srcId="{22EE190F-90F4-4090-9E5D-AA02F2F87000}" destId="{FE6A2514-2B6F-46D8-A610-4517023E16DA}" srcOrd="2" destOrd="0" presId="urn:microsoft.com/office/officeart/2005/8/layout/orgChart1"/>
    <dgm:cxn modelId="{ACE2A3BF-1507-4A10-A4BE-7464B1B07DC8}" type="presParOf" srcId="{22EE190F-90F4-4090-9E5D-AA02F2F87000}" destId="{00E4F239-69D4-42A6-BE70-D02E2B0B48F0}" srcOrd="3" destOrd="0" presId="urn:microsoft.com/office/officeart/2005/8/layout/orgChart1"/>
    <dgm:cxn modelId="{5C280F81-A21E-4A30-96C6-AC2F454AA953}" type="presParOf" srcId="{00E4F239-69D4-42A6-BE70-D02E2B0B48F0}" destId="{E5830E7E-AF1E-4570-A94B-E142C1B1462C}" srcOrd="0" destOrd="0" presId="urn:microsoft.com/office/officeart/2005/8/layout/orgChart1"/>
    <dgm:cxn modelId="{D4CB8259-2C77-4031-81C0-0297E45EB5EE}" type="presParOf" srcId="{E5830E7E-AF1E-4570-A94B-E142C1B1462C}" destId="{3855349E-5488-47BA-8BB6-343FF12052FD}" srcOrd="0" destOrd="0" presId="urn:microsoft.com/office/officeart/2005/8/layout/orgChart1"/>
    <dgm:cxn modelId="{09F57D5E-3D65-4FAB-ADB8-947CEDB8293A}" type="presParOf" srcId="{E5830E7E-AF1E-4570-A94B-E142C1B1462C}" destId="{860970FA-570A-4CB5-A4E4-932BC5CA9E1E}" srcOrd="1" destOrd="0" presId="urn:microsoft.com/office/officeart/2005/8/layout/orgChart1"/>
    <dgm:cxn modelId="{3BC001BB-B81D-4446-A9A9-77431B185288}" type="presParOf" srcId="{00E4F239-69D4-42A6-BE70-D02E2B0B48F0}" destId="{7902AD46-7FB6-41B0-814D-AF4A028D6264}" srcOrd="1" destOrd="0" presId="urn:microsoft.com/office/officeart/2005/8/layout/orgChart1"/>
    <dgm:cxn modelId="{657C246D-5BEB-4AA4-B229-976C1E30C7D9}" type="presParOf" srcId="{7902AD46-7FB6-41B0-814D-AF4A028D6264}" destId="{DFFCDE43-6152-456C-B471-9BAC1EAE460E}" srcOrd="0" destOrd="0" presId="urn:microsoft.com/office/officeart/2005/8/layout/orgChart1"/>
    <dgm:cxn modelId="{76EF858C-B8C1-4BCB-A637-55D7106A53F5}" type="presParOf" srcId="{7902AD46-7FB6-41B0-814D-AF4A028D6264}" destId="{472DA87F-D3FD-43EF-A896-AAC76BCC0A60}" srcOrd="1" destOrd="0" presId="urn:microsoft.com/office/officeart/2005/8/layout/orgChart1"/>
    <dgm:cxn modelId="{3A6AF7BA-51EA-4A6E-9FB4-A5635D93CC5A}" type="presParOf" srcId="{472DA87F-D3FD-43EF-A896-AAC76BCC0A60}" destId="{13958B43-6490-4BF1-B98C-9480470A82EF}" srcOrd="0" destOrd="0" presId="urn:microsoft.com/office/officeart/2005/8/layout/orgChart1"/>
    <dgm:cxn modelId="{9762E91A-689F-447B-BE2D-2C944E18352F}" type="presParOf" srcId="{13958B43-6490-4BF1-B98C-9480470A82EF}" destId="{D149DCF3-EEE6-427A-B106-8BDDC6054053}" srcOrd="0" destOrd="0" presId="urn:microsoft.com/office/officeart/2005/8/layout/orgChart1"/>
    <dgm:cxn modelId="{3A9BD59A-CEA2-4A5D-9E9C-9D3A3A7952DB}" type="presParOf" srcId="{13958B43-6490-4BF1-B98C-9480470A82EF}" destId="{022C5A66-3180-43F4-9258-439E056CDBE0}" srcOrd="1" destOrd="0" presId="urn:microsoft.com/office/officeart/2005/8/layout/orgChart1"/>
    <dgm:cxn modelId="{EFD92323-725E-4E2A-8420-FEB3925BE3F0}" type="presParOf" srcId="{472DA87F-D3FD-43EF-A896-AAC76BCC0A60}" destId="{35F0A0C0-6359-41EA-8EC4-044DEB5BB2CE}" srcOrd="1" destOrd="0" presId="urn:microsoft.com/office/officeart/2005/8/layout/orgChart1"/>
    <dgm:cxn modelId="{74D3E76F-BFDA-4EB6-BAC0-1F37F87DBFAB}" type="presParOf" srcId="{472DA87F-D3FD-43EF-A896-AAC76BCC0A60}" destId="{E5EE9826-57D3-4948-9F80-773F53BE9C1B}" srcOrd="2" destOrd="0" presId="urn:microsoft.com/office/officeart/2005/8/layout/orgChart1"/>
    <dgm:cxn modelId="{309ACFF9-6394-47CA-90ED-FB38FDD271DB}" type="presParOf" srcId="{7902AD46-7FB6-41B0-814D-AF4A028D6264}" destId="{536D47EF-2B5D-497D-88C2-B457D65C5110}" srcOrd="2" destOrd="0" presId="urn:microsoft.com/office/officeart/2005/8/layout/orgChart1"/>
    <dgm:cxn modelId="{C521E48D-696E-46C2-965B-701E17007459}" type="presParOf" srcId="{7902AD46-7FB6-41B0-814D-AF4A028D6264}" destId="{AF14C209-DCF7-447D-81AE-D211B787E258}" srcOrd="3" destOrd="0" presId="urn:microsoft.com/office/officeart/2005/8/layout/orgChart1"/>
    <dgm:cxn modelId="{A5FDC759-CE3A-40AF-9449-F2C449A94E21}" type="presParOf" srcId="{AF14C209-DCF7-447D-81AE-D211B787E258}" destId="{9C49B8CA-1430-4E9F-ABC8-BBC6DC52FD83}" srcOrd="0" destOrd="0" presId="urn:microsoft.com/office/officeart/2005/8/layout/orgChart1"/>
    <dgm:cxn modelId="{C6FDDB56-FAA9-4CD7-AA53-6EC8F6C0FDD0}" type="presParOf" srcId="{9C49B8CA-1430-4E9F-ABC8-BBC6DC52FD83}" destId="{E40090DE-9B37-414D-B671-C51A195B393E}" srcOrd="0" destOrd="0" presId="urn:microsoft.com/office/officeart/2005/8/layout/orgChart1"/>
    <dgm:cxn modelId="{96D9707C-9523-402B-B0C4-CE6D2F4EC3AC}" type="presParOf" srcId="{9C49B8CA-1430-4E9F-ABC8-BBC6DC52FD83}" destId="{9960F221-5630-4E7A-BD42-AC00A087E112}" srcOrd="1" destOrd="0" presId="urn:microsoft.com/office/officeart/2005/8/layout/orgChart1"/>
    <dgm:cxn modelId="{E1395505-A694-4C5A-87C4-5BAE317319FD}" type="presParOf" srcId="{AF14C209-DCF7-447D-81AE-D211B787E258}" destId="{10B68F12-DBA0-474D-B499-0B7F3EE14D6E}" srcOrd="1" destOrd="0" presId="urn:microsoft.com/office/officeart/2005/8/layout/orgChart1"/>
    <dgm:cxn modelId="{2C59BED4-31A2-48B0-BDB1-BD77D28B268F}" type="presParOf" srcId="{AF14C209-DCF7-447D-81AE-D211B787E258}" destId="{E9F3AFC4-6CAC-4A35-9092-8EA4A041610B}" srcOrd="2" destOrd="0" presId="urn:microsoft.com/office/officeart/2005/8/layout/orgChart1"/>
    <dgm:cxn modelId="{4A347609-BAE1-4A04-8802-96CD784F70AD}" type="presParOf" srcId="{7902AD46-7FB6-41B0-814D-AF4A028D6264}" destId="{DD154E03-B43A-4581-A0FC-137688FD8B4F}" srcOrd="4" destOrd="0" presId="urn:microsoft.com/office/officeart/2005/8/layout/orgChart1"/>
    <dgm:cxn modelId="{084921EC-C167-4C37-A933-C8B6F9572D4B}" type="presParOf" srcId="{7902AD46-7FB6-41B0-814D-AF4A028D6264}" destId="{58EABC20-A105-43BC-B8A0-89048CCF2171}" srcOrd="5" destOrd="0" presId="urn:microsoft.com/office/officeart/2005/8/layout/orgChart1"/>
    <dgm:cxn modelId="{FA7D9634-D5E5-4536-9A70-875223CDE486}" type="presParOf" srcId="{58EABC20-A105-43BC-B8A0-89048CCF2171}" destId="{68C8F306-9F46-42F0-BF8F-BC4060131853}" srcOrd="0" destOrd="0" presId="urn:microsoft.com/office/officeart/2005/8/layout/orgChart1"/>
    <dgm:cxn modelId="{1E1AEEF2-E2D6-407F-861D-B704C8AF66A4}" type="presParOf" srcId="{68C8F306-9F46-42F0-BF8F-BC4060131853}" destId="{C23E5463-7C44-43C0-87AA-F3EAF514AE38}" srcOrd="0" destOrd="0" presId="urn:microsoft.com/office/officeart/2005/8/layout/orgChart1"/>
    <dgm:cxn modelId="{91A187A0-F58B-47D6-84A2-723829BC923C}" type="presParOf" srcId="{68C8F306-9F46-42F0-BF8F-BC4060131853}" destId="{CE7260F1-413A-4B3B-8C83-4B6AAE301E84}" srcOrd="1" destOrd="0" presId="urn:microsoft.com/office/officeart/2005/8/layout/orgChart1"/>
    <dgm:cxn modelId="{643CE8F6-EC3B-4F71-9CAA-BDE25A131312}" type="presParOf" srcId="{58EABC20-A105-43BC-B8A0-89048CCF2171}" destId="{5799C0FF-1F0B-4C32-A22F-76EC62E83CB1}" srcOrd="1" destOrd="0" presId="urn:microsoft.com/office/officeart/2005/8/layout/orgChart1"/>
    <dgm:cxn modelId="{FFFE1ED3-313F-4AF6-BFC1-831CAE6379F1}" type="presParOf" srcId="{58EABC20-A105-43BC-B8A0-89048CCF2171}" destId="{94327B75-FA94-4877-9357-F32C714E21BF}" srcOrd="2" destOrd="0" presId="urn:microsoft.com/office/officeart/2005/8/layout/orgChart1"/>
    <dgm:cxn modelId="{AF4703DD-9F73-4B2A-98B9-F96A7F2B57F3}" type="presParOf" srcId="{00E4F239-69D4-42A6-BE70-D02E2B0B48F0}" destId="{4D9795D1-8730-46AE-80E6-FD8B2542A515}" srcOrd="2" destOrd="0" presId="urn:microsoft.com/office/officeart/2005/8/layout/orgChart1"/>
    <dgm:cxn modelId="{6E46CE0D-CEB0-4E4F-B1EE-6EC0EF54A4B6}" type="presParOf" srcId="{22EE190F-90F4-4090-9E5D-AA02F2F87000}" destId="{BA406884-B132-4BCC-BC76-C5B9E2B35419}" srcOrd="4" destOrd="0" presId="urn:microsoft.com/office/officeart/2005/8/layout/orgChart1"/>
    <dgm:cxn modelId="{F561DF6F-499F-415F-B818-323975353BB2}" type="presParOf" srcId="{22EE190F-90F4-4090-9E5D-AA02F2F87000}" destId="{AFE6C7FD-E68C-49BC-B0CA-9F9B2AC1B1B8}" srcOrd="5" destOrd="0" presId="urn:microsoft.com/office/officeart/2005/8/layout/orgChart1"/>
    <dgm:cxn modelId="{FAB0893C-681A-43EA-BD65-A3710789F0C6}" type="presParOf" srcId="{AFE6C7FD-E68C-49BC-B0CA-9F9B2AC1B1B8}" destId="{9F4B4860-F708-4F52-9DD8-7E267B6D6FD4}" srcOrd="0" destOrd="0" presId="urn:microsoft.com/office/officeart/2005/8/layout/orgChart1"/>
    <dgm:cxn modelId="{4A09BF29-485E-40DF-852F-9B825A5081C3}" type="presParOf" srcId="{9F4B4860-F708-4F52-9DD8-7E267B6D6FD4}" destId="{8141748D-BEB5-462E-94EF-C36835775D9E}" srcOrd="0" destOrd="0" presId="urn:microsoft.com/office/officeart/2005/8/layout/orgChart1"/>
    <dgm:cxn modelId="{360DD522-5176-4713-A67D-E6C30C5A9681}" type="presParOf" srcId="{9F4B4860-F708-4F52-9DD8-7E267B6D6FD4}" destId="{C4C1FC9D-9419-41CF-A23A-6659688BC361}" srcOrd="1" destOrd="0" presId="urn:microsoft.com/office/officeart/2005/8/layout/orgChart1"/>
    <dgm:cxn modelId="{1078EAB4-E921-4EBA-845A-071D9FA02D3F}" type="presParOf" srcId="{AFE6C7FD-E68C-49BC-B0CA-9F9B2AC1B1B8}" destId="{F6B8723C-D5E8-4B9A-B603-157ECEFE8924}" srcOrd="1" destOrd="0" presId="urn:microsoft.com/office/officeart/2005/8/layout/orgChart1"/>
    <dgm:cxn modelId="{F8AEE523-39EB-43F1-AFBF-C7F2BDBA632A}" type="presParOf" srcId="{AFE6C7FD-E68C-49BC-B0CA-9F9B2AC1B1B8}" destId="{C1C22EF0-4EB6-4924-9535-BDF6ECD0200D}" srcOrd="2" destOrd="0" presId="urn:microsoft.com/office/officeart/2005/8/layout/orgChart1"/>
    <dgm:cxn modelId="{C086A400-D8B1-4E4A-BB4B-3E1BDAD72027}" type="presParOf" srcId="{22EE190F-90F4-4090-9E5D-AA02F2F87000}" destId="{B86299E9-BA26-41CC-A2C9-250F1E4C1A58}" srcOrd="6" destOrd="0" presId="urn:microsoft.com/office/officeart/2005/8/layout/orgChart1"/>
    <dgm:cxn modelId="{099306D6-1D4A-46D8-B3D0-92582E7AD650}" type="presParOf" srcId="{22EE190F-90F4-4090-9E5D-AA02F2F87000}" destId="{84A94C73-BE6F-4EC3-BAC3-35B7F6A88BD7}" srcOrd="7" destOrd="0" presId="urn:microsoft.com/office/officeart/2005/8/layout/orgChart1"/>
    <dgm:cxn modelId="{A5703F5C-0969-4021-AC4D-FFBF37284B8F}" type="presParOf" srcId="{84A94C73-BE6F-4EC3-BAC3-35B7F6A88BD7}" destId="{403F1B71-DD82-4D6A-A2DD-3E921C3997CE}" srcOrd="0" destOrd="0" presId="urn:microsoft.com/office/officeart/2005/8/layout/orgChart1"/>
    <dgm:cxn modelId="{E92BD8E3-4D43-4AFD-AA85-FB4C44222F9E}" type="presParOf" srcId="{403F1B71-DD82-4D6A-A2DD-3E921C3997CE}" destId="{B8B8109C-03A9-4100-841F-8768BD31EF26}" srcOrd="0" destOrd="0" presId="urn:microsoft.com/office/officeart/2005/8/layout/orgChart1"/>
    <dgm:cxn modelId="{4E9A45C4-60F7-43DE-8ABE-8C5FC451F90C}" type="presParOf" srcId="{403F1B71-DD82-4D6A-A2DD-3E921C3997CE}" destId="{32A73601-A152-452A-B681-1F53E53AA4E9}" srcOrd="1" destOrd="0" presId="urn:microsoft.com/office/officeart/2005/8/layout/orgChart1"/>
    <dgm:cxn modelId="{1C286598-532D-4596-9643-12252BE21E6E}" type="presParOf" srcId="{84A94C73-BE6F-4EC3-BAC3-35B7F6A88BD7}" destId="{C1BC9F1B-2491-487F-963A-914CF86E4F8C}" srcOrd="1" destOrd="0" presId="urn:microsoft.com/office/officeart/2005/8/layout/orgChart1"/>
    <dgm:cxn modelId="{8E8CFC18-8341-4BF6-B214-68AFA09D4C23}" type="presParOf" srcId="{84A94C73-BE6F-4EC3-BAC3-35B7F6A88BD7}" destId="{0E34347F-4971-4714-A39D-8C85871D3450}" srcOrd="2" destOrd="0" presId="urn:microsoft.com/office/officeart/2005/8/layout/orgChart1"/>
    <dgm:cxn modelId="{92DC0113-4CEE-4738-A11B-02EAF9F138F9}" type="presParOf" srcId="{C1FD6493-C923-4101-8E41-1828721EEFEB}" destId="{C11ED026-4E5A-47C3-A0F3-3AE404E820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299E9-BA26-41CC-A2C9-250F1E4C1A58}">
      <dsp:nvSpPr>
        <dsp:cNvPr id="0" name=""/>
        <dsp:cNvSpPr/>
      </dsp:nvSpPr>
      <dsp:spPr>
        <a:xfrm>
          <a:off x="5257800" y="653156"/>
          <a:ext cx="2361846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2361846" y="136635"/>
              </a:lnTo>
              <a:lnTo>
                <a:pt x="2361846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06884-B132-4BCC-BC76-C5B9E2B35419}">
      <dsp:nvSpPr>
        <dsp:cNvPr id="0" name=""/>
        <dsp:cNvSpPr/>
      </dsp:nvSpPr>
      <dsp:spPr>
        <a:xfrm>
          <a:off x="5257800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54E03-B43A-4581-A0FC-137688FD8B4F}">
      <dsp:nvSpPr>
        <dsp:cNvPr id="0" name=""/>
        <dsp:cNvSpPr/>
      </dsp:nvSpPr>
      <dsp:spPr>
        <a:xfrm>
          <a:off x="3950000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D47EF-2B5D-497D-88C2-B457D65C5110}">
      <dsp:nvSpPr>
        <dsp:cNvPr id="0" name=""/>
        <dsp:cNvSpPr/>
      </dsp:nvSpPr>
      <dsp:spPr>
        <a:xfrm>
          <a:off x="3950000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CDE43-6152-456C-B471-9BAC1EAE460E}">
      <dsp:nvSpPr>
        <dsp:cNvPr id="0" name=""/>
        <dsp:cNvSpPr/>
      </dsp:nvSpPr>
      <dsp:spPr>
        <a:xfrm>
          <a:off x="3950000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A2514-2B6F-46D8-A610-4517023E16DA}">
      <dsp:nvSpPr>
        <dsp:cNvPr id="0" name=""/>
        <dsp:cNvSpPr/>
      </dsp:nvSpPr>
      <dsp:spPr>
        <a:xfrm>
          <a:off x="4470517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A1EE3-E82E-4FA6-9676-CD1D275A6608}">
      <dsp:nvSpPr>
        <dsp:cNvPr id="0" name=""/>
        <dsp:cNvSpPr/>
      </dsp:nvSpPr>
      <dsp:spPr>
        <a:xfrm>
          <a:off x="2895953" y="653156"/>
          <a:ext cx="2361846" cy="273271"/>
        </a:xfrm>
        <a:custGeom>
          <a:avLst/>
          <a:gdLst/>
          <a:ahLst/>
          <a:cxnLst/>
          <a:rect l="0" t="0" r="0" b="0"/>
          <a:pathLst>
            <a:path>
              <a:moveTo>
                <a:pt x="2361846" y="0"/>
              </a:moveTo>
              <a:lnTo>
                <a:pt x="2361846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2896F-7803-48B2-B8C5-837A9117C7E5}">
      <dsp:nvSpPr>
        <dsp:cNvPr id="0" name=""/>
        <dsp:cNvSpPr/>
      </dsp:nvSpPr>
      <dsp:spPr>
        <a:xfrm>
          <a:off x="4607153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index.html</a:t>
          </a:r>
          <a:endParaRPr lang="pt-BR" sz="1400" kern="1200" dirty="0"/>
        </a:p>
      </dsp:txBody>
      <dsp:txXfrm>
        <a:off x="4607153" y="2510"/>
        <a:ext cx="1301292" cy="650646"/>
      </dsp:txXfrm>
    </dsp:sp>
    <dsp:sp modelId="{CD8098B5-62C0-4A5A-94CF-FC681DC01571}">
      <dsp:nvSpPr>
        <dsp:cNvPr id="0" name=""/>
        <dsp:cNvSpPr/>
      </dsp:nvSpPr>
      <dsp:spPr>
        <a:xfrm>
          <a:off x="2245307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quem-somos.html</a:t>
          </a:r>
          <a:endParaRPr lang="pt-BR" sz="1400" kern="1200" dirty="0"/>
        </a:p>
      </dsp:txBody>
      <dsp:txXfrm>
        <a:off x="2245307" y="926428"/>
        <a:ext cx="1301292" cy="650646"/>
      </dsp:txXfrm>
    </dsp:sp>
    <dsp:sp modelId="{3855349E-5488-47BA-8BB6-343FF12052FD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unidades.html</a:t>
          </a:r>
          <a:endParaRPr lang="pt-BR" sz="1400" kern="1200" dirty="0"/>
        </a:p>
      </dsp:txBody>
      <dsp:txXfrm>
        <a:off x="3819871" y="926428"/>
        <a:ext cx="1301292" cy="650646"/>
      </dsp:txXfrm>
    </dsp:sp>
    <dsp:sp modelId="{D149DCF3-EEE6-427A-B106-8BDDC6054053}">
      <dsp:nvSpPr>
        <dsp:cNvPr id="0" name=""/>
        <dsp:cNvSpPr/>
      </dsp:nvSpPr>
      <dsp:spPr>
        <a:xfrm>
          <a:off x="4145194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copacabana.html</a:t>
          </a:r>
          <a:endParaRPr lang="pt-BR" sz="1400" kern="1200" dirty="0"/>
        </a:p>
      </dsp:txBody>
      <dsp:txXfrm>
        <a:off x="4145194" y="1850345"/>
        <a:ext cx="1301292" cy="650646"/>
      </dsp:txXfrm>
    </dsp:sp>
    <dsp:sp modelId="{E40090DE-9B37-414D-B671-C51A195B393E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nogueira.html</a:t>
          </a:r>
          <a:endParaRPr lang="pt-BR" sz="1400" kern="1200" dirty="0"/>
        </a:p>
      </dsp:txBody>
      <dsp:txXfrm>
        <a:off x="4145194" y="2774263"/>
        <a:ext cx="1301292" cy="650646"/>
      </dsp:txXfrm>
    </dsp:sp>
    <dsp:sp modelId="{C23E5463-7C44-43C0-87AA-F3EAF514AE38}">
      <dsp:nvSpPr>
        <dsp:cNvPr id="0" name=""/>
        <dsp:cNvSpPr/>
      </dsp:nvSpPr>
      <dsp:spPr>
        <a:xfrm>
          <a:off x="4145194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Friburgo.html</a:t>
          </a:r>
          <a:endParaRPr lang="pt-BR" sz="1400" kern="1200" dirty="0"/>
        </a:p>
      </dsp:txBody>
      <dsp:txXfrm>
        <a:off x="4145194" y="3698181"/>
        <a:ext cx="1301292" cy="650646"/>
      </dsp:txXfrm>
    </dsp:sp>
    <dsp:sp modelId="{8141748D-BEB5-462E-94EF-C36835775D9E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precos.html</a:t>
          </a:r>
          <a:endParaRPr lang="pt-BR" sz="1400" kern="1200" dirty="0"/>
        </a:p>
      </dsp:txBody>
      <dsp:txXfrm>
        <a:off x="5394435" y="926428"/>
        <a:ext cx="1301292" cy="650646"/>
      </dsp:txXfrm>
    </dsp:sp>
    <dsp:sp modelId="{B8B8109C-03A9-4100-841F-8768BD31EF26}">
      <dsp:nvSpPr>
        <dsp:cNvPr id="0" name=""/>
        <dsp:cNvSpPr/>
      </dsp:nvSpPr>
      <dsp:spPr>
        <a:xfrm>
          <a:off x="6968999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reserva.html</a:t>
          </a:r>
          <a:endParaRPr lang="pt-BR" sz="1400" kern="1200" dirty="0"/>
        </a:p>
      </dsp:txBody>
      <dsp:txXfrm>
        <a:off x="6968999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53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9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9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4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1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3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5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4C1A-1D77-4FBF-A569-330DF6A795A6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E6C1-307E-4E1B-9944-C9B9CDF1C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9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7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25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3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Banner deve ser um vídeo de 30 </a:t>
            </a:r>
            <a:r>
              <a:rPr lang="pt-BR" dirty="0" err="1" smtClean="0"/>
              <a:t>seg</a:t>
            </a:r>
            <a:r>
              <a:rPr lang="pt-BR" dirty="0" smtClean="0"/>
              <a:t> sem player e com reprodução automática.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5334" y="1825625"/>
            <a:ext cx="3515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Copacabana, Nogueira e Friburgo são links para outra página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619" y="1825625"/>
            <a:ext cx="3874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u="sng" dirty="0" smtClean="0"/>
              <a:t>Voltar</a:t>
            </a:r>
            <a:r>
              <a:rPr lang="pt-BR" dirty="0" smtClean="0"/>
              <a:t> serve redirecionar para a página </a:t>
            </a:r>
            <a:r>
              <a:rPr lang="pt-BR" b="1" dirty="0" smtClean="0"/>
              <a:t>unidades.html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9527" y="1825625"/>
            <a:ext cx="3506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6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879" y="1825625"/>
            <a:ext cx="34962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0359" y="1825625"/>
            <a:ext cx="35452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RIO COPACABANA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803-docente</dc:creator>
  <cp:lastModifiedBy>803-docente</cp:lastModifiedBy>
  <cp:revision>5</cp:revision>
  <dcterms:created xsi:type="dcterms:W3CDTF">2018-09-05T21:31:44Z</dcterms:created>
  <dcterms:modified xsi:type="dcterms:W3CDTF">2018-09-05T22:04:44Z</dcterms:modified>
</cp:coreProperties>
</file>