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7"/>
  </p:notesMasterIdLst>
  <p:sldIdLst>
    <p:sldId id="256" r:id="rId2"/>
    <p:sldId id="404" r:id="rId3"/>
    <p:sldId id="405" r:id="rId4"/>
    <p:sldId id="406" r:id="rId5"/>
    <p:sldId id="40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55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04/11/2014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www.youtube.com/watch?v=HL-gvgOnOB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Fpu-APYxY0" TargetMode="External"/><Relationship Id="rId5" Type="http://schemas.openxmlformats.org/officeDocument/2006/relationships/hyperlink" Target="https://www.youtube.com/watch?v=3igxd4xv_5U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ectools.org/tag/linux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Albertin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</a:t>
            </a:r>
            <a:r>
              <a:rPr lang="pt-BR" sz="4000" b="1" dirty="0" smtClean="0">
                <a:solidFill>
                  <a:srgbClr val="000032"/>
                </a:solidFill>
              </a:rPr>
              <a:t>14</a:t>
            </a:r>
            <a:endParaRPr lang="pt-BR" sz="4000" b="1" dirty="0" smtClean="0">
              <a:solidFill>
                <a:srgbClr val="00003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Escolha dos Alunos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52400" y="1371600"/>
            <a:ext cx="8462963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 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no Windows 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https://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www.youtube.com/watch?v=3igxd4xv_5U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IIS no Windows 7</a:t>
            </a:r>
          </a:p>
          <a:p>
            <a:pPr lvl="0">
              <a:spcBef>
                <a:spcPct val="20000"/>
              </a:spcBef>
              <a:defRPr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https://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www.youtube.com/watch?v=hFpu-APYxY0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NGINX no Windows (fácil </a:t>
            </a:r>
            <a:r>
              <a:rPr lang="pt-BR" sz="2800" dirty="0" err="1" smtClean="0">
                <a:solidFill>
                  <a:schemeClr val="tx2">
                    <a:lumMod val="50000"/>
                  </a:schemeClr>
                </a:solidFill>
              </a:rPr>
              <a:t>fácil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0">
              <a:spcBef>
                <a:spcPct val="20000"/>
              </a:spcBef>
              <a:defRPr/>
            </a:pP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https://</a:t>
            </a: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www.youtube.com/watch?v=HL-gvgOnOBo</a:t>
            </a:r>
            <a:endParaRPr lang="pt-B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Simulador de Redes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438400" y="33528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Cisco </a:t>
            </a:r>
            <a:r>
              <a:rPr kumimoji="0" lang="pt-B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</a:t>
            </a: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Tracer</a:t>
            </a:r>
            <a:endParaRPr lang="pt-BR" sz="3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Toolbox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2954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http://sectools.org/tag/linux</a:t>
            </a:r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/</a:t>
            </a:r>
            <a:endParaRPr lang="pt-B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71600" y="1978152"/>
          <a:ext cx="6096000" cy="513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htop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</a:t>
                      </a: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Iptraf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tcpdump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bmon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nmap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mtr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endParaRPr lang="pt-BR" sz="3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etherape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lsof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iotop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iftop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logs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spcBef>
                          <a:spcPct val="20000"/>
                        </a:spcBef>
                        <a:defRPr/>
                      </a:pPr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netstat</a:t>
                      </a:r>
                      <a:endParaRPr lang="pt-BR" sz="36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pt-BR" sz="3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tracepath</a:t>
                      </a:r>
                      <a:endParaRPr lang="pt-BR" sz="3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065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Toolbox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12954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Descobrir máquinas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rede: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time ( s=192.168.0 ; for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in $(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1 254) ; do ( ping -n -c 1 -w 1 $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s.$i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1&gt;/dev/null 2&gt;&amp;1 &amp;&amp;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"%-16s %s\n" $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s.$i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responded ) &amp; done ; wait ; echo )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52999</TotalTime>
  <Words>128</Words>
  <Application>Microsoft Office PowerPoint</Application>
  <PresentationFormat>Apresentação na tela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1549</cp:revision>
  <dcterms:created xsi:type="dcterms:W3CDTF">2012-03-03T15:14:32Z</dcterms:created>
  <dcterms:modified xsi:type="dcterms:W3CDTF">2014-11-05T18:10:00Z</dcterms:modified>
</cp:coreProperties>
</file>