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notesMasterIdLst>
    <p:notesMasterId r:id="rId22"/>
  </p:notesMasterIdLst>
  <p:sldIdLst>
    <p:sldId id="256" r:id="rId2"/>
    <p:sldId id="389" r:id="rId3"/>
    <p:sldId id="396" r:id="rId4"/>
    <p:sldId id="399" r:id="rId5"/>
    <p:sldId id="397" r:id="rId6"/>
    <p:sldId id="400" r:id="rId7"/>
    <p:sldId id="398" r:id="rId8"/>
    <p:sldId id="401" r:id="rId9"/>
    <p:sldId id="402" r:id="rId10"/>
    <p:sldId id="403" r:id="rId11"/>
    <p:sldId id="386" r:id="rId12"/>
    <p:sldId id="340" r:id="rId13"/>
    <p:sldId id="387" r:id="rId14"/>
    <p:sldId id="388" r:id="rId15"/>
    <p:sldId id="390" r:id="rId16"/>
    <p:sldId id="391" r:id="rId17"/>
    <p:sldId id="392" r:id="rId18"/>
    <p:sldId id="393" r:id="rId19"/>
    <p:sldId id="394" r:id="rId20"/>
    <p:sldId id="39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99"/>
    <a:srgbClr val="FF33CC"/>
    <a:srgbClr val="0000FF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55" autoAdjust="0"/>
    <p:restoredTop sz="99796" autoAdjust="0"/>
  </p:normalViewPr>
  <p:slideViewPr>
    <p:cSldViewPr>
      <p:cViewPr varScale="1">
        <p:scale>
          <a:sx n="56" d="100"/>
          <a:sy n="56" d="100"/>
        </p:scale>
        <p:origin x="-18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C397-280C-4B0F-8DEB-584AB76C2E87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9822-EA8D-4146-B9A9-DB9AEB5C52A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113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4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939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96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125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97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94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634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058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698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09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081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609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1247-A69D-41AB-9211-798B96E1AFC0}" type="datetimeFigureOut">
              <a:rPr lang="pt-BR" smtClean="0"/>
              <a:pPr/>
              <a:t>23/09/2014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20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52400"/>
            <a:ext cx="8953297" cy="64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92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Prof.  Luiz Fernando Albertin Bono Milan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050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Aula 6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27767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tx2">
                    <a:lumMod val="50000"/>
                  </a:schemeClr>
                </a:solidFill>
              </a:rPr>
              <a:t>Rede de Computadores</a:t>
            </a: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</p:txBody>
      </p:sp>
      <p:pic>
        <p:nvPicPr>
          <p:cNvPr id="110594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627322" cy="1066800"/>
          </a:xfrm>
          <a:prstGeom prst="rect">
            <a:avLst/>
          </a:prstGeom>
          <a:noFill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04800"/>
            <a:ext cx="16933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IPSec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6002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IP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Autentication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Header (AH)</a:t>
            </a:r>
          </a:p>
          <a:p>
            <a:pPr lvl="1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Protocolo 51</a:t>
            </a:r>
          </a:p>
          <a:p>
            <a:pPr lvl="1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Oferece recursos de:</a:t>
            </a:r>
          </a:p>
          <a:p>
            <a:pPr lvl="2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• Autenticação</a:t>
            </a:r>
          </a:p>
          <a:p>
            <a:pPr lvl="2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• Integridade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IP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Encapsulating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Security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Payload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(ESP)</a:t>
            </a:r>
          </a:p>
          <a:p>
            <a:pPr lvl="1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Protocolo 50</a:t>
            </a:r>
          </a:p>
          <a:p>
            <a:pPr lvl="1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Oferece recursos de:</a:t>
            </a:r>
          </a:p>
          <a:p>
            <a:pPr lvl="2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• Confidencialidade</a:t>
            </a:r>
          </a:p>
          <a:p>
            <a:pPr lvl="2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• Autenticação</a:t>
            </a:r>
          </a:p>
          <a:p>
            <a:pPr lvl="2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• Integridade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2590800"/>
            <a:ext cx="8610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Sabendo que uma intranet utiliza a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infraestrutura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de rede de uma empresa, considere que um computador desta empresa pode se comunicar com o servidor que está localizado no mesmo prédio. Isso significa que a rede é provavelmente de que tipo?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Qual é o protocolo da camada de transporte responsável por garantir a entrega de pacotes?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smtClean="0">
                <a:solidFill>
                  <a:schemeClr val="tx2">
                    <a:lumMod val="50000"/>
                  </a:schemeClr>
                </a:solidFill>
              </a:rPr>
              <a:t>O que são os modelos de referência OSI e TCP/IP?</a:t>
            </a:r>
            <a:endParaRPr lang="pt-BR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 que são os modelos de referência OSI e TCP/IP?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Qual é o IP de rede, broadcast e gateway da rede onde está o IP 192.168.149.192/17 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Que serviço é responsável por resolver os nomes de domínio?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Qual é o protocolo que aborda a sincronização de relógios entre os hosts na internet? 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3264694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Qual é o papel do DHCP?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2971800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ile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ransport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rotocol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utiliza duas portas, quais são elas? Se você estiver em uma LAN com um IP privado, em que modo você utilizará um serviço de FTP? Passivo ou Ativo? 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VPN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28600" y="1219200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Virtual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Private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 Network</a:t>
            </a:r>
          </a:p>
          <a:p>
            <a:pPr algn="ctr"/>
            <a:endParaRPr lang="pt-B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4338" name="Picture 2" descr="http://mathieu-androz.developpez.com/articles/linux/vpn/images/schema_vp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99" y="1981200"/>
            <a:ext cx="8279639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2971800"/>
            <a:ext cx="861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 aplicação PING que utiliza o protocolo ICMP (Camada “Internet” do mod. de ref. TCP/IP e Camada 3 – “rede” do mod. De ref. OSI) serve para testar o que? 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VPN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143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TUNELAMENTO = VPN</a:t>
            </a: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•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TUNELAR: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Significa colocar as estruturas de dados de um protocolo da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mesma camada do modelo OSI (ou TCP/IP) dentro do outro.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• Existem dois tipos de Tunelamento: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Camada 3: Transporta apenas pacotes IP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Camada 2: Permite transportar outros protocolos de rede: IP,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NetBEUI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, IPX.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Imagem 11" descr="vpn_camada_2_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10000"/>
            <a:ext cx="7315200" cy="25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Comparação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m 9" descr="comparacao_vp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8" y="1364141"/>
            <a:ext cx="8879332" cy="51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Protocolos de VPN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52400" y="1306354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L2F: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Layer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2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Fowarding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(Cisco)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Não é mais utilizado.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PPTP: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Tunelamento de Camada 2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Point-to-Point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tunneling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L2TP: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Tunelamento de Camada 2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Level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2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Tunneling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(L2TP)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Combinação do L2F e PPTP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</a:rPr>
              <a:t>IPSec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Tunelamento de Camada 3</a:t>
            </a: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– IETF (Internet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</a:rPr>
              <a:t>Task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 Force)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-104239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Protocolos Comparação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agem 11" descr="comparacao_protocol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672401"/>
            <a:ext cx="8686800" cy="44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IPSec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507153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Padrão aberto (IETF – RFC 6071).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Comunicação segura em camada 3 (IPv4 e IPv6)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Provê recursos de segurança sobre redes IP: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Autenticação, Integridade e Confidencialidade</a:t>
            </a:r>
          </a:p>
          <a:p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Dois modos de funcionamento: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Modo Transporte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Modo Túnel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Dois Protocolos (Mecanismos)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IPsec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ESP: IP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Encapsulating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Security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Payload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(50)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IPsec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AH: IP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Autentication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Header (51)</a:t>
            </a: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IPSec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04800" y="18648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Modo transporte</a:t>
            </a:r>
          </a:p>
          <a:p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Garante a segurança apenas dos dados provenientes das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camadas superiores.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Utilizado geralmente para comunicação “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ponto-a-ponto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" entre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computadores.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• Modo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tunel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Fornece segurança também para a camada IP.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– Utilizado geralmente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para comunicação entre roteadores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IPSec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m 9" descr="tunel_x_transpor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47800"/>
            <a:ext cx="842838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46954</TotalTime>
  <Words>552</Words>
  <Application>Microsoft Office PowerPoint</Application>
  <PresentationFormat>Apresentação na tela (4:3)</PresentationFormat>
  <Paragraphs>113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B1gH34d</dc:creator>
  <cp:lastModifiedBy>Windows User</cp:lastModifiedBy>
  <cp:revision>1330</cp:revision>
  <dcterms:created xsi:type="dcterms:W3CDTF">2012-03-03T15:14:32Z</dcterms:created>
  <dcterms:modified xsi:type="dcterms:W3CDTF">2014-09-23T22:36:05Z</dcterms:modified>
</cp:coreProperties>
</file>