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78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B7734-FA83-40BF-AEEA-BC7C677A8F8B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FFCD1-D26F-4B4D-9FC3-1C1F24612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49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DF448D6-781F-4E68-BC6D-2545583331CF}" type="datetime1">
              <a:rPr lang="pt-BR" smtClean="0"/>
              <a:t>21/10/2014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EC3A755-6E04-46AA-AB60-C21E334EF1C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12AC-CFA3-438F-BAC7-3C55B72C9FD0}" type="datetime1">
              <a:rPr lang="pt-BR" smtClean="0"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A755-6E04-46AA-AB60-C21E334EF1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C17-EE9B-4AF1-942D-34869D9FA4F4}" type="datetime1">
              <a:rPr lang="pt-BR" smtClean="0"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A755-6E04-46AA-AB60-C21E334EF1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C8C434-F7A9-4D9B-B1CA-1AA8EA4BFB53}" type="datetime1">
              <a:rPr lang="pt-BR" smtClean="0"/>
              <a:t>21/10/2014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EC3A755-6E04-46AA-AB60-C21E334EF1C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F9867B0-5186-4C57-A0E0-3648E98D8537}" type="datetime1">
              <a:rPr lang="pt-BR" smtClean="0"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EC3A755-6E04-46AA-AB60-C21E334EF1C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67DE-91AC-490A-97A5-D8E0CE9698AF}" type="datetime1">
              <a:rPr lang="pt-BR" smtClean="0"/>
              <a:t>21/10/2014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A755-6E04-46AA-AB60-C21E334EF1C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E637-2E66-40FC-B41D-26A46F0028A6}" type="datetime1">
              <a:rPr lang="pt-BR" smtClean="0"/>
              <a:t>21/10/2014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A755-6E04-46AA-AB60-C21E334EF1C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06BF8C9-056B-4644-8B49-58F826162739}" type="datetime1">
              <a:rPr lang="pt-BR" smtClean="0"/>
              <a:t>21/10/2014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EC3A755-6E04-46AA-AB60-C21E334EF1C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9CED-6C60-40F8-8ED7-ED8A08A83A58}" type="datetime1">
              <a:rPr lang="pt-BR" smtClean="0"/>
              <a:t>21/10/2014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A755-6E04-46AA-AB60-C21E334EF1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CF47796-7593-45D4-863F-73F35843DC43}" type="datetime1">
              <a:rPr lang="pt-BR" smtClean="0"/>
              <a:t>21/10/2014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EC3A755-6E04-46AA-AB60-C21E334EF1CB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D467CC-E188-4158-B8B0-84921517BF44}" type="datetime1">
              <a:rPr lang="pt-BR" smtClean="0"/>
              <a:t>21/10/2014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EC3A755-6E04-46AA-AB60-C21E334EF1CB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3B7AFA4-6623-41DA-9945-EBAA3203319B}" type="datetime1">
              <a:rPr lang="pt-BR" smtClean="0"/>
              <a:t>21/10/2014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EC3A755-6E04-46AA-AB60-C21E334EF1C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ENDEREÇAMENTO IP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pt-BR" dirty="0" smtClean="0"/>
          </a:p>
          <a:p>
            <a:pPr algn="r"/>
            <a:r>
              <a:rPr lang="pt-BR" dirty="0" smtClean="0"/>
              <a:t>Leonardo A. Mendes </a:t>
            </a:r>
            <a:r>
              <a:rPr lang="pt-BR" dirty="0" err="1" smtClean="0"/>
              <a:t>Doy</a:t>
            </a:r>
            <a:endParaRPr lang="pt-BR" dirty="0" smtClean="0"/>
          </a:p>
          <a:p>
            <a:pPr algn="r"/>
            <a:r>
              <a:rPr lang="pt-BR" dirty="0" smtClean="0"/>
              <a:t>Rodrigo Mendonça 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A755-6E04-46AA-AB60-C21E334EF1CB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O ENDEREÇO IP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2564904"/>
            <a:ext cx="7467600" cy="182880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dirty="0" smtClean="0"/>
              <a:t>O endereço IP é uma sequência </a:t>
            </a:r>
            <a:r>
              <a:rPr lang="pt-BR" sz="1600" dirty="0" smtClean="0"/>
              <a:t>composta </a:t>
            </a:r>
            <a:r>
              <a:rPr lang="pt-BR" sz="1600" dirty="0" smtClean="0"/>
              <a:t>de 32 bits</a:t>
            </a:r>
            <a:r>
              <a:rPr lang="pt-B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Esse </a:t>
            </a:r>
            <a:r>
              <a:rPr lang="pt-BR" sz="1600" dirty="0" smtClean="0"/>
              <a:t>valor </a:t>
            </a:r>
            <a:r>
              <a:rPr lang="pt-BR" sz="1600" dirty="0" smtClean="0"/>
              <a:t>é representado </a:t>
            </a:r>
            <a:r>
              <a:rPr lang="pt-BR" sz="1600" dirty="0" smtClean="0"/>
              <a:t>em um conjunto de quatro sequências de 8 bits</a:t>
            </a:r>
            <a:r>
              <a:rPr lang="pt-B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Separados </a:t>
            </a:r>
            <a:r>
              <a:rPr lang="pt-BR" sz="1600" dirty="0" smtClean="0"/>
              <a:t>por </a:t>
            </a:r>
            <a:r>
              <a:rPr lang="pt-BR" sz="1600" dirty="0" smtClean="0"/>
              <a:t>ponto que tem o nome </a:t>
            </a:r>
            <a:r>
              <a:rPr lang="pt-BR" sz="1600" dirty="0" smtClean="0"/>
              <a:t>de octeto ou </a:t>
            </a:r>
            <a:r>
              <a:rPr lang="pt-BR" sz="1600" dirty="0" smtClean="0"/>
              <a:t>byte</a:t>
            </a:r>
            <a:r>
              <a:rPr lang="pt-BR" sz="1600" dirty="0" smtClean="0"/>
              <a:t>, já que um byte é formado por 8 bits.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C3A755-6E04-46AA-AB60-C21E334EF1CB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 smtClean="0"/>
              <a:t>CLASSES DE ENDEREÇOS IP</a:t>
            </a:r>
            <a:endParaRPr lang="pt-BR" sz="28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</p:nvPr>
        </p:nvGraphicFramePr>
        <p:xfrm>
          <a:off x="179512" y="1916832"/>
          <a:ext cx="8496942" cy="358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7"/>
                <a:gridCol w="1416157"/>
                <a:gridCol w="1416157"/>
                <a:gridCol w="1416157"/>
                <a:gridCol w="1416157"/>
                <a:gridCol w="1416157"/>
              </a:tblGrid>
              <a:tr h="79208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CLASSE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PRIMEIRO OCTETO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PARTE DA REDE (N) E PARTE PARA OS HOSTS (H)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MÁSCARA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Nº REDES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ENDEREÇO POR REDE</a:t>
                      </a:r>
                      <a:endParaRPr lang="pt-BR" sz="1200" dirty="0"/>
                    </a:p>
                  </a:txBody>
                  <a:tcPr anchor="ctr"/>
                </a:tc>
              </a:tr>
              <a:tr h="55219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1-127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</a:rPr>
                        <a:t>.H.H.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255.0.0.0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 (2</a:t>
                      </a:r>
                      <a:r>
                        <a:rPr kumimoji="0" lang="pt-BR" sz="12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-2)</a:t>
                      </a:r>
                      <a:endParaRPr kumimoji="0"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16.777.214 (2</a:t>
                      </a:r>
                      <a:r>
                        <a:rPr kumimoji="0" lang="pt-BR" sz="11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kumimoji="0"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r>
                        <a:rPr kumimoji="0"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5219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B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128-191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>
                          <a:solidFill>
                            <a:srgbClr val="FF0000"/>
                          </a:solidFill>
                        </a:rPr>
                        <a:t>N.N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</a:rPr>
                        <a:t>.H.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255.255.0.0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16.382 (2</a:t>
                      </a:r>
                      <a:r>
                        <a:rPr kumimoji="0" lang="pt-BR" sz="12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65.534 (2</a:t>
                      </a:r>
                      <a:r>
                        <a:rPr kumimoji="0" lang="pt-BR" sz="12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kumimoji="0"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-2)</a:t>
                      </a:r>
                      <a:endParaRPr kumimoji="0"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5219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192-223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>
                          <a:solidFill>
                            <a:srgbClr val="FF0000"/>
                          </a:solidFill>
                        </a:rPr>
                        <a:t>N.N.N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255.255.255.0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2.097.150 (2</a:t>
                      </a:r>
                      <a:r>
                        <a:rPr kumimoji="0" lang="pt-BR" sz="12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kumimoji="0"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254 (2</a:t>
                      </a:r>
                      <a:r>
                        <a:rPr kumimoji="0" lang="pt-BR" sz="12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-2)</a:t>
                      </a:r>
                    </a:p>
                  </a:txBody>
                  <a:tcPr anchor="ctr"/>
                </a:tc>
              </a:tr>
              <a:tr h="55219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224-239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MULTICAST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NA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NA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NA</a:t>
                      </a:r>
                      <a:endParaRPr lang="pt-BR" sz="1200" dirty="0"/>
                    </a:p>
                  </a:txBody>
                  <a:tcPr anchor="ctr"/>
                </a:tc>
              </a:tr>
              <a:tr h="55219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240-255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EXPERIMENTAL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NA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NA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NA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C3A755-6E04-46AA-AB60-C21E334EF1CB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b="1" dirty="0" smtClean="0"/>
              <a:t>CLASSES DE ENDEREÇOS IP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dirty="0" smtClean="0"/>
              <a:t>Os endereços IP da classe A são usados em locais onde são necessárias poucas redes, mas uma grande quantidade de máquinas nelas. 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Os endereços IP da classe B são usados nos casos onde a quantidade de redes é equivalente ou semelhante à quantidade de dispositivos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Os endereços IP da classe C são usados em locais que requerem grande quantidade de redes, mas com poucos dispositivos em cada uma.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Quanto às classes D e </a:t>
            </a:r>
            <a:r>
              <a:rPr lang="pt-BR" sz="1600" dirty="0" err="1" smtClean="0"/>
              <a:t>E</a:t>
            </a:r>
            <a:r>
              <a:rPr lang="pt-BR" sz="1600" dirty="0" smtClean="0"/>
              <a:t>, elas existem por motivos especiais: a primeira é usada para a propagação de pacotes especiais para a comunicação entre os computadores, enquanto que a segunda está reservada para aplicações futuras ou experimentais.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C3A755-6E04-46AA-AB60-C21E334EF1CB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ENDEREÇOS IP PRIVADOS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2276872"/>
            <a:ext cx="7467600" cy="2476872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t-BR" sz="1600" dirty="0" smtClean="0"/>
              <a:t>Há conjuntos de endereços das classes A, B e C que são privados. Isto significa que eles não podem ser utilizados na internet, sendo reservados para aplicações locais. São, essencialmente, estes: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300" b="1" dirty="0" smtClean="0"/>
              <a:t>Classe A</a:t>
            </a:r>
            <a:r>
              <a:rPr lang="pt-BR" sz="1300" dirty="0" smtClean="0"/>
              <a:t>: 10.0.0.0 à 10.255.255.255;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300" b="1" dirty="0" smtClean="0"/>
              <a:t>Classe B</a:t>
            </a:r>
            <a:r>
              <a:rPr lang="pt-BR" sz="1300" dirty="0" smtClean="0"/>
              <a:t>: 172.16.0.0 à 172.31.255.255;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300" b="1" dirty="0" smtClean="0"/>
              <a:t>Classe C</a:t>
            </a:r>
            <a:r>
              <a:rPr lang="pt-BR" sz="1300" dirty="0" smtClean="0"/>
              <a:t>: 192.168.0.0 à 192.168.255.255.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C3A755-6E04-46AA-AB60-C21E334EF1CB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IP ESTÁTICO E IP DINÂMICO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88776" y="2032248"/>
            <a:ext cx="7467600" cy="247687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/>
              <a:t>IP estático</a:t>
            </a:r>
            <a:r>
              <a:rPr lang="pt-BR" sz="1600" dirty="0" smtClean="0"/>
              <a:t> (ou fixo) é um endereço IP dado permanentemente a um dispositivo, ou seja, seu número não muda, exceto se tal ação for executada manualmente. 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O </a:t>
            </a:r>
            <a:r>
              <a:rPr lang="pt-BR" sz="1600" b="1" dirty="0" smtClean="0"/>
              <a:t>IP dinâmico</a:t>
            </a:r>
            <a:r>
              <a:rPr lang="pt-BR" sz="1600" dirty="0" smtClean="0"/>
              <a:t>, por sua vez, é um endereço que é dado a um computador quando este se conecta à rede, mas que muda toda vez que há conexão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C3A755-6E04-46AA-AB60-C21E334EF1CB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Sub-Rede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C3A755-6E04-46AA-AB60-C21E334EF1C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20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1521</TotalTime>
  <Words>329</Words>
  <Application>Microsoft Office PowerPoint</Application>
  <PresentationFormat>Apresentação na tela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Century Schoolbook</vt:lpstr>
      <vt:lpstr>Wingdings</vt:lpstr>
      <vt:lpstr>Wingdings 2</vt:lpstr>
      <vt:lpstr>Balcão Envidraçado</vt:lpstr>
      <vt:lpstr>ENDEREÇAMENTO IP</vt:lpstr>
      <vt:lpstr>O ENDEREÇO IP</vt:lpstr>
      <vt:lpstr>CLASSES DE ENDEREÇOS IP</vt:lpstr>
      <vt:lpstr>CLASSES DE ENDEREÇOS IP</vt:lpstr>
      <vt:lpstr>ENDEREÇOS IP PRIVADOS</vt:lpstr>
      <vt:lpstr>IP ESTÁTICO E IP DINÂMICO</vt:lpstr>
      <vt:lpstr>Sub-Rede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ENDEREÇAMENTO IP</dc:title>
  <dc:creator>ldoy</dc:creator>
  <cp:lastModifiedBy>Rodrigo Mendonça</cp:lastModifiedBy>
  <cp:revision>151</cp:revision>
  <dcterms:created xsi:type="dcterms:W3CDTF">2014-10-20T09:59:58Z</dcterms:created>
  <dcterms:modified xsi:type="dcterms:W3CDTF">2014-10-21T13:33:10Z</dcterms:modified>
</cp:coreProperties>
</file>