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B6B1-E747-5369-216D-9913CDD83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FC39C-6A15-0B43-01F3-5D82FEFD2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AC2DA-8420-A969-8BD4-17C67952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5163F-CA1A-F40E-80CB-53E05987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357E29-5AF8-C5A4-C4D8-91125CD8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4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43040-C155-E987-9A07-6529A98C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604299-FA13-1AE6-161B-B14A598F4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A9735E-3075-7D85-A85F-A0B7F13A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A668A-7C42-901B-B6DD-DA45E1EC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FF8FAD-05CF-667F-DE59-FD0A72E0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3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A455EC-1EC6-CB22-B52B-DB16C574D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10E52-AE22-0B89-C587-BFFDBC4A1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8D443E-5B16-DE3D-ECA8-4133627C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BDECF-1808-AA92-80C3-DA394E62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4BBC19-6786-D4A9-32FC-33AD7FBC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9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32F93-53E6-CF58-8405-5363539D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86BA80-377D-FC3B-DEA0-725730FB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1F8135-A672-3AA7-759C-B7023651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D8EB8-17E1-98BA-9063-DEEF836B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ABB0F6-5DC0-810C-A501-434247D6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28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7DC70-2C0F-019E-5211-9FA59ECF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EFDEB8-501E-5AA7-0CC6-8DB88709F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39B709-90C9-AA33-0413-03B4DD48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C25B52-7C1E-7955-181C-E3569FE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82AC2-A94D-8926-A52B-B23F6CF5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13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D780-FFF6-237B-84FD-38124AFB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150BD-91F2-395D-7B81-34A05A980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81F17F-3A5A-B614-693A-1AB09A722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23A399-A2EC-796B-AB40-78A1991B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09987E-306B-80CC-25C9-4DB4EBC1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2CA12A-B7CD-D2ED-E11A-6F93AD68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5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878E9-8531-7FF4-1333-A0FF9C52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DD00B6-FD19-4881-9B55-6B3DB93E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198A16-90E4-74BD-242B-141939872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C384FB-46B9-AFE5-4420-36B41D67D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6D54DB-4A41-B270-0FC2-E2DEF7FEF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0F0C3E-E99B-8A96-A3AC-D8ECE0D8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B30E5C-8B73-0048-6AB1-3E9702D4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0C56EB-CE95-F6AA-BB81-7FF5CDEA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3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F96E6-FD84-832D-D9D3-DD937F45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29AE3A-FA21-8625-9983-4BE46BBC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E77137-8A2E-8099-0D74-0512C2AE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B6051C-4835-EC00-1930-C00DDE27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69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EE4418-D4B2-D7EB-7A42-994B8221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CA41E7-35F4-3C3E-F18E-37271AC6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A12AD3-949E-6668-3393-BD37C46D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94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D3CA1-AC24-7710-A47C-B79C2764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6E7B8-A808-77B1-5ED2-265B9939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9854B-96D9-62AB-134F-2D425D3F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B9B6A1-9B96-D850-A41A-DB30AEDB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D4BCC7-E3EE-504C-28C5-51844B45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C3658A-071B-0BFA-DAF5-596E27BC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80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D526B-DE31-F8B5-368E-F37DAA9F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0E7FA0-222F-E08D-74D5-7C90AE8C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32C55C-EDB0-F7AA-AD96-5019E8039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3981D7-2618-19F6-A7C0-8ADC74EF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786F02-09CF-D996-7B52-7056BDD1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E1280D-52FD-8A9D-9971-DF560278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8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7C5CF9-A472-5647-A42B-FFC191D4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F9AFBC-C0BC-6445-5D8F-A991AE1F2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A50AA-417F-455E-0797-EA09B290F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3A62F-5E05-46B7-860A-4871EC6FBF2A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3100BD-90C5-ACB7-AFED-65405F360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A3DCFA-1810-AA7A-C6A0-5ABC00F49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00058-B491-43BC-9313-E1EB6856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50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178B9-6F91-EBC6-227B-E51E9DC83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MPEI 24/25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C0E1B-F3A9-72DE-1279-9221B4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Trabalho prático</a:t>
            </a:r>
          </a:p>
          <a:p>
            <a:r>
              <a:rPr lang="pt-BR" dirty="0"/>
              <a:t>Ellen Sales (117450)</a:t>
            </a:r>
          </a:p>
          <a:p>
            <a:r>
              <a:rPr lang="pt-BR" dirty="0"/>
              <a:t>Rodrigo Santos (119198)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14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C515E-BA58-4D2A-9BDD-911AAD25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Objectivo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2AD84-9E4C-08C0-3F3E-30CB7CE5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Desenvolver, testar e demonstrar um sistema de detecção de ataques </a:t>
            </a:r>
            <a:r>
              <a:rPr lang="pt-BR" dirty="0" err="1"/>
              <a:t>DDoS</a:t>
            </a:r>
            <a:r>
              <a:rPr lang="pt-BR" dirty="0"/>
              <a:t> a partir de</a:t>
            </a:r>
          </a:p>
          <a:p>
            <a:pPr marL="0" indent="0">
              <a:buNone/>
            </a:pPr>
            <a:r>
              <a:rPr lang="pt-BR" dirty="0"/>
              <a:t>	- Classificador de </a:t>
            </a:r>
            <a:r>
              <a:rPr lang="pt-BR" dirty="0" err="1"/>
              <a:t>Naïve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 -&gt; identificar padrões de tráfego (ataque ou benigno)</a:t>
            </a:r>
          </a:p>
          <a:p>
            <a:pPr marL="0" indent="0">
              <a:buNone/>
            </a:pPr>
            <a:r>
              <a:rPr lang="pt-BR" dirty="0"/>
              <a:t>	- Bloom Filter - verificar se fluxos já foram classificados previamente </a:t>
            </a:r>
          </a:p>
          <a:p>
            <a:pPr marL="0" indent="0">
              <a:buNone/>
            </a:pPr>
            <a:r>
              <a:rPr lang="pt-BR" dirty="0"/>
              <a:t>	-  </a:t>
            </a:r>
            <a:r>
              <a:rPr lang="pt-BR" dirty="0" err="1"/>
              <a:t>MinHash</a:t>
            </a:r>
            <a:r>
              <a:rPr lang="pt-BR" dirty="0"/>
              <a:t> - detectar similaridades entre diferentes fluxos e identificar ataques semelhantes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8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1220-9F16-FD50-9DE7-78E8D53B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B9B67-8A19-D824-BB47-470519B7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2025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Foram escolhidas as colunas mais relevantes para a análise de ataque </a:t>
            </a:r>
            <a:r>
              <a:rPr lang="pt-BR" dirty="0" err="1"/>
              <a:t>DDoS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Quantidade de bytes transmitidos por segundo;</a:t>
            </a:r>
          </a:p>
          <a:p>
            <a:pPr lvl="1"/>
            <a:r>
              <a:rPr lang="pt-BR" dirty="0"/>
              <a:t>Número de pacotes transmitidos por segundo;</a:t>
            </a:r>
          </a:p>
          <a:p>
            <a:pPr lvl="1"/>
            <a:r>
              <a:rPr lang="pt-BR" dirty="0"/>
              <a:t>Tamanho médio dos pacotes;</a:t>
            </a:r>
          </a:p>
          <a:p>
            <a:pPr lvl="1"/>
            <a:r>
              <a:rPr lang="pt-BR" dirty="0"/>
              <a:t>Tempo médio entre os pacotes enviados;</a:t>
            </a:r>
          </a:p>
          <a:p>
            <a:pPr lvl="1"/>
            <a:r>
              <a:rPr lang="pt-BR" dirty="0"/>
              <a:t>Número de pacotes com a flag SYN</a:t>
            </a:r>
          </a:p>
          <a:p>
            <a:pPr lvl="1"/>
            <a:r>
              <a:rPr lang="pt-BR" dirty="0"/>
              <a:t>Média de tempo </a:t>
            </a:r>
            <a:r>
              <a:rPr lang="pt-BR" dirty="0" err="1"/>
              <a:t>activo</a:t>
            </a:r>
            <a:r>
              <a:rPr lang="pt-BR" dirty="0"/>
              <a:t> em uma conexão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0EE61A-EB98-E6EC-1256-58FDBBC6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007643"/>
            <a:ext cx="5848350" cy="30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6D6F2-7C24-E55F-B79D-0F7D98F9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923C1-EE61-AFC0-F666-B7158D7E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Classificar fluxos como benignos ou ataque a partir de treino com o </a:t>
            </a:r>
            <a:r>
              <a:rPr lang="pt-BR" dirty="0" err="1"/>
              <a:t>dataset</a:t>
            </a:r>
            <a:r>
              <a:rPr lang="pt-BR" dirty="0"/>
              <a:t>;</a:t>
            </a:r>
          </a:p>
          <a:p>
            <a:r>
              <a:rPr lang="pt-BR" dirty="0"/>
              <a:t>Características são as colunas do </a:t>
            </a:r>
            <a:r>
              <a:rPr lang="pt-BR" dirty="0" err="1"/>
              <a:t>dataset</a:t>
            </a:r>
            <a:r>
              <a:rPr lang="pt-BR" dirty="0"/>
              <a:t> exceto o id e a </a:t>
            </a:r>
            <a:r>
              <a:rPr lang="pt-BR" dirty="0" err="1"/>
              <a:t>label</a:t>
            </a:r>
            <a:r>
              <a:rPr lang="pt-BR" dirty="0"/>
              <a:t>;</a:t>
            </a:r>
          </a:p>
          <a:p>
            <a:r>
              <a:rPr lang="pt-BR" dirty="0"/>
              <a:t>Nomes das classes são as palavras únicas da </a:t>
            </a:r>
            <a:r>
              <a:rPr lang="pt-BR" dirty="0" err="1"/>
              <a:t>label</a:t>
            </a:r>
            <a:r>
              <a:rPr lang="pt-BR" dirty="0"/>
              <a:t>, nomeadamente “</a:t>
            </a:r>
            <a:r>
              <a:rPr lang="pt-BR" dirty="0" err="1"/>
              <a:t>Benign</a:t>
            </a:r>
            <a:r>
              <a:rPr lang="pt-BR" dirty="0"/>
              <a:t>” e “</a:t>
            </a:r>
            <a:r>
              <a:rPr lang="pt-BR" dirty="0" err="1"/>
              <a:t>ddos</a:t>
            </a:r>
            <a:r>
              <a:rPr lang="pt-BR" dirty="0"/>
              <a:t>”.</a:t>
            </a:r>
          </a:p>
          <a:p>
            <a:r>
              <a:rPr lang="pt-BR" dirty="0"/>
              <a:t>É necessário realizar uma padronização dos valores das características, visto que são contínuos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60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BC081-60F8-6141-A5CD-BE723628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Bloom Filter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F4142-BA16-1DAD-54F5-BA34CC669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Detectar fluxos de tráfego previamente identificados como </a:t>
            </a:r>
            <a:r>
              <a:rPr lang="pt-BR" dirty="0" err="1"/>
              <a:t>ddos</a:t>
            </a:r>
            <a:r>
              <a:rPr lang="pt-BR" dirty="0"/>
              <a:t>;</a:t>
            </a:r>
          </a:p>
          <a:p>
            <a:r>
              <a:rPr lang="pt-BR" dirty="0"/>
              <a:t>Criar </a:t>
            </a:r>
            <a:r>
              <a:rPr lang="pt-BR" dirty="0" err="1"/>
              <a:t>hashes</a:t>
            </a:r>
            <a:r>
              <a:rPr lang="pt-BR" dirty="0"/>
              <a:t> para os fluxos de dados </a:t>
            </a:r>
            <a:r>
              <a:rPr lang="pt-BR" dirty="0" err="1"/>
              <a:t>ddos</a:t>
            </a:r>
            <a:r>
              <a:rPr lang="pt-BR" dirty="0"/>
              <a:t>;</a:t>
            </a:r>
          </a:p>
          <a:p>
            <a:r>
              <a:rPr lang="pt-BR" dirty="0"/>
              <a:t>Adicionar os </a:t>
            </a:r>
            <a:r>
              <a:rPr lang="pt-BR" dirty="0" err="1"/>
              <a:t>hashes</a:t>
            </a:r>
            <a:r>
              <a:rPr lang="pt-BR" dirty="0"/>
              <a:t> ao </a:t>
            </a:r>
            <a:r>
              <a:rPr lang="pt-BR" dirty="0" err="1"/>
              <a:t>bloom</a:t>
            </a:r>
            <a:r>
              <a:rPr lang="pt-BR" dirty="0"/>
              <a:t> </a:t>
            </a:r>
            <a:r>
              <a:rPr lang="pt-BR" dirty="0" err="1"/>
              <a:t>filter</a:t>
            </a:r>
            <a:r>
              <a:rPr lang="pt-BR" dirty="0"/>
              <a:t>;</a:t>
            </a:r>
          </a:p>
          <a:p>
            <a:r>
              <a:rPr lang="pt-BR" dirty="0"/>
              <a:t>Verificar se novos fluxos coincidem com os padrões armazenados;</a:t>
            </a:r>
          </a:p>
        </p:txBody>
      </p:sp>
    </p:spTree>
    <p:extLst>
      <p:ext uri="{BB962C8B-B14F-4D97-AF65-F5344CB8AC3E}">
        <p14:creationId xmlns:p14="http://schemas.microsoft.com/office/powerpoint/2010/main" val="116609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0276-D096-EDB2-405F-94A78FE3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MinHash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9DFCD-FB38-FB08-A27B-D00C1BBE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Identificar padrões e similaridades entre os fluxos</a:t>
            </a:r>
          </a:p>
          <a:p>
            <a:r>
              <a:rPr lang="pt-BR" dirty="0"/>
              <a:t>Converter o fluxo em subconjunto de dados discretos (intervalos de tempo, tamanho de pacotes,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r>
              <a:rPr lang="pt-BR" dirty="0"/>
              <a:t>Gerar assinaturas </a:t>
            </a:r>
            <a:r>
              <a:rPr lang="pt-BR" dirty="0" err="1"/>
              <a:t>MinHash</a:t>
            </a:r>
            <a:r>
              <a:rPr lang="pt-BR" dirty="0"/>
              <a:t> para cada fluxo</a:t>
            </a:r>
          </a:p>
          <a:p>
            <a:r>
              <a:rPr lang="pt-BR" dirty="0"/>
              <a:t>Comparar assinaturas para identificar fluxos similares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08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70F22-644B-0588-AAC9-31F81750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detecção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CE136-398D-D6E8-37F4-E4B05E42B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pt-BR" dirty="0"/>
              <a:t>Utilizar o Bloom Filter para verificar se o fluxo já é conhecido como malicioso, e se for, classifica-lo imediatamente como ataque.</a:t>
            </a:r>
          </a:p>
          <a:p>
            <a:pPr marL="514350" indent="-514350">
              <a:buAutoNum type="arabicParenR"/>
            </a:pPr>
            <a:r>
              <a:rPr lang="pt-BR" dirty="0"/>
              <a:t>Caso não encontrado no Bloom Filter, calcular a probabilidade de ser benigno ou ataque</a:t>
            </a:r>
          </a:p>
          <a:p>
            <a:pPr marL="514350" indent="-514350">
              <a:buAutoNum type="arabicParenR"/>
            </a:pPr>
            <a:r>
              <a:rPr lang="pt-BR" dirty="0"/>
              <a:t>Comparar fluxo com outros fluxos para identificar ataques distribuídos coordenados</a:t>
            </a:r>
          </a:p>
          <a:p>
            <a:pPr marL="514350" indent="-514350">
              <a:buAutoNum type="arabicParenR"/>
            </a:pPr>
            <a:r>
              <a:rPr lang="pt-BR" dirty="0"/>
              <a:t>Combinar os resultados dos três métodos para determinar se o fluxo é ataque </a:t>
            </a:r>
            <a:r>
              <a:rPr lang="pt-BR" dirty="0" err="1"/>
              <a:t>ddos</a:t>
            </a:r>
            <a:r>
              <a:rPr lang="pt-BR" dirty="0"/>
              <a:t> ou benigno</a:t>
            </a:r>
          </a:p>
        </p:txBody>
      </p:sp>
    </p:spTree>
    <p:extLst>
      <p:ext uri="{BB962C8B-B14F-4D97-AF65-F5344CB8AC3E}">
        <p14:creationId xmlns:p14="http://schemas.microsoft.com/office/powerpoint/2010/main" val="475472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MPEI 24/25</vt:lpstr>
      <vt:lpstr>Objectivo</vt:lpstr>
      <vt:lpstr>Dataset</vt:lpstr>
      <vt:lpstr>Classificador Naive Bayes</vt:lpstr>
      <vt:lpstr>Bloom Filter</vt:lpstr>
      <vt:lpstr>MinHash</vt:lpstr>
      <vt:lpstr>Sistema de detecção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ellen sales</dc:creator>
  <cp:lastModifiedBy>ellen sales</cp:lastModifiedBy>
  <cp:revision>1</cp:revision>
  <dcterms:created xsi:type="dcterms:W3CDTF">2024-12-05T10:42:17Z</dcterms:created>
  <dcterms:modified xsi:type="dcterms:W3CDTF">2024-12-05T11:24:58Z</dcterms:modified>
</cp:coreProperties>
</file>