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EA4A0E-B21D-4D1F-B11F-BAAC2AF92D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2EAEE8F-AFC8-4C71-97AF-26EE76F7DC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CA2B4B8-1E4B-4D88-A233-8B0033A597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E2D1C-2AED-409D-8528-B4E41ECF01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69907A-AAF4-40CC-AB92-E063B73C9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1F415E-6F39-4AEE-B572-FB92121FF9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07798B-F6C9-4746-A365-EEA947DD48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EDE6850-FD59-458D-B549-A02A1916D6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4398359-2DDA-4624-8142-11EC214691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9965146-9E42-4985-B091-465A6373B1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88F7B70-DAEC-4366-9F09-BCC24A4B15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0E0824-621D-4F3C-80F4-1AF365E4B7A4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7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00937A-9359-4F07-8760-F610C31C0EC3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339131-FF6B-451A-AC42-0FE6EFB6F0D2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082DC0-9974-4569-B9CA-FCC3BBA88FD0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55B856-362A-44F2-AE4F-807C13935D26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11B702-6A1B-45F8-90F6-EBA7990E22C3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650F53-D31F-4415-97FD-6025C09524DF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95A5C8-67E4-4052-AF91-E607F8B789C9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01B441-8145-4440-B643-EB99519B003D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E917B5-695D-465F-8870-E9143A86412E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B1918C-3E3B-4FD2-A0E0-77F202D4027F}" type="slidenum">
              <a:rPr b="0" lang="pt-BR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chemeClr val="dk1"/>
                </a:solidFill>
                <a:latin typeface="Aptos Display"/>
              </a:rPr>
              <a:t>MPEI 24/25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Trabalho prático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Aptos"/>
              </a:rPr>
              <a:t>Ellen Sales (117450)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chemeClr val="dk1"/>
                </a:solidFill>
                <a:latin typeface="Aptos"/>
              </a:rPr>
              <a:t>Rodrigo Santos (119198)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Objectivo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Desenvolver, testar e demonstrar um sistema de deteção de ataques DDoS a partir de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100" spc="-1" strike="noStrike">
                <a:solidFill>
                  <a:schemeClr val="dk1"/>
                </a:solidFill>
                <a:latin typeface="Aptos"/>
              </a:rPr>
              <a:t>	</a:t>
            </a:r>
            <a:r>
              <a:rPr b="0" lang="pt-BR" sz="2100" spc="-1" strike="noStrike">
                <a:solidFill>
                  <a:schemeClr val="dk1"/>
                </a:solidFill>
                <a:latin typeface="Aptos"/>
              </a:rPr>
              <a:t>- Classificador de Naïve Bayes: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7" marL="1728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identificar padrões de tráfego (ataque ou benigno)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100" spc="-1" strike="noStrike">
                <a:solidFill>
                  <a:schemeClr val="dk1"/>
                </a:solidFill>
                <a:latin typeface="Aptos"/>
              </a:rPr>
              <a:t>	</a:t>
            </a:r>
            <a:r>
              <a:rPr b="0" lang="pt-BR" sz="2100" spc="-1" strike="noStrike">
                <a:solidFill>
                  <a:schemeClr val="dk1"/>
                </a:solidFill>
                <a:latin typeface="Aptos"/>
              </a:rPr>
              <a:t>- Bloom Filter: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7" marL="1728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verificar se certo fluxo de dados já foi classificado previamente, através de hash functions  utilizadas sobre um valor inteiro de identificação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100" spc="-1" strike="noStrike">
                <a:solidFill>
                  <a:schemeClr val="dk1"/>
                </a:solidFill>
                <a:latin typeface="Aptos"/>
              </a:rPr>
              <a:t>	</a:t>
            </a:r>
            <a:r>
              <a:rPr b="0" lang="pt-BR" sz="2100" spc="-1" strike="noStrike">
                <a:solidFill>
                  <a:schemeClr val="dk1"/>
                </a:solidFill>
                <a:latin typeface="Aptos"/>
              </a:rPr>
              <a:t>-  MinHash: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detetar similaridades entre diferentes fluxos e identificar ataques semelhantes (ainda por implementar : 09/12)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Dataset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11520000" cy="14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Uma vez que o dataset escolhido tinha demasiada informação, foram escolhidas as colunas mais relevantes para a análise de ataque DdoS. Além disso, como o conjunto de dados tinha apróximadamente 12.800.000 linhas, fizémos um script python que filtra e exporta um menor número de informação. A informação escolhida foi a seguinte: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gem 6" descr=""/>
          <p:cNvPicPr/>
          <p:nvPr/>
        </p:nvPicPr>
        <p:blipFill>
          <a:blip r:embed="rId1"/>
          <a:stretch/>
        </p:blipFill>
        <p:spPr>
          <a:xfrm>
            <a:off x="5852520" y="3201840"/>
            <a:ext cx="5847480" cy="309816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900000" y="3092040"/>
            <a:ext cx="4500000" cy="320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Quantidade de bytes transmitidos por segundo;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Número de pacotes transmitidos por segundo;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Tamanho médio dos pacotes;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Tempo médio entre os pacotes enviados;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Número de pacotes com a flag SYN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ptos"/>
              </a:rPr>
              <a:t>Média de tempo ativo em uma conexão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Classificador Naive Bayes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Classificar fluxos como benignos ou ataque a partir de treino com o dataset;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Características são as colunas do dataset exceto o id e a label;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Nomes das classes são as palavras únicas da label, nomeadamente “Benign” e “ddos”.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É necessário realizar uma padronização dos valores das características, visto que são valores contínuos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Bloom Filter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Detectar fluxos de tráfego previamente identificados como ddos;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Criar hashes para os fluxos de dados ddos;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Adicionar os hashes ao bloom filter;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Verificar se novos fluxos coincidem com os padrões armazenados;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Aptos Display"/>
              </a:rPr>
              <a:t>MinHash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Identificar padrões e similaridades entre os fluxos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Converter o fluxo em subconjunto de dados discretos (intervalos de tempo, tamanho de pacotes, etc)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Gerar assinaturas MinHash para cada fluxo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Aptos"/>
              </a:rPr>
              <a:t>Comparar assinaturas para identificar fluxos similares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chemeClr val="dk1"/>
                </a:solidFill>
                <a:latin typeface="Aptos Display"/>
              </a:rPr>
              <a:t>Fluxo de </a:t>
            </a:r>
            <a:r>
              <a:rPr b="0" lang="pt-BR" sz="4000" spc="-1" strike="noStrike">
                <a:solidFill>
                  <a:schemeClr val="dk1"/>
                </a:solidFill>
                <a:latin typeface="Aptos Display"/>
              </a:rPr>
              <a:t>Trabalho do </a:t>
            </a:r>
            <a:r>
              <a:rPr b="0" lang="pt-BR" sz="4000" spc="-1" strike="noStrike">
                <a:solidFill>
                  <a:schemeClr val="dk1"/>
                </a:solidFill>
                <a:latin typeface="Aptos Display"/>
              </a:rPr>
              <a:t>Sistema de </a:t>
            </a:r>
            <a:r>
              <a:rPr b="0" lang="pt-BR" sz="4000" spc="-1" strike="noStrike">
                <a:solidFill>
                  <a:schemeClr val="dk1"/>
                </a:solidFill>
                <a:latin typeface="Aptos Display"/>
              </a:rPr>
              <a:t>detecção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Utilizar o Bloom Filter para verificar se o fluxo já é conhecido como malicioso, e </a:t>
            </a: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se for, classifica-lo imediatamente como ataque.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Caso não encontrado no Bloom Filter, calcula-se a probabilidade de ser benigno </a:t>
            </a: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ou parte de um ataque: Naive Bayes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Comparar o fluxo com outros fluxos para identificar ataques distribuídos </a:t>
            </a: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coordenados: MinHash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Combinar os resultados dos três métodos para concluir se o fluxo é, de facto, </a:t>
            </a:r>
            <a:r>
              <a:rPr b="0" lang="pt-BR" sz="2000" spc="-1" strike="noStrike">
                <a:solidFill>
                  <a:schemeClr val="dk1"/>
                </a:solidFill>
                <a:latin typeface="Aptos"/>
              </a:rPr>
              <a:t>parte de um 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LibreOffice/24.2.7.2$Linux_X86_64 LibreOffice_project/420$Build-2</Application>
  <AppVersion>15.0000</AppVersion>
  <Words>331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2024-12-05T10:42:17Z</dcterms:created>
  <dc:creator>ellen sales</dc:creator>
  <dc:description/>
  <dc:language>en-GB</dc:language>
  <cp:lastModifiedBy/>
  <dcterms:modified xsi:type="dcterms:W3CDTF">2024-12-09T13:14:28Z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