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02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5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24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err="1"/>
              <a:t>Dhauz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Rodrigo Neumann</a:t>
            </a:r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13DA1-4DAF-435F-A40A-6536F69C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Items</a:t>
            </a:r>
            <a:r>
              <a:rPr lang="pt-BR" dirty="0"/>
              <a:t> Comprados 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7BD95-1684-4FF5-9784-22F11544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29DEB4-2F0C-4F45-8E0C-A7D11E2E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277"/>
            <a:ext cx="11319499" cy="30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3756-15DF-4EB5-A7A2-3F968EA3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Comprados Juntos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353BCE2-E0CD-484C-9F62-CECCAE229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23788"/>
              </p:ext>
            </p:extLst>
          </p:nvPr>
        </p:nvGraphicFramePr>
        <p:xfrm>
          <a:off x="1261872" y="2059619"/>
          <a:ext cx="88850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44">
                  <a:extLst>
                    <a:ext uri="{9D8B030D-6E8A-4147-A177-3AD203B41FA5}">
                      <a16:colId xmlns:a16="http://schemas.microsoft.com/office/drawing/2014/main" val="2556138581"/>
                    </a:ext>
                  </a:extLst>
                </a:gridCol>
                <a:gridCol w="1754984">
                  <a:extLst>
                    <a:ext uri="{9D8B030D-6E8A-4147-A177-3AD203B41FA5}">
                      <a16:colId xmlns:a16="http://schemas.microsoft.com/office/drawing/2014/main" val="453571637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104774476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2281242125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404455979"/>
                    </a:ext>
                  </a:extLst>
                </a:gridCol>
              </a:tblGrid>
              <a:tr h="1046145">
                <a:tc>
                  <a:txBody>
                    <a:bodyPr/>
                    <a:lstStyle/>
                    <a:p>
                      <a:r>
                        <a:rPr lang="pt-BR" dirty="0"/>
                        <a:t>Item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Item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Vezes Comprados juntos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Chance de comprar B se comprar A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Chance de comprar A se comprar B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44016"/>
                  </a:ext>
                </a:extLst>
              </a:tr>
              <a:tr h="613979">
                <a:tc>
                  <a:txBody>
                    <a:bodyPr/>
                    <a:lstStyle/>
                    <a:p>
                      <a:r>
                        <a:rPr lang="pt-BR" dirty="0"/>
                        <a:t>e53e557d5a159f5aa2c5e995dfdf244b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36f60d45225e60c7da4558b070ce4b60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33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63,46 %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53410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35afc973633aaeb6b877ff57b2793310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99a4788cb24856965c36a24e339b6058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72,5 %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42,65 %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36066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f4f67ccaece962d013a4e1d7dc3a61f7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4fcb3d9a5f4871e8362dfedbdb02b064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94,44 %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89,47 %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2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8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3756-15DF-4EB5-A7A2-3F968EA3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vendas por Categoria</a:t>
            </a:r>
          </a:p>
        </p:txBody>
      </p:sp>
      <p:pic>
        <p:nvPicPr>
          <p:cNvPr id="5" name="Imagem 4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09FC454D-5D17-46DF-A094-4F3CC7E1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34" y="1691322"/>
            <a:ext cx="6569915" cy="49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E1507-B9C0-4B38-8313-15632D3B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 de Vendas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3CCA4A-A374-4949-B906-F5213128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32" y="3429000"/>
            <a:ext cx="8572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5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9B4D-9FBF-4178-A783-4E10B069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 de Vendas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ECB80383-AB90-41B4-92A9-C1FE7D126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2081940"/>
            <a:ext cx="5062136" cy="3799768"/>
          </a:xfrm>
          <a:prstGeom prst="rect">
            <a:avLst/>
          </a:prstGeom>
        </p:spPr>
      </p:pic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706D2789-FE89-4790-9473-C8F4509D1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9" y="1993163"/>
            <a:ext cx="5180407" cy="38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A70C2-463F-4E51-AE5C-6C3261A7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Principais produtos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22F4E-C876-4E44-9112-84A4CC82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BBE43C-B17D-482A-A25D-8759DC00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9916"/>
            <a:ext cx="11324592" cy="20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3756-15DF-4EB5-A7A2-3F968EA3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Principais produtos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353BCE2-E0CD-484C-9F62-CECCAE229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94979"/>
              </p:ext>
            </p:extLst>
          </p:nvPr>
        </p:nvGraphicFramePr>
        <p:xfrm>
          <a:off x="363984" y="2068497"/>
          <a:ext cx="10662084" cy="387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44">
                  <a:extLst>
                    <a:ext uri="{9D8B030D-6E8A-4147-A177-3AD203B41FA5}">
                      <a16:colId xmlns:a16="http://schemas.microsoft.com/office/drawing/2014/main" val="2556138581"/>
                    </a:ext>
                  </a:extLst>
                </a:gridCol>
                <a:gridCol w="1754984">
                  <a:extLst>
                    <a:ext uri="{9D8B030D-6E8A-4147-A177-3AD203B41FA5}">
                      <a16:colId xmlns:a16="http://schemas.microsoft.com/office/drawing/2014/main" val="453571637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104774476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2281242125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404455979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1241440401"/>
                    </a:ext>
                  </a:extLst>
                </a:gridCol>
              </a:tblGrid>
              <a:tr h="1046145"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Vendas 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Vendas 90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60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30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15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44016"/>
                  </a:ext>
                </a:extLst>
              </a:tr>
              <a:tr h="995719">
                <a:tc>
                  <a:txBody>
                    <a:bodyPr/>
                    <a:lstStyle/>
                    <a:p>
                      <a:r>
                        <a:rPr lang="pt-BR" dirty="0"/>
                        <a:t>bb50f2e236e5eea0100680137654686c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R$ 4590.00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R$ 4590.00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R$ 4590.00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R$ 4590.00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R$ 4590.00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53410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8a12c0e223d9dbd49ccfcd2ad25d1b30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R$ 7830.00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R$ 7830.00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R$ 7830.00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R$ 5940.00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R$ 4050.00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48556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19c91ef95d509ea33eda93495c4d3481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R$ 10895.09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R$ 9563.21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R$ 8048.34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R$ 5288.57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R$ 3074.75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3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5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A70C2-463F-4E51-AE5C-6C3261A7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Principais Localizações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22F4E-C876-4E44-9112-84A4CC82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4593BF-9688-451E-96D9-605C92E7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11292396" cy="21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3756-15DF-4EB5-A7A2-3F968EA3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Principais Localizações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353BCE2-E0CD-484C-9F62-CECCAE229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77035"/>
              </p:ext>
            </p:extLst>
          </p:nvPr>
        </p:nvGraphicFramePr>
        <p:xfrm>
          <a:off x="363984" y="2068497"/>
          <a:ext cx="10662084" cy="2898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44">
                  <a:extLst>
                    <a:ext uri="{9D8B030D-6E8A-4147-A177-3AD203B41FA5}">
                      <a16:colId xmlns:a16="http://schemas.microsoft.com/office/drawing/2014/main" val="2556138581"/>
                    </a:ext>
                  </a:extLst>
                </a:gridCol>
                <a:gridCol w="1754984">
                  <a:extLst>
                    <a:ext uri="{9D8B030D-6E8A-4147-A177-3AD203B41FA5}">
                      <a16:colId xmlns:a16="http://schemas.microsoft.com/office/drawing/2014/main" val="453571637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104774476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2281242125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404455979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1241440401"/>
                    </a:ext>
                  </a:extLst>
                </a:gridCol>
              </a:tblGrid>
              <a:tr h="1046145">
                <a:tc>
                  <a:txBody>
                    <a:bodyPr/>
                    <a:lstStyle/>
                    <a:p>
                      <a:r>
                        <a:rPr lang="pt-BR" dirty="0"/>
                        <a:t>Cidade (UF)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Vendas 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Vendas 90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60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30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15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44016"/>
                  </a:ext>
                </a:extLst>
              </a:tr>
              <a:tr h="613979">
                <a:tc>
                  <a:txBody>
                    <a:bodyPr/>
                    <a:lstStyle/>
                    <a:p>
                      <a:r>
                        <a:rPr lang="pt-BR" dirty="0"/>
                        <a:t>São Paulo (SP)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R$ 2.332.669.09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R$ 561.899.98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R$ 361.572.29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R$ 163.295.13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R$ 75.220.94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53410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Ibitinga (SP)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R$ 559.980.98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R$ 107.273.22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R$ 70.327.40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R$ 34.472.21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R$ 17.679.82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36066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Curitiba (PR)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R$ 409.889.02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R$ 90.128.60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R$ 55.307.46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R$ 29.306.04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R$ 13.265.82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2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07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A70C2-463F-4E51-AE5C-6C3261A7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Principais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Sellers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22F4E-C876-4E44-9112-84A4CC82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91FE23-4F84-49BE-BF18-8E088E85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1"/>
            <a:ext cx="11301274" cy="21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3756-15DF-4EB5-A7A2-3F968EA3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Principais Sellers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353BCE2-E0CD-484C-9F62-CECCAE229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85663"/>
              </p:ext>
            </p:extLst>
          </p:nvPr>
        </p:nvGraphicFramePr>
        <p:xfrm>
          <a:off x="363984" y="2068497"/>
          <a:ext cx="10662084" cy="378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44">
                  <a:extLst>
                    <a:ext uri="{9D8B030D-6E8A-4147-A177-3AD203B41FA5}">
                      <a16:colId xmlns:a16="http://schemas.microsoft.com/office/drawing/2014/main" val="2556138581"/>
                    </a:ext>
                  </a:extLst>
                </a:gridCol>
                <a:gridCol w="1754984">
                  <a:extLst>
                    <a:ext uri="{9D8B030D-6E8A-4147-A177-3AD203B41FA5}">
                      <a16:colId xmlns:a16="http://schemas.microsoft.com/office/drawing/2014/main" val="453571637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104774476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2281242125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3404455979"/>
                    </a:ext>
                  </a:extLst>
                </a:gridCol>
                <a:gridCol w="1777014">
                  <a:extLst>
                    <a:ext uri="{9D8B030D-6E8A-4147-A177-3AD203B41FA5}">
                      <a16:colId xmlns:a16="http://schemas.microsoft.com/office/drawing/2014/main" val="1241440401"/>
                    </a:ext>
                  </a:extLst>
                </a:gridCol>
              </a:tblGrid>
              <a:tr h="1046145">
                <a:tc>
                  <a:txBody>
                    <a:bodyPr/>
                    <a:lstStyle/>
                    <a:p>
                      <a:r>
                        <a:rPr lang="pt-BR" dirty="0" err="1"/>
                        <a:t>Seller</a:t>
                      </a:r>
                      <a:r>
                        <a:rPr lang="pt-BR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Vendas 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Vendas 90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60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30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Vendas 15 dias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44016"/>
                  </a:ext>
                </a:extLst>
              </a:tr>
              <a:tr h="613979">
                <a:tc>
                  <a:txBody>
                    <a:bodyPr/>
                    <a:lstStyle/>
                    <a:p>
                      <a:r>
                        <a:rPr lang="pt-BR" dirty="0"/>
                        <a:t>b839e41795b7f3ad94cc2014a52f6796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R$ 33859.00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R$ 30.602.00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R$ 24.948.00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R$ 18.091.00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R$ 9.808.00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53410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4869f7a5dfa277a7dca6462dcf3b52b2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R$ 206497.03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R$ 51.006.10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R$ 29.796.70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R$ 15.929.00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R$ 9.380.90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36066"/>
                  </a:ext>
                </a:extLst>
              </a:tr>
              <a:tr h="606099">
                <a:tc>
                  <a:txBody>
                    <a:bodyPr/>
                    <a:lstStyle/>
                    <a:p>
                      <a:r>
                        <a:rPr lang="pt-BR" dirty="0"/>
                        <a:t>c72de06d72748d1a0dfb2125be43ba63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R$ 12318.00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R$ 12.318.00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R$ 12.318.00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R$ 7.278.00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R$ 7.058.00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2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05564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1697</TotalTime>
  <Words>281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 2</vt:lpstr>
      <vt:lpstr>Exibir</vt:lpstr>
      <vt:lpstr>Desafio Dhauz</vt:lpstr>
      <vt:lpstr>Volume de Vendas</vt:lpstr>
      <vt:lpstr>Volume de Vendas</vt:lpstr>
      <vt:lpstr>Principais produtos</vt:lpstr>
      <vt:lpstr>Principais produtos</vt:lpstr>
      <vt:lpstr>Principais Localizações</vt:lpstr>
      <vt:lpstr>Principais Localizações</vt:lpstr>
      <vt:lpstr>Principais Sellers</vt:lpstr>
      <vt:lpstr>Principais Sellers</vt:lpstr>
      <vt:lpstr>Items Comprados Juntos</vt:lpstr>
      <vt:lpstr>Itens Comprados Juntos</vt:lpstr>
      <vt:lpstr>Previsão de vendas por Categoria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44</cp:revision>
  <dcterms:created xsi:type="dcterms:W3CDTF">2021-02-17T17:23:55Z</dcterms:created>
  <dcterms:modified xsi:type="dcterms:W3CDTF">2021-04-19T00:25:13Z</dcterms:modified>
</cp:coreProperties>
</file>