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02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Prediction</a:t>
            </a:r>
          </a:p>
          <a:p>
            <a:endParaRPr lang="pt-BR" dirty="0"/>
          </a:p>
          <a:p>
            <a:r>
              <a:rPr lang="pt-BR" dirty="0"/>
              <a:t>Rodrigo Neumann</a:t>
            </a:r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Variáveis utilizadas no modelo:</a:t>
            </a:r>
          </a:p>
          <a:p>
            <a:pPr algn="just"/>
            <a:r>
              <a:rPr lang="pt-BR" sz="3800" b="1" dirty="0" err="1"/>
              <a:t>deathIncrease</a:t>
            </a:r>
            <a:r>
              <a:rPr lang="pt-BR" sz="3800" b="1" dirty="0"/>
              <a:t>:</a:t>
            </a:r>
            <a:r>
              <a:rPr lang="pt-BR" sz="3800" dirty="0"/>
              <a:t> Numero de mortes no dai anterior ao previsto;</a:t>
            </a:r>
          </a:p>
          <a:p>
            <a:pPr algn="just"/>
            <a:r>
              <a:rPr lang="pt-BR" sz="3800" b="1" dirty="0" err="1"/>
              <a:t>pending</a:t>
            </a:r>
            <a:r>
              <a:rPr lang="pt-BR" sz="3800" b="1" dirty="0"/>
              <a:t>:</a:t>
            </a:r>
            <a:r>
              <a:rPr lang="pt-BR" sz="3800" dirty="0"/>
              <a:t> Numero de testes aguardando resultado;</a:t>
            </a:r>
          </a:p>
          <a:p>
            <a:pPr algn="just"/>
            <a:r>
              <a:rPr lang="pt-BR" sz="3800" b="1" dirty="0" err="1"/>
              <a:t>inIcuCurrently</a:t>
            </a:r>
            <a:r>
              <a:rPr lang="pt-BR" sz="3800" b="1" dirty="0"/>
              <a:t>: </a:t>
            </a:r>
            <a:r>
              <a:rPr lang="pt-BR" sz="3800" dirty="0"/>
              <a:t>Pessoas atualmente hospitalizadas com casos graves ;</a:t>
            </a:r>
          </a:p>
          <a:p>
            <a:pPr algn="just"/>
            <a:r>
              <a:rPr lang="pt-BR" sz="3800" b="1" dirty="0" err="1"/>
              <a:t>onVentilatorCurrently</a:t>
            </a:r>
            <a:r>
              <a:rPr lang="pt-BR" sz="3800" b="1" dirty="0"/>
              <a:t>: </a:t>
            </a:r>
            <a:r>
              <a:rPr lang="pt-BR" sz="3800" dirty="0"/>
              <a:t>Pessoas hospitalizadas usando ventilação;</a:t>
            </a:r>
          </a:p>
          <a:p>
            <a:pPr algn="just"/>
            <a:r>
              <a:rPr lang="pt-BR" sz="3800" b="1" dirty="0" err="1"/>
              <a:t>positiveIncrease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positivos;</a:t>
            </a:r>
          </a:p>
          <a:p>
            <a:pPr algn="just"/>
            <a:r>
              <a:rPr lang="pt-BR" sz="3800" b="1" dirty="0" err="1"/>
              <a:t>negativeIncrease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negativos;</a:t>
            </a:r>
          </a:p>
          <a:p>
            <a:pPr algn="just"/>
            <a:r>
              <a:rPr lang="pt-BR" sz="3800" b="1" dirty="0" err="1"/>
              <a:t>hospitalizedIncrease</a:t>
            </a:r>
            <a:r>
              <a:rPr lang="pt-BR" sz="3800" dirty="0"/>
              <a:t>: Aumento no numero de Hospitalizados;</a:t>
            </a:r>
          </a:p>
          <a:p>
            <a:pPr algn="just"/>
            <a:r>
              <a:rPr lang="pt-BR" sz="3800" dirty="0"/>
              <a:t>E as variáveis criadas na etapa de </a:t>
            </a:r>
            <a:r>
              <a:rPr lang="pt-BR" sz="3800" dirty="0" err="1"/>
              <a:t>feature</a:t>
            </a:r>
            <a:r>
              <a:rPr lang="pt-BR" sz="3800" dirty="0"/>
              <a:t> </a:t>
            </a:r>
            <a:r>
              <a:rPr lang="pt-BR" sz="3800" dirty="0" err="1"/>
              <a:t>enginnering</a:t>
            </a:r>
            <a:r>
              <a:rPr lang="pt-BR" sz="3800" dirty="0"/>
              <a:t>.</a:t>
            </a:r>
          </a:p>
          <a:p>
            <a:pPr marL="0" indent="0" algn="just">
              <a:buNone/>
            </a:pPr>
            <a:r>
              <a:rPr lang="pt-BR" sz="4400" dirty="0"/>
              <a:t>Resultando em 17 variáveis usadas no modelo (7 delas sendo </a:t>
            </a:r>
            <a:r>
              <a:rPr lang="pt-BR" sz="4400" dirty="0" err="1"/>
              <a:t>dummies</a:t>
            </a:r>
            <a:r>
              <a:rPr lang="pt-BR" sz="4400" dirty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Selection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determinar o modelo que seria utilizado foram testado varias combinações de modelos até chegar no modelo escolhido.</a:t>
            </a:r>
          </a:p>
          <a:p>
            <a:endParaRPr lang="pt-BR" sz="2400" dirty="0"/>
          </a:p>
          <a:p>
            <a:r>
              <a:rPr lang="pt-BR" sz="2400" dirty="0"/>
              <a:t>Alguns exemplos: Regressão linear, Regressão polinomial, </a:t>
            </a:r>
            <a:r>
              <a:rPr lang="pt-BR" sz="2400" dirty="0" err="1"/>
              <a:t>Random</a:t>
            </a:r>
            <a:r>
              <a:rPr lang="pt-BR" sz="2400" dirty="0"/>
              <a:t> Forest.</a:t>
            </a:r>
          </a:p>
          <a:p>
            <a:endParaRPr lang="pt-BR" sz="2400" dirty="0"/>
          </a:p>
          <a:p>
            <a:r>
              <a:rPr lang="pt-BR" sz="2400" dirty="0"/>
              <a:t>Comparando principalmente o </a:t>
            </a:r>
            <a:r>
              <a:rPr lang="pt-BR" sz="2400" dirty="0" err="1"/>
              <a:t>fit</a:t>
            </a:r>
            <a:r>
              <a:rPr lang="pt-BR" sz="2400" dirty="0"/>
              <a:t> obtido na etapa de validação, foi escolhido trabalhar com um regressão linear da raiz quadrada da variável resposta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Modelo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Porque utilizar a raiz da variável resposta? </a:t>
                </a:r>
              </a:p>
              <a:p>
                <a:pPr marL="0" indent="0" algn="just">
                  <a:buNone/>
                </a:pPr>
                <a:r>
                  <a:rPr lang="pt-BR" sz="2400" dirty="0"/>
                  <a:t>Remetendo a decomposição STL é possível perceber que a variância da sazonalidade cresce muito, especialmente na região de validação. Funções como a raiz quadrada e log ajudam a reduzir a variância o que facilita no ajuste do modelo. Foram realizados testes com modelo do tipo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sz="2400" dirty="0"/>
                  <a:t>, mas os resultados não foram tão bons quanto com a raiz quadrada.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 r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Outra adição que foi feita no modelo foi passar o produto da variável </a:t>
            </a:r>
            <a:r>
              <a:rPr lang="pt-BR" sz="2400" dirty="0" err="1"/>
              <a:t>data_n</a:t>
            </a:r>
            <a:r>
              <a:rPr lang="pt-BR" sz="2400" dirty="0"/>
              <a:t> com as </a:t>
            </a:r>
            <a:r>
              <a:rPr lang="pt-BR" sz="2400" dirty="0" err="1"/>
              <a:t>dummies</a:t>
            </a:r>
            <a:r>
              <a:rPr lang="pt-BR" sz="2400" dirty="0"/>
              <a:t> (Ex. </a:t>
            </a:r>
            <a:r>
              <a:rPr lang="pt-BR" sz="2400" dirty="0" err="1"/>
              <a:t>date_n</a:t>
            </a:r>
            <a:r>
              <a:rPr lang="pt-BR" sz="2400" dirty="0"/>
              <a:t> X </a:t>
            </a:r>
            <a:r>
              <a:rPr lang="pt-BR" sz="2400" dirty="0" err="1"/>
              <a:t>d_w_domingo</a:t>
            </a:r>
            <a:r>
              <a:rPr lang="pt-BR" sz="2400" dirty="0"/>
              <a:t>).</a:t>
            </a:r>
          </a:p>
          <a:p>
            <a:r>
              <a:rPr lang="pt-BR" sz="2400" dirty="0"/>
              <a:t>O objetivo desta adição no modelo foi facilitar que o efeito da sazonalidade mudasse ao longo do tempo, oferecendo um pouco mais de não-linearidade para o modelo.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9" y="1691322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92" y="1988598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130.782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21,48%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 : 190,96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87,9%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1691322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9619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341.84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15,98%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RMSE: 477.52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: 72,62%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800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Utilizar os dados disponíveis na API do The Tracking COVID Project, para desenvolver um modelo capaz de prever o numero de mortes que vão ocorrer no dia seguinte.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modelo será validado com os dados de dezembro de 2020.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317C-F553-4ADA-8BB9-40D26A3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Variáveis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09B883-D037-474A-AA72-84AAC1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8" y="2097090"/>
            <a:ext cx="950976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API fornece dados tanto por cada um dos estados e territórios do USA quanto agregado para o pais todo. </a:t>
            </a:r>
          </a:p>
          <a:p>
            <a:pPr algn="just"/>
            <a:r>
              <a:rPr lang="pt-BR" sz="2400" dirty="0"/>
              <a:t>Embora tenham sido extraídos os dois </a:t>
            </a:r>
            <a:r>
              <a:rPr lang="pt-BR" sz="2400" dirty="0" err="1"/>
              <a:t>datasets</a:t>
            </a:r>
            <a:r>
              <a:rPr lang="pt-BR" sz="2400" dirty="0"/>
              <a:t> só foram utilizados os dados nacionais.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3644265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Onde dados faltaram, em sua grande maioria nos inicio do </a:t>
            </a:r>
            <a:r>
              <a:rPr lang="pt-BR" sz="2400" dirty="0" err="1"/>
              <a:t>dataset</a:t>
            </a:r>
            <a:r>
              <a:rPr lang="pt-BR" sz="2400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variável resposta utilizada será o número de mortes novas (</a:t>
            </a:r>
            <a:r>
              <a:rPr lang="pt-BR" sz="2400" dirty="0" err="1"/>
              <a:t>deathincrease</a:t>
            </a:r>
            <a:r>
              <a:rPr lang="pt-BR" sz="2400" dirty="0"/>
              <a:t> no </a:t>
            </a:r>
            <a:r>
              <a:rPr lang="pt-BR" sz="2400" dirty="0" err="1"/>
              <a:t>dataset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Utilizar a Variável death, que é o numero total de mortes até agora é uma opção que só aumentaria ad  dificuldade de ajustar o modelo conforme os números crescem.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" y="1691322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Variável</a:t>
            </a:r>
            <a:r>
              <a:rPr lang="pt-BR" dirty="0"/>
              <a:t> </a:t>
            </a:r>
            <a:r>
              <a:rPr lang="pt-BR" sz="4800" b="1" dirty="0"/>
              <a:t>Resposta</a:t>
            </a:r>
            <a:endParaRPr lang="pt-BR" b="1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1691322"/>
            <a:ext cx="9518578" cy="4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Engineering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Sazonalidade semanal: Foram criadas </a:t>
            </a:r>
            <a:r>
              <a:rPr lang="pt-BR" sz="2400" dirty="0" err="1"/>
              <a:t>dummy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 para que o modelo possa saber que dia da semana está prevendo (</a:t>
            </a:r>
            <a:r>
              <a:rPr lang="pt-BR" sz="2400" dirty="0" err="1"/>
              <a:t>d_w_domingo</a:t>
            </a:r>
            <a:r>
              <a:rPr lang="pt-BR" sz="2400" dirty="0"/>
              <a:t>, </a:t>
            </a:r>
            <a:r>
              <a:rPr lang="pt-BR" sz="2400" dirty="0" err="1"/>
              <a:t>d_w_segunda</a:t>
            </a:r>
            <a:r>
              <a:rPr lang="pt-BR" sz="2400" dirty="0"/>
              <a:t>... </a:t>
            </a:r>
            <a:r>
              <a:rPr lang="pt-BR" sz="2400" dirty="0" err="1"/>
              <a:t>d_w_sabado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sz="2400" dirty="0" err="1"/>
              <a:t>same_day_last_week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Tempo: Como estamos falando de um evento dinâmico é útil passar uma variável de tempo para que o modelo possa mudar seu comportamento. Foi criada a variável </a:t>
            </a:r>
            <a:r>
              <a:rPr lang="pt-BR" sz="2400" dirty="0" err="1"/>
              <a:t>date_n</a:t>
            </a:r>
            <a:r>
              <a:rPr lang="pt-BR" sz="2400" dirty="0"/>
              <a:t> que é o número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direto da API contem 25 variáveis, além disso foram criadas mais 9 variáveis (7 </a:t>
            </a:r>
            <a:r>
              <a:rPr lang="pt-BR" sz="2400" dirty="0" err="1"/>
              <a:t>dummies</a:t>
            </a:r>
            <a:r>
              <a:rPr lang="pt-BR" sz="2400" dirty="0"/>
              <a:t>), precisamos eliminar algumas delas para garantir que o modelo seja interpretável.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abordagem escolhida foi remover as variáveis que eram extremamente correlacionadas (&gt;90%).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408</TotalTime>
  <Words>771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Wingdings 2</vt:lpstr>
      <vt:lpstr>Exibir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  <vt:lpstr>Importância das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29</cp:revision>
  <dcterms:created xsi:type="dcterms:W3CDTF">2021-02-17T17:23:55Z</dcterms:created>
  <dcterms:modified xsi:type="dcterms:W3CDTF">2021-02-18T00:12:39Z</dcterms:modified>
</cp:coreProperties>
</file>