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0"/>
                </a:moveTo>
                <a:lnTo>
                  <a:pt x="4571999" y="0"/>
                </a:lnTo>
                <a:lnTo>
                  <a:pt x="4571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45E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029675" y="449550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 h="0">
                <a:moveTo>
                  <a:pt x="0" y="0"/>
                </a:moveTo>
                <a:lnTo>
                  <a:pt x="468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392" y="1395439"/>
            <a:ext cx="7915214" cy="1303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E6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E6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45E6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28850" y="1114425"/>
            <a:ext cx="4686299" cy="2914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0" y="0"/>
                </a:moveTo>
                <a:lnTo>
                  <a:pt x="9143999" y="0"/>
                </a:lnTo>
                <a:lnTo>
                  <a:pt x="9143999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F45E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48119"/>
            <a:ext cx="837454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45E6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392" y="1395439"/>
            <a:ext cx="3347720" cy="13036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720090" marR="5080" indent="-708025">
              <a:lnSpc>
                <a:spcPts val="5030"/>
              </a:lnSpc>
              <a:spcBef>
                <a:spcPts val="275"/>
              </a:spcBef>
            </a:pPr>
            <a:r>
              <a:rPr dirty="0" sz="4200" spc="-45" b="1">
                <a:solidFill>
                  <a:srgbClr val="F45E61"/>
                </a:solidFill>
                <a:latin typeface="Palatino Linotype"/>
                <a:cs typeface="Palatino Linotype"/>
              </a:rPr>
              <a:t>PROJETO</a:t>
            </a:r>
            <a:r>
              <a:rPr dirty="0" sz="4200" spc="-140" b="1">
                <a:solidFill>
                  <a:srgbClr val="F45E61"/>
                </a:solidFill>
                <a:latin typeface="Palatino Linotype"/>
                <a:cs typeface="Palatino Linotype"/>
              </a:rPr>
              <a:t> </a:t>
            </a:r>
            <a:r>
              <a:rPr dirty="0" sz="4200" spc="-60" b="1">
                <a:solidFill>
                  <a:srgbClr val="F45E61"/>
                </a:solidFill>
                <a:latin typeface="Palatino Linotype"/>
                <a:cs typeface="Palatino Linotype"/>
              </a:rPr>
              <a:t>DE  </a:t>
            </a:r>
            <a:r>
              <a:rPr dirty="0" sz="4200" spc="-70" b="1">
                <a:solidFill>
                  <a:srgbClr val="F45E61"/>
                </a:solidFill>
                <a:latin typeface="Palatino Linotype"/>
                <a:cs typeface="Palatino Linotype"/>
              </a:rPr>
              <a:t>BLOCO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467" y="2907558"/>
            <a:ext cx="333375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90">
                <a:solidFill>
                  <a:srgbClr val="5E686C"/>
                </a:solidFill>
                <a:latin typeface="Lucida Sans"/>
                <a:cs typeface="Lucida Sans"/>
              </a:rPr>
              <a:t>Desenvolvimento</a:t>
            </a:r>
            <a:r>
              <a:rPr dirty="0" sz="2100" spc="-254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2100" spc="-45">
                <a:solidFill>
                  <a:srgbClr val="5E686C"/>
                </a:solidFill>
                <a:latin typeface="Lucida Sans"/>
                <a:cs typeface="Lucida Sans"/>
              </a:rPr>
              <a:t>Front-End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2525" y="2095563"/>
            <a:ext cx="3307079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Lucida Sans"/>
                <a:cs typeface="Lucida Sans"/>
              </a:rPr>
              <a:t>Apresentação </a:t>
            </a:r>
            <a:r>
              <a:rPr dirty="0" sz="1800" spc="-120">
                <a:solidFill>
                  <a:srgbClr val="FFFFFF"/>
                </a:solidFill>
                <a:latin typeface="Lucida Sans"/>
                <a:cs typeface="Lucida Sans"/>
              </a:rPr>
              <a:t>do </a:t>
            </a:r>
            <a:r>
              <a:rPr dirty="0" sz="1800" spc="-75">
                <a:solidFill>
                  <a:srgbClr val="FFFFFF"/>
                </a:solidFill>
                <a:latin typeface="Lucida Sans"/>
                <a:cs typeface="Lucida Sans"/>
              </a:rPr>
              <a:t>projeto </a:t>
            </a:r>
            <a:r>
              <a:rPr dirty="0" sz="1800" spc="-95">
                <a:solidFill>
                  <a:srgbClr val="FFFFFF"/>
                </a:solidFill>
                <a:latin typeface="Lucida Sans"/>
                <a:cs typeface="Lucida Sans"/>
              </a:rPr>
              <a:t>de  </a:t>
            </a:r>
            <a:r>
              <a:rPr dirty="0" sz="1800" spc="-85">
                <a:solidFill>
                  <a:srgbClr val="FFFFFF"/>
                </a:solidFill>
                <a:latin typeface="Lucida Sans"/>
                <a:cs typeface="Lucida Sans"/>
              </a:rPr>
              <a:t>desenvolvimento</a:t>
            </a:r>
            <a:r>
              <a:rPr dirty="0" sz="1800" spc="-2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dirty="0" sz="1800" spc="-229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Lucida Sans"/>
                <a:cs typeface="Lucida Sans"/>
              </a:rPr>
              <a:t>site</a:t>
            </a:r>
            <a:r>
              <a:rPr dirty="0" sz="1800" spc="-229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Lucida Sans"/>
                <a:cs typeface="Lucida Sans"/>
              </a:rPr>
              <a:t>Gymder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18815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190" algn="l"/>
              </a:tabLst>
            </a:pPr>
            <a:r>
              <a:rPr dirty="0" spc="20"/>
              <a:t>Sprint	</a:t>
            </a:r>
            <a:r>
              <a:rPr dirty="0" spc="470"/>
              <a:t>-</a:t>
            </a:r>
            <a:r>
              <a:rPr dirty="0" spc="-140"/>
              <a:t> </a:t>
            </a:r>
            <a:r>
              <a:rPr dirty="0" spc="-145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9364" y="4054356"/>
            <a:ext cx="1845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solidFill>
                  <a:srgbClr val="5E686C"/>
                </a:solidFill>
                <a:latin typeface="Lucida Sans"/>
                <a:cs typeface="Lucida Sans"/>
              </a:rPr>
              <a:t>Sistema</a:t>
            </a:r>
            <a:r>
              <a:rPr dirty="0" sz="1800" spc="-27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90">
                <a:solidFill>
                  <a:srgbClr val="5E686C"/>
                </a:solidFill>
                <a:latin typeface="Lucida Sans"/>
                <a:cs typeface="Lucida Sans"/>
              </a:rPr>
              <a:t>Completo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3287" y="1153037"/>
            <a:ext cx="2837425" cy="283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8119"/>
            <a:ext cx="26035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Planejamento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1733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5E686C"/>
                </a:solidFill>
                <a:latin typeface="Lucida Sans"/>
                <a:cs typeface="Lucida Sans"/>
              </a:rPr>
              <a:t>Metodologia</a:t>
            </a:r>
            <a:r>
              <a:rPr dirty="0" sz="1800" spc="-28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85">
                <a:solidFill>
                  <a:srgbClr val="5E686C"/>
                </a:solidFill>
                <a:latin typeface="Lucida Sans"/>
                <a:cs typeface="Lucida Sans"/>
              </a:rPr>
              <a:t>Ágil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690701"/>
            <a:ext cx="3479800" cy="9683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75">
                <a:solidFill>
                  <a:srgbClr val="5E686C"/>
                </a:solidFill>
                <a:latin typeface="Lucida Sans"/>
                <a:cs typeface="Lucida Sans"/>
              </a:rPr>
              <a:t>Pequenas</a:t>
            </a:r>
            <a:r>
              <a:rPr dirty="0" sz="1800" spc="-229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85">
                <a:solidFill>
                  <a:srgbClr val="5E686C"/>
                </a:solidFill>
                <a:latin typeface="Lucida Sans"/>
                <a:cs typeface="Lucida Sans"/>
              </a:rPr>
              <a:t>entregas</a:t>
            </a:r>
            <a:endParaRPr sz="1800">
              <a:latin typeface="Lucida Sans"/>
              <a:cs typeface="Lucida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75">
                <a:solidFill>
                  <a:srgbClr val="5E686C"/>
                </a:solidFill>
                <a:latin typeface="Lucida Sans"/>
                <a:cs typeface="Lucida Sans"/>
              </a:rPr>
              <a:t>Processos</a:t>
            </a:r>
            <a:r>
              <a:rPr dirty="0" sz="1800" spc="-229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70">
                <a:solidFill>
                  <a:srgbClr val="5E686C"/>
                </a:solidFill>
                <a:latin typeface="Lucida Sans"/>
                <a:cs typeface="Lucida Sans"/>
              </a:rPr>
              <a:t>eficientes</a:t>
            </a:r>
            <a:endParaRPr sz="1800">
              <a:latin typeface="Lucida Sans"/>
              <a:cs typeface="Lucida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5">
                <a:solidFill>
                  <a:srgbClr val="5E686C"/>
                </a:solidFill>
                <a:latin typeface="Lucida Sans"/>
                <a:cs typeface="Lucida Sans"/>
              </a:rPr>
              <a:t>Acompanhamento </a:t>
            </a:r>
            <a:r>
              <a:rPr dirty="0" sz="1800" spc="-125">
                <a:solidFill>
                  <a:srgbClr val="5E686C"/>
                </a:solidFill>
                <a:latin typeface="Lucida Sans"/>
                <a:cs typeface="Lucida Sans"/>
              </a:rPr>
              <a:t>dos</a:t>
            </a:r>
            <a:r>
              <a:rPr dirty="0" sz="1800" spc="-37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90">
                <a:solidFill>
                  <a:srgbClr val="5E686C"/>
                </a:solidFill>
                <a:latin typeface="Lucida Sans"/>
                <a:cs typeface="Lucida Sans"/>
              </a:rPr>
              <a:t>avanços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5425" y="1216355"/>
            <a:ext cx="636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5E686C"/>
                </a:solidFill>
                <a:latin typeface="Lucida Sans"/>
                <a:cs typeface="Lucida Sans"/>
              </a:rPr>
              <a:t>Sprint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5950" y="1690701"/>
            <a:ext cx="3427729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35">
                <a:solidFill>
                  <a:srgbClr val="5E686C"/>
                </a:solidFill>
                <a:latin typeface="Lucida Sans"/>
                <a:cs typeface="Lucida Sans"/>
              </a:rPr>
              <a:t>Maior </a:t>
            </a:r>
            <a:r>
              <a:rPr dirty="0" sz="1800" spc="-80">
                <a:solidFill>
                  <a:srgbClr val="5E686C"/>
                </a:solidFill>
                <a:latin typeface="Lucida Sans"/>
                <a:cs typeface="Lucida Sans"/>
              </a:rPr>
              <a:t>velocidade </a:t>
            </a:r>
            <a:r>
              <a:rPr dirty="0" sz="1800" spc="-90">
                <a:solidFill>
                  <a:srgbClr val="5E686C"/>
                </a:solidFill>
                <a:latin typeface="Lucida Sans"/>
                <a:cs typeface="Lucida Sans"/>
              </a:rPr>
              <a:t>possível  </a:t>
            </a:r>
            <a:r>
              <a:rPr dirty="0" sz="1800" spc="-95">
                <a:solidFill>
                  <a:srgbClr val="5E686C"/>
                </a:solidFill>
                <a:latin typeface="Lucida Sans"/>
                <a:cs typeface="Lucida Sans"/>
              </a:rPr>
              <a:t>atingida </a:t>
            </a:r>
            <a:r>
              <a:rPr dirty="0" sz="1800" spc="-90">
                <a:solidFill>
                  <a:srgbClr val="5E686C"/>
                </a:solidFill>
                <a:latin typeface="Lucida Sans"/>
                <a:cs typeface="Lucida Sans"/>
              </a:rPr>
              <a:t>por </a:t>
            </a:r>
            <a:r>
              <a:rPr dirty="0" sz="1800" spc="-160">
                <a:solidFill>
                  <a:srgbClr val="5E686C"/>
                </a:solidFill>
                <a:latin typeface="Lucida Sans"/>
                <a:cs typeface="Lucida Sans"/>
              </a:rPr>
              <a:t>um </a:t>
            </a:r>
            <a:r>
              <a:rPr dirty="0" sz="1800" spc="-65">
                <a:solidFill>
                  <a:srgbClr val="5E686C"/>
                </a:solidFill>
                <a:latin typeface="Lucida Sans"/>
                <a:cs typeface="Lucida Sans"/>
              </a:rPr>
              <a:t>corredor </a:t>
            </a:r>
            <a:r>
              <a:rPr dirty="0" sz="1800" spc="-135">
                <a:solidFill>
                  <a:srgbClr val="5E686C"/>
                </a:solidFill>
                <a:latin typeface="Lucida Sans"/>
                <a:cs typeface="Lucida Sans"/>
              </a:rPr>
              <a:t>em  </a:t>
            </a:r>
            <a:r>
              <a:rPr dirty="0" sz="1800" spc="-110">
                <a:solidFill>
                  <a:srgbClr val="5E686C"/>
                </a:solidFill>
                <a:latin typeface="Lucida Sans"/>
                <a:cs typeface="Lucida Sans"/>
              </a:rPr>
              <a:t>dado</a:t>
            </a:r>
            <a:r>
              <a:rPr dirty="0" sz="1800" spc="-24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114">
                <a:solidFill>
                  <a:srgbClr val="5E686C"/>
                </a:solidFill>
                <a:latin typeface="Lucida Sans"/>
                <a:cs typeface="Lucida Sans"/>
              </a:rPr>
              <a:t>momento</a:t>
            </a:r>
            <a:r>
              <a:rPr dirty="0" sz="1800" spc="-240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95">
                <a:solidFill>
                  <a:srgbClr val="5E686C"/>
                </a:solidFill>
                <a:latin typeface="Lucida Sans"/>
                <a:cs typeface="Lucida Sans"/>
              </a:rPr>
              <a:t>de</a:t>
            </a:r>
            <a:r>
              <a:rPr dirty="0" sz="1800" spc="-240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135">
                <a:solidFill>
                  <a:srgbClr val="5E686C"/>
                </a:solidFill>
                <a:latin typeface="Lucida Sans"/>
                <a:cs typeface="Lucida Sans"/>
              </a:rPr>
              <a:t>uma</a:t>
            </a:r>
            <a:r>
              <a:rPr dirty="0" sz="1800" spc="-240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70">
                <a:solidFill>
                  <a:srgbClr val="5E686C"/>
                </a:solidFill>
                <a:latin typeface="Lucida Sans"/>
                <a:cs typeface="Lucida Sans"/>
              </a:rPr>
              <a:t>corrida</a:t>
            </a:r>
            <a:endParaRPr sz="1800">
              <a:latin typeface="Lucida Sans"/>
              <a:cs typeface="Lucida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75">
                <a:solidFill>
                  <a:srgbClr val="5E686C"/>
                </a:solidFill>
                <a:latin typeface="Lucida Sans"/>
                <a:cs typeface="Lucida Sans"/>
              </a:rPr>
              <a:t>Fases </a:t>
            </a:r>
            <a:r>
              <a:rPr dirty="0" sz="1800" spc="-120">
                <a:solidFill>
                  <a:srgbClr val="5E686C"/>
                </a:solidFill>
                <a:latin typeface="Lucida Sans"/>
                <a:cs typeface="Lucida Sans"/>
              </a:rPr>
              <a:t>do</a:t>
            </a:r>
            <a:r>
              <a:rPr dirty="0" sz="1800" spc="-380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75">
                <a:solidFill>
                  <a:srgbClr val="5E686C"/>
                </a:solidFill>
                <a:latin typeface="Lucida Sans"/>
                <a:cs typeface="Lucida Sans"/>
              </a:rPr>
              <a:t>projeto</a:t>
            </a:r>
            <a:endParaRPr sz="1800">
              <a:latin typeface="Lucida Sans"/>
              <a:cs typeface="Lucida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5">
                <a:solidFill>
                  <a:srgbClr val="5E686C"/>
                </a:solidFill>
                <a:latin typeface="Lucida Sans"/>
                <a:cs typeface="Lucida Sans"/>
              </a:rPr>
              <a:t>Conter</a:t>
            </a:r>
            <a:r>
              <a:rPr dirty="0" sz="1800" spc="-229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100">
                <a:solidFill>
                  <a:srgbClr val="5E686C"/>
                </a:solidFill>
                <a:latin typeface="Lucida Sans"/>
                <a:cs typeface="Lucida Sans"/>
              </a:rPr>
              <a:t>metas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6087"/>
            <a:ext cx="18713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190" algn="l"/>
              </a:tabLst>
            </a:pPr>
            <a:r>
              <a:rPr dirty="0" spc="20"/>
              <a:t>Sprint	</a:t>
            </a:r>
            <a:r>
              <a:rPr dirty="0" spc="470"/>
              <a:t>-</a:t>
            </a:r>
            <a:r>
              <a:rPr dirty="0" spc="-145"/>
              <a:t> </a:t>
            </a:r>
            <a:r>
              <a:rPr dirty="0" sz="3600" spc="-425"/>
              <a:t>1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42225" y="1512650"/>
            <a:ext cx="1982799" cy="1982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00125" y="1580350"/>
            <a:ext cx="1982799" cy="1982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6571" y="3642151"/>
            <a:ext cx="277431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8360" marR="5080" indent="-836294">
              <a:lnSpc>
                <a:spcPct val="114599"/>
              </a:lnSpc>
              <a:spcBef>
                <a:spcPts val="100"/>
              </a:spcBef>
            </a:pPr>
            <a:r>
              <a:rPr dirty="0" sz="1800" spc="-80">
                <a:solidFill>
                  <a:srgbClr val="5E686C"/>
                </a:solidFill>
                <a:latin typeface="Lucida Sans"/>
                <a:cs typeface="Lucida Sans"/>
              </a:rPr>
              <a:t>Requisitos</a:t>
            </a:r>
            <a:r>
              <a:rPr dirty="0" sz="1800" spc="-240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85">
                <a:solidFill>
                  <a:srgbClr val="5E686C"/>
                </a:solidFill>
                <a:latin typeface="Lucida Sans"/>
                <a:cs typeface="Lucida Sans"/>
              </a:rPr>
              <a:t>Funcionais</a:t>
            </a:r>
            <a:r>
              <a:rPr dirty="0" sz="1800" spc="-23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60">
                <a:solidFill>
                  <a:srgbClr val="5E686C"/>
                </a:solidFill>
                <a:latin typeface="Lucida Sans"/>
                <a:cs typeface="Lucida Sans"/>
              </a:rPr>
              <a:t>e</a:t>
            </a:r>
            <a:r>
              <a:rPr dirty="0" sz="1800" spc="-23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105">
                <a:solidFill>
                  <a:srgbClr val="5E686C"/>
                </a:solidFill>
                <a:latin typeface="Lucida Sans"/>
                <a:cs typeface="Lucida Sans"/>
              </a:rPr>
              <a:t>não  </a:t>
            </a:r>
            <a:r>
              <a:rPr dirty="0" sz="1800" spc="-85">
                <a:solidFill>
                  <a:srgbClr val="5E686C"/>
                </a:solidFill>
                <a:latin typeface="Lucida Sans"/>
                <a:cs typeface="Lucida Sans"/>
              </a:rPr>
              <a:t>Funcionais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2310" y="3682156"/>
            <a:ext cx="175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5E686C"/>
                </a:solidFill>
                <a:latin typeface="Lucida Sans"/>
                <a:cs typeface="Lucida Sans"/>
              </a:rPr>
              <a:t>Plano </a:t>
            </a:r>
            <a:r>
              <a:rPr dirty="0" sz="1800" spc="-95">
                <a:solidFill>
                  <a:srgbClr val="5E686C"/>
                </a:solidFill>
                <a:latin typeface="Lucida Sans"/>
                <a:cs typeface="Lucida Sans"/>
              </a:rPr>
              <a:t>de</a:t>
            </a:r>
            <a:r>
              <a:rPr dirty="0" sz="1800" spc="-45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85">
                <a:solidFill>
                  <a:srgbClr val="5E686C"/>
                </a:solidFill>
                <a:latin typeface="Lucida Sans"/>
                <a:cs typeface="Lucida Sans"/>
              </a:rPr>
              <a:t>Negócio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6087"/>
            <a:ext cx="19354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190" algn="l"/>
              </a:tabLst>
            </a:pPr>
            <a:r>
              <a:rPr dirty="0" spc="20"/>
              <a:t>Sprint	</a:t>
            </a:r>
            <a:r>
              <a:rPr dirty="0" spc="470"/>
              <a:t>-</a:t>
            </a:r>
            <a:r>
              <a:rPr dirty="0" spc="-145"/>
              <a:t> </a:t>
            </a:r>
            <a:r>
              <a:rPr dirty="0" sz="3600" spc="80"/>
              <a:t>2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684900" y="1634287"/>
            <a:ext cx="1874924" cy="187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4650" y="1634287"/>
            <a:ext cx="1874924" cy="187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72537" y="3720931"/>
            <a:ext cx="1299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5E686C"/>
                </a:solidFill>
                <a:latin typeface="Lucida Sans"/>
                <a:cs typeface="Lucida Sans"/>
              </a:rPr>
              <a:t>Mapa </a:t>
            </a:r>
            <a:r>
              <a:rPr dirty="0" sz="1800" spc="-120">
                <a:solidFill>
                  <a:srgbClr val="5E686C"/>
                </a:solidFill>
                <a:latin typeface="Lucida Sans"/>
                <a:cs typeface="Lucida Sans"/>
              </a:rPr>
              <a:t>do</a:t>
            </a:r>
            <a:r>
              <a:rPr dirty="0" sz="1800" spc="-47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65">
                <a:solidFill>
                  <a:srgbClr val="5E686C"/>
                </a:solidFill>
                <a:latin typeface="Lucida Sans"/>
                <a:cs typeface="Lucida Sans"/>
              </a:rPr>
              <a:t>site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3268" y="3720931"/>
            <a:ext cx="2018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5E686C"/>
                </a:solidFill>
                <a:latin typeface="Lucida Sans"/>
                <a:cs typeface="Lucida Sans"/>
              </a:rPr>
              <a:t>Estórias </a:t>
            </a:r>
            <a:r>
              <a:rPr dirty="0" sz="1800" spc="-95">
                <a:solidFill>
                  <a:srgbClr val="5E686C"/>
                </a:solidFill>
                <a:latin typeface="Lucida Sans"/>
                <a:cs typeface="Lucida Sans"/>
              </a:rPr>
              <a:t>de</a:t>
            </a:r>
            <a:r>
              <a:rPr dirty="0" sz="1800" spc="-42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100">
                <a:solidFill>
                  <a:srgbClr val="5E686C"/>
                </a:solidFill>
                <a:latin typeface="Lucida Sans"/>
                <a:cs typeface="Lucida Sans"/>
              </a:rPr>
              <a:t>usuários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6087"/>
            <a:ext cx="1919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190" algn="l"/>
              </a:tabLst>
            </a:pPr>
            <a:r>
              <a:rPr dirty="0" spc="20"/>
              <a:t>Sprint	</a:t>
            </a:r>
            <a:r>
              <a:rPr dirty="0" spc="470"/>
              <a:t>-</a:t>
            </a:r>
            <a:r>
              <a:rPr dirty="0" spc="-145"/>
              <a:t> </a:t>
            </a:r>
            <a:r>
              <a:rPr dirty="0" sz="3600" spc="-45"/>
              <a:t>3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625750" y="1373150"/>
            <a:ext cx="2161074" cy="216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6325" y="1423487"/>
            <a:ext cx="2060399" cy="2060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6723" y="3680926"/>
            <a:ext cx="1999614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1675" marR="5080" indent="-689610">
              <a:lnSpc>
                <a:spcPct val="114599"/>
              </a:lnSpc>
              <a:spcBef>
                <a:spcPts val="100"/>
              </a:spcBef>
            </a:pPr>
            <a:r>
              <a:rPr dirty="0" sz="1800" spc="-50">
                <a:solidFill>
                  <a:srgbClr val="5E686C"/>
                </a:solidFill>
                <a:latin typeface="Lucida Sans"/>
                <a:cs typeface="Lucida Sans"/>
              </a:rPr>
              <a:t>Protótipo </a:t>
            </a:r>
            <a:r>
              <a:rPr dirty="0" sz="1800" spc="-105">
                <a:solidFill>
                  <a:srgbClr val="5E686C"/>
                </a:solidFill>
                <a:latin typeface="Lucida Sans"/>
                <a:cs typeface="Lucida Sans"/>
              </a:rPr>
              <a:t>da</a:t>
            </a:r>
            <a:r>
              <a:rPr dirty="0" sz="1800" spc="-459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75">
                <a:solidFill>
                  <a:srgbClr val="5E686C"/>
                </a:solidFill>
                <a:latin typeface="Lucida Sans"/>
                <a:cs typeface="Lucida Sans"/>
              </a:rPr>
              <a:t>Página  </a:t>
            </a:r>
            <a:r>
              <a:rPr dirty="0" sz="1800" spc="-65">
                <a:solidFill>
                  <a:srgbClr val="5E686C"/>
                </a:solidFill>
                <a:latin typeface="Lucida Sans"/>
                <a:cs typeface="Lucida Sans"/>
              </a:rPr>
              <a:t>Inicial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1709" y="3720931"/>
            <a:ext cx="1649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5E686C"/>
                </a:solidFill>
                <a:latin typeface="Lucida Sans"/>
                <a:cs typeface="Lucida Sans"/>
              </a:rPr>
              <a:t>Visual</a:t>
            </a:r>
            <a:r>
              <a:rPr dirty="0" sz="1800" spc="-26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75">
                <a:solidFill>
                  <a:srgbClr val="5E686C"/>
                </a:solidFill>
                <a:latin typeface="Lucida Sans"/>
                <a:cs typeface="Lucida Sans"/>
              </a:rPr>
              <a:t>Guideline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6087"/>
            <a:ext cx="1938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190" algn="l"/>
              </a:tabLst>
            </a:pPr>
            <a:r>
              <a:rPr dirty="0" spc="20"/>
              <a:t>Sprint	</a:t>
            </a:r>
            <a:r>
              <a:rPr dirty="0" spc="470"/>
              <a:t>-</a:t>
            </a:r>
            <a:r>
              <a:rPr dirty="0" spc="-145"/>
              <a:t> </a:t>
            </a:r>
            <a:r>
              <a:rPr dirty="0" sz="3600" spc="100"/>
              <a:t>4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46325" y="1618537"/>
            <a:ext cx="1906424" cy="19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49447" y="3771401"/>
            <a:ext cx="162687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860" marR="5080" indent="-264795">
              <a:lnSpc>
                <a:spcPct val="114599"/>
              </a:lnSpc>
              <a:spcBef>
                <a:spcPts val="100"/>
              </a:spcBef>
            </a:pPr>
            <a:r>
              <a:rPr dirty="0" sz="1800" spc="-75">
                <a:solidFill>
                  <a:srgbClr val="5E686C"/>
                </a:solidFill>
                <a:latin typeface="Lucida Sans"/>
                <a:cs typeface="Lucida Sans"/>
              </a:rPr>
              <a:t>Página</a:t>
            </a:r>
            <a:r>
              <a:rPr dirty="0" sz="1800" spc="-27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60">
                <a:solidFill>
                  <a:srgbClr val="5E686C"/>
                </a:solidFill>
                <a:latin typeface="Lucida Sans"/>
                <a:cs typeface="Lucida Sans"/>
              </a:rPr>
              <a:t>Principal  </a:t>
            </a:r>
            <a:r>
              <a:rPr dirty="0" sz="1800" spc="-80">
                <a:solidFill>
                  <a:srgbClr val="5E686C"/>
                </a:solidFill>
                <a:latin typeface="Lucida Sans"/>
                <a:cs typeface="Lucida Sans"/>
              </a:rPr>
              <a:t>Codificada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8629" y="3771401"/>
            <a:ext cx="148209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2390">
              <a:lnSpc>
                <a:spcPct val="114599"/>
              </a:lnSpc>
              <a:spcBef>
                <a:spcPts val="100"/>
              </a:spcBef>
            </a:pPr>
            <a:r>
              <a:rPr dirty="0" sz="1800" spc="-65">
                <a:solidFill>
                  <a:srgbClr val="5E686C"/>
                </a:solidFill>
                <a:latin typeface="Lucida Sans"/>
                <a:cs typeface="Lucida Sans"/>
              </a:rPr>
              <a:t>Evolução </a:t>
            </a:r>
            <a:r>
              <a:rPr dirty="0" sz="1800" spc="-125">
                <a:solidFill>
                  <a:srgbClr val="5E686C"/>
                </a:solidFill>
                <a:latin typeface="Lucida Sans"/>
                <a:cs typeface="Lucida Sans"/>
              </a:rPr>
              <a:t>dos  </a:t>
            </a:r>
            <a:r>
              <a:rPr dirty="0" sz="1800" spc="-85">
                <a:solidFill>
                  <a:srgbClr val="5E686C"/>
                </a:solidFill>
                <a:latin typeface="Lucida Sans"/>
                <a:cs typeface="Lucida Sans"/>
              </a:rPr>
              <a:t>protótipos </a:t>
            </a:r>
            <a:r>
              <a:rPr dirty="0" sz="1800" spc="35">
                <a:solidFill>
                  <a:srgbClr val="5E686C"/>
                </a:solidFill>
                <a:latin typeface="Lucida Sans"/>
                <a:cs typeface="Lucida Sans"/>
              </a:rPr>
              <a:t>-</a:t>
            </a:r>
            <a:r>
              <a:rPr dirty="0" sz="1800" spc="-6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>
                <a:solidFill>
                  <a:srgbClr val="5E686C"/>
                </a:solidFill>
                <a:latin typeface="Arial"/>
                <a:cs typeface="Arial"/>
              </a:rPr>
              <a:t>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4537" y="1583462"/>
            <a:ext cx="1976574" cy="1976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6087"/>
            <a:ext cx="1906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190" algn="l"/>
              </a:tabLst>
            </a:pPr>
            <a:r>
              <a:rPr dirty="0" spc="20"/>
              <a:t>Sprint	</a:t>
            </a:r>
            <a:r>
              <a:rPr dirty="0" spc="470"/>
              <a:t>-</a:t>
            </a:r>
            <a:r>
              <a:rPr dirty="0" spc="-145"/>
              <a:t> </a:t>
            </a:r>
            <a:r>
              <a:rPr dirty="0" sz="3600" spc="-150"/>
              <a:t>5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37137" y="1592687"/>
            <a:ext cx="1906424" cy="19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97028" y="3745550"/>
            <a:ext cx="211328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8795" marR="5080" indent="-506730">
              <a:lnSpc>
                <a:spcPct val="114599"/>
              </a:lnSpc>
              <a:spcBef>
                <a:spcPts val="100"/>
              </a:spcBef>
            </a:pPr>
            <a:r>
              <a:rPr dirty="0" sz="1800" spc="-80">
                <a:solidFill>
                  <a:srgbClr val="5E686C"/>
                </a:solidFill>
                <a:latin typeface="Lucida Sans"/>
                <a:cs typeface="Lucida Sans"/>
              </a:rPr>
              <a:t>Codificação </a:t>
            </a:r>
            <a:r>
              <a:rPr dirty="0" sz="1800" spc="-114">
                <a:solidFill>
                  <a:srgbClr val="5E686C"/>
                </a:solidFill>
                <a:latin typeface="Lucida Sans"/>
                <a:cs typeface="Lucida Sans"/>
              </a:rPr>
              <a:t>das</a:t>
            </a:r>
            <a:r>
              <a:rPr dirty="0" sz="1800" spc="-430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70">
                <a:solidFill>
                  <a:srgbClr val="5E686C"/>
                </a:solidFill>
                <a:latin typeface="Lucida Sans"/>
                <a:cs typeface="Lucida Sans"/>
              </a:rPr>
              <a:t>telas  </a:t>
            </a:r>
            <a:r>
              <a:rPr dirty="0" sz="1800" spc="-105">
                <a:solidFill>
                  <a:srgbClr val="5E686C"/>
                </a:solidFill>
                <a:latin typeface="Lucida Sans"/>
                <a:cs typeface="Lucida Sans"/>
              </a:rPr>
              <a:t>da </a:t>
            </a:r>
            <a:r>
              <a:rPr dirty="0" sz="1800" spc="-60">
                <a:solidFill>
                  <a:srgbClr val="5E686C"/>
                </a:solidFill>
                <a:latin typeface="Lucida Sans"/>
                <a:cs typeface="Lucida Sans"/>
              </a:rPr>
              <a:t>Sprint</a:t>
            </a:r>
            <a:r>
              <a:rPr dirty="0" sz="1800" spc="-360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95">
                <a:solidFill>
                  <a:srgbClr val="5E686C"/>
                </a:solidFill>
                <a:latin typeface="Lucida Sans"/>
                <a:cs typeface="Lucida Sans"/>
              </a:rPr>
              <a:t>4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9441" y="3745550"/>
            <a:ext cx="148209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2390">
              <a:lnSpc>
                <a:spcPct val="114599"/>
              </a:lnSpc>
              <a:spcBef>
                <a:spcPts val="100"/>
              </a:spcBef>
            </a:pPr>
            <a:r>
              <a:rPr dirty="0" sz="1800" spc="-65">
                <a:solidFill>
                  <a:srgbClr val="5E686C"/>
                </a:solidFill>
                <a:latin typeface="Lucida Sans"/>
                <a:cs typeface="Lucida Sans"/>
              </a:rPr>
              <a:t>Evolução </a:t>
            </a:r>
            <a:r>
              <a:rPr dirty="0" sz="1800" spc="-125">
                <a:solidFill>
                  <a:srgbClr val="5E686C"/>
                </a:solidFill>
                <a:latin typeface="Lucida Sans"/>
                <a:cs typeface="Lucida Sans"/>
              </a:rPr>
              <a:t>dos  </a:t>
            </a:r>
            <a:r>
              <a:rPr dirty="0" sz="1800" spc="-85">
                <a:solidFill>
                  <a:srgbClr val="5E686C"/>
                </a:solidFill>
                <a:latin typeface="Lucida Sans"/>
                <a:cs typeface="Lucida Sans"/>
              </a:rPr>
              <a:t>protótipos </a:t>
            </a:r>
            <a:r>
              <a:rPr dirty="0" sz="1800" spc="35">
                <a:solidFill>
                  <a:srgbClr val="5E686C"/>
                </a:solidFill>
                <a:latin typeface="Lucida Sans"/>
                <a:cs typeface="Lucida Sans"/>
              </a:rPr>
              <a:t>-</a:t>
            </a:r>
            <a:r>
              <a:rPr dirty="0" sz="1800" spc="-6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>
                <a:solidFill>
                  <a:srgbClr val="5E686C"/>
                </a:solidFill>
                <a:latin typeface="Arial"/>
                <a:cs typeface="Arial"/>
              </a:rPr>
              <a:t>⅔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5362" y="1583462"/>
            <a:ext cx="1976574" cy="1976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46087"/>
            <a:ext cx="19526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190" algn="l"/>
              </a:tabLst>
            </a:pPr>
            <a:r>
              <a:rPr dirty="0" spc="20"/>
              <a:t>Sprint	</a:t>
            </a:r>
            <a:r>
              <a:rPr dirty="0" spc="470"/>
              <a:t>-</a:t>
            </a:r>
            <a:r>
              <a:rPr dirty="0" spc="-145"/>
              <a:t> </a:t>
            </a:r>
            <a:r>
              <a:rPr dirty="0" sz="3600" spc="215"/>
              <a:t>6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480137" y="1369412"/>
            <a:ext cx="2000274" cy="200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60150" y="1511800"/>
            <a:ext cx="2000275" cy="206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86419" y="3745550"/>
            <a:ext cx="194818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5625" marR="5080" indent="-543560">
              <a:lnSpc>
                <a:spcPct val="114599"/>
              </a:lnSpc>
              <a:spcBef>
                <a:spcPts val="100"/>
              </a:spcBef>
            </a:pPr>
            <a:r>
              <a:rPr dirty="0" sz="1800" spc="-80">
                <a:solidFill>
                  <a:srgbClr val="5E686C"/>
                </a:solidFill>
                <a:latin typeface="Lucida Sans"/>
                <a:cs typeface="Lucida Sans"/>
              </a:rPr>
              <a:t>Finalização </a:t>
            </a:r>
            <a:r>
              <a:rPr dirty="0" sz="1800" spc="-95">
                <a:solidFill>
                  <a:srgbClr val="5E686C"/>
                </a:solidFill>
                <a:latin typeface="Lucida Sans"/>
                <a:cs typeface="Lucida Sans"/>
              </a:rPr>
              <a:t>de</a:t>
            </a:r>
            <a:r>
              <a:rPr dirty="0" sz="1800" spc="-45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85">
                <a:solidFill>
                  <a:srgbClr val="5E686C"/>
                </a:solidFill>
                <a:latin typeface="Lucida Sans"/>
                <a:cs typeface="Lucida Sans"/>
              </a:rPr>
              <a:t>todo  </a:t>
            </a:r>
            <a:r>
              <a:rPr dirty="0" sz="1800" spc="-105">
                <a:solidFill>
                  <a:srgbClr val="5E686C"/>
                </a:solidFill>
                <a:latin typeface="Lucida Sans"/>
                <a:cs typeface="Lucida Sans"/>
              </a:rPr>
              <a:t>o</a:t>
            </a:r>
            <a:r>
              <a:rPr dirty="0" sz="1800" spc="-23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114">
                <a:solidFill>
                  <a:srgbClr val="5E686C"/>
                </a:solidFill>
                <a:latin typeface="Lucida Sans"/>
                <a:cs typeface="Lucida Sans"/>
              </a:rPr>
              <a:t>código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4581" y="3785555"/>
            <a:ext cx="1527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5E686C"/>
                </a:solidFill>
                <a:latin typeface="Lucida Sans"/>
                <a:cs typeface="Lucida Sans"/>
              </a:rPr>
              <a:t>Protótipo</a:t>
            </a:r>
            <a:r>
              <a:rPr dirty="0" sz="1800" spc="-275">
                <a:solidFill>
                  <a:srgbClr val="5E686C"/>
                </a:solidFill>
                <a:latin typeface="Lucida Sans"/>
                <a:cs typeface="Lucida Sans"/>
              </a:rPr>
              <a:t> </a:t>
            </a:r>
            <a:r>
              <a:rPr dirty="0" sz="1800" spc="-55">
                <a:solidFill>
                  <a:srgbClr val="5E686C"/>
                </a:solidFill>
                <a:latin typeface="Lucida Sans"/>
                <a:cs typeface="Lucida Sans"/>
              </a:rPr>
              <a:t>Final</a:t>
            </a:r>
            <a:endParaRPr sz="1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2019-04-05T10:40:09Z</dcterms:created>
  <dcterms:modified xsi:type="dcterms:W3CDTF">2019-04-05T10:40:09Z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