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C472-92DE-DD30-AD04-2FD2F0925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78CFC-333D-20BF-1528-3D7E50091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3E50C-CA19-A9AA-9185-83D74DE3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7D2-B1DF-7946-A413-3AD5989122B2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26FA2-67CE-5938-CB74-3DEFB768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8F1-527B-BDAC-B5E6-213DA889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1C2B-9ADB-0446-A781-B44FB860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8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113D-6552-D63B-D3F0-8CC4687E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DBB44-FC6F-C871-6DD5-9C8248D97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7A527-61F0-4333-47FC-CA3EF0572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7D2-B1DF-7946-A413-3AD5989122B2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2DD06-1FD8-E3E9-76A5-C1E9B625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FF326-1C57-A731-5540-23DDFE04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1C2B-9ADB-0446-A781-B44FB860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3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93E6BC-3DEA-E3CB-1B22-4AD83677D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CE7EE-8667-A5D7-939C-766F76C75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9567B-F33E-0EED-6569-44565A40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7D2-B1DF-7946-A413-3AD5989122B2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A639C-533E-AA51-EF4B-7951A145E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08CA2-DF42-F3CA-DF37-EED83137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1C2B-9ADB-0446-A781-B44FB860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8ECF7-3918-CE6D-A805-420E6CDA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7DC31-3274-98D4-A021-9470C37BC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349CB-C5EE-897B-4E57-63BF93BD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7D2-B1DF-7946-A413-3AD5989122B2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F4E93-C524-D99B-8FB4-8C125E22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A4162-ACDB-44E6-0719-DBA158243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1C2B-9ADB-0446-A781-B44FB860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8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AD54-C0D6-92D5-F864-4906E695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78923-18A5-BF64-58C5-EA3038DD8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5CB12-D282-12B2-5216-881044DE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7D2-B1DF-7946-A413-3AD5989122B2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4322D-A2B6-2420-2818-8F5EB58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BC1DC-B0A0-DA53-FA8E-AAFE614A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1C2B-9ADB-0446-A781-B44FB860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6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301D-6D6E-8235-6528-F08A4A713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C4EF-1A0A-D4FF-D66A-E083BE580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269A3-ECA5-A7D1-E815-53F392124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7EFA-2874-9CF2-1118-9C69477A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7D2-B1DF-7946-A413-3AD5989122B2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CB3A2-C74E-3054-A6BF-651F6659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54CB7-40DC-1E7B-D663-39EB1BCD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1C2B-9ADB-0446-A781-B44FB860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3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272C-E90C-4FE0-A5B1-93FC5713C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BAFCB-DEA5-252A-00A4-FCBF27686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B54DA-F51F-77A1-F3F7-D2B21EC40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D1B113-5AA6-64A2-C3BA-3BC509A0C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62E62-B003-8311-182C-9E0B1BE33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570840-2550-7DCC-7A40-D7053D98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7D2-B1DF-7946-A413-3AD5989122B2}" type="datetimeFigureOut">
              <a:rPr lang="en-US" smtClean="0"/>
              <a:t>11/9/23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2518B0-3A41-3138-9FA1-BDB2B211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4FF1A3-A3D6-81AE-7BF1-53FD23429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1C2B-9ADB-0446-A781-B44FB860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0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EB4A1-9F4C-A7A9-A4DB-687C3918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07B53-DE09-4296-CE8C-5653FFB77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7D2-B1DF-7946-A413-3AD5989122B2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66EA9-C610-EB70-B9CF-A065CA093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EE6BA-6C47-B6AA-8A43-E45A8D7D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1C2B-9ADB-0446-A781-B44FB860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3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77705-E73B-6E6E-EF17-88578027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7D2-B1DF-7946-A413-3AD5989122B2}" type="datetimeFigureOut">
              <a:rPr lang="en-US" smtClean="0"/>
              <a:t>11/9/23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0CA01C-2DFD-4DE5-4814-75F05CF6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5616D-54E4-8AFC-BA5E-BDF8205E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1C2B-9ADB-0446-A781-B44FB860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1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E3AB-A69D-AC0E-EFBD-16A8BC1F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0D08A-A7E0-CBE8-5CFB-73D1BBD54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456B5-B927-4FA9-11F4-66DC326C2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B66A4-6961-C387-2C80-BDF7C0D6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7D2-B1DF-7946-A413-3AD5989122B2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3D732-A72F-976C-3BA1-87DF41ED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A4FE4-EEBA-53BA-8499-DE8BBC32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1C2B-9ADB-0446-A781-B44FB860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3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B9541-DA3A-4DAD-2DD1-48B04F301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DB450-2E2A-D992-D53A-7726AA5E5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6E8A2-29A2-EDB7-AF7D-EDB0023CB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18E45-92CD-D6CE-EA74-78545BC7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7D2-B1DF-7946-A413-3AD5989122B2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A33B5-ED9E-A317-020A-C729E5C2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E9A3E-94D6-D47A-E290-A8AA7B5D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1C2B-9ADB-0446-A781-B44FB860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8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996FBE-8F79-3DE8-8B8F-CECCDEB54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8C26A-ACF4-A450-02D7-E831E2ABF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FF405-D692-479D-E60F-EFB5F6FC5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A97D2-B1DF-7946-A413-3AD5989122B2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3D733-C36E-C5EF-39D4-54F0A67D8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C0DD8-F96A-0862-E33C-0BDB1D7B5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71C2B-9ADB-0446-A781-B44FB860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B1D31-C49A-4BC1-CF7C-378FC87DD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Qual a </a:t>
            </a:r>
            <a:r>
              <a:rPr lang="en-US" dirty="0" err="1"/>
              <a:t>versão</a:t>
            </a:r>
            <a:r>
              <a:rPr lang="en-US" dirty="0"/>
              <a:t> do Docker Server Engine </a:t>
            </a:r>
            <a:r>
              <a:rPr lang="en-US" dirty="0" err="1"/>
              <a:t>rodando</a:t>
            </a:r>
            <a:r>
              <a:rPr lang="en-US" dirty="0"/>
              <a:t> no host?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3C1A6-32EA-CB87-5B46-D4D678FFE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21F6D-DB40-E650-44B3-946A52D5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Rode um container com a 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imagem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 </a:t>
            </a:r>
            <a:r>
              <a:rPr lang="en-US" dirty="0"/>
              <a:t>nginx:1.14-alpine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 e 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nome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 </a:t>
            </a:r>
            <a:r>
              <a:rPr lang="en-US" dirty="0"/>
              <a:t>webapp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E247-2C2A-E7C1-2E5B-407DF56CC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5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04ED-23FE-6A6C-4DCD-B05DFDCC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</a:t>
            </a:r>
            <a:r>
              <a:rPr lang="en-US" dirty="0" err="1"/>
              <a:t>todas</a:t>
            </a:r>
            <a:r>
              <a:rPr lang="en-US" dirty="0"/>
              <a:t> as imagens do 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1A2DE-575F-40B6-FCCF-AB9088288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deletar</a:t>
            </a:r>
            <a:r>
              <a:rPr lang="en-US" dirty="0"/>
              <a:t> containers…</a:t>
            </a:r>
          </a:p>
        </p:txBody>
      </p:sp>
    </p:spTree>
    <p:extLst>
      <p:ext uri="{BB962C8B-B14F-4D97-AF65-F5344CB8AC3E}">
        <p14:creationId xmlns:p14="http://schemas.microsoft.com/office/powerpoint/2010/main" val="260883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84F6-AF6D-1692-46A9-E21D2283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Quantos</a:t>
            </a:r>
            <a:r>
              <a:rPr lang="en-US" dirty="0"/>
              <a:t> containers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rodando</a:t>
            </a:r>
            <a:r>
              <a:rPr lang="en-US" dirty="0"/>
              <a:t> no host?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2BE59-D7C6-80C2-DF13-212EC4B5B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4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2CC3-12F3-B842-2F70-647B8E63B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Quantas</a:t>
            </a:r>
            <a:r>
              <a:rPr lang="en-US" dirty="0"/>
              <a:t> imagens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disponíveis</a:t>
            </a:r>
            <a:r>
              <a:rPr lang="en-US" dirty="0"/>
              <a:t> no host?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06A40-11CE-F6E1-CD33-BDD944439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9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231F-E14B-9058-C1A7-970E894F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Rode um container </a:t>
            </a:r>
            <a:r>
              <a:rPr lang="en-US" dirty="0" err="1"/>
              <a:t>usando</a:t>
            </a:r>
            <a:r>
              <a:rPr lang="en-US" dirty="0"/>
              <a:t> a </a:t>
            </a:r>
            <a:r>
              <a:rPr lang="en-US" dirty="0" err="1"/>
              <a:t>imagem</a:t>
            </a:r>
            <a:r>
              <a:rPr lang="en-US" dirty="0"/>
              <a:t> `</a:t>
            </a:r>
            <a:r>
              <a:rPr lang="en-US" dirty="0" err="1"/>
              <a:t>redis</a:t>
            </a:r>
            <a:r>
              <a:rPr lang="en-US" dirty="0"/>
              <a:t>`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F178A-DB24-4901-D6D6-8FA63BD6F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4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8869-5F72-E6B2-E4B1-281A9B5D6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 o container que </a:t>
            </a:r>
            <a:r>
              <a:rPr lang="en-US" dirty="0" err="1"/>
              <a:t>acabou</a:t>
            </a:r>
            <a:r>
              <a:rPr lang="en-US" dirty="0"/>
              <a:t> de </a:t>
            </a:r>
            <a:r>
              <a:rPr lang="en-US" dirty="0" err="1"/>
              <a:t>criar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5AE9D-5923-B748-D6DE-90754FE73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82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A4741-E3E3-7D14-4676-26E7B2FC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Quantos</a:t>
            </a:r>
            <a:r>
              <a:rPr lang="en-US" dirty="0"/>
              <a:t> containers </a:t>
            </a:r>
            <a:r>
              <a:rPr lang="en-US" dirty="0" err="1"/>
              <a:t>estao</a:t>
            </a:r>
            <a:r>
              <a:rPr lang="en-US" dirty="0"/>
              <a:t> </a:t>
            </a:r>
            <a:r>
              <a:rPr lang="en-US" dirty="0" err="1"/>
              <a:t>presentes</a:t>
            </a:r>
            <a:r>
              <a:rPr lang="en-US" dirty="0"/>
              <a:t> no host agora?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5323C-9995-5465-C548-D9BE80B5D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804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4842-79F0-0638-2182-3E63D56E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containers do 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DC5FF-11F4-7E25-5391-86367F26B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8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7D57-06F6-D3AD-4CE4-6EC8AE49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 </a:t>
            </a:r>
            <a:r>
              <a:rPr lang="en-US" dirty="0" err="1"/>
              <a:t>imagem</a:t>
            </a:r>
            <a:r>
              <a:rPr lang="en-US" dirty="0"/>
              <a:t> ubuntu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CF3D-0B05-F4AF-68EA-5E279477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72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86150-2C1E-8867-865B-681BAF7B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 um pull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imagem</a:t>
            </a:r>
            <a:r>
              <a:rPr lang="en-US" dirty="0"/>
              <a:t> que sera </a:t>
            </a:r>
            <a:r>
              <a:rPr lang="en-US" dirty="0" err="1"/>
              <a:t>usada</a:t>
            </a:r>
            <a:r>
              <a:rPr lang="en-US" dirty="0"/>
              <a:t> para </a:t>
            </a:r>
            <a:r>
              <a:rPr lang="en-US" dirty="0" err="1"/>
              <a:t>criar</a:t>
            </a:r>
            <a:r>
              <a:rPr lang="en-US" dirty="0"/>
              <a:t> um container </a:t>
            </a:r>
            <a:r>
              <a:rPr lang="en-US" dirty="0" err="1"/>
              <a:t>depois</a:t>
            </a:r>
            <a:r>
              <a:rPr lang="en-US" dirty="0"/>
              <a:t>: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nginx:1.14-alpine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FCFBD-F675-9541-E5AE-B46D00167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Nao </a:t>
            </a:r>
            <a:r>
              <a:rPr lang="en-US" dirty="0" err="1"/>
              <a:t>inicie</a:t>
            </a:r>
            <a:r>
              <a:rPr lang="en-US" dirty="0"/>
              <a:t> </a:t>
            </a:r>
            <a:r>
              <a:rPr lang="en-US" dirty="0" err="1"/>
              <a:t>nenhum</a:t>
            </a:r>
            <a:r>
              <a:rPr lang="en-US" dirty="0"/>
              <a:t> container, </a:t>
            </a:r>
            <a:r>
              <a:rPr lang="en-US" dirty="0" err="1"/>
              <a:t>apenas</a:t>
            </a:r>
            <a:r>
              <a:rPr lang="en-US" dirty="0"/>
              <a:t> de um pull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247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112</Words>
  <Application>Microsoft Macintosh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Proxima Nova Regular</vt:lpstr>
      <vt:lpstr>Office Theme</vt:lpstr>
      <vt:lpstr>Qual a versão do Docker Server Engine rodando no host?</vt:lpstr>
      <vt:lpstr>Quantos containers estão rodando no host?</vt:lpstr>
      <vt:lpstr>Quantas imagens estão disponíveis no host?</vt:lpstr>
      <vt:lpstr>Rode um container usando a imagem `redis`</vt:lpstr>
      <vt:lpstr>Pare o container que acabou de criar</vt:lpstr>
      <vt:lpstr>Quantos containers estao presentes no host agora?</vt:lpstr>
      <vt:lpstr>Delete todos os containers do host</vt:lpstr>
      <vt:lpstr>Delete a imagem ubuntu</vt:lpstr>
      <vt:lpstr>De um pull em uma imagem que sera usada para criar um container depois: nginx:1.14-alpine</vt:lpstr>
      <vt:lpstr>Rode um container com a imagem nginx:1.14-alpine e nome webapp</vt:lpstr>
      <vt:lpstr>Delete todas as imagens do host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 a versão do Docker Server Engine rodando no host?</dc:title>
  <dc:creator>Alves, Rodrigo</dc:creator>
  <cp:lastModifiedBy>Alves, Rodrigo</cp:lastModifiedBy>
  <cp:revision>1</cp:revision>
  <dcterms:created xsi:type="dcterms:W3CDTF">2023-11-09T04:48:09Z</dcterms:created>
  <dcterms:modified xsi:type="dcterms:W3CDTF">2023-11-09T04:55:12Z</dcterms:modified>
</cp:coreProperties>
</file>