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680"/>
  </p:normalViewPr>
  <p:slideViewPr>
    <p:cSldViewPr snapToGrid="0">
      <p:cViewPr varScale="1">
        <p:scale>
          <a:sx n="108" d="100"/>
          <a:sy n="108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194CE-6E25-A27F-6D7D-328B4A0973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6C94D5-0732-CBDF-E3AE-599FB94FEF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651E0-DFBA-100E-F4BF-295C47671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93E9B-B1C2-504E-A666-4283E8CD5255}" type="datetimeFigureOut">
              <a:rPr lang="en-US" smtClean="0"/>
              <a:t>11/9/23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BC9B27-8387-B678-C0CE-1ED50BE9A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FF629-C127-2474-F681-8564969A1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1F149-62D5-0A44-B6AF-888840913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517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9B8AC-A44C-B944-FE21-300E08676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5682D3-B426-68EE-E252-400245199C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EFA92-6A7D-E03D-4259-1DD07A0D9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93E9B-B1C2-504E-A666-4283E8CD5255}" type="datetimeFigureOut">
              <a:rPr lang="en-US" smtClean="0"/>
              <a:t>11/9/23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46CDF3-47E5-116C-01CF-C510A1B96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ECDBC-E3B3-BB02-B406-91D96A62C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1F149-62D5-0A44-B6AF-888840913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884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2FAEE8-F5FD-01D7-A39D-A3C4C36183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F79316-3AA3-E5E9-FFAF-867C626E15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2D27BE-4082-559E-4FC6-42BD04F0D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93E9B-B1C2-504E-A666-4283E8CD5255}" type="datetimeFigureOut">
              <a:rPr lang="en-US" smtClean="0"/>
              <a:t>11/9/23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95C33-BE40-6A9B-C993-957A0B10E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3F901-9323-00AA-824F-D9FED0BAD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1F149-62D5-0A44-B6AF-888840913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525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00C64-FB3D-A9D7-6B6C-82D14725C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2CF72-42A3-C874-87A5-AA8E02E30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7E696-1ABD-C0DE-BFC1-F0EC9055E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93E9B-B1C2-504E-A666-4283E8CD5255}" type="datetimeFigureOut">
              <a:rPr lang="en-US" smtClean="0"/>
              <a:t>11/9/23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322238-7699-666E-3830-D0919B62F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13F53-825F-4085-9363-CD8CB28AE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1F149-62D5-0A44-B6AF-888840913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25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3881B-4C06-2DAF-C6F5-33A43F48E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6D0AB1-7A7F-E23B-2172-4804ED51B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FD5674-5BD3-2F91-8536-F2ABC33D0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93E9B-B1C2-504E-A666-4283E8CD5255}" type="datetimeFigureOut">
              <a:rPr lang="en-US" smtClean="0"/>
              <a:t>11/9/23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618AD-2591-55EC-F934-0C9DABA46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5A2C2-1947-21AF-8AA3-4E470E001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1F149-62D5-0A44-B6AF-888840913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706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3E992-45B1-A627-B0C4-88A0D542C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9884C-BEF4-55B3-4078-7059BA958B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EF6AD3-1176-668E-800A-0E4BB11D4E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D2FC02-516E-1E79-0275-CFF440184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93E9B-B1C2-504E-A666-4283E8CD5255}" type="datetimeFigureOut">
              <a:rPr lang="en-US" smtClean="0"/>
              <a:t>11/9/23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91FBF6-AED5-9DE7-25A9-FD4ED5CF6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FF1F33-ADC0-2750-E221-36FD45FE0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1F149-62D5-0A44-B6AF-888840913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030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8EC8D-4079-4385-5329-B2EEEF72D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A5DC0-74F3-1691-28FD-8FCC01851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31FB6A-C0B5-E469-B40A-8A5A067B81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302010-A802-8F51-F653-76BA240A38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AF8C07-A77E-D633-3F44-B82E22F4F4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DF32E-298A-63BD-5BD9-E27A7DB68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93E9B-B1C2-504E-A666-4283E8CD5255}" type="datetimeFigureOut">
              <a:rPr lang="en-US" smtClean="0"/>
              <a:t>11/9/23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659CAA-8C24-43F7-D5E0-54FBAEA8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C5972-71EB-8865-C939-334DEF94B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1F149-62D5-0A44-B6AF-888840913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037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4A050-F800-EA15-0A6F-52DC3E96D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ED022C-341C-58CF-2DF1-20E55FBFA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93E9B-B1C2-504E-A666-4283E8CD5255}" type="datetimeFigureOut">
              <a:rPr lang="en-US" smtClean="0"/>
              <a:t>11/9/23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080C4D-1AC5-4617-3AA8-70FA81F49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249000-A922-5369-3CE2-F76EDCAB4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1F149-62D5-0A44-B6AF-888840913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380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04438A-8294-3A2E-B3E1-01059BE06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93E9B-B1C2-504E-A666-4283E8CD5255}" type="datetimeFigureOut">
              <a:rPr lang="en-US" smtClean="0"/>
              <a:t>11/9/23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52892B-C045-278E-7FCF-F74ECA586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358BFD-385D-1B0C-DD63-FDD2A2773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1F149-62D5-0A44-B6AF-888840913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853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20807-2D9A-D6CE-2ACC-9C12DF4D8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9FE99-8411-ECF3-0876-E8E22A508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428022-9100-E804-4C08-597EE4BDAC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ED928-546F-8E7B-2E0A-8BDB8C1D5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93E9B-B1C2-504E-A666-4283E8CD5255}" type="datetimeFigureOut">
              <a:rPr lang="en-US" smtClean="0"/>
              <a:t>11/9/23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A09A7F-9D56-0D54-F7ED-B88DA71CB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A922C1-324F-330D-4BD1-EAF8C1E64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1F149-62D5-0A44-B6AF-888840913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186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1A9AD-C661-247B-0EBC-4E8A45A67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029B7F-F3DF-9A08-56A0-CF42E89A4F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E3A58A-B414-B812-81F6-907CBAEDA1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2DDF23-BD3C-E68D-F1A8-85A10A32A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93E9B-B1C2-504E-A666-4283E8CD5255}" type="datetimeFigureOut">
              <a:rPr lang="en-US" smtClean="0"/>
              <a:t>11/9/23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039ADF-B53C-31E2-7977-F995340E0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32843C-5B14-451D-3619-5C044E29A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1F149-62D5-0A44-B6AF-888840913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151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DB0CA5-4BA6-8BDF-F305-7D2951788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1D075E-E0B1-0AC5-E5CA-C8A648924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CBB4C8-4F9E-2C6F-D1D3-99769C5C32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693E9B-B1C2-504E-A666-4283E8CD5255}" type="datetimeFigureOut">
              <a:rPr lang="en-US" smtClean="0"/>
              <a:t>11/9/23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B2C75-DA72-070A-004D-A7EC2374DA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654AC-2D36-C080-FD7A-E5CA8491A4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1F149-62D5-0A44-B6AF-888840913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754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5C2E0-BE93-DB96-902F-A62492AC50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Execute o commando a </a:t>
            </a:r>
            <a:r>
              <a:rPr lang="en-US" dirty="0" err="1"/>
              <a:t>seguir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82CF43-081F-1DAF-FE7C-9956489AAC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&gt; docker run –p 38080:80 –p 3456:3456 </a:t>
            </a:r>
            <a:r>
              <a:rPr lang="en-US" dirty="0" err="1"/>
              <a:t>nginx:alpine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765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2EA7A-776D-29CB-B48B-923CF2B52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Responda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B9AD6-23E4-F035-1463-963DAD19A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Qual o id da </a:t>
            </a:r>
            <a:r>
              <a:rPr lang="en-US" dirty="0" err="1"/>
              <a:t>imagem</a:t>
            </a:r>
            <a:r>
              <a:rPr lang="en-US" dirty="0"/>
              <a:t>?</a:t>
            </a:r>
          </a:p>
          <a:p>
            <a:r>
              <a:rPr lang="en-US" dirty="0" err="1"/>
              <a:t>Quais</a:t>
            </a:r>
            <a:r>
              <a:rPr lang="en-US" dirty="0"/>
              <a:t> as </a:t>
            </a:r>
            <a:r>
              <a:rPr lang="en-US" dirty="0" err="1"/>
              <a:t>portas</a:t>
            </a:r>
            <a:r>
              <a:rPr lang="en-US" dirty="0"/>
              <a:t> que app </a:t>
            </a:r>
            <a:r>
              <a:rPr lang="en-US" dirty="0" err="1"/>
              <a:t>usa</a:t>
            </a:r>
            <a:r>
              <a:rPr lang="en-US" dirty="0"/>
              <a:t> no container?</a:t>
            </a:r>
          </a:p>
          <a:p>
            <a:r>
              <a:rPr lang="en-US" dirty="0" err="1"/>
              <a:t>Quais</a:t>
            </a:r>
            <a:r>
              <a:rPr lang="en-US" dirty="0"/>
              <a:t> as </a:t>
            </a:r>
            <a:r>
              <a:rPr lang="en-US" dirty="0" err="1"/>
              <a:t>portas</a:t>
            </a:r>
            <a:r>
              <a:rPr lang="en-US" dirty="0"/>
              <a:t> </a:t>
            </a:r>
            <a:r>
              <a:rPr lang="en-US" dirty="0" err="1"/>
              <a:t>mapeadas</a:t>
            </a:r>
            <a:r>
              <a:rPr lang="en-US" dirty="0"/>
              <a:t> no host?</a:t>
            </a:r>
          </a:p>
        </p:txBody>
      </p:sp>
    </p:spTree>
    <p:extLst>
      <p:ext uri="{BB962C8B-B14F-4D97-AF65-F5344CB8AC3E}">
        <p14:creationId xmlns:p14="http://schemas.microsoft.com/office/powerpoint/2010/main" val="2430810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3FD3E-94B5-9FC9-95B7-02CBAA4CA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52658"/>
            <a:ext cx="10515600" cy="2045566"/>
          </a:xfrm>
        </p:spPr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656B7A"/>
                </a:solidFill>
                <a:effectLst/>
                <a:latin typeface="Proxima Nova Regular"/>
              </a:rPr>
              <a:t>Rode </a:t>
            </a:r>
            <a:r>
              <a:rPr lang="en-US" b="0" i="0" dirty="0" err="1">
                <a:solidFill>
                  <a:srgbClr val="656B7A"/>
                </a:solidFill>
                <a:effectLst/>
                <a:latin typeface="Proxima Nova Regular"/>
              </a:rPr>
              <a:t>uma</a:t>
            </a:r>
            <a:r>
              <a:rPr lang="en-US" b="0" i="0" dirty="0">
                <a:solidFill>
                  <a:srgbClr val="656B7A"/>
                </a:solidFill>
                <a:effectLst/>
                <a:latin typeface="Proxima Nova Regular"/>
              </a:rPr>
              <a:t> </a:t>
            </a:r>
            <a:r>
              <a:rPr lang="en-US" b="0" i="0" dirty="0" err="1">
                <a:solidFill>
                  <a:srgbClr val="656B7A"/>
                </a:solidFill>
                <a:effectLst/>
                <a:latin typeface="Proxima Nova Regular"/>
              </a:rPr>
              <a:t>instância</a:t>
            </a:r>
            <a:r>
              <a:rPr lang="en-US" b="0" i="0" dirty="0">
                <a:solidFill>
                  <a:srgbClr val="656B7A"/>
                </a:solidFill>
                <a:effectLst/>
                <a:latin typeface="Proxima Nova Regular"/>
              </a:rPr>
              <a:t> da </a:t>
            </a:r>
            <a:r>
              <a:rPr lang="en-US" b="0" i="0" dirty="0" err="1">
                <a:solidFill>
                  <a:srgbClr val="656B7A"/>
                </a:solidFill>
                <a:effectLst/>
                <a:latin typeface="Proxima Nova Regular"/>
              </a:rPr>
              <a:t>imagem</a:t>
            </a:r>
            <a:r>
              <a:rPr lang="en-US" b="0" i="0" dirty="0">
                <a:solidFill>
                  <a:srgbClr val="656B7A"/>
                </a:solidFill>
                <a:effectLst/>
                <a:latin typeface="Proxima Nova Regular"/>
              </a:rPr>
              <a:t> </a:t>
            </a:r>
            <a:r>
              <a:rPr lang="en-US" dirty="0" err="1"/>
              <a:t>kodekloud</a:t>
            </a:r>
            <a:r>
              <a:rPr lang="en-US" dirty="0"/>
              <a:t>/simple-webapp</a:t>
            </a:r>
            <a:r>
              <a:rPr lang="en-US" b="0" i="0" dirty="0">
                <a:solidFill>
                  <a:srgbClr val="656B7A"/>
                </a:solidFill>
                <a:effectLst/>
                <a:latin typeface="Proxima Nova Regular"/>
              </a:rPr>
              <a:t> com a tag </a:t>
            </a:r>
            <a:r>
              <a:rPr lang="en-US" dirty="0"/>
              <a:t>blue</a:t>
            </a:r>
            <a:r>
              <a:rPr lang="en-US" b="0" i="0" dirty="0">
                <a:solidFill>
                  <a:srgbClr val="656B7A"/>
                </a:solidFill>
                <a:effectLst/>
                <a:latin typeface="Proxima Nova Regular"/>
              </a:rPr>
              <a:t> e </a:t>
            </a:r>
            <a:r>
              <a:rPr lang="en-US" b="0" i="0" dirty="0" err="1">
                <a:solidFill>
                  <a:srgbClr val="656B7A"/>
                </a:solidFill>
                <a:effectLst/>
                <a:latin typeface="Proxima Nova Regular"/>
              </a:rPr>
              <a:t>mapeie</a:t>
            </a:r>
            <a:r>
              <a:rPr lang="en-US" b="0" i="0" dirty="0">
                <a:solidFill>
                  <a:srgbClr val="656B7A"/>
                </a:solidFill>
                <a:effectLst/>
                <a:latin typeface="Proxima Nova Regular"/>
              </a:rPr>
              <a:t> a porta </a:t>
            </a:r>
            <a:r>
              <a:rPr lang="en-US" dirty="0"/>
              <a:t>8080</a:t>
            </a:r>
            <a:r>
              <a:rPr lang="en-US" b="0" i="0" dirty="0">
                <a:solidFill>
                  <a:srgbClr val="656B7A"/>
                </a:solidFill>
                <a:effectLst/>
                <a:latin typeface="Proxima Nova Regular"/>
              </a:rPr>
              <a:t> no container para a porta </a:t>
            </a:r>
            <a:r>
              <a:rPr lang="en-US" dirty="0"/>
              <a:t>38282</a:t>
            </a:r>
            <a:r>
              <a:rPr lang="en-US" b="0" i="0" dirty="0">
                <a:solidFill>
                  <a:srgbClr val="656B7A"/>
                </a:solidFill>
                <a:effectLst/>
                <a:latin typeface="Proxima Nova Regular"/>
              </a:rPr>
              <a:t> no host.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697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67</Words>
  <Application>Microsoft Macintosh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Proxima Nova Regular</vt:lpstr>
      <vt:lpstr>Office Theme</vt:lpstr>
      <vt:lpstr>Execute o commando a seguir</vt:lpstr>
      <vt:lpstr>Responda:</vt:lpstr>
      <vt:lpstr>Rode uma instância da imagem kodekloud/simple-webapp com a tag blue e mapeie a porta 8080 no container para a porta 38282 no host.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Execute o commando a seguir</dc:title>
  <dc:creator>Alves, Rodrigo</dc:creator>
  <cp:lastModifiedBy>Alves, Rodrigo</cp:lastModifiedBy>
  <cp:revision>1</cp:revision>
  <dcterms:created xsi:type="dcterms:W3CDTF">2023-11-09T11:28:28Z</dcterms:created>
  <dcterms:modified xsi:type="dcterms:W3CDTF">2023-11-09T11:37:27Z</dcterms:modified>
</cp:coreProperties>
</file>