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0AAA-93E0-4563-3FA5-1DED13A0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D0514-27E0-BE3B-AEEF-7A1D0887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87D7-B942-42F0-157F-B797572D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C164-69F2-58F7-CD87-50692F34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0620-72EA-8E49-1073-4A9214B9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8FCE-27A3-855C-4575-D986D704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6EA9-8698-E18A-07C6-8853D141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2BC7D-26D2-8241-98A3-F3386543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AC02-E0DC-3235-9F46-F3794600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143D-33DF-FF10-0645-A524D40F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4E457-FE1C-D9B5-F9A8-6189824FB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93585-91BA-B5EF-7257-744B1C97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2498-43CA-2EF8-4EBB-CA1308C9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F8A4-D50A-F580-FBDD-813D4482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3F5A-23C3-937E-B0FC-24CCBC86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D716-4FE5-0DC4-FB38-232FD2B9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8A1E-6924-DA9F-489D-0286B95C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891F-FB2A-2252-1316-3147ADA8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B319-BC98-54A2-AEC0-EB320C1C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8441-A77A-3761-BDEB-0CC5E208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2F0E-E2CE-D21A-A49E-CF85484E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88A4-381E-842E-5227-1CB69927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DB4E-E348-81DB-55F6-DA7864AA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20BB-AEF4-1F28-8B7C-B4DEAD8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42D0-E92C-BE4A-5ACE-6E6237B7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339F-C323-0EB7-AA96-3C70738F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9F8B-C2D5-675C-48B5-DA8795FDA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ED217-8397-2B31-85D3-0302DB97C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6050F-4726-E605-0AF1-C8B214DB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4B8E9-0817-C5A2-14B9-47B83DD0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0E21-C84C-920C-E78E-14371088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7E85-A5BD-9106-E061-4F8C88F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7BCCD-39C0-B2D3-140B-F9613E10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5A082-3E98-780A-E357-6D66C166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E997A-5E67-C7B8-F1C6-C06050AE2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82C18-8B8B-F48E-4E8F-1CCCB214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71DDD-9855-6DA8-13F2-8B21A78F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D1718-0B83-2745-C408-AB37C1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61130-A14A-FD8A-27F8-DC362D3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9BEB-55E7-4E26-FE15-803C6845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B5BF0-3B00-6AFD-A7FB-0C53F6A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2451D-5D75-EB8B-B17A-D9D09F9F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BD4A5-B320-8B1C-D7F2-704DF51D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D233C-5AE3-8171-F8C7-00127A7A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20ED7-4647-21A7-7371-11317119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1B60B-0959-B0E3-F13B-2743974A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108B-676E-74FF-3FFB-0DE3ABAC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2591-3F83-D6C5-8940-C497824C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B1B21-ACB0-6F50-C828-927548044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3FD5-1793-5EBA-6B01-0BEC425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BAA7-125A-8604-EAF2-828647E5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0AE5-0677-2EA4-CC0C-E7C52A1F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9C12-8C75-A020-B5C4-C16E6E80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52C05-30CA-DD79-E3EF-70A52565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0FB1-3398-88EC-4122-1C0A8FC37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6DB3E-E7F1-2155-C41E-00E3DE3B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4DDBD-01D1-9BF4-14A9-2589D39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4977-E914-03BB-E9AB-D26694DE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93722-8814-C015-4D5D-40A7B794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076CA-8A22-459E-569D-5C539159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25F2-691E-D7F7-9A11-51099E93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AF13-2993-0B4A-945E-F8CB583C7D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55F3-BE28-A48A-ABF1-E247ACAA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D00B-4E98-B5FD-142C-1D3678493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CDB6-70F8-0444-BA58-13BCC7CCA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28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2144-56DA-9402-9C92-EBE2DCAC7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Rode um container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imagens: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A8BAE-1D36-80B5-FA6C-89A764AE2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25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kodekloud</a:t>
            </a:r>
            <a:r>
              <a:rPr lang="en-US" dirty="0"/>
              <a:t>/simple-webapp-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ubuntu</a:t>
            </a:r>
          </a:p>
          <a:p>
            <a:r>
              <a:rPr lang="en-US" dirty="0"/>
              <a:t>alpine</a:t>
            </a:r>
          </a:p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nginx: alpine</a:t>
            </a:r>
          </a:p>
        </p:txBody>
      </p:sp>
    </p:spTree>
    <p:extLst>
      <p:ext uri="{BB962C8B-B14F-4D97-AF65-F5344CB8AC3E}">
        <p14:creationId xmlns:p14="http://schemas.microsoft.com/office/powerpoint/2010/main" val="341790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F7E5-22CE-C715-9B22-F0E1D9FB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Inspecione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no container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rodando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C7F1-7A5A-C6C4-0001-B202C129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o valor de APP_COLOR</a:t>
            </a:r>
          </a:p>
        </p:txBody>
      </p:sp>
    </p:spTree>
    <p:extLst>
      <p:ext uri="{BB962C8B-B14F-4D97-AF65-F5344CB8AC3E}">
        <p14:creationId xmlns:p14="http://schemas.microsoft.com/office/powerpoint/2010/main" val="94345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B865-F2BA-569C-52DA-3C8435C7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Rode um container </a:t>
            </a:r>
            <a:r>
              <a:rPr lang="en-US" dirty="0" err="1"/>
              <a:t>chamado</a:t>
            </a:r>
            <a:r>
              <a:rPr lang="en-US" dirty="0"/>
              <a:t> blue-app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kodekloud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/simple-webapp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FACF-02BE-FE8D-AA86-7A6D9CAC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</a:t>
            </a:r>
            <a:r>
              <a:rPr lang="en-US" dirty="0"/>
              <a:t> a </a:t>
            </a:r>
            <a:r>
              <a:rPr lang="en-US" dirty="0" err="1"/>
              <a:t>variavel</a:t>
            </a:r>
            <a:r>
              <a:rPr lang="en-US" dirty="0"/>
              <a:t> APP_COLOR para `blue`</a:t>
            </a:r>
          </a:p>
          <a:p>
            <a:r>
              <a:rPr lang="en-US" dirty="0"/>
              <a:t>Torne o container </a:t>
            </a:r>
            <a:r>
              <a:rPr lang="en-US" dirty="0" err="1"/>
              <a:t>disponivel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porta 38282 no host</a:t>
            </a:r>
          </a:p>
          <a:p>
            <a:endParaRPr lang="en-US" dirty="0">
              <a:solidFill>
                <a:srgbClr val="656B7A"/>
              </a:solidFill>
              <a:latin typeface="Proxima Nova Regular"/>
            </a:endParaRPr>
          </a:p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Name: blue-app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Image: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kodekloud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/simple-webapp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ENV Variable: APP_COLOR=blue</a:t>
            </a:r>
          </a:p>
        </p:txBody>
      </p:sp>
    </p:spTree>
    <p:extLst>
      <p:ext uri="{BB962C8B-B14F-4D97-AF65-F5344CB8AC3E}">
        <p14:creationId xmlns:p14="http://schemas.microsoft.com/office/powerpoint/2010/main" val="26551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6CB4-BEF8-7895-9A34-6E3122F6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Rode </a:t>
            </a:r>
            <a:r>
              <a:rPr lang="en-US" dirty="0" err="1"/>
              <a:t>uma</a:t>
            </a:r>
            <a:r>
              <a:rPr lang="en-US" dirty="0"/>
              <a:t> base de dados do </a:t>
            </a:r>
            <a:r>
              <a:rPr lang="en-US" dirty="0" err="1"/>
              <a:t>mysql</a:t>
            </a:r>
            <a:r>
              <a:rPr lang="en-US" dirty="0"/>
              <a:t> e </a:t>
            </a:r>
            <a:r>
              <a:rPr lang="en-US" dirty="0" err="1"/>
              <a:t>nomeie</a:t>
            </a:r>
            <a:r>
              <a:rPr lang="en-US" dirty="0"/>
              <a:t>-a </a:t>
            </a:r>
            <a:r>
              <a:rPr lang="en-US" dirty="0" err="1"/>
              <a:t>mysql-db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3D2-D752-8EB2-49AC-8EBBED38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Coloque</a:t>
            </a:r>
            <a:r>
              <a:rPr lang="en-US" dirty="0"/>
              <a:t> a </a:t>
            </a:r>
            <a:r>
              <a:rPr lang="en-US" dirty="0" err="1"/>
              <a:t>senha</a:t>
            </a:r>
            <a:r>
              <a:rPr lang="en-US" dirty="0"/>
              <a:t> do banco para db_pass123</a:t>
            </a:r>
          </a:p>
          <a:p>
            <a:endParaRPr lang="en-US" dirty="0"/>
          </a:p>
          <a:p>
            <a:r>
              <a:rPr lang="en-US" dirty="0" err="1"/>
              <a:t>Pesquise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no Docker Hub e </a:t>
            </a:r>
            <a:r>
              <a:rPr lang="en-US" dirty="0" err="1"/>
              <a:t>identifique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necessárias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o container.</a:t>
            </a:r>
          </a:p>
        </p:txBody>
      </p:sp>
    </p:spTree>
    <p:extLst>
      <p:ext uri="{BB962C8B-B14F-4D97-AF65-F5344CB8AC3E}">
        <p14:creationId xmlns:p14="http://schemas.microsoft.com/office/powerpoint/2010/main" val="371421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7051-59DB-669A-D390-60C809A5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do ubuntu?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88C1-ABE3-8545-E7F6-565FA863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3A5-BF9B-6200-799D-3DB4BFE7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do nginx com a tag 1.14-alpine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994C-4F49-25AC-3E57-8FA044E5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DC19-052B-D8E7-392C-C68D9929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clone o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</a:t>
            </a:r>
            <a:r>
              <a:rPr lang="en-US" sz="3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github.com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33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kodekloudhub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/webapp-color/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07F1-9776-C1E6-1799-156DD74C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</a:t>
            </a:r>
            <a:r>
              <a:rPr lang="en-US" dirty="0"/>
              <a:t> repo clone </a:t>
            </a:r>
            <a:r>
              <a:rPr lang="en-US" dirty="0" err="1"/>
              <a:t>kodekloudhub</a:t>
            </a:r>
            <a:r>
              <a:rPr lang="en-US" dirty="0"/>
              <a:t>/webapp-color</a:t>
            </a:r>
          </a:p>
          <a:p>
            <a:endParaRPr lang="en-US" dirty="0"/>
          </a:p>
          <a:p>
            <a:r>
              <a:rPr lang="en-US" dirty="0"/>
              <a:t>Qual a </a:t>
            </a:r>
            <a:r>
              <a:rPr lang="en-US" dirty="0" err="1"/>
              <a:t>imagem</a:t>
            </a:r>
            <a:r>
              <a:rPr lang="en-US" dirty="0"/>
              <a:t> base do </a:t>
            </a:r>
            <a:r>
              <a:rPr lang="en-US" dirty="0" err="1"/>
              <a:t>Dockerfile</a:t>
            </a:r>
            <a:r>
              <a:rPr lang="en-US" dirty="0"/>
              <a:t>?</a:t>
            </a:r>
          </a:p>
          <a:p>
            <a:r>
              <a:rPr lang="en-US" dirty="0"/>
              <a:t>Qual o </a:t>
            </a:r>
            <a:r>
              <a:rPr lang="en-US" dirty="0" err="1"/>
              <a:t>diretorio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container para </a:t>
            </a:r>
            <a:r>
              <a:rPr lang="en-US" dirty="0" err="1"/>
              <a:t>instalar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? </a:t>
            </a:r>
          </a:p>
          <a:p>
            <a:r>
              <a:rPr lang="en-US" dirty="0" err="1"/>
              <a:t>Quando</a:t>
            </a:r>
            <a:r>
              <a:rPr lang="en-US" dirty="0"/>
              <a:t> um container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construída</a:t>
            </a:r>
            <a:r>
              <a:rPr lang="en-US" dirty="0"/>
              <a:t> com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, qual o commando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?</a:t>
            </a:r>
          </a:p>
          <a:p>
            <a:r>
              <a:rPr lang="en-US" dirty="0" err="1"/>
              <a:t>Em</a:t>
            </a:r>
            <a:r>
              <a:rPr lang="en-US" dirty="0"/>
              <a:t> qual porta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no container?</a:t>
            </a:r>
          </a:p>
        </p:txBody>
      </p:sp>
    </p:spTree>
    <p:extLst>
      <p:ext uri="{BB962C8B-B14F-4D97-AF65-F5344CB8AC3E}">
        <p14:creationId xmlns:p14="http://schemas.microsoft.com/office/powerpoint/2010/main" val="30032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149-C099-95C2-AA7A-97C0A7DC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Faça</a:t>
            </a:r>
            <a:r>
              <a:rPr lang="en-US" dirty="0"/>
              <a:t> o build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Dockerfile</a:t>
            </a:r>
            <a:r>
              <a:rPr lang="en-US" dirty="0"/>
              <a:t> e </a:t>
            </a:r>
            <a:r>
              <a:rPr lang="en-US" dirty="0" err="1"/>
              <a:t>nomeie</a:t>
            </a:r>
            <a:r>
              <a:rPr lang="en-US" dirty="0"/>
              <a:t> </a:t>
            </a:r>
            <a:r>
              <a:rPr lang="en-US" sz="4000" b="1" dirty="0"/>
              <a:t>webapp-color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583-F5AE-9725-749B-23D56BE4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292157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F48-B917-09A6-1737-06B58BDA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instância</a:t>
            </a:r>
            <a:r>
              <a:rPr lang="en-US" dirty="0"/>
              <a:t> de webapp-color e </a:t>
            </a:r>
            <a:r>
              <a:rPr lang="en-US" dirty="0" err="1"/>
              <a:t>publique</a:t>
            </a:r>
            <a:r>
              <a:rPr lang="en-US" dirty="0"/>
              <a:t> a porta 8080 no container e 8282 no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F44A-A880-E6CC-EAEA-21175499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Acesse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http://localhost:8282</a:t>
            </a:r>
            <a:r>
              <a:rPr lang="en-US" dirty="0"/>
              <a:t> </a:t>
            </a:r>
          </a:p>
          <a:p>
            <a:r>
              <a:rPr lang="en-US" dirty="0" err="1"/>
              <a:t>Encerre</a:t>
            </a:r>
            <a:r>
              <a:rPr lang="en-US" dirty="0"/>
              <a:t> o container</a:t>
            </a:r>
          </a:p>
          <a:p>
            <a:r>
              <a:rPr lang="en-US" dirty="0"/>
              <a:t>Qual o Sistema </a:t>
            </a:r>
            <a:r>
              <a:rPr lang="en-US" dirty="0" err="1"/>
              <a:t>operacional</a:t>
            </a:r>
            <a:r>
              <a:rPr lang="en-US" dirty="0"/>
              <a:t> base </a:t>
            </a:r>
            <a:r>
              <a:rPr lang="en-US" dirty="0" err="1"/>
              <a:t>utilizado</a:t>
            </a:r>
            <a:r>
              <a:rPr lang="en-US" dirty="0"/>
              <a:t> pela </a:t>
            </a:r>
            <a:r>
              <a:rPr lang="en-US" dirty="0" err="1"/>
              <a:t>imagem</a:t>
            </a:r>
            <a:r>
              <a:rPr lang="en-US" dirty="0"/>
              <a:t> python:3.6?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necessário</a:t>
            </a:r>
            <a:r>
              <a:rPr lang="en-US" dirty="0"/>
              <a:t>, rode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0E7A-759D-DCD5-41A6-3F9776A0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aproximado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webapp-color?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04F7-22BF-1698-B127-EE1F10E2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0CEB-5C5B-6636-844C-0A21317F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Construa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imagem</a:t>
            </a:r>
            <a:r>
              <a:rPr lang="en-US" dirty="0"/>
              <a:t> do webapp-color, mas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nomeie</a:t>
            </a:r>
            <a:r>
              <a:rPr lang="en-US" dirty="0"/>
              <a:t> webapp-color com a tag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76F9-8F28-6BDA-3C1F-8E3B2948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Dica</a:t>
            </a:r>
            <a:r>
              <a:rPr lang="en-US" dirty="0"/>
              <a:t>: ache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base </a:t>
            </a:r>
            <a:r>
              <a:rPr lang="en-US" dirty="0" err="1"/>
              <a:t>menor</a:t>
            </a:r>
            <a:r>
              <a:rPr lang="en-US" dirty="0"/>
              <a:t> para o python.</a:t>
            </a:r>
          </a:p>
          <a:p>
            <a:r>
              <a:rPr lang="en-US" dirty="0"/>
              <a:t>A </a:t>
            </a:r>
            <a:r>
              <a:rPr lang="en-US" dirty="0" err="1"/>
              <a:t>imagem</a:t>
            </a:r>
            <a:r>
              <a:rPr lang="en-US" dirty="0"/>
              <a:t> final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150mb</a:t>
            </a:r>
          </a:p>
          <a:p>
            <a:endParaRPr lang="en-US" dirty="0"/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Nome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: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webapp-color:lite</a:t>
            </a:r>
            <a:endParaRPr lang="en-US" b="0" i="0" dirty="0">
              <a:solidFill>
                <a:srgbClr val="656B7A"/>
              </a:solidFill>
              <a:effectLst/>
              <a:latin typeface="Proxima Nova 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menor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que 150MB.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33A8-DCB4-D27B-573E-7CC781C8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/>
              <a:t>webapp:lite</a:t>
            </a:r>
            <a:r>
              <a:rPr lang="en-US" dirty="0"/>
              <a:t> e </a:t>
            </a:r>
            <a:r>
              <a:rPr lang="en-US" dirty="0" err="1"/>
              <a:t>publique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porta 8383 do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2527-C7E1-CA8E-537A-C13C9A27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348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Proxima Nova Regular</vt:lpstr>
      <vt:lpstr>Office Theme</vt:lpstr>
      <vt:lpstr>Rode um container para cada uma das imagens:</vt:lpstr>
      <vt:lpstr>Qual o tamanho da imagem do ubuntu?</vt:lpstr>
      <vt:lpstr>Rode uma imagem do nginx com a tag 1.14-alpine</vt:lpstr>
      <vt:lpstr>Usando o seu github, clone o repositório em: https://github.com/kodekloudhub/webapp-color/</vt:lpstr>
      <vt:lpstr>Faça o build de uma imagem usando o Dockerfile e nomeie webapp-color</vt:lpstr>
      <vt:lpstr>Rode uma instância de webapp-color e publique a porta 8080 no container e 8282 no host</vt:lpstr>
      <vt:lpstr>Qual o tamanho aproximado da imagem webapp-color?</vt:lpstr>
      <vt:lpstr>Construa uma nova imagem do webapp-color, mas desta vez nomeie webapp-color com a tag lite</vt:lpstr>
      <vt:lpstr>Roda uma instancia de webapp:lite e publique na porta 8383 do host</vt:lpstr>
      <vt:lpstr>Inspecione as variáveis de ambiente no container que está rodando </vt:lpstr>
      <vt:lpstr>Rode um container chamado blue-app usando a imagem kodekloud/simple-webapp</vt:lpstr>
      <vt:lpstr>Rode uma base de dados do mysql e nomeie-a mysql-db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Rode um container para cada uma das imagens:</dc:title>
  <dc:creator>Alves, Rodrigo</dc:creator>
  <cp:lastModifiedBy>Alves, Rodrigo</cp:lastModifiedBy>
  <cp:revision>2</cp:revision>
  <dcterms:created xsi:type="dcterms:W3CDTF">2023-11-09T11:37:32Z</dcterms:created>
  <dcterms:modified xsi:type="dcterms:W3CDTF">2023-11-09T12:17:47Z</dcterms:modified>
</cp:coreProperties>
</file>