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40"/>
  </p:normalViewPr>
  <p:slideViewPr>
    <p:cSldViewPr snapToGrid="0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187D-35DF-BC82-D505-164F1354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8BBC7-166B-DDB8-3DE1-97FFBBA9B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3FD10-6E4F-937B-7372-DA68C24A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2CE1-B76D-0B4B-8865-BC2EF5FCBD87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DF6B1-8656-ADEA-2CB4-42C3D3681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4BF52-F4E8-25D8-1A4F-EFE45FC2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0344-D4E7-5A4E-B1D6-041D27A29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9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50F20-27CF-8C41-29C8-0E96BC45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E782C-2006-8C3F-C16C-4551DCB8C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98C81-677A-5070-65AC-75597DE0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2CE1-B76D-0B4B-8865-BC2EF5FCBD87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86DE6-D95A-66CC-6290-BDA90EDA8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CBC56-846C-A577-48A1-3B851763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0344-D4E7-5A4E-B1D6-041D27A29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3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6BE21B-D8E0-BA9A-6EED-E7209FEC9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3A604-D635-4100-32EA-1565CDEA4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D44C6-BA19-7A86-0929-B3C5AB7D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2CE1-B76D-0B4B-8865-BC2EF5FCBD87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9686D-0B28-4C68-B871-A995D4B4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0B850-5B2B-846B-7DE1-8AEFB2727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0344-D4E7-5A4E-B1D6-041D27A29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3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95307-0C73-205E-0440-DAD481F3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C3DB8-3486-17CC-C435-4395A291E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F6DC-FB9C-4DF6-C964-71F8238A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2CE1-B76D-0B4B-8865-BC2EF5FCBD87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B0C87-0AC2-58DB-5C72-701A7313C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54805-1E56-AE19-A831-77407EB5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0344-D4E7-5A4E-B1D6-041D27A29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8981-428E-C52E-5CBF-05D571DAC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2D184-0692-5C2A-161A-70C5F228F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8DBF6-0FEC-A1A8-10DC-985EBB238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2CE1-B76D-0B4B-8865-BC2EF5FCBD87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6C008-C898-E157-F8EE-6167F1FB1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0D09C-AD8B-CD81-CE91-D0233391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0344-D4E7-5A4E-B1D6-041D27A29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5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7993-CD57-6EBF-C7C1-0D73762BE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1D924-4C83-5D81-B1D7-E15C37709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65239-32AC-3DB2-3E45-8EA88DEC6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403F6-5610-BF94-93FC-6A52B1627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2CE1-B76D-0B4B-8865-BC2EF5FCBD87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00B26-AB5D-AC40-CA71-ED29DA27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914FC-5480-F84B-192F-D7F16554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0344-D4E7-5A4E-B1D6-041D27A29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5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DE29-F250-C160-F6D2-E95D39DE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572CA-DB6F-940B-9106-58CB1ADF7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2973B-FD35-4C63-4E1C-2C2F39637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346326-78CA-04DF-4BB4-E0D7550EA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76DAAE-F864-7CE8-3AB1-CF1785008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4A58D1-0312-BE73-015E-86B7FE508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2CE1-B76D-0B4B-8865-BC2EF5FCBD87}" type="datetimeFigureOut">
              <a:rPr lang="en-US" smtClean="0"/>
              <a:t>11/9/23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0BEE3D-B20F-CB44-F8AE-6761731F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8596C3-884C-2B4F-034C-CD957F3E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0344-D4E7-5A4E-B1D6-041D27A29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4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F83B-9301-AB2C-5F42-C7C9D1498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53911A-4AA5-6CE7-C083-DCF1E7D6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2CE1-B76D-0B4B-8865-BC2EF5FCBD87}" type="datetimeFigureOut">
              <a:rPr lang="en-US" smtClean="0"/>
              <a:t>11/9/23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A031B-9A35-D36C-9A2C-29ADCC2B5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49BCC-4E28-6129-438B-49F8AF86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0344-D4E7-5A4E-B1D6-041D27A29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5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5CE9A-EF60-228E-ED50-849506E9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2CE1-B76D-0B4B-8865-BC2EF5FCBD87}" type="datetimeFigureOut">
              <a:rPr lang="en-US" smtClean="0"/>
              <a:t>11/9/23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7A07D9-8F82-51FB-730E-B5B94EC0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8781D-BBDD-8B96-0BDC-0C99336C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0344-D4E7-5A4E-B1D6-041D27A29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8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A5DEC-369C-2875-E3B2-EB744A074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2EA49-AF43-F3E3-6FA3-E17B0DEFE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959D6-DD36-AE1A-EE21-3B7AD15D5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F9023-785B-4D99-1945-520B8813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2CE1-B76D-0B4B-8865-BC2EF5FCBD87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D3DA7-63F2-A90F-A3AE-AF14BDEFF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AC4E7-3FAE-82FD-1D67-24AFC390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0344-D4E7-5A4E-B1D6-041D27A29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3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32407-F2D9-A0BF-21AA-775087F5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0A6CC6-C4B2-8341-CE1A-BB98AC437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0B327-3B30-3A09-095E-D1585B168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7EB43-7460-4B7F-754B-483A9517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2CE1-B76D-0B4B-8865-BC2EF5FCBD87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5C589-D879-7126-7B92-E338A42E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02A2B-4C4A-C807-C8F3-4ACE9823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0344-D4E7-5A4E-B1D6-041D27A29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8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5EC594-AB4A-228F-B4E4-368132BAA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B83A3-E6F2-DC9C-B124-C3F91DA77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209C6-32E8-2174-83D9-B6C54B7A0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D2CE1-B76D-0B4B-8865-BC2EF5FCBD87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C0E44-D0F1-DB15-8B1B-BF4FB0155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1B08F-293B-85FF-F3FC-CCFF036F1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00344-D4E7-5A4E-B1D6-041D27A29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8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drigo-rac2/2023_conflui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5994F-4015-CF77-B235-C977BA061F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Dockerfiles</a:t>
            </a:r>
            <a:r>
              <a:rPr lang="en-US" sz="4000" b="0" i="0" dirty="0">
                <a:solidFill>
                  <a:srgbClr val="656B7A"/>
                </a:solidFill>
                <a:effectLst/>
                <a:latin typeface="Proxima Nova Regular"/>
              </a:rPr>
              <a:t> para </a:t>
            </a:r>
            <a:r>
              <a:rPr lang="en-US" sz="4000" b="0" i="0" dirty="0" err="1">
                <a:solidFill>
                  <a:srgbClr val="656B7A"/>
                </a:solidFill>
                <a:effectLst/>
                <a:latin typeface="Proxima Nova Regular"/>
              </a:rPr>
              <a:t>algumas</a:t>
            </a:r>
            <a:r>
              <a:rPr lang="en-US" sz="4000" b="0" i="0" dirty="0">
                <a:solidFill>
                  <a:srgbClr val="656B7A"/>
                </a:solidFill>
                <a:effectLst/>
                <a:latin typeface="Proxima Nova Regular"/>
              </a:rPr>
              <a:t> imagens </a:t>
            </a:r>
            <a:r>
              <a:rPr lang="en-US" sz="4000" b="0" i="0" dirty="0" err="1">
                <a:solidFill>
                  <a:srgbClr val="656B7A"/>
                </a:solidFill>
                <a:effectLst/>
                <a:latin typeface="Proxima Nova Regular"/>
              </a:rPr>
              <a:t>comuns</a:t>
            </a:r>
            <a:r>
              <a:rPr lang="en-US" sz="4000" b="0" i="0" dirty="0">
                <a:solidFill>
                  <a:srgbClr val="656B7A"/>
                </a:solidFill>
                <a:effectLst/>
                <a:latin typeface="Proxima Nova Regular"/>
              </a:rPr>
              <a:t> </a:t>
            </a:r>
            <a:r>
              <a:rPr lang="en-US" sz="4000" b="0" i="0" dirty="0" err="1">
                <a:solidFill>
                  <a:srgbClr val="656B7A"/>
                </a:solidFill>
                <a:effectLst/>
                <a:latin typeface="Proxima Nova Regular"/>
              </a:rPr>
              <a:t>estão</a:t>
            </a:r>
            <a:r>
              <a:rPr lang="en-US" sz="4000" b="0" i="0" dirty="0">
                <a:solidFill>
                  <a:srgbClr val="656B7A"/>
                </a:solidFill>
                <a:effectLst/>
                <a:latin typeface="Proxima Nova Regular"/>
              </a:rPr>
              <a:t> </a:t>
            </a:r>
            <a:r>
              <a:rPr lang="en-US" sz="4000" dirty="0" err="1">
                <a:solidFill>
                  <a:srgbClr val="656B7A"/>
                </a:solidFill>
                <a:latin typeface="Proxima Nova Regular"/>
              </a:rPr>
              <a:t>em</a:t>
            </a:r>
            <a:r>
              <a:rPr lang="en-US" sz="4000" dirty="0">
                <a:solidFill>
                  <a:srgbClr val="656B7A"/>
                </a:solidFill>
                <a:latin typeface="Proxima Nova Regular"/>
              </a:rPr>
              <a:t> </a:t>
            </a:r>
            <a:r>
              <a:rPr lang="en-US" sz="4000" dirty="0">
                <a:solidFill>
                  <a:srgbClr val="656B7A"/>
                </a:solidFill>
                <a:latin typeface="Proxima Nova Regular"/>
                <a:hlinkClick r:id="rId2"/>
              </a:rPr>
              <a:t>https://github.com/rodrigo-rac2/2023_conflui/Dockerfiles/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A096D-44FA-1A92-ACFC-52C7C88A6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Inspecione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-as para responder as </a:t>
            </a:r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questões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 a </a:t>
            </a:r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seguir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5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E3DFF-9D3A-860A-7F7A-07CBAFF5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Qual o ENTRYPOINT </a:t>
            </a:r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na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 </a:t>
            </a:r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imagem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 </a:t>
            </a:r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mysql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E8B23-4386-72B9-9221-21DE03345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0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F709-B956-6988-1E28-62F7D00B5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Qual o CMD </a:t>
            </a:r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configurado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 </a:t>
            </a:r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na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 </a:t>
            </a:r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imagem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 </a:t>
            </a:r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wordpress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CEBC9-4BC5-3C8B-4213-90F61A4E3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14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27F5A-DEF4-B27D-C9A9-CCC4B7A6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Qual o commando final que </a:t>
            </a:r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é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 </a:t>
            </a:r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rodado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 no </a:t>
            </a:r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início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 da </a:t>
            </a:r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aplicação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 </a:t>
            </a:r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wordpress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AB5E6-C4D8-9435-06AB-BCA055666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Considere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 tanto as </a:t>
            </a:r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instruções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 de ENTRYPOINT </a:t>
            </a:r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quanto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 de	 CMD</a:t>
            </a:r>
            <a:b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67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A2D17-1FBC-690D-FD3C-F3A689688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Qual o commando que </a:t>
            </a:r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roda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 para se </a:t>
            </a:r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iniciar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 a </a:t>
            </a:r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imagem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 do ubuntu?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157B5-9432-7E2E-3F7E-F839FBB4B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Rode </a:t>
            </a:r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uma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 </a:t>
            </a:r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instância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 da </a:t>
            </a:r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imagem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 ubuntu com commando de sleep 1000.</a:t>
            </a:r>
          </a:p>
          <a:p>
            <a:pPr lvl="1"/>
            <a:r>
              <a:rPr lang="en-US" dirty="0">
                <a:solidFill>
                  <a:srgbClr val="656B7A"/>
                </a:solidFill>
                <a:latin typeface="Proxima Nova Regular"/>
              </a:rPr>
              <a:t>Rode </a:t>
            </a:r>
            <a:r>
              <a:rPr lang="en-US" dirty="0" err="1">
                <a:solidFill>
                  <a:srgbClr val="656B7A"/>
                </a:solidFill>
                <a:latin typeface="Proxima Nova Regular"/>
              </a:rPr>
              <a:t>em</a:t>
            </a:r>
            <a:r>
              <a:rPr lang="en-US" dirty="0">
                <a:solidFill>
                  <a:srgbClr val="656B7A"/>
                </a:solidFill>
                <a:latin typeface="Proxima Nova Regular"/>
              </a:rPr>
              <a:t> </a:t>
            </a:r>
            <a:r>
              <a:rPr lang="en-US">
                <a:solidFill>
                  <a:srgbClr val="656B7A"/>
                </a:solidFill>
                <a:latin typeface="Proxima Nova Regular"/>
              </a:rPr>
              <a:t>modo detached.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41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96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Proxima Nova Regular</vt:lpstr>
      <vt:lpstr>Office Theme</vt:lpstr>
      <vt:lpstr>Dockerfiles para algumas imagens comuns estão em https://github.com/rodrigo-rac2/2023_conflui/Dockerfiles/</vt:lpstr>
      <vt:lpstr>Qual o ENTRYPOINT na imagem mysql?</vt:lpstr>
      <vt:lpstr>Qual o CMD configurado na imagem wordpress?</vt:lpstr>
      <vt:lpstr>Qual o commando final que é rodado no início da aplicação wordpress?</vt:lpstr>
      <vt:lpstr>Qual o commando que roda para se iniciar a imagem do ubuntu?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Dockerfiles para algumas imagens comuns estão em https://github.com/rodrigo-rac2/2023_conflui/Dockerfiles/</dc:title>
  <dc:creator>Alves, Rodrigo</dc:creator>
  <cp:lastModifiedBy>Alves, Rodrigo</cp:lastModifiedBy>
  <cp:revision>1</cp:revision>
  <dcterms:created xsi:type="dcterms:W3CDTF">2023-11-09T12:18:08Z</dcterms:created>
  <dcterms:modified xsi:type="dcterms:W3CDTF">2023-11-09T12:24:16Z</dcterms:modified>
</cp:coreProperties>
</file>