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8687-5256-540F-E2EA-7BE3C2BF6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309DA-46F3-E86F-B8AD-8BD094488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6985-C2A0-C6E1-AEB1-A465EF471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5D19-1254-0D1F-2A7C-76E43E5E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440A-86BD-1B6F-2E35-6CAEB2D1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6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52F2-5DA8-4C72-88AF-710BEEF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E7302-41C4-A543-48A4-EB75D9E31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1956-4495-38BD-B53E-AD0BA700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51F7F-C3FE-AB4C-EA48-D69D349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DC69-4691-79D8-BC5D-4BF95587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3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E1CC0-AD3C-CB28-5036-76B2E4D6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C6FA0-6924-EBED-BB82-2849A56F5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E912F-0977-073C-7AF6-CD8FBD71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DB3FE-9CAE-607D-189F-B30644F2E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8B8F-A81C-3CDD-2D13-CAFC2A32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8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323-C96A-D46D-C0E6-1021DA3A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C73D-AA05-4739-8BBB-D7B0E2D3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BE155-7253-85A0-A5F6-232111C56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FDC9-DA51-824B-544B-12C0AE17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1470-A680-5A4E-D3B7-BE3E75E8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8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49B-2BB8-D2B1-F2DD-F433D6156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A628F-A6BD-D291-CF27-3DF4EB081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F06CB-9191-A0EA-4F29-BC1879A3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A65A0-04E6-2770-E083-12172045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B4E92-D516-986F-8FD5-DFC92EB0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2B28-833A-8B20-F380-DF0C7D9D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B1AC0-DF13-B50E-DD3E-C0EA72CD1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60B91-8FA3-F603-6CB1-39D2D31B9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260B5-23E6-A9F4-203A-A9433D06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ACF7-3A53-56A7-2F60-CBFA2FEF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37EA0-0E8E-18B0-9B2C-3DB42D46B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A6D7-939F-D888-44CB-6CBC6FDC1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1D9C3-ABFA-6716-1C5C-25E09E588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D5B94-03AA-7A86-32AD-C07DCB93E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2562E-59AD-F23E-B7A2-489B78DBE5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E24549-696E-9396-83B3-3139C73CB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A0625-0CDE-9327-3C81-0C3CDED1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49FCA-2F2D-272A-BAEF-3879655F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1CBA1-75D7-03E4-8ECF-92363B6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AE138-13C4-F89E-B990-D631B798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B9083-19CF-80BF-C3E7-313018B6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88EB6-A8CC-F16D-8CE3-D725A033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378DB-059B-1735-4A0A-EC795C5C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1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293683-97D7-AAF2-47A9-99059422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F2D73-0BC9-901A-D225-B98C2CE8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610C6-BA86-7000-A407-3A8382B48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B864-1C1A-DC78-DF49-649388EE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EDB-03D3-0D46-8469-7A95649F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845B1-98D6-91C9-F644-6830A7F0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75F5C-6618-5AD8-9002-907742D2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64993-4C9E-4CCB-6C97-930E5B327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ACD6-EAD6-0321-AF42-A772C328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3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B498-7301-7DF3-CC11-A409602B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CC53B-2635-2942-BC52-EF38ACE2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2EE11-4996-1CFC-5B14-0D73650E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896C8-73AB-4E23-8227-F5FC48A6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C19C3-A788-01DC-1BC7-5F0964EC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C0A34-3811-5A33-FBC9-C9AAC279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4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BE262C-458F-8176-6F89-631BCE26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B03BB-9B4A-3E00-A6BB-5B47BEFB3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E41D-76AA-C797-1414-60F740ED3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68493-08FB-8843-97BD-94A1D4938597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7654E-77C4-A18B-9F68-B269127AA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DB50-6F2C-2096-3A55-08DED4E47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7208-3E5E-C946-A50B-DDF8CB6D8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FDB4-A12B-683A-6A65-01880C6C7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 </a:t>
            </a:r>
            <a:r>
              <a:rPr lang="en-US" dirty="0" err="1"/>
              <a:t>começar</a:t>
            </a:r>
            <a:r>
              <a:rPr lang="en-US" dirty="0"/>
              <a:t>, </a:t>
            </a:r>
            <a:r>
              <a:rPr lang="en-US" dirty="0" err="1"/>
              <a:t>crie</a:t>
            </a:r>
            <a:r>
              <a:rPr lang="en-US" dirty="0"/>
              <a:t> um container da base de dados </a:t>
            </a:r>
            <a:r>
              <a:rPr lang="en-US" dirty="0" err="1"/>
              <a:t>redis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051EF-8703-B543-25CC-C1C498552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Imagem</a:t>
            </a:r>
            <a:r>
              <a:rPr lang="en-US" dirty="0"/>
              <a:t>: </a:t>
            </a:r>
            <a:r>
              <a:rPr lang="en-US" dirty="0" err="1"/>
              <a:t>redis:alpine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16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034C-0847-3886-5531-A5741237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Rode um container com a </a:t>
            </a:r>
            <a:r>
              <a:rPr lang="en-US" dirty="0" err="1"/>
              <a:t>imagem</a:t>
            </a:r>
            <a:r>
              <a:rPr lang="en-US" dirty="0"/>
              <a:t> de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kodekloud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F0502020204030204" pitchFamily="34" charset="0"/>
              </a:rPr>
              <a:t>/click-counter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2491F-181F-2BD5-2279-B68C992D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7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6B0B-68BF-37AF-CF84-712B704F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C369C-F905-4062-CE5B-F50AE8B8F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Crie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um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aqruivo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docker-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compose.yml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dentro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de /root/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clickcounter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.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Quando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finalizado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rode: docker compose up</a:t>
            </a:r>
          </a:p>
          <a:p>
            <a:pPr algn="l"/>
            <a:r>
              <a:rPr lang="en-US" dirty="0"/>
              <a:t>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conter</a:t>
            </a:r>
            <a:b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</a:br>
            <a:endParaRPr lang="en-US" b="0" i="0" dirty="0">
              <a:solidFill>
                <a:srgbClr val="656B7A"/>
              </a:solidFill>
              <a:effectLst/>
              <a:latin typeface="Proxima Nova Regular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redis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service specification –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nome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da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redis:alpine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clickcounter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 service specification –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imagem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deve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ser 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kodekloud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/click-counter, app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rodar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na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 porta 5000 e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expô</a:t>
            </a:r>
            <a:r>
              <a:rPr lang="en-US" b="0" i="0" dirty="0">
                <a:solidFill>
                  <a:srgbClr val="656B7A"/>
                </a:solidFill>
                <a:effectLst/>
                <a:latin typeface="Proxima Nova Regular"/>
              </a:rPr>
              <a:t>-la </a:t>
            </a:r>
            <a:r>
              <a:rPr lang="en-US" b="0" i="0" dirty="0" err="1">
                <a:solidFill>
                  <a:srgbClr val="656B7A"/>
                </a:solidFill>
                <a:effectLst/>
                <a:latin typeface="Proxima Nova Regular"/>
              </a:rPr>
              <a:t>na</a:t>
            </a:r>
            <a:r>
              <a:rPr lang="en-US" b="0" i="0">
                <a:solidFill>
                  <a:srgbClr val="656B7A"/>
                </a:solidFill>
                <a:effectLst/>
                <a:latin typeface="Proxima Nova Regular"/>
              </a:rPr>
              <a:t> 8085 no host.</a:t>
            </a:r>
            <a:endParaRPr lang="en-US" b="0" i="0" dirty="0">
              <a:solidFill>
                <a:srgbClr val="656B7A"/>
              </a:solidFill>
              <a:effectLst/>
              <a:latin typeface="Proxima Nova 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47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Proxima Nova Regular</vt:lpstr>
      <vt:lpstr>Roboto</vt:lpstr>
      <vt:lpstr>Office Theme</vt:lpstr>
      <vt:lpstr>Para começar, crie um container da base de dados redis</vt:lpstr>
      <vt:lpstr>Rode um container com a imagem de kodekloud/click-counter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 começar, crie um container da base de dados redis</dc:title>
  <dc:creator>Alves, Rodrigo</dc:creator>
  <cp:lastModifiedBy>Alves, Rodrigo</cp:lastModifiedBy>
  <cp:revision>1</cp:revision>
  <dcterms:created xsi:type="dcterms:W3CDTF">2023-11-09T12:24:18Z</dcterms:created>
  <dcterms:modified xsi:type="dcterms:W3CDTF">2023-11-09T12:41:48Z</dcterms:modified>
</cp:coreProperties>
</file>