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PRESENT THE GROUP: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RODRIGO, RODRIGO, FÁBIO, JOÃO, DIANA, SUSANA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MENTION MENTORS:	keeping up with our work and helping PEDRO COSTA 	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CTO 	LÚCIA BILRO 		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CEO	ROGÉRIO NOGUEIRA</a:t>
            </a:r>
            <a:endParaRPr sz="1000">
              <a:solidFill>
                <a:srgbClr val="777777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784cb7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784cb7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MONITORING WINEMAKING TAKES A LOT OF TIME AND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WINEGRID CAME UP WITH A SENSOR THAT CAN GIVE US REAL TIME DATA OF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SENSORS IMPLEMENTED IN WINE CELLARS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SEND  DATA TO THE WEB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THIS IS WHERE WE 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784cb77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784cb77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OUR CHALLENGE 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DEVELOP MOBILE APP TO CONNECT SENSOR  VIA 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PAIRING THROUGH BAR CODE OR QR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ANALYSIS OF GRAPHICS CREATED WITH THE DATA COLLECTED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784cb77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784cb77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WORKED HARD AND ALMOST ACHIEVED FULL MVP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 ARE GOING TO SHOW OUR MOBILE APP USING THE API TO TALK TO THE WEB APP AND MESS WITH SOME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CONNECT TO A SENSOR VIA QR CODE AND BARCODE AND SIMULATE SENSOR VALUES DOING READINGS AND SHOWING THEM IN OUR APP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784cb77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784cb77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 CASE MURPHY FAILS US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5QC1cyvMGtL9cFBHO16wBwfiUiRG1xHZ" TargetMode="External"/><Relationship Id="rId4" Type="http://schemas.openxmlformats.org/officeDocument/2006/relationships/hyperlink" Target="https://drive.google.com/open?id=12QwdGgOWLTUkWM1crpgN-qDbyWmKJBe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93525" y="3273175"/>
            <a:ext cx="57744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PEI 2018-2019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Mestrado Integrado em Engenharia de Computadores e Telemática</a:t>
            </a:r>
            <a:endParaRPr sz="2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288475" y="2755975"/>
            <a:ext cx="29889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latin typeface="Roboto"/>
                <a:ea typeface="Roboto"/>
                <a:cs typeface="Roboto"/>
                <a:sym typeface="Roboto"/>
              </a:rPr>
              <a:t>Rodrigo Rocha</a:t>
            </a:r>
            <a:r>
              <a:rPr lang="pt-PT" sz="1400">
                <a:latin typeface="Roboto"/>
                <a:ea typeface="Roboto"/>
                <a:cs typeface="Roboto"/>
                <a:sym typeface="Roboto"/>
              </a:rPr>
              <a:t>, 71731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latin typeface="Roboto"/>
                <a:ea typeface="Roboto"/>
                <a:cs typeface="Roboto"/>
                <a:sym typeface="Roboto"/>
              </a:rPr>
              <a:t>Rodrigo Relvas</a:t>
            </a:r>
            <a:r>
              <a:rPr lang="pt-PT" sz="1400">
                <a:latin typeface="Roboto"/>
                <a:ea typeface="Roboto"/>
                <a:cs typeface="Roboto"/>
                <a:sym typeface="Roboto"/>
              </a:rPr>
              <a:t>, 71860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latin typeface="Roboto"/>
                <a:ea typeface="Roboto"/>
                <a:cs typeface="Roboto"/>
                <a:sym typeface="Roboto"/>
              </a:rPr>
              <a:t>João Pedro</a:t>
            </a:r>
            <a:r>
              <a:rPr lang="pt-PT" sz="1400">
                <a:latin typeface="Roboto"/>
                <a:ea typeface="Roboto"/>
                <a:cs typeface="Roboto"/>
                <a:sym typeface="Roboto"/>
              </a:rPr>
              <a:t>, 80098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latin typeface="Roboto"/>
                <a:ea typeface="Roboto"/>
                <a:cs typeface="Roboto"/>
                <a:sym typeface="Roboto"/>
              </a:rPr>
              <a:t>Fábio Nunes</a:t>
            </a:r>
            <a:r>
              <a:rPr lang="pt-PT" sz="1400">
                <a:latin typeface="Roboto"/>
                <a:ea typeface="Roboto"/>
                <a:cs typeface="Roboto"/>
                <a:sym typeface="Roboto"/>
              </a:rPr>
              <a:t>, 80139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latin typeface="Roboto"/>
                <a:ea typeface="Roboto"/>
                <a:cs typeface="Roboto"/>
                <a:sym typeface="Roboto"/>
              </a:rPr>
              <a:t>Diana Silva</a:t>
            </a:r>
            <a:r>
              <a:rPr lang="pt-PT" sz="1400">
                <a:latin typeface="Roboto"/>
                <a:ea typeface="Roboto"/>
                <a:cs typeface="Roboto"/>
                <a:sym typeface="Roboto"/>
              </a:rPr>
              <a:t>, 80239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latin typeface="Roboto"/>
                <a:ea typeface="Roboto"/>
                <a:cs typeface="Roboto"/>
                <a:sym typeface="Roboto"/>
              </a:rPr>
              <a:t>Susana Dias</a:t>
            </a:r>
            <a:r>
              <a:rPr lang="pt-PT" sz="1400">
                <a:latin typeface="Roboto"/>
                <a:ea typeface="Roboto"/>
                <a:cs typeface="Roboto"/>
                <a:sym typeface="Roboto"/>
              </a:rPr>
              <a:t>, 80410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50" y="684175"/>
            <a:ext cx="8090500" cy="18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63550"/>
            <a:ext cx="39999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Monitoring the winemaking process is quite time/</a:t>
            </a:r>
            <a:r>
              <a:rPr lang="pt-PT" sz="1800"/>
              <a:t>resource</a:t>
            </a:r>
            <a:r>
              <a:rPr lang="pt-PT" sz="1800"/>
              <a:t> consuming;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Real time data of: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Density;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Temperature;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Color;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Turbidity;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Level;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825" y="2122975"/>
            <a:ext cx="3999900" cy="89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61C00"/>
                </a:solidFill>
              </a:rPr>
              <a:t>Our </a:t>
            </a:r>
            <a:r>
              <a:rPr lang="pt-PT">
                <a:solidFill>
                  <a:srgbClr val="A61C00"/>
                </a:solidFill>
              </a:rPr>
              <a:t>challenge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204400" y="1955025"/>
            <a:ext cx="36279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Mobile app</a:t>
            </a:r>
            <a:endParaRPr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Data </a:t>
            </a:r>
            <a:r>
              <a:rPr lang="pt-PT" sz="1800"/>
              <a:t>analysis</a:t>
            </a:r>
            <a:endParaRPr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Bluetooth Low Energy server</a:t>
            </a:r>
            <a:endParaRPr sz="1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50" y="3329275"/>
            <a:ext cx="1661825" cy="16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897" y="2078975"/>
            <a:ext cx="1780401" cy="17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00" y="1183875"/>
            <a:ext cx="1661825" cy="16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61C00"/>
                </a:solidFill>
              </a:rPr>
              <a:t>1st Demo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430088"/>
            <a:ext cx="28923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Mobile app</a:t>
            </a:r>
            <a:endParaRPr b="1" sz="1800"/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6"/>
          <p:cNvSpPr txBox="1"/>
          <p:nvPr/>
        </p:nvSpPr>
        <p:spPr>
          <a:xfrm>
            <a:off x="4572000" y="1430100"/>
            <a:ext cx="42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pt-P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Bluetooth Low Energy server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2069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Login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Open note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Delete note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Show note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Create note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List notes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Check notes on dashboard (web app)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72000" y="2002800"/>
            <a:ext cx="43377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Open serial COM to communicate with DevBoard (ESP32);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Dev Board reset (ESP32);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Open app;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Scan Barcode and QR code;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Dev Board connect;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Verify app and serial COM  communication status;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Verify received data from Dev Board;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61C00"/>
                </a:solidFill>
              </a:rPr>
              <a:t>Please Murphy be good to us!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67500" y="1981525"/>
            <a:ext cx="7809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https://drive.google.com/open?id=15QC1cyvMGtL9cFBHO16wBwfiUiRG1xHZ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93450" y="3268475"/>
            <a:ext cx="835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https://drive.google.com/open?id=12QwdGgOWLTUkWM1crpgN-qDbyWmKJBeh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