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Poppins" panose="00000500000000000000" pitchFamily="50" charset="0"/>
      <p:regular r:id="rId17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D1FE"/>
    <a:srgbClr val="49B1FE"/>
    <a:srgbClr val="0B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46" d="100"/>
          <a:sy n="46" d="100"/>
        </p:scale>
        <p:origin x="702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EF0D1-364C-4C3D-8860-BF6045BC0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94FF6C-4B30-486A-B7E5-FF091915B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DE169B-6EB0-463C-B6BE-0252834E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ECAB-9CCA-4AE2-8DF6-98E0AD32DF05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D36789-D7B9-4956-B04F-EFB4A26B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D4FA42-2C62-4610-A867-10AEAA34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1F25-1FCD-4E30-8388-3D67B860F4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22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7FCFE-609C-4F38-BB61-DA9A6A2F6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341109-A15C-4F46-B9CB-60DF18840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E32DC1-DB18-404B-A892-2068D13F7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ECAB-9CCA-4AE2-8DF6-98E0AD32DF05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D9D12F-6B7D-494A-B051-5E548E44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9B2735-5138-486A-9D75-ED79F4EE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1F25-1FCD-4E30-8388-3D67B860F4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48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67020D-F74B-49AA-8B18-284BC3AD7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AB1061-E7C0-4BA5-9453-2103C6508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3045B-AED4-4502-AEFC-3DD864342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ECAB-9CCA-4AE2-8DF6-98E0AD32DF05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BFA944-269C-472D-87C8-F6FFB284D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04E4F3-7D4E-49A5-9E43-2FB4F7CA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1F25-1FCD-4E30-8388-3D67B860F4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07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13E54-5808-421F-AA88-5207764F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60E575-6C83-417D-9310-182BE3795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C406C4-C6FA-49ED-B80E-37A1FEC26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ECAB-9CCA-4AE2-8DF6-98E0AD32DF05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6D239A-0C39-4128-8538-9CA15592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41DB6E-3CB8-4CB6-9C6F-227337A6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1F25-1FCD-4E30-8388-3D67B860F4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79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15FDD-8A52-4E8D-893F-32E2C9F15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014CB7-BC4A-43FC-9B0D-1BB2A113F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C8648C-B50F-4197-AA9A-6C5068AB2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ECAB-9CCA-4AE2-8DF6-98E0AD32DF05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0CFE98-BEF0-44D9-97AB-E942863B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E89307-DAA4-4161-9590-E362D6A6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1F25-1FCD-4E30-8388-3D67B860F4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16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28D9F-1CF1-48FF-B70D-904ACD83D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4D88EE-B9C5-49A0-A7A8-936E09234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E46767-F456-42CE-A862-A74E13F88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C87DD2-6A98-4C91-94CE-B8A16E6E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ECAB-9CCA-4AE2-8DF6-98E0AD32DF05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5F903B-72C0-4D49-B2E6-018E5255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EAFE2D-3F5F-4071-B632-5D0DB418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1F25-1FCD-4E30-8388-3D67B860F4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55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441DA-FD75-4E79-A4C2-D11995F6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E438F0-FA47-47B5-9C1F-BF06A222F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CF7EF3-32F8-486E-9DD9-CEE478FA9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30C61A-ED55-4595-885B-F11951F48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73F02D1-525C-4EDE-8919-65D329868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CF1EE02-45D8-4AF0-AB75-66F5E2DF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ECAB-9CCA-4AE2-8DF6-98E0AD32DF05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88A2DA6-DF25-44F6-A1B2-2F790186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6623CD-7E3F-4A0B-B258-8C6B641D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1F25-1FCD-4E30-8388-3D67B860F4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85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DFE6B-480D-4BFE-8B34-09A269DA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CFFC83-7291-4C99-99CB-53F06AEB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ECAB-9CCA-4AE2-8DF6-98E0AD32DF05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AB31A1-DDF2-4378-8450-29AA07FF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84D6CE2-A551-423F-A956-2CCD9A65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1F25-1FCD-4E30-8388-3D67B860F4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96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37D2EF9-24D3-40FA-94E5-1ACAA278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ECAB-9CCA-4AE2-8DF6-98E0AD32DF05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6F848CA-9AB7-49D6-990C-BB97F021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3B841B-AA8D-4601-AB59-0EE09BA7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1F25-1FCD-4E30-8388-3D67B860F4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85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FD846-CD0A-4349-A121-8CCFD4104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FE9C11-D74E-42C7-AF42-57CFD7760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63159F-5E57-4281-8DB5-38CBBC784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25F608-0B99-4E98-94E5-50BC35B8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ECAB-9CCA-4AE2-8DF6-98E0AD32DF05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F459B8-94C6-4B7A-9DC0-FA7BAC80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EE2C51-B407-4C01-9987-E523A3DA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1F25-1FCD-4E30-8388-3D67B860F4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7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793C4-DFC2-4D04-83CB-7479F5BA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5233DF6-8F8C-4A74-845E-A944340BB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ABB626-DDD9-434D-ABDE-A16AC2366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FD16F0-41A1-4C9C-AC2B-D43B9D58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ECAB-9CCA-4AE2-8DF6-98E0AD32DF05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DBC50E-FDE1-492C-BEB4-E1B443BD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0E5C62-31A5-4AB4-B647-89710406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1F25-1FCD-4E30-8388-3D67B860F4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53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E68AAAA-3A9D-4F7E-B9FA-ED9B72D4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4AE998-37F9-40F5-9225-2924E6B7B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59F524-BB9A-42C5-8368-80A2A7637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1ECAB-9CCA-4AE2-8DF6-98E0AD32DF05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7EC095-4F8F-4565-AC06-16E0740EE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1E3DD2-2031-405B-9163-9DE27A785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81F25-1FCD-4E30-8388-3D67B860F4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78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E709E4B3-05A1-416E-BED1-C6BC5107305B}"/>
              </a:ext>
            </a:extLst>
          </p:cNvPr>
          <p:cNvSpPr/>
          <p:nvPr/>
        </p:nvSpPr>
        <p:spPr>
          <a:xfrm>
            <a:off x="-6824" y="-1007178"/>
            <a:ext cx="12192000" cy="6772576"/>
          </a:xfrm>
          <a:custGeom>
            <a:avLst/>
            <a:gdLst>
              <a:gd name="connsiteX0" fmla="*/ 0 w 12192000"/>
              <a:gd name="connsiteY0" fmla="*/ 0 h 6772576"/>
              <a:gd name="connsiteX1" fmla="*/ 12192000 w 12192000"/>
              <a:gd name="connsiteY1" fmla="*/ 0 h 6772576"/>
              <a:gd name="connsiteX2" fmla="*/ 12192000 w 12192000"/>
              <a:gd name="connsiteY2" fmla="*/ 6758696 h 6772576"/>
              <a:gd name="connsiteX3" fmla="*/ 12140585 w 12192000"/>
              <a:gd name="connsiteY3" fmla="*/ 6765831 h 6772576"/>
              <a:gd name="connsiteX4" fmla="*/ 11993650 w 12192000"/>
              <a:gd name="connsiteY4" fmla="*/ 6772576 h 6772576"/>
              <a:gd name="connsiteX5" fmla="*/ 10669491 w 12192000"/>
              <a:gd name="connsiteY5" fmla="*/ 5974591 h 6772576"/>
              <a:gd name="connsiteX6" fmla="*/ 10656022 w 12192000"/>
              <a:gd name="connsiteY6" fmla="*/ 5941132 h 6772576"/>
              <a:gd name="connsiteX7" fmla="*/ 10649762 w 12192000"/>
              <a:gd name="connsiteY7" fmla="*/ 5941132 h 6772576"/>
              <a:gd name="connsiteX8" fmla="*/ 10580264 w 12192000"/>
              <a:gd name="connsiteY8" fmla="*/ 5818780 h 6772576"/>
              <a:gd name="connsiteX9" fmla="*/ 9278518 w 12192000"/>
              <a:gd name="connsiteY9" fmla="*/ 5347243 h 6772576"/>
              <a:gd name="connsiteX10" fmla="*/ 7976774 w 12192000"/>
              <a:gd name="connsiteY10" fmla="*/ 5818780 h 6772576"/>
              <a:gd name="connsiteX11" fmla="*/ 7907275 w 12192000"/>
              <a:gd name="connsiteY11" fmla="*/ 5941132 h 6772576"/>
              <a:gd name="connsiteX12" fmla="*/ 7904735 w 12192000"/>
              <a:gd name="connsiteY12" fmla="*/ 5941132 h 6772576"/>
              <a:gd name="connsiteX13" fmla="*/ 7900733 w 12192000"/>
              <a:gd name="connsiteY13" fmla="*/ 5952649 h 6772576"/>
              <a:gd name="connsiteX14" fmla="*/ 7894454 w 12192000"/>
              <a:gd name="connsiteY14" fmla="*/ 5963703 h 6772576"/>
              <a:gd name="connsiteX15" fmla="*/ 7891696 w 12192000"/>
              <a:gd name="connsiteY15" fmla="*/ 5978660 h 6772576"/>
              <a:gd name="connsiteX16" fmla="*/ 7886251 w 12192000"/>
              <a:gd name="connsiteY16" fmla="*/ 5994325 h 6772576"/>
              <a:gd name="connsiteX17" fmla="*/ 6722440 w 12192000"/>
              <a:gd name="connsiteY17" fmla="*/ 6683493 h 6772576"/>
              <a:gd name="connsiteX18" fmla="*/ 6658323 w 12192000"/>
              <a:gd name="connsiteY18" fmla="*/ 6681503 h 6772576"/>
              <a:gd name="connsiteX19" fmla="*/ 6557954 w 12192000"/>
              <a:gd name="connsiteY19" fmla="*/ 6663061 h 6772576"/>
              <a:gd name="connsiteX20" fmla="*/ 5476879 w 12192000"/>
              <a:gd name="connsiteY20" fmla="*/ 5790502 h 6772576"/>
              <a:gd name="connsiteX21" fmla="*/ 5462311 w 12192000"/>
              <a:gd name="connsiteY21" fmla="*/ 5752314 h 6772576"/>
              <a:gd name="connsiteX22" fmla="*/ 5455542 w 12192000"/>
              <a:gd name="connsiteY22" fmla="*/ 5752314 h 6772576"/>
              <a:gd name="connsiteX23" fmla="*/ 5380380 w 12192000"/>
              <a:gd name="connsiteY23" fmla="*/ 5612673 h 6772576"/>
              <a:gd name="connsiteX24" fmla="*/ 3972547 w 12192000"/>
              <a:gd name="connsiteY24" fmla="*/ 5074507 h 6772576"/>
              <a:gd name="connsiteX25" fmla="*/ 2564715 w 12192000"/>
              <a:gd name="connsiteY25" fmla="*/ 5612673 h 6772576"/>
              <a:gd name="connsiteX26" fmla="*/ 2489551 w 12192000"/>
              <a:gd name="connsiteY26" fmla="*/ 5752314 h 6772576"/>
              <a:gd name="connsiteX27" fmla="*/ 2486804 w 12192000"/>
              <a:gd name="connsiteY27" fmla="*/ 5752314 h 6772576"/>
              <a:gd name="connsiteX28" fmla="*/ 2482476 w 12192000"/>
              <a:gd name="connsiteY28" fmla="*/ 5765458 h 6772576"/>
              <a:gd name="connsiteX29" fmla="*/ 2475685 w 12192000"/>
              <a:gd name="connsiteY29" fmla="*/ 5778075 h 6772576"/>
              <a:gd name="connsiteX30" fmla="*/ 2472702 w 12192000"/>
              <a:gd name="connsiteY30" fmla="*/ 5795145 h 6772576"/>
              <a:gd name="connsiteX31" fmla="*/ 2466815 w 12192000"/>
              <a:gd name="connsiteY31" fmla="*/ 5813024 h 6772576"/>
              <a:gd name="connsiteX32" fmla="*/ 1208156 w 12192000"/>
              <a:gd name="connsiteY32" fmla="*/ 6599574 h 6772576"/>
              <a:gd name="connsiteX33" fmla="*/ 7020 w 12192000"/>
              <a:gd name="connsiteY33" fmla="*/ 5925599 h 6772576"/>
              <a:gd name="connsiteX34" fmla="*/ 0 w 12192000"/>
              <a:gd name="connsiteY34" fmla="*/ 5911862 h 677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192000" h="6772576">
                <a:moveTo>
                  <a:pt x="0" y="0"/>
                </a:moveTo>
                <a:lnTo>
                  <a:pt x="12192000" y="0"/>
                </a:lnTo>
                <a:lnTo>
                  <a:pt x="12192000" y="6758696"/>
                </a:lnTo>
                <a:lnTo>
                  <a:pt x="12140585" y="6765831"/>
                </a:lnTo>
                <a:cubicBezTo>
                  <a:pt x="12092274" y="6770291"/>
                  <a:pt x="12043255" y="6772576"/>
                  <a:pt x="11993650" y="6772576"/>
                </a:cubicBezTo>
                <a:cubicBezTo>
                  <a:pt x="11398388" y="6772576"/>
                  <a:pt x="10887654" y="6443533"/>
                  <a:pt x="10669491" y="5974591"/>
                </a:cubicBezTo>
                <a:lnTo>
                  <a:pt x="10656022" y="5941132"/>
                </a:lnTo>
                <a:lnTo>
                  <a:pt x="10649762" y="5941132"/>
                </a:lnTo>
                <a:lnTo>
                  <a:pt x="10580264" y="5818780"/>
                </a:lnTo>
                <a:cubicBezTo>
                  <a:pt x="10365793" y="5541678"/>
                  <a:pt x="9863707" y="5347243"/>
                  <a:pt x="9278518" y="5347243"/>
                </a:cubicBezTo>
                <a:cubicBezTo>
                  <a:pt x="8693332" y="5347243"/>
                  <a:pt x="8191244" y="5541678"/>
                  <a:pt x="7976774" y="5818780"/>
                </a:cubicBezTo>
                <a:lnTo>
                  <a:pt x="7907275" y="5941132"/>
                </a:lnTo>
                <a:lnTo>
                  <a:pt x="7904735" y="5941132"/>
                </a:lnTo>
                <a:lnTo>
                  <a:pt x="7900733" y="5952649"/>
                </a:lnTo>
                <a:lnTo>
                  <a:pt x="7894454" y="5963703"/>
                </a:lnTo>
                <a:lnTo>
                  <a:pt x="7891696" y="5978660"/>
                </a:lnTo>
                <a:lnTo>
                  <a:pt x="7886251" y="5994325"/>
                </a:lnTo>
                <a:cubicBezTo>
                  <a:pt x="7694508" y="6399320"/>
                  <a:pt x="7245621" y="6683493"/>
                  <a:pt x="6722440" y="6683493"/>
                </a:cubicBezTo>
                <a:lnTo>
                  <a:pt x="6658323" y="6681503"/>
                </a:lnTo>
                <a:lnTo>
                  <a:pt x="6557954" y="6663061"/>
                </a:lnTo>
                <a:cubicBezTo>
                  <a:pt x="6069168" y="6554805"/>
                  <a:pt x="5668582" y="6225356"/>
                  <a:pt x="5476879" y="5790502"/>
                </a:cubicBezTo>
                <a:lnTo>
                  <a:pt x="5462311" y="5752314"/>
                </a:lnTo>
                <a:lnTo>
                  <a:pt x="5455542" y="5752314"/>
                </a:lnTo>
                <a:lnTo>
                  <a:pt x="5380380" y="5612673"/>
                </a:lnTo>
                <a:cubicBezTo>
                  <a:pt x="5148431" y="5296416"/>
                  <a:pt x="4605425" y="5074507"/>
                  <a:pt x="3972547" y="5074507"/>
                </a:cubicBezTo>
                <a:cubicBezTo>
                  <a:pt x="3339669" y="5074507"/>
                  <a:pt x="2796662" y="5296416"/>
                  <a:pt x="2564715" y="5612673"/>
                </a:cubicBezTo>
                <a:lnTo>
                  <a:pt x="2489551" y="5752314"/>
                </a:lnTo>
                <a:lnTo>
                  <a:pt x="2486804" y="5752314"/>
                </a:lnTo>
                <a:lnTo>
                  <a:pt x="2482476" y="5765458"/>
                </a:lnTo>
                <a:lnTo>
                  <a:pt x="2475685" y="5778075"/>
                </a:lnTo>
                <a:lnTo>
                  <a:pt x="2472702" y="5795145"/>
                </a:lnTo>
                <a:lnTo>
                  <a:pt x="2466815" y="5813024"/>
                </a:lnTo>
                <a:cubicBezTo>
                  <a:pt x="2259444" y="6275246"/>
                  <a:pt x="1773975" y="6599574"/>
                  <a:pt x="1208156" y="6599574"/>
                </a:cubicBezTo>
                <a:cubicBezTo>
                  <a:pt x="689490" y="6599574"/>
                  <a:pt x="238338" y="6327049"/>
                  <a:pt x="7020" y="5925599"/>
                </a:cubicBezTo>
                <a:lnTo>
                  <a:pt x="0" y="5911862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1">
                  <a:lumMod val="50000"/>
                  <a:alpha val="52000"/>
                </a:schemeClr>
              </a:gs>
              <a:gs pos="0">
                <a:srgbClr val="0BEDFF">
                  <a:alpha val="52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6618441C-ECC2-4E67-B0B4-3E49132A5B1D}"/>
              </a:ext>
            </a:extLst>
          </p:cNvPr>
          <p:cNvSpPr/>
          <p:nvPr/>
        </p:nvSpPr>
        <p:spPr>
          <a:xfrm>
            <a:off x="-33545" y="-456054"/>
            <a:ext cx="12192000" cy="6772576"/>
          </a:xfrm>
          <a:custGeom>
            <a:avLst/>
            <a:gdLst>
              <a:gd name="connsiteX0" fmla="*/ 0 w 12192000"/>
              <a:gd name="connsiteY0" fmla="*/ 0 h 6772576"/>
              <a:gd name="connsiteX1" fmla="*/ 12192000 w 12192000"/>
              <a:gd name="connsiteY1" fmla="*/ 0 h 6772576"/>
              <a:gd name="connsiteX2" fmla="*/ 12192000 w 12192000"/>
              <a:gd name="connsiteY2" fmla="*/ 6758696 h 6772576"/>
              <a:gd name="connsiteX3" fmla="*/ 12140585 w 12192000"/>
              <a:gd name="connsiteY3" fmla="*/ 6765831 h 6772576"/>
              <a:gd name="connsiteX4" fmla="*/ 11993650 w 12192000"/>
              <a:gd name="connsiteY4" fmla="*/ 6772576 h 6772576"/>
              <a:gd name="connsiteX5" fmla="*/ 10669491 w 12192000"/>
              <a:gd name="connsiteY5" fmla="*/ 5974591 h 6772576"/>
              <a:gd name="connsiteX6" fmla="*/ 10656022 w 12192000"/>
              <a:gd name="connsiteY6" fmla="*/ 5941132 h 6772576"/>
              <a:gd name="connsiteX7" fmla="*/ 10649762 w 12192000"/>
              <a:gd name="connsiteY7" fmla="*/ 5941132 h 6772576"/>
              <a:gd name="connsiteX8" fmla="*/ 10580264 w 12192000"/>
              <a:gd name="connsiteY8" fmla="*/ 5818780 h 6772576"/>
              <a:gd name="connsiteX9" fmla="*/ 9278518 w 12192000"/>
              <a:gd name="connsiteY9" fmla="*/ 5347243 h 6772576"/>
              <a:gd name="connsiteX10" fmla="*/ 7976774 w 12192000"/>
              <a:gd name="connsiteY10" fmla="*/ 5818780 h 6772576"/>
              <a:gd name="connsiteX11" fmla="*/ 7907275 w 12192000"/>
              <a:gd name="connsiteY11" fmla="*/ 5941132 h 6772576"/>
              <a:gd name="connsiteX12" fmla="*/ 7904735 w 12192000"/>
              <a:gd name="connsiteY12" fmla="*/ 5941132 h 6772576"/>
              <a:gd name="connsiteX13" fmla="*/ 7900733 w 12192000"/>
              <a:gd name="connsiteY13" fmla="*/ 5952649 h 6772576"/>
              <a:gd name="connsiteX14" fmla="*/ 7894454 w 12192000"/>
              <a:gd name="connsiteY14" fmla="*/ 5963703 h 6772576"/>
              <a:gd name="connsiteX15" fmla="*/ 7891696 w 12192000"/>
              <a:gd name="connsiteY15" fmla="*/ 5978660 h 6772576"/>
              <a:gd name="connsiteX16" fmla="*/ 7886251 w 12192000"/>
              <a:gd name="connsiteY16" fmla="*/ 5994325 h 6772576"/>
              <a:gd name="connsiteX17" fmla="*/ 6722440 w 12192000"/>
              <a:gd name="connsiteY17" fmla="*/ 6683493 h 6772576"/>
              <a:gd name="connsiteX18" fmla="*/ 6658323 w 12192000"/>
              <a:gd name="connsiteY18" fmla="*/ 6681503 h 6772576"/>
              <a:gd name="connsiteX19" fmla="*/ 6557954 w 12192000"/>
              <a:gd name="connsiteY19" fmla="*/ 6663061 h 6772576"/>
              <a:gd name="connsiteX20" fmla="*/ 5476879 w 12192000"/>
              <a:gd name="connsiteY20" fmla="*/ 5790502 h 6772576"/>
              <a:gd name="connsiteX21" fmla="*/ 5462311 w 12192000"/>
              <a:gd name="connsiteY21" fmla="*/ 5752314 h 6772576"/>
              <a:gd name="connsiteX22" fmla="*/ 5455542 w 12192000"/>
              <a:gd name="connsiteY22" fmla="*/ 5752314 h 6772576"/>
              <a:gd name="connsiteX23" fmla="*/ 5380380 w 12192000"/>
              <a:gd name="connsiteY23" fmla="*/ 5612673 h 6772576"/>
              <a:gd name="connsiteX24" fmla="*/ 3972547 w 12192000"/>
              <a:gd name="connsiteY24" fmla="*/ 5074507 h 6772576"/>
              <a:gd name="connsiteX25" fmla="*/ 2564715 w 12192000"/>
              <a:gd name="connsiteY25" fmla="*/ 5612673 h 6772576"/>
              <a:gd name="connsiteX26" fmla="*/ 2489551 w 12192000"/>
              <a:gd name="connsiteY26" fmla="*/ 5752314 h 6772576"/>
              <a:gd name="connsiteX27" fmla="*/ 2486804 w 12192000"/>
              <a:gd name="connsiteY27" fmla="*/ 5752314 h 6772576"/>
              <a:gd name="connsiteX28" fmla="*/ 2482476 w 12192000"/>
              <a:gd name="connsiteY28" fmla="*/ 5765458 h 6772576"/>
              <a:gd name="connsiteX29" fmla="*/ 2475685 w 12192000"/>
              <a:gd name="connsiteY29" fmla="*/ 5778075 h 6772576"/>
              <a:gd name="connsiteX30" fmla="*/ 2472702 w 12192000"/>
              <a:gd name="connsiteY30" fmla="*/ 5795145 h 6772576"/>
              <a:gd name="connsiteX31" fmla="*/ 2466815 w 12192000"/>
              <a:gd name="connsiteY31" fmla="*/ 5813024 h 6772576"/>
              <a:gd name="connsiteX32" fmla="*/ 1208156 w 12192000"/>
              <a:gd name="connsiteY32" fmla="*/ 6599574 h 6772576"/>
              <a:gd name="connsiteX33" fmla="*/ 7020 w 12192000"/>
              <a:gd name="connsiteY33" fmla="*/ 5925599 h 6772576"/>
              <a:gd name="connsiteX34" fmla="*/ 0 w 12192000"/>
              <a:gd name="connsiteY34" fmla="*/ 5911862 h 677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192000" h="6772576">
                <a:moveTo>
                  <a:pt x="0" y="0"/>
                </a:moveTo>
                <a:lnTo>
                  <a:pt x="12192000" y="0"/>
                </a:lnTo>
                <a:lnTo>
                  <a:pt x="12192000" y="6758696"/>
                </a:lnTo>
                <a:lnTo>
                  <a:pt x="12140585" y="6765831"/>
                </a:lnTo>
                <a:cubicBezTo>
                  <a:pt x="12092274" y="6770291"/>
                  <a:pt x="12043255" y="6772576"/>
                  <a:pt x="11993650" y="6772576"/>
                </a:cubicBezTo>
                <a:cubicBezTo>
                  <a:pt x="11398388" y="6772576"/>
                  <a:pt x="10887654" y="6443533"/>
                  <a:pt x="10669491" y="5974591"/>
                </a:cubicBezTo>
                <a:lnTo>
                  <a:pt x="10656022" y="5941132"/>
                </a:lnTo>
                <a:lnTo>
                  <a:pt x="10649762" y="5941132"/>
                </a:lnTo>
                <a:lnTo>
                  <a:pt x="10580264" y="5818780"/>
                </a:lnTo>
                <a:cubicBezTo>
                  <a:pt x="10365793" y="5541678"/>
                  <a:pt x="9863707" y="5347243"/>
                  <a:pt x="9278518" y="5347243"/>
                </a:cubicBezTo>
                <a:cubicBezTo>
                  <a:pt x="8693332" y="5347243"/>
                  <a:pt x="8191244" y="5541678"/>
                  <a:pt x="7976774" y="5818780"/>
                </a:cubicBezTo>
                <a:lnTo>
                  <a:pt x="7907275" y="5941132"/>
                </a:lnTo>
                <a:lnTo>
                  <a:pt x="7904735" y="5941132"/>
                </a:lnTo>
                <a:lnTo>
                  <a:pt x="7900733" y="5952649"/>
                </a:lnTo>
                <a:lnTo>
                  <a:pt x="7894454" y="5963703"/>
                </a:lnTo>
                <a:lnTo>
                  <a:pt x="7891696" y="5978660"/>
                </a:lnTo>
                <a:lnTo>
                  <a:pt x="7886251" y="5994325"/>
                </a:lnTo>
                <a:cubicBezTo>
                  <a:pt x="7694508" y="6399320"/>
                  <a:pt x="7245621" y="6683493"/>
                  <a:pt x="6722440" y="6683493"/>
                </a:cubicBezTo>
                <a:lnTo>
                  <a:pt x="6658323" y="6681503"/>
                </a:lnTo>
                <a:lnTo>
                  <a:pt x="6557954" y="6663061"/>
                </a:lnTo>
                <a:cubicBezTo>
                  <a:pt x="6069168" y="6554805"/>
                  <a:pt x="5668582" y="6225356"/>
                  <a:pt x="5476879" y="5790502"/>
                </a:cubicBezTo>
                <a:lnTo>
                  <a:pt x="5462311" y="5752314"/>
                </a:lnTo>
                <a:lnTo>
                  <a:pt x="5455542" y="5752314"/>
                </a:lnTo>
                <a:lnTo>
                  <a:pt x="5380380" y="5612673"/>
                </a:lnTo>
                <a:cubicBezTo>
                  <a:pt x="5148431" y="5296416"/>
                  <a:pt x="4605425" y="5074507"/>
                  <a:pt x="3972547" y="5074507"/>
                </a:cubicBezTo>
                <a:cubicBezTo>
                  <a:pt x="3339669" y="5074507"/>
                  <a:pt x="2796662" y="5296416"/>
                  <a:pt x="2564715" y="5612673"/>
                </a:cubicBezTo>
                <a:lnTo>
                  <a:pt x="2489551" y="5752314"/>
                </a:lnTo>
                <a:lnTo>
                  <a:pt x="2486804" y="5752314"/>
                </a:lnTo>
                <a:lnTo>
                  <a:pt x="2482476" y="5765458"/>
                </a:lnTo>
                <a:lnTo>
                  <a:pt x="2475685" y="5778075"/>
                </a:lnTo>
                <a:lnTo>
                  <a:pt x="2472702" y="5795145"/>
                </a:lnTo>
                <a:lnTo>
                  <a:pt x="2466815" y="5813024"/>
                </a:lnTo>
                <a:cubicBezTo>
                  <a:pt x="2259444" y="6275246"/>
                  <a:pt x="1773975" y="6599574"/>
                  <a:pt x="1208156" y="6599574"/>
                </a:cubicBezTo>
                <a:cubicBezTo>
                  <a:pt x="689490" y="6599574"/>
                  <a:pt x="238338" y="6327049"/>
                  <a:pt x="7020" y="5925599"/>
                </a:cubicBezTo>
                <a:lnTo>
                  <a:pt x="0" y="5911862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1">
                  <a:lumMod val="50000"/>
                  <a:alpha val="52000"/>
                </a:schemeClr>
              </a:gs>
              <a:gs pos="0">
                <a:srgbClr val="0BEDFF">
                  <a:alpha val="52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12A71793-DB8C-44DE-B0FD-EC66247D56B7}"/>
              </a:ext>
            </a:extLst>
          </p:cNvPr>
          <p:cNvSpPr/>
          <p:nvPr/>
        </p:nvSpPr>
        <p:spPr>
          <a:xfrm>
            <a:off x="-13649" y="-127286"/>
            <a:ext cx="12192000" cy="6772576"/>
          </a:xfrm>
          <a:custGeom>
            <a:avLst/>
            <a:gdLst>
              <a:gd name="connsiteX0" fmla="*/ 0 w 12192000"/>
              <a:gd name="connsiteY0" fmla="*/ 0 h 6772576"/>
              <a:gd name="connsiteX1" fmla="*/ 12192000 w 12192000"/>
              <a:gd name="connsiteY1" fmla="*/ 0 h 6772576"/>
              <a:gd name="connsiteX2" fmla="*/ 12192000 w 12192000"/>
              <a:gd name="connsiteY2" fmla="*/ 6758696 h 6772576"/>
              <a:gd name="connsiteX3" fmla="*/ 12140585 w 12192000"/>
              <a:gd name="connsiteY3" fmla="*/ 6765831 h 6772576"/>
              <a:gd name="connsiteX4" fmla="*/ 11993650 w 12192000"/>
              <a:gd name="connsiteY4" fmla="*/ 6772576 h 6772576"/>
              <a:gd name="connsiteX5" fmla="*/ 10669491 w 12192000"/>
              <a:gd name="connsiteY5" fmla="*/ 5974591 h 6772576"/>
              <a:gd name="connsiteX6" fmla="*/ 10656022 w 12192000"/>
              <a:gd name="connsiteY6" fmla="*/ 5941132 h 6772576"/>
              <a:gd name="connsiteX7" fmla="*/ 10649762 w 12192000"/>
              <a:gd name="connsiteY7" fmla="*/ 5941132 h 6772576"/>
              <a:gd name="connsiteX8" fmla="*/ 10580264 w 12192000"/>
              <a:gd name="connsiteY8" fmla="*/ 5818780 h 6772576"/>
              <a:gd name="connsiteX9" fmla="*/ 9278518 w 12192000"/>
              <a:gd name="connsiteY9" fmla="*/ 5347243 h 6772576"/>
              <a:gd name="connsiteX10" fmla="*/ 7976774 w 12192000"/>
              <a:gd name="connsiteY10" fmla="*/ 5818780 h 6772576"/>
              <a:gd name="connsiteX11" fmla="*/ 7907275 w 12192000"/>
              <a:gd name="connsiteY11" fmla="*/ 5941132 h 6772576"/>
              <a:gd name="connsiteX12" fmla="*/ 7904735 w 12192000"/>
              <a:gd name="connsiteY12" fmla="*/ 5941132 h 6772576"/>
              <a:gd name="connsiteX13" fmla="*/ 7900733 w 12192000"/>
              <a:gd name="connsiteY13" fmla="*/ 5952649 h 6772576"/>
              <a:gd name="connsiteX14" fmla="*/ 7894454 w 12192000"/>
              <a:gd name="connsiteY14" fmla="*/ 5963703 h 6772576"/>
              <a:gd name="connsiteX15" fmla="*/ 7891696 w 12192000"/>
              <a:gd name="connsiteY15" fmla="*/ 5978660 h 6772576"/>
              <a:gd name="connsiteX16" fmla="*/ 7886251 w 12192000"/>
              <a:gd name="connsiteY16" fmla="*/ 5994325 h 6772576"/>
              <a:gd name="connsiteX17" fmla="*/ 6722440 w 12192000"/>
              <a:gd name="connsiteY17" fmla="*/ 6683493 h 6772576"/>
              <a:gd name="connsiteX18" fmla="*/ 6658323 w 12192000"/>
              <a:gd name="connsiteY18" fmla="*/ 6681503 h 6772576"/>
              <a:gd name="connsiteX19" fmla="*/ 6557954 w 12192000"/>
              <a:gd name="connsiteY19" fmla="*/ 6663061 h 6772576"/>
              <a:gd name="connsiteX20" fmla="*/ 5476879 w 12192000"/>
              <a:gd name="connsiteY20" fmla="*/ 5790502 h 6772576"/>
              <a:gd name="connsiteX21" fmla="*/ 5462311 w 12192000"/>
              <a:gd name="connsiteY21" fmla="*/ 5752314 h 6772576"/>
              <a:gd name="connsiteX22" fmla="*/ 5455542 w 12192000"/>
              <a:gd name="connsiteY22" fmla="*/ 5752314 h 6772576"/>
              <a:gd name="connsiteX23" fmla="*/ 5380380 w 12192000"/>
              <a:gd name="connsiteY23" fmla="*/ 5612673 h 6772576"/>
              <a:gd name="connsiteX24" fmla="*/ 3972547 w 12192000"/>
              <a:gd name="connsiteY24" fmla="*/ 5074507 h 6772576"/>
              <a:gd name="connsiteX25" fmla="*/ 2564715 w 12192000"/>
              <a:gd name="connsiteY25" fmla="*/ 5612673 h 6772576"/>
              <a:gd name="connsiteX26" fmla="*/ 2489551 w 12192000"/>
              <a:gd name="connsiteY26" fmla="*/ 5752314 h 6772576"/>
              <a:gd name="connsiteX27" fmla="*/ 2486804 w 12192000"/>
              <a:gd name="connsiteY27" fmla="*/ 5752314 h 6772576"/>
              <a:gd name="connsiteX28" fmla="*/ 2482476 w 12192000"/>
              <a:gd name="connsiteY28" fmla="*/ 5765458 h 6772576"/>
              <a:gd name="connsiteX29" fmla="*/ 2475685 w 12192000"/>
              <a:gd name="connsiteY29" fmla="*/ 5778075 h 6772576"/>
              <a:gd name="connsiteX30" fmla="*/ 2472702 w 12192000"/>
              <a:gd name="connsiteY30" fmla="*/ 5795145 h 6772576"/>
              <a:gd name="connsiteX31" fmla="*/ 2466815 w 12192000"/>
              <a:gd name="connsiteY31" fmla="*/ 5813024 h 6772576"/>
              <a:gd name="connsiteX32" fmla="*/ 1208156 w 12192000"/>
              <a:gd name="connsiteY32" fmla="*/ 6599574 h 6772576"/>
              <a:gd name="connsiteX33" fmla="*/ 7020 w 12192000"/>
              <a:gd name="connsiteY33" fmla="*/ 5925599 h 6772576"/>
              <a:gd name="connsiteX34" fmla="*/ 0 w 12192000"/>
              <a:gd name="connsiteY34" fmla="*/ 5911862 h 677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192000" h="6772576">
                <a:moveTo>
                  <a:pt x="0" y="0"/>
                </a:moveTo>
                <a:lnTo>
                  <a:pt x="12192000" y="0"/>
                </a:lnTo>
                <a:lnTo>
                  <a:pt x="12192000" y="6758696"/>
                </a:lnTo>
                <a:lnTo>
                  <a:pt x="12140585" y="6765831"/>
                </a:lnTo>
                <a:cubicBezTo>
                  <a:pt x="12092274" y="6770291"/>
                  <a:pt x="12043255" y="6772576"/>
                  <a:pt x="11993650" y="6772576"/>
                </a:cubicBezTo>
                <a:cubicBezTo>
                  <a:pt x="11398388" y="6772576"/>
                  <a:pt x="10887654" y="6443533"/>
                  <a:pt x="10669491" y="5974591"/>
                </a:cubicBezTo>
                <a:lnTo>
                  <a:pt x="10656022" y="5941132"/>
                </a:lnTo>
                <a:lnTo>
                  <a:pt x="10649762" y="5941132"/>
                </a:lnTo>
                <a:lnTo>
                  <a:pt x="10580264" y="5818780"/>
                </a:lnTo>
                <a:cubicBezTo>
                  <a:pt x="10365793" y="5541678"/>
                  <a:pt x="9863707" y="5347243"/>
                  <a:pt x="9278518" y="5347243"/>
                </a:cubicBezTo>
                <a:cubicBezTo>
                  <a:pt x="8693332" y="5347243"/>
                  <a:pt x="8191244" y="5541678"/>
                  <a:pt x="7976774" y="5818780"/>
                </a:cubicBezTo>
                <a:lnTo>
                  <a:pt x="7907275" y="5941132"/>
                </a:lnTo>
                <a:lnTo>
                  <a:pt x="7904735" y="5941132"/>
                </a:lnTo>
                <a:lnTo>
                  <a:pt x="7900733" y="5952649"/>
                </a:lnTo>
                <a:lnTo>
                  <a:pt x="7894454" y="5963703"/>
                </a:lnTo>
                <a:lnTo>
                  <a:pt x="7891696" y="5978660"/>
                </a:lnTo>
                <a:lnTo>
                  <a:pt x="7886251" y="5994325"/>
                </a:lnTo>
                <a:cubicBezTo>
                  <a:pt x="7694508" y="6399320"/>
                  <a:pt x="7245621" y="6683493"/>
                  <a:pt x="6722440" y="6683493"/>
                </a:cubicBezTo>
                <a:lnTo>
                  <a:pt x="6658323" y="6681503"/>
                </a:lnTo>
                <a:lnTo>
                  <a:pt x="6557954" y="6663061"/>
                </a:lnTo>
                <a:cubicBezTo>
                  <a:pt x="6069168" y="6554805"/>
                  <a:pt x="5668582" y="6225356"/>
                  <a:pt x="5476879" y="5790502"/>
                </a:cubicBezTo>
                <a:lnTo>
                  <a:pt x="5462311" y="5752314"/>
                </a:lnTo>
                <a:lnTo>
                  <a:pt x="5455542" y="5752314"/>
                </a:lnTo>
                <a:lnTo>
                  <a:pt x="5380380" y="5612673"/>
                </a:lnTo>
                <a:cubicBezTo>
                  <a:pt x="5148431" y="5296416"/>
                  <a:pt x="4605425" y="5074507"/>
                  <a:pt x="3972547" y="5074507"/>
                </a:cubicBezTo>
                <a:cubicBezTo>
                  <a:pt x="3339669" y="5074507"/>
                  <a:pt x="2796662" y="5296416"/>
                  <a:pt x="2564715" y="5612673"/>
                </a:cubicBezTo>
                <a:lnTo>
                  <a:pt x="2489551" y="5752314"/>
                </a:lnTo>
                <a:lnTo>
                  <a:pt x="2486804" y="5752314"/>
                </a:lnTo>
                <a:lnTo>
                  <a:pt x="2482476" y="5765458"/>
                </a:lnTo>
                <a:lnTo>
                  <a:pt x="2475685" y="5778075"/>
                </a:lnTo>
                <a:lnTo>
                  <a:pt x="2472702" y="5795145"/>
                </a:lnTo>
                <a:lnTo>
                  <a:pt x="2466815" y="5813024"/>
                </a:lnTo>
                <a:cubicBezTo>
                  <a:pt x="2259444" y="6275246"/>
                  <a:pt x="1773975" y="6599574"/>
                  <a:pt x="1208156" y="6599574"/>
                </a:cubicBezTo>
                <a:cubicBezTo>
                  <a:pt x="689490" y="6599574"/>
                  <a:pt x="238338" y="6327049"/>
                  <a:pt x="7020" y="5925599"/>
                </a:cubicBezTo>
                <a:lnTo>
                  <a:pt x="0" y="5911862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1">
                  <a:lumMod val="50000"/>
                  <a:alpha val="52000"/>
                </a:schemeClr>
              </a:gs>
              <a:gs pos="0">
                <a:srgbClr val="0BEDFF">
                  <a:alpha val="52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315A79B6-5238-460B-A848-B732D33DEA1A}"/>
              </a:ext>
            </a:extLst>
          </p:cNvPr>
          <p:cNvSpPr/>
          <p:nvPr/>
        </p:nvSpPr>
        <p:spPr>
          <a:xfrm>
            <a:off x="-13649" y="4885506"/>
            <a:ext cx="12192000" cy="2202873"/>
          </a:xfrm>
          <a:custGeom>
            <a:avLst/>
            <a:gdLst>
              <a:gd name="connsiteX0" fmla="*/ 5199780 w 15958458"/>
              <a:gd name="connsiteY0" fmla="*/ 0 h 3429000"/>
              <a:gd name="connsiteX1" fmla="*/ 7042533 w 15958458"/>
              <a:gd name="connsiteY1" fmla="*/ 837711 h 3429000"/>
              <a:gd name="connsiteX2" fmla="*/ 7140915 w 15958458"/>
              <a:gd name="connsiteY2" fmla="*/ 1055077 h 3429000"/>
              <a:gd name="connsiteX3" fmla="*/ 7149775 w 15958458"/>
              <a:gd name="connsiteY3" fmla="*/ 1055077 h 3429000"/>
              <a:gd name="connsiteX4" fmla="*/ 7168843 w 15958458"/>
              <a:gd name="connsiteY4" fmla="*/ 1114520 h 3429000"/>
              <a:gd name="connsiteX5" fmla="*/ 8583893 w 15958458"/>
              <a:gd name="connsiteY5" fmla="*/ 2472748 h 3429000"/>
              <a:gd name="connsiteX6" fmla="*/ 8715269 w 15958458"/>
              <a:gd name="connsiteY6" fmla="*/ 2501455 h 3429000"/>
              <a:gd name="connsiteX7" fmla="*/ 8799194 w 15958458"/>
              <a:gd name="connsiteY7" fmla="*/ 2504553 h 3429000"/>
              <a:gd name="connsiteX8" fmla="*/ 10322540 w 15958458"/>
              <a:gd name="connsiteY8" fmla="*/ 1431791 h 3429000"/>
              <a:gd name="connsiteX9" fmla="*/ 10329666 w 15958458"/>
              <a:gd name="connsiteY9" fmla="*/ 1407407 h 3429000"/>
              <a:gd name="connsiteX10" fmla="*/ 10333277 w 15958458"/>
              <a:gd name="connsiteY10" fmla="*/ 1384125 h 3429000"/>
              <a:gd name="connsiteX11" fmla="*/ 10341496 w 15958458"/>
              <a:gd name="connsiteY11" fmla="*/ 1366918 h 3429000"/>
              <a:gd name="connsiteX12" fmla="*/ 10346734 w 15958458"/>
              <a:gd name="connsiteY12" fmla="*/ 1348991 h 3429000"/>
              <a:gd name="connsiteX13" fmla="*/ 10350058 w 15958458"/>
              <a:gd name="connsiteY13" fmla="*/ 1348991 h 3429000"/>
              <a:gd name="connsiteX14" fmla="*/ 10441028 w 15958458"/>
              <a:gd name="connsiteY14" fmla="*/ 1158537 h 3429000"/>
              <a:gd name="connsiteX15" fmla="*/ 12144918 w 15958458"/>
              <a:gd name="connsiteY15" fmla="*/ 424542 h 3429000"/>
              <a:gd name="connsiteX16" fmla="*/ 13848810 w 15958458"/>
              <a:gd name="connsiteY16" fmla="*/ 1158537 h 3429000"/>
              <a:gd name="connsiteX17" fmla="*/ 13939779 w 15958458"/>
              <a:gd name="connsiteY17" fmla="*/ 1348991 h 3429000"/>
              <a:gd name="connsiteX18" fmla="*/ 13947972 w 15958458"/>
              <a:gd name="connsiteY18" fmla="*/ 1348991 h 3429000"/>
              <a:gd name="connsiteX19" fmla="*/ 13965602 w 15958458"/>
              <a:gd name="connsiteY19" fmla="*/ 1401074 h 3429000"/>
              <a:gd name="connsiteX20" fmla="*/ 15698832 w 15958458"/>
              <a:gd name="connsiteY20" fmla="*/ 2643220 h 3429000"/>
              <a:gd name="connsiteX21" fmla="*/ 15891159 w 15958458"/>
              <a:gd name="connsiteY21" fmla="*/ 2632720 h 3429000"/>
              <a:gd name="connsiteX22" fmla="*/ 15958458 w 15958458"/>
              <a:gd name="connsiteY22" fmla="*/ 2621615 h 3429000"/>
              <a:gd name="connsiteX23" fmla="*/ 15958458 w 15958458"/>
              <a:gd name="connsiteY23" fmla="*/ 3429000 h 3429000"/>
              <a:gd name="connsiteX24" fmla="*/ 9324109 w 15958458"/>
              <a:gd name="connsiteY24" fmla="*/ 3429000 h 3429000"/>
              <a:gd name="connsiteX25" fmla="*/ 7336971 w 15958458"/>
              <a:gd name="connsiteY25" fmla="*/ 3429000 h 3429000"/>
              <a:gd name="connsiteX26" fmla="*/ 0 w 15958458"/>
              <a:gd name="connsiteY26" fmla="*/ 3429000 h 3429000"/>
              <a:gd name="connsiteX27" fmla="*/ 0 w 15958458"/>
              <a:gd name="connsiteY27" fmla="*/ 1303429 h 3429000"/>
              <a:gd name="connsiteX28" fmla="*/ 9188 w 15958458"/>
              <a:gd name="connsiteY28" fmla="*/ 1324812 h 3429000"/>
              <a:gd name="connsiteX29" fmla="*/ 1581390 w 15958458"/>
              <a:gd name="connsiteY29" fmla="*/ 2373924 h 3429000"/>
              <a:gd name="connsiteX30" fmla="*/ 3228884 w 15958458"/>
              <a:gd name="connsiteY30" fmla="*/ 1149578 h 3429000"/>
              <a:gd name="connsiteX31" fmla="*/ 3236590 w 15958458"/>
              <a:gd name="connsiteY31" fmla="*/ 1121747 h 3429000"/>
              <a:gd name="connsiteX32" fmla="*/ 3240495 w 15958458"/>
              <a:gd name="connsiteY32" fmla="*/ 1095176 h 3429000"/>
              <a:gd name="connsiteX33" fmla="*/ 3249384 w 15958458"/>
              <a:gd name="connsiteY33" fmla="*/ 1075537 h 3429000"/>
              <a:gd name="connsiteX34" fmla="*/ 3255049 w 15958458"/>
              <a:gd name="connsiteY34" fmla="*/ 1055077 h 3429000"/>
              <a:gd name="connsiteX35" fmla="*/ 3258644 w 15958458"/>
              <a:gd name="connsiteY35" fmla="*/ 1055077 h 3429000"/>
              <a:gd name="connsiteX36" fmla="*/ 3357028 w 15958458"/>
              <a:gd name="connsiteY36" fmla="*/ 837711 h 3429000"/>
              <a:gd name="connsiteX37" fmla="*/ 5199780 w 15958458"/>
              <a:gd name="connsiteY3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958458" h="3429000">
                <a:moveTo>
                  <a:pt x="5199780" y="0"/>
                </a:moveTo>
                <a:cubicBezTo>
                  <a:pt x="6028173" y="0"/>
                  <a:pt x="6738929" y="345424"/>
                  <a:pt x="7042533" y="837711"/>
                </a:cubicBezTo>
                <a:lnTo>
                  <a:pt x="7140915" y="1055077"/>
                </a:lnTo>
                <a:lnTo>
                  <a:pt x="7149775" y="1055077"/>
                </a:lnTo>
                <a:lnTo>
                  <a:pt x="7168843" y="1114520"/>
                </a:lnTo>
                <a:cubicBezTo>
                  <a:pt x="7419769" y="1791416"/>
                  <a:pt x="7944107" y="2304237"/>
                  <a:pt x="8583893" y="2472748"/>
                </a:cubicBezTo>
                <a:lnTo>
                  <a:pt x="8715269" y="2501455"/>
                </a:lnTo>
                <a:lnTo>
                  <a:pt x="8799194" y="2504553"/>
                </a:lnTo>
                <a:cubicBezTo>
                  <a:pt x="9484000" y="2504553"/>
                  <a:pt x="10071561" y="2062208"/>
                  <a:pt x="10322540" y="1431791"/>
                </a:cubicBezTo>
                <a:lnTo>
                  <a:pt x="10329666" y="1407407"/>
                </a:lnTo>
                <a:lnTo>
                  <a:pt x="10333277" y="1384125"/>
                </a:lnTo>
                <a:lnTo>
                  <a:pt x="10341496" y="1366918"/>
                </a:lnTo>
                <a:lnTo>
                  <a:pt x="10346734" y="1348991"/>
                </a:lnTo>
                <a:lnTo>
                  <a:pt x="10350058" y="1348991"/>
                </a:lnTo>
                <a:lnTo>
                  <a:pt x="10441028" y="1158537"/>
                </a:lnTo>
                <a:cubicBezTo>
                  <a:pt x="10721753" y="727199"/>
                  <a:pt x="11378951" y="424542"/>
                  <a:pt x="12144918" y="424542"/>
                </a:cubicBezTo>
                <a:cubicBezTo>
                  <a:pt x="12910888" y="424542"/>
                  <a:pt x="13568084" y="727199"/>
                  <a:pt x="13848810" y="1158537"/>
                </a:cubicBezTo>
                <a:lnTo>
                  <a:pt x="13939779" y="1348991"/>
                </a:lnTo>
                <a:lnTo>
                  <a:pt x="13947972" y="1348991"/>
                </a:lnTo>
                <a:lnTo>
                  <a:pt x="13965602" y="1401074"/>
                </a:lnTo>
                <a:cubicBezTo>
                  <a:pt x="14251162" y="2131031"/>
                  <a:pt x="14919676" y="2643220"/>
                  <a:pt x="15698832" y="2643220"/>
                </a:cubicBezTo>
                <a:cubicBezTo>
                  <a:pt x="15763762" y="2643220"/>
                  <a:pt x="15827924" y="2639663"/>
                  <a:pt x="15891159" y="2632720"/>
                </a:cubicBezTo>
                <a:lnTo>
                  <a:pt x="15958458" y="2621615"/>
                </a:lnTo>
                <a:lnTo>
                  <a:pt x="15958458" y="3429000"/>
                </a:lnTo>
                <a:lnTo>
                  <a:pt x="9324109" y="3429000"/>
                </a:lnTo>
                <a:lnTo>
                  <a:pt x="7336971" y="3429000"/>
                </a:lnTo>
                <a:lnTo>
                  <a:pt x="0" y="3429000"/>
                </a:lnTo>
                <a:lnTo>
                  <a:pt x="0" y="1303429"/>
                </a:lnTo>
                <a:lnTo>
                  <a:pt x="9188" y="1324812"/>
                </a:lnTo>
                <a:cubicBezTo>
                  <a:pt x="311967" y="1949711"/>
                  <a:pt x="902493" y="2373924"/>
                  <a:pt x="1581390" y="2373924"/>
                </a:cubicBezTo>
                <a:cubicBezTo>
                  <a:pt x="2322006" y="2373924"/>
                  <a:pt x="2957450" y="1869075"/>
                  <a:pt x="3228884" y="1149578"/>
                </a:cubicBezTo>
                <a:lnTo>
                  <a:pt x="3236590" y="1121747"/>
                </a:lnTo>
                <a:lnTo>
                  <a:pt x="3240495" y="1095176"/>
                </a:lnTo>
                <a:lnTo>
                  <a:pt x="3249384" y="1075537"/>
                </a:lnTo>
                <a:lnTo>
                  <a:pt x="3255049" y="1055077"/>
                </a:lnTo>
                <a:lnTo>
                  <a:pt x="3258644" y="1055077"/>
                </a:lnTo>
                <a:lnTo>
                  <a:pt x="3357028" y="837711"/>
                </a:lnTo>
                <a:cubicBezTo>
                  <a:pt x="3660631" y="345424"/>
                  <a:pt x="4371388" y="0"/>
                  <a:pt x="519978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039C543-48B3-4AF3-BA54-C9937CC32DC7}"/>
              </a:ext>
            </a:extLst>
          </p:cNvPr>
          <p:cNvSpPr txBox="1"/>
          <p:nvPr/>
        </p:nvSpPr>
        <p:spPr>
          <a:xfrm>
            <a:off x="3615727" y="964281"/>
            <a:ext cx="111687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0" dirty="0">
                <a:solidFill>
                  <a:schemeClr val="bg1"/>
                </a:solidFill>
                <a:latin typeface="Century Gothic" panose="020B0502020202020204" pitchFamily="34" charset="0"/>
                <a:cs typeface="Poppins" panose="00000500000000000000" pitchFamily="50" charset="0"/>
              </a:rPr>
              <a:t>BÁTHICA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AF05F230-8EB9-4FF4-93EC-B2A43AA456BD}"/>
              </a:ext>
            </a:extLst>
          </p:cNvPr>
          <p:cNvGrpSpPr/>
          <p:nvPr/>
        </p:nvGrpSpPr>
        <p:grpSpPr>
          <a:xfrm>
            <a:off x="7202854" y="3220560"/>
            <a:ext cx="4989146" cy="731846"/>
            <a:chOff x="3213833" y="3401571"/>
            <a:chExt cx="4989146" cy="731846"/>
          </a:xfrm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C975F1C8-E3F0-4381-A8CC-79E262FDDC05}"/>
                </a:ext>
              </a:extLst>
            </p:cNvPr>
            <p:cNvSpPr/>
            <p:nvPr/>
          </p:nvSpPr>
          <p:spPr>
            <a:xfrm>
              <a:off x="3213833" y="3401571"/>
              <a:ext cx="4517004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EF483618-E32B-4233-80C9-55660D2A55FC}"/>
                </a:ext>
              </a:extLst>
            </p:cNvPr>
            <p:cNvSpPr txBox="1"/>
            <p:nvPr/>
          </p:nvSpPr>
          <p:spPr>
            <a:xfrm>
              <a:off x="3363413" y="3502475"/>
              <a:ext cx="483956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500" spc="300" dirty="0">
                  <a:solidFill>
                    <a:srgbClr val="25D1FE"/>
                  </a:solidFill>
                  <a:latin typeface="Poppins" panose="00000500000000000000" pitchFamily="50" charset="0"/>
                  <a:ea typeface="Verdana" panose="020B0604030504040204" pitchFamily="34" charset="0"/>
                  <a:cs typeface="Poppins" panose="00000500000000000000" pitchFamily="50" charset="0"/>
                </a:rPr>
                <a:t>A GENTE </a:t>
              </a:r>
              <a:r>
                <a:rPr lang="pt-BR" sz="3500" spc="600" dirty="0">
                  <a:solidFill>
                    <a:srgbClr val="25D1FE"/>
                  </a:solidFill>
                  <a:latin typeface="Poppins" panose="00000500000000000000" pitchFamily="50" charset="0"/>
                  <a:ea typeface="Verdana" panose="020B0604030504040204" pitchFamily="34" charset="0"/>
                  <a:cs typeface="Poppins" panose="00000500000000000000" pitchFamily="50" charset="0"/>
                </a:rPr>
                <a:t>CONTA</a:t>
              </a:r>
            </a:p>
          </p:txBody>
        </p:sp>
      </p:grpSp>
      <p:sp>
        <p:nvSpPr>
          <p:cNvPr id="30" name="Lágrima 29">
            <a:extLst>
              <a:ext uri="{FF2B5EF4-FFF2-40B4-BE49-F238E27FC236}">
                <a16:creationId xmlns:a16="http://schemas.microsoft.com/office/drawing/2014/main" id="{525496EC-B757-41F7-A22A-CB65F36A06E8}"/>
              </a:ext>
            </a:extLst>
          </p:cNvPr>
          <p:cNvSpPr/>
          <p:nvPr/>
        </p:nvSpPr>
        <p:spPr>
          <a:xfrm rot="5400000">
            <a:off x="345472" y="362079"/>
            <a:ext cx="1855850" cy="1749212"/>
          </a:xfrm>
          <a:prstGeom prst="teardrop">
            <a:avLst>
              <a:gd name="adj" fmla="val 712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78DA6DE6-1292-47EA-8E5F-5B2197735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1" y="591359"/>
            <a:ext cx="1290652" cy="129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1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CB38C9C4-F892-4EAE-85FA-E0D04470C8F8}"/>
              </a:ext>
            </a:extLst>
          </p:cNvPr>
          <p:cNvSpPr/>
          <p:nvPr/>
        </p:nvSpPr>
        <p:spPr>
          <a:xfrm>
            <a:off x="0" y="1789533"/>
            <a:ext cx="12192000" cy="6772576"/>
          </a:xfrm>
          <a:custGeom>
            <a:avLst/>
            <a:gdLst>
              <a:gd name="connsiteX0" fmla="*/ 0 w 12192000"/>
              <a:gd name="connsiteY0" fmla="*/ 0 h 6772576"/>
              <a:gd name="connsiteX1" fmla="*/ 12192000 w 12192000"/>
              <a:gd name="connsiteY1" fmla="*/ 0 h 6772576"/>
              <a:gd name="connsiteX2" fmla="*/ 12192000 w 12192000"/>
              <a:gd name="connsiteY2" fmla="*/ 6758696 h 6772576"/>
              <a:gd name="connsiteX3" fmla="*/ 12140585 w 12192000"/>
              <a:gd name="connsiteY3" fmla="*/ 6765831 h 6772576"/>
              <a:gd name="connsiteX4" fmla="*/ 11993650 w 12192000"/>
              <a:gd name="connsiteY4" fmla="*/ 6772576 h 6772576"/>
              <a:gd name="connsiteX5" fmla="*/ 10669491 w 12192000"/>
              <a:gd name="connsiteY5" fmla="*/ 5974591 h 6772576"/>
              <a:gd name="connsiteX6" fmla="*/ 10656022 w 12192000"/>
              <a:gd name="connsiteY6" fmla="*/ 5941132 h 6772576"/>
              <a:gd name="connsiteX7" fmla="*/ 10649762 w 12192000"/>
              <a:gd name="connsiteY7" fmla="*/ 5941132 h 6772576"/>
              <a:gd name="connsiteX8" fmla="*/ 10580264 w 12192000"/>
              <a:gd name="connsiteY8" fmla="*/ 5818780 h 6772576"/>
              <a:gd name="connsiteX9" fmla="*/ 9278518 w 12192000"/>
              <a:gd name="connsiteY9" fmla="*/ 5347243 h 6772576"/>
              <a:gd name="connsiteX10" fmla="*/ 7976774 w 12192000"/>
              <a:gd name="connsiteY10" fmla="*/ 5818780 h 6772576"/>
              <a:gd name="connsiteX11" fmla="*/ 7907275 w 12192000"/>
              <a:gd name="connsiteY11" fmla="*/ 5941132 h 6772576"/>
              <a:gd name="connsiteX12" fmla="*/ 7904735 w 12192000"/>
              <a:gd name="connsiteY12" fmla="*/ 5941132 h 6772576"/>
              <a:gd name="connsiteX13" fmla="*/ 7900733 w 12192000"/>
              <a:gd name="connsiteY13" fmla="*/ 5952649 h 6772576"/>
              <a:gd name="connsiteX14" fmla="*/ 7894454 w 12192000"/>
              <a:gd name="connsiteY14" fmla="*/ 5963703 h 6772576"/>
              <a:gd name="connsiteX15" fmla="*/ 7891696 w 12192000"/>
              <a:gd name="connsiteY15" fmla="*/ 5978660 h 6772576"/>
              <a:gd name="connsiteX16" fmla="*/ 7886251 w 12192000"/>
              <a:gd name="connsiteY16" fmla="*/ 5994325 h 6772576"/>
              <a:gd name="connsiteX17" fmla="*/ 6722440 w 12192000"/>
              <a:gd name="connsiteY17" fmla="*/ 6683493 h 6772576"/>
              <a:gd name="connsiteX18" fmla="*/ 6658323 w 12192000"/>
              <a:gd name="connsiteY18" fmla="*/ 6681503 h 6772576"/>
              <a:gd name="connsiteX19" fmla="*/ 6557954 w 12192000"/>
              <a:gd name="connsiteY19" fmla="*/ 6663061 h 6772576"/>
              <a:gd name="connsiteX20" fmla="*/ 5476879 w 12192000"/>
              <a:gd name="connsiteY20" fmla="*/ 5790502 h 6772576"/>
              <a:gd name="connsiteX21" fmla="*/ 5462311 w 12192000"/>
              <a:gd name="connsiteY21" fmla="*/ 5752314 h 6772576"/>
              <a:gd name="connsiteX22" fmla="*/ 5455542 w 12192000"/>
              <a:gd name="connsiteY22" fmla="*/ 5752314 h 6772576"/>
              <a:gd name="connsiteX23" fmla="*/ 5380380 w 12192000"/>
              <a:gd name="connsiteY23" fmla="*/ 5612673 h 6772576"/>
              <a:gd name="connsiteX24" fmla="*/ 3972547 w 12192000"/>
              <a:gd name="connsiteY24" fmla="*/ 5074507 h 6772576"/>
              <a:gd name="connsiteX25" fmla="*/ 2564715 w 12192000"/>
              <a:gd name="connsiteY25" fmla="*/ 5612673 h 6772576"/>
              <a:gd name="connsiteX26" fmla="*/ 2489551 w 12192000"/>
              <a:gd name="connsiteY26" fmla="*/ 5752314 h 6772576"/>
              <a:gd name="connsiteX27" fmla="*/ 2486804 w 12192000"/>
              <a:gd name="connsiteY27" fmla="*/ 5752314 h 6772576"/>
              <a:gd name="connsiteX28" fmla="*/ 2482476 w 12192000"/>
              <a:gd name="connsiteY28" fmla="*/ 5765458 h 6772576"/>
              <a:gd name="connsiteX29" fmla="*/ 2475685 w 12192000"/>
              <a:gd name="connsiteY29" fmla="*/ 5778075 h 6772576"/>
              <a:gd name="connsiteX30" fmla="*/ 2472702 w 12192000"/>
              <a:gd name="connsiteY30" fmla="*/ 5795145 h 6772576"/>
              <a:gd name="connsiteX31" fmla="*/ 2466815 w 12192000"/>
              <a:gd name="connsiteY31" fmla="*/ 5813024 h 6772576"/>
              <a:gd name="connsiteX32" fmla="*/ 1208156 w 12192000"/>
              <a:gd name="connsiteY32" fmla="*/ 6599574 h 6772576"/>
              <a:gd name="connsiteX33" fmla="*/ 7020 w 12192000"/>
              <a:gd name="connsiteY33" fmla="*/ 5925599 h 6772576"/>
              <a:gd name="connsiteX34" fmla="*/ 0 w 12192000"/>
              <a:gd name="connsiteY34" fmla="*/ 5911862 h 677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192000" h="6772576">
                <a:moveTo>
                  <a:pt x="0" y="0"/>
                </a:moveTo>
                <a:lnTo>
                  <a:pt x="12192000" y="0"/>
                </a:lnTo>
                <a:lnTo>
                  <a:pt x="12192000" y="6758696"/>
                </a:lnTo>
                <a:lnTo>
                  <a:pt x="12140585" y="6765831"/>
                </a:lnTo>
                <a:cubicBezTo>
                  <a:pt x="12092274" y="6770291"/>
                  <a:pt x="12043255" y="6772576"/>
                  <a:pt x="11993650" y="6772576"/>
                </a:cubicBezTo>
                <a:cubicBezTo>
                  <a:pt x="11398388" y="6772576"/>
                  <a:pt x="10887654" y="6443533"/>
                  <a:pt x="10669491" y="5974591"/>
                </a:cubicBezTo>
                <a:lnTo>
                  <a:pt x="10656022" y="5941132"/>
                </a:lnTo>
                <a:lnTo>
                  <a:pt x="10649762" y="5941132"/>
                </a:lnTo>
                <a:lnTo>
                  <a:pt x="10580264" y="5818780"/>
                </a:lnTo>
                <a:cubicBezTo>
                  <a:pt x="10365793" y="5541678"/>
                  <a:pt x="9863707" y="5347243"/>
                  <a:pt x="9278518" y="5347243"/>
                </a:cubicBezTo>
                <a:cubicBezTo>
                  <a:pt x="8693332" y="5347243"/>
                  <a:pt x="8191244" y="5541678"/>
                  <a:pt x="7976774" y="5818780"/>
                </a:cubicBezTo>
                <a:lnTo>
                  <a:pt x="7907275" y="5941132"/>
                </a:lnTo>
                <a:lnTo>
                  <a:pt x="7904735" y="5941132"/>
                </a:lnTo>
                <a:lnTo>
                  <a:pt x="7900733" y="5952649"/>
                </a:lnTo>
                <a:lnTo>
                  <a:pt x="7894454" y="5963703"/>
                </a:lnTo>
                <a:lnTo>
                  <a:pt x="7891696" y="5978660"/>
                </a:lnTo>
                <a:lnTo>
                  <a:pt x="7886251" y="5994325"/>
                </a:lnTo>
                <a:cubicBezTo>
                  <a:pt x="7694508" y="6399320"/>
                  <a:pt x="7245621" y="6683493"/>
                  <a:pt x="6722440" y="6683493"/>
                </a:cubicBezTo>
                <a:lnTo>
                  <a:pt x="6658323" y="6681503"/>
                </a:lnTo>
                <a:lnTo>
                  <a:pt x="6557954" y="6663061"/>
                </a:lnTo>
                <a:cubicBezTo>
                  <a:pt x="6069168" y="6554805"/>
                  <a:pt x="5668582" y="6225356"/>
                  <a:pt x="5476879" y="5790502"/>
                </a:cubicBezTo>
                <a:lnTo>
                  <a:pt x="5462311" y="5752314"/>
                </a:lnTo>
                <a:lnTo>
                  <a:pt x="5455542" y="5752314"/>
                </a:lnTo>
                <a:lnTo>
                  <a:pt x="5380380" y="5612673"/>
                </a:lnTo>
                <a:cubicBezTo>
                  <a:pt x="5148431" y="5296416"/>
                  <a:pt x="4605425" y="5074507"/>
                  <a:pt x="3972547" y="5074507"/>
                </a:cubicBezTo>
                <a:cubicBezTo>
                  <a:pt x="3339669" y="5074507"/>
                  <a:pt x="2796662" y="5296416"/>
                  <a:pt x="2564715" y="5612673"/>
                </a:cubicBezTo>
                <a:lnTo>
                  <a:pt x="2489551" y="5752314"/>
                </a:lnTo>
                <a:lnTo>
                  <a:pt x="2486804" y="5752314"/>
                </a:lnTo>
                <a:lnTo>
                  <a:pt x="2482476" y="5765458"/>
                </a:lnTo>
                <a:lnTo>
                  <a:pt x="2475685" y="5778075"/>
                </a:lnTo>
                <a:lnTo>
                  <a:pt x="2472702" y="5795145"/>
                </a:lnTo>
                <a:lnTo>
                  <a:pt x="2466815" y="5813024"/>
                </a:lnTo>
                <a:cubicBezTo>
                  <a:pt x="2259444" y="6275246"/>
                  <a:pt x="1773975" y="6599574"/>
                  <a:pt x="1208156" y="6599574"/>
                </a:cubicBezTo>
                <a:cubicBezTo>
                  <a:pt x="689490" y="6599574"/>
                  <a:pt x="238338" y="6327049"/>
                  <a:pt x="7020" y="5925599"/>
                </a:cubicBezTo>
                <a:lnTo>
                  <a:pt x="0" y="5911862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1">
                  <a:lumMod val="50000"/>
                  <a:alpha val="52000"/>
                </a:schemeClr>
              </a:gs>
              <a:gs pos="0">
                <a:srgbClr val="0BEDFF">
                  <a:alpha val="52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3D8A722A-7F1F-4177-BA59-08D141128347}"/>
              </a:ext>
            </a:extLst>
          </p:cNvPr>
          <p:cNvSpPr/>
          <p:nvPr/>
        </p:nvSpPr>
        <p:spPr>
          <a:xfrm>
            <a:off x="0" y="611897"/>
            <a:ext cx="12192000" cy="6772576"/>
          </a:xfrm>
          <a:custGeom>
            <a:avLst/>
            <a:gdLst>
              <a:gd name="connsiteX0" fmla="*/ 0 w 12192000"/>
              <a:gd name="connsiteY0" fmla="*/ 0 h 6772576"/>
              <a:gd name="connsiteX1" fmla="*/ 12192000 w 12192000"/>
              <a:gd name="connsiteY1" fmla="*/ 0 h 6772576"/>
              <a:gd name="connsiteX2" fmla="*/ 12192000 w 12192000"/>
              <a:gd name="connsiteY2" fmla="*/ 6758696 h 6772576"/>
              <a:gd name="connsiteX3" fmla="*/ 12140585 w 12192000"/>
              <a:gd name="connsiteY3" fmla="*/ 6765831 h 6772576"/>
              <a:gd name="connsiteX4" fmla="*/ 11993650 w 12192000"/>
              <a:gd name="connsiteY4" fmla="*/ 6772576 h 6772576"/>
              <a:gd name="connsiteX5" fmla="*/ 10669491 w 12192000"/>
              <a:gd name="connsiteY5" fmla="*/ 5974591 h 6772576"/>
              <a:gd name="connsiteX6" fmla="*/ 10656022 w 12192000"/>
              <a:gd name="connsiteY6" fmla="*/ 5941132 h 6772576"/>
              <a:gd name="connsiteX7" fmla="*/ 10649762 w 12192000"/>
              <a:gd name="connsiteY7" fmla="*/ 5941132 h 6772576"/>
              <a:gd name="connsiteX8" fmla="*/ 10580264 w 12192000"/>
              <a:gd name="connsiteY8" fmla="*/ 5818780 h 6772576"/>
              <a:gd name="connsiteX9" fmla="*/ 9278518 w 12192000"/>
              <a:gd name="connsiteY9" fmla="*/ 5347243 h 6772576"/>
              <a:gd name="connsiteX10" fmla="*/ 7976774 w 12192000"/>
              <a:gd name="connsiteY10" fmla="*/ 5818780 h 6772576"/>
              <a:gd name="connsiteX11" fmla="*/ 7907275 w 12192000"/>
              <a:gd name="connsiteY11" fmla="*/ 5941132 h 6772576"/>
              <a:gd name="connsiteX12" fmla="*/ 7904735 w 12192000"/>
              <a:gd name="connsiteY12" fmla="*/ 5941132 h 6772576"/>
              <a:gd name="connsiteX13" fmla="*/ 7900733 w 12192000"/>
              <a:gd name="connsiteY13" fmla="*/ 5952649 h 6772576"/>
              <a:gd name="connsiteX14" fmla="*/ 7894454 w 12192000"/>
              <a:gd name="connsiteY14" fmla="*/ 5963703 h 6772576"/>
              <a:gd name="connsiteX15" fmla="*/ 7891696 w 12192000"/>
              <a:gd name="connsiteY15" fmla="*/ 5978660 h 6772576"/>
              <a:gd name="connsiteX16" fmla="*/ 7886251 w 12192000"/>
              <a:gd name="connsiteY16" fmla="*/ 5994325 h 6772576"/>
              <a:gd name="connsiteX17" fmla="*/ 6722440 w 12192000"/>
              <a:gd name="connsiteY17" fmla="*/ 6683493 h 6772576"/>
              <a:gd name="connsiteX18" fmla="*/ 6658323 w 12192000"/>
              <a:gd name="connsiteY18" fmla="*/ 6681503 h 6772576"/>
              <a:gd name="connsiteX19" fmla="*/ 6557954 w 12192000"/>
              <a:gd name="connsiteY19" fmla="*/ 6663061 h 6772576"/>
              <a:gd name="connsiteX20" fmla="*/ 5476879 w 12192000"/>
              <a:gd name="connsiteY20" fmla="*/ 5790502 h 6772576"/>
              <a:gd name="connsiteX21" fmla="*/ 5462311 w 12192000"/>
              <a:gd name="connsiteY21" fmla="*/ 5752314 h 6772576"/>
              <a:gd name="connsiteX22" fmla="*/ 5455542 w 12192000"/>
              <a:gd name="connsiteY22" fmla="*/ 5752314 h 6772576"/>
              <a:gd name="connsiteX23" fmla="*/ 5380380 w 12192000"/>
              <a:gd name="connsiteY23" fmla="*/ 5612673 h 6772576"/>
              <a:gd name="connsiteX24" fmla="*/ 3972547 w 12192000"/>
              <a:gd name="connsiteY24" fmla="*/ 5074507 h 6772576"/>
              <a:gd name="connsiteX25" fmla="*/ 2564715 w 12192000"/>
              <a:gd name="connsiteY25" fmla="*/ 5612673 h 6772576"/>
              <a:gd name="connsiteX26" fmla="*/ 2489551 w 12192000"/>
              <a:gd name="connsiteY26" fmla="*/ 5752314 h 6772576"/>
              <a:gd name="connsiteX27" fmla="*/ 2486804 w 12192000"/>
              <a:gd name="connsiteY27" fmla="*/ 5752314 h 6772576"/>
              <a:gd name="connsiteX28" fmla="*/ 2482476 w 12192000"/>
              <a:gd name="connsiteY28" fmla="*/ 5765458 h 6772576"/>
              <a:gd name="connsiteX29" fmla="*/ 2475685 w 12192000"/>
              <a:gd name="connsiteY29" fmla="*/ 5778075 h 6772576"/>
              <a:gd name="connsiteX30" fmla="*/ 2472702 w 12192000"/>
              <a:gd name="connsiteY30" fmla="*/ 5795145 h 6772576"/>
              <a:gd name="connsiteX31" fmla="*/ 2466815 w 12192000"/>
              <a:gd name="connsiteY31" fmla="*/ 5813024 h 6772576"/>
              <a:gd name="connsiteX32" fmla="*/ 1208156 w 12192000"/>
              <a:gd name="connsiteY32" fmla="*/ 6599574 h 6772576"/>
              <a:gd name="connsiteX33" fmla="*/ 7020 w 12192000"/>
              <a:gd name="connsiteY33" fmla="*/ 5925599 h 6772576"/>
              <a:gd name="connsiteX34" fmla="*/ 0 w 12192000"/>
              <a:gd name="connsiteY34" fmla="*/ 5911862 h 677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192000" h="6772576">
                <a:moveTo>
                  <a:pt x="0" y="0"/>
                </a:moveTo>
                <a:lnTo>
                  <a:pt x="12192000" y="0"/>
                </a:lnTo>
                <a:lnTo>
                  <a:pt x="12192000" y="6758696"/>
                </a:lnTo>
                <a:lnTo>
                  <a:pt x="12140585" y="6765831"/>
                </a:lnTo>
                <a:cubicBezTo>
                  <a:pt x="12092274" y="6770291"/>
                  <a:pt x="12043255" y="6772576"/>
                  <a:pt x="11993650" y="6772576"/>
                </a:cubicBezTo>
                <a:cubicBezTo>
                  <a:pt x="11398388" y="6772576"/>
                  <a:pt x="10887654" y="6443533"/>
                  <a:pt x="10669491" y="5974591"/>
                </a:cubicBezTo>
                <a:lnTo>
                  <a:pt x="10656022" y="5941132"/>
                </a:lnTo>
                <a:lnTo>
                  <a:pt x="10649762" y="5941132"/>
                </a:lnTo>
                <a:lnTo>
                  <a:pt x="10580264" y="5818780"/>
                </a:lnTo>
                <a:cubicBezTo>
                  <a:pt x="10365793" y="5541678"/>
                  <a:pt x="9863707" y="5347243"/>
                  <a:pt x="9278518" y="5347243"/>
                </a:cubicBezTo>
                <a:cubicBezTo>
                  <a:pt x="8693332" y="5347243"/>
                  <a:pt x="8191244" y="5541678"/>
                  <a:pt x="7976774" y="5818780"/>
                </a:cubicBezTo>
                <a:lnTo>
                  <a:pt x="7907275" y="5941132"/>
                </a:lnTo>
                <a:lnTo>
                  <a:pt x="7904735" y="5941132"/>
                </a:lnTo>
                <a:lnTo>
                  <a:pt x="7900733" y="5952649"/>
                </a:lnTo>
                <a:lnTo>
                  <a:pt x="7894454" y="5963703"/>
                </a:lnTo>
                <a:lnTo>
                  <a:pt x="7891696" y="5978660"/>
                </a:lnTo>
                <a:lnTo>
                  <a:pt x="7886251" y="5994325"/>
                </a:lnTo>
                <a:cubicBezTo>
                  <a:pt x="7694508" y="6399320"/>
                  <a:pt x="7245621" y="6683493"/>
                  <a:pt x="6722440" y="6683493"/>
                </a:cubicBezTo>
                <a:lnTo>
                  <a:pt x="6658323" y="6681503"/>
                </a:lnTo>
                <a:lnTo>
                  <a:pt x="6557954" y="6663061"/>
                </a:lnTo>
                <a:cubicBezTo>
                  <a:pt x="6069168" y="6554805"/>
                  <a:pt x="5668582" y="6225356"/>
                  <a:pt x="5476879" y="5790502"/>
                </a:cubicBezTo>
                <a:lnTo>
                  <a:pt x="5462311" y="5752314"/>
                </a:lnTo>
                <a:lnTo>
                  <a:pt x="5455542" y="5752314"/>
                </a:lnTo>
                <a:lnTo>
                  <a:pt x="5380380" y="5612673"/>
                </a:lnTo>
                <a:cubicBezTo>
                  <a:pt x="5148431" y="5296416"/>
                  <a:pt x="4605425" y="5074507"/>
                  <a:pt x="3972547" y="5074507"/>
                </a:cubicBezTo>
                <a:cubicBezTo>
                  <a:pt x="3339669" y="5074507"/>
                  <a:pt x="2796662" y="5296416"/>
                  <a:pt x="2564715" y="5612673"/>
                </a:cubicBezTo>
                <a:lnTo>
                  <a:pt x="2489551" y="5752314"/>
                </a:lnTo>
                <a:lnTo>
                  <a:pt x="2486804" y="5752314"/>
                </a:lnTo>
                <a:lnTo>
                  <a:pt x="2482476" y="5765458"/>
                </a:lnTo>
                <a:lnTo>
                  <a:pt x="2475685" y="5778075"/>
                </a:lnTo>
                <a:lnTo>
                  <a:pt x="2472702" y="5795145"/>
                </a:lnTo>
                <a:lnTo>
                  <a:pt x="2466815" y="5813024"/>
                </a:lnTo>
                <a:cubicBezTo>
                  <a:pt x="2259444" y="6275246"/>
                  <a:pt x="1773975" y="6599574"/>
                  <a:pt x="1208156" y="6599574"/>
                </a:cubicBezTo>
                <a:cubicBezTo>
                  <a:pt x="689490" y="6599574"/>
                  <a:pt x="238338" y="6327049"/>
                  <a:pt x="7020" y="5925599"/>
                </a:cubicBezTo>
                <a:lnTo>
                  <a:pt x="0" y="5911862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1">
                  <a:lumMod val="50000"/>
                  <a:alpha val="52000"/>
                </a:schemeClr>
              </a:gs>
              <a:gs pos="0">
                <a:srgbClr val="0BEDFF">
                  <a:alpha val="52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6176DEEF-B4B0-4D4E-A4EB-28DDD4016506}"/>
              </a:ext>
            </a:extLst>
          </p:cNvPr>
          <p:cNvSpPr/>
          <p:nvPr/>
        </p:nvSpPr>
        <p:spPr>
          <a:xfrm>
            <a:off x="0" y="-526473"/>
            <a:ext cx="12192000" cy="6772576"/>
          </a:xfrm>
          <a:custGeom>
            <a:avLst/>
            <a:gdLst>
              <a:gd name="connsiteX0" fmla="*/ 0 w 12192000"/>
              <a:gd name="connsiteY0" fmla="*/ 0 h 6772576"/>
              <a:gd name="connsiteX1" fmla="*/ 12192000 w 12192000"/>
              <a:gd name="connsiteY1" fmla="*/ 0 h 6772576"/>
              <a:gd name="connsiteX2" fmla="*/ 12192000 w 12192000"/>
              <a:gd name="connsiteY2" fmla="*/ 6758696 h 6772576"/>
              <a:gd name="connsiteX3" fmla="*/ 12140585 w 12192000"/>
              <a:gd name="connsiteY3" fmla="*/ 6765831 h 6772576"/>
              <a:gd name="connsiteX4" fmla="*/ 11993650 w 12192000"/>
              <a:gd name="connsiteY4" fmla="*/ 6772576 h 6772576"/>
              <a:gd name="connsiteX5" fmla="*/ 10669491 w 12192000"/>
              <a:gd name="connsiteY5" fmla="*/ 5974591 h 6772576"/>
              <a:gd name="connsiteX6" fmla="*/ 10656022 w 12192000"/>
              <a:gd name="connsiteY6" fmla="*/ 5941132 h 6772576"/>
              <a:gd name="connsiteX7" fmla="*/ 10649762 w 12192000"/>
              <a:gd name="connsiteY7" fmla="*/ 5941132 h 6772576"/>
              <a:gd name="connsiteX8" fmla="*/ 10580264 w 12192000"/>
              <a:gd name="connsiteY8" fmla="*/ 5818780 h 6772576"/>
              <a:gd name="connsiteX9" fmla="*/ 9278518 w 12192000"/>
              <a:gd name="connsiteY9" fmla="*/ 5347243 h 6772576"/>
              <a:gd name="connsiteX10" fmla="*/ 7976774 w 12192000"/>
              <a:gd name="connsiteY10" fmla="*/ 5818780 h 6772576"/>
              <a:gd name="connsiteX11" fmla="*/ 7907275 w 12192000"/>
              <a:gd name="connsiteY11" fmla="*/ 5941132 h 6772576"/>
              <a:gd name="connsiteX12" fmla="*/ 7904735 w 12192000"/>
              <a:gd name="connsiteY12" fmla="*/ 5941132 h 6772576"/>
              <a:gd name="connsiteX13" fmla="*/ 7900733 w 12192000"/>
              <a:gd name="connsiteY13" fmla="*/ 5952649 h 6772576"/>
              <a:gd name="connsiteX14" fmla="*/ 7894454 w 12192000"/>
              <a:gd name="connsiteY14" fmla="*/ 5963703 h 6772576"/>
              <a:gd name="connsiteX15" fmla="*/ 7891696 w 12192000"/>
              <a:gd name="connsiteY15" fmla="*/ 5978660 h 6772576"/>
              <a:gd name="connsiteX16" fmla="*/ 7886251 w 12192000"/>
              <a:gd name="connsiteY16" fmla="*/ 5994325 h 6772576"/>
              <a:gd name="connsiteX17" fmla="*/ 6722440 w 12192000"/>
              <a:gd name="connsiteY17" fmla="*/ 6683493 h 6772576"/>
              <a:gd name="connsiteX18" fmla="*/ 6658323 w 12192000"/>
              <a:gd name="connsiteY18" fmla="*/ 6681503 h 6772576"/>
              <a:gd name="connsiteX19" fmla="*/ 6557954 w 12192000"/>
              <a:gd name="connsiteY19" fmla="*/ 6663061 h 6772576"/>
              <a:gd name="connsiteX20" fmla="*/ 5476879 w 12192000"/>
              <a:gd name="connsiteY20" fmla="*/ 5790502 h 6772576"/>
              <a:gd name="connsiteX21" fmla="*/ 5462311 w 12192000"/>
              <a:gd name="connsiteY21" fmla="*/ 5752314 h 6772576"/>
              <a:gd name="connsiteX22" fmla="*/ 5455542 w 12192000"/>
              <a:gd name="connsiteY22" fmla="*/ 5752314 h 6772576"/>
              <a:gd name="connsiteX23" fmla="*/ 5380380 w 12192000"/>
              <a:gd name="connsiteY23" fmla="*/ 5612673 h 6772576"/>
              <a:gd name="connsiteX24" fmla="*/ 3972547 w 12192000"/>
              <a:gd name="connsiteY24" fmla="*/ 5074507 h 6772576"/>
              <a:gd name="connsiteX25" fmla="*/ 2564715 w 12192000"/>
              <a:gd name="connsiteY25" fmla="*/ 5612673 h 6772576"/>
              <a:gd name="connsiteX26" fmla="*/ 2489551 w 12192000"/>
              <a:gd name="connsiteY26" fmla="*/ 5752314 h 6772576"/>
              <a:gd name="connsiteX27" fmla="*/ 2486804 w 12192000"/>
              <a:gd name="connsiteY27" fmla="*/ 5752314 h 6772576"/>
              <a:gd name="connsiteX28" fmla="*/ 2482476 w 12192000"/>
              <a:gd name="connsiteY28" fmla="*/ 5765458 h 6772576"/>
              <a:gd name="connsiteX29" fmla="*/ 2475685 w 12192000"/>
              <a:gd name="connsiteY29" fmla="*/ 5778075 h 6772576"/>
              <a:gd name="connsiteX30" fmla="*/ 2472702 w 12192000"/>
              <a:gd name="connsiteY30" fmla="*/ 5795145 h 6772576"/>
              <a:gd name="connsiteX31" fmla="*/ 2466815 w 12192000"/>
              <a:gd name="connsiteY31" fmla="*/ 5813024 h 6772576"/>
              <a:gd name="connsiteX32" fmla="*/ 1208156 w 12192000"/>
              <a:gd name="connsiteY32" fmla="*/ 6599574 h 6772576"/>
              <a:gd name="connsiteX33" fmla="*/ 7020 w 12192000"/>
              <a:gd name="connsiteY33" fmla="*/ 5925599 h 6772576"/>
              <a:gd name="connsiteX34" fmla="*/ 0 w 12192000"/>
              <a:gd name="connsiteY34" fmla="*/ 5911862 h 677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192000" h="6772576">
                <a:moveTo>
                  <a:pt x="0" y="0"/>
                </a:moveTo>
                <a:lnTo>
                  <a:pt x="12192000" y="0"/>
                </a:lnTo>
                <a:lnTo>
                  <a:pt x="12192000" y="6758696"/>
                </a:lnTo>
                <a:lnTo>
                  <a:pt x="12140585" y="6765831"/>
                </a:lnTo>
                <a:cubicBezTo>
                  <a:pt x="12092274" y="6770291"/>
                  <a:pt x="12043255" y="6772576"/>
                  <a:pt x="11993650" y="6772576"/>
                </a:cubicBezTo>
                <a:cubicBezTo>
                  <a:pt x="11398388" y="6772576"/>
                  <a:pt x="10887654" y="6443533"/>
                  <a:pt x="10669491" y="5974591"/>
                </a:cubicBezTo>
                <a:lnTo>
                  <a:pt x="10656022" y="5941132"/>
                </a:lnTo>
                <a:lnTo>
                  <a:pt x="10649762" y="5941132"/>
                </a:lnTo>
                <a:lnTo>
                  <a:pt x="10580264" y="5818780"/>
                </a:lnTo>
                <a:cubicBezTo>
                  <a:pt x="10365793" y="5541678"/>
                  <a:pt x="9863707" y="5347243"/>
                  <a:pt x="9278518" y="5347243"/>
                </a:cubicBezTo>
                <a:cubicBezTo>
                  <a:pt x="8693332" y="5347243"/>
                  <a:pt x="8191244" y="5541678"/>
                  <a:pt x="7976774" y="5818780"/>
                </a:cubicBezTo>
                <a:lnTo>
                  <a:pt x="7907275" y="5941132"/>
                </a:lnTo>
                <a:lnTo>
                  <a:pt x="7904735" y="5941132"/>
                </a:lnTo>
                <a:lnTo>
                  <a:pt x="7900733" y="5952649"/>
                </a:lnTo>
                <a:lnTo>
                  <a:pt x="7894454" y="5963703"/>
                </a:lnTo>
                <a:lnTo>
                  <a:pt x="7891696" y="5978660"/>
                </a:lnTo>
                <a:lnTo>
                  <a:pt x="7886251" y="5994325"/>
                </a:lnTo>
                <a:cubicBezTo>
                  <a:pt x="7694508" y="6399320"/>
                  <a:pt x="7245621" y="6683493"/>
                  <a:pt x="6722440" y="6683493"/>
                </a:cubicBezTo>
                <a:lnTo>
                  <a:pt x="6658323" y="6681503"/>
                </a:lnTo>
                <a:lnTo>
                  <a:pt x="6557954" y="6663061"/>
                </a:lnTo>
                <a:cubicBezTo>
                  <a:pt x="6069168" y="6554805"/>
                  <a:pt x="5668582" y="6225356"/>
                  <a:pt x="5476879" y="5790502"/>
                </a:cubicBezTo>
                <a:lnTo>
                  <a:pt x="5462311" y="5752314"/>
                </a:lnTo>
                <a:lnTo>
                  <a:pt x="5455542" y="5752314"/>
                </a:lnTo>
                <a:lnTo>
                  <a:pt x="5380380" y="5612673"/>
                </a:lnTo>
                <a:cubicBezTo>
                  <a:pt x="5148431" y="5296416"/>
                  <a:pt x="4605425" y="5074507"/>
                  <a:pt x="3972547" y="5074507"/>
                </a:cubicBezTo>
                <a:cubicBezTo>
                  <a:pt x="3339669" y="5074507"/>
                  <a:pt x="2796662" y="5296416"/>
                  <a:pt x="2564715" y="5612673"/>
                </a:cubicBezTo>
                <a:lnTo>
                  <a:pt x="2489551" y="5752314"/>
                </a:lnTo>
                <a:lnTo>
                  <a:pt x="2486804" y="5752314"/>
                </a:lnTo>
                <a:lnTo>
                  <a:pt x="2482476" y="5765458"/>
                </a:lnTo>
                <a:lnTo>
                  <a:pt x="2475685" y="5778075"/>
                </a:lnTo>
                <a:lnTo>
                  <a:pt x="2472702" y="5795145"/>
                </a:lnTo>
                <a:lnTo>
                  <a:pt x="2466815" y="5813024"/>
                </a:lnTo>
                <a:cubicBezTo>
                  <a:pt x="2259444" y="6275246"/>
                  <a:pt x="1773975" y="6599574"/>
                  <a:pt x="1208156" y="6599574"/>
                </a:cubicBezTo>
                <a:cubicBezTo>
                  <a:pt x="689490" y="6599574"/>
                  <a:pt x="238338" y="6327049"/>
                  <a:pt x="7020" y="5925599"/>
                </a:cubicBezTo>
                <a:lnTo>
                  <a:pt x="0" y="5911862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1">
                  <a:lumMod val="50000"/>
                  <a:alpha val="52000"/>
                </a:schemeClr>
              </a:gs>
              <a:gs pos="0">
                <a:srgbClr val="0BEDFF">
                  <a:alpha val="52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C1472556-CABB-4D5B-BA02-12A97166987C}"/>
              </a:ext>
            </a:extLst>
          </p:cNvPr>
          <p:cNvSpPr/>
          <p:nvPr/>
        </p:nvSpPr>
        <p:spPr>
          <a:xfrm>
            <a:off x="152400" y="-1704109"/>
            <a:ext cx="12192000" cy="6772576"/>
          </a:xfrm>
          <a:custGeom>
            <a:avLst/>
            <a:gdLst>
              <a:gd name="connsiteX0" fmla="*/ 0 w 12192000"/>
              <a:gd name="connsiteY0" fmla="*/ 0 h 6772576"/>
              <a:gd name="connsiteX1" fmla="*/ 12192000 w 12192000"/>
              <a:gd name="connsiteY1" fmla="*/ 0 h 6772576"/>
              <a:gd name="connsiteX2" fmla="*/ 12192000 w 12192000"/>
              <a:gd name="connsiteY2" fmla="*/ 6758696 h 6772576"/>
              <a:gd name="connsiteX3" fmla="*/ 12140585 w 12192000"/>
              <a:gd name="connsiteY3" fmla="*/ 6765831 h 6772576"/>
              <a:gd name="connsiteX4" fmla="*/ 11993650 w 12192000"/>
              <a:gd name="connsiteY4" fmla="*/ 6772576 h 6772576"/>
              <a:gd name="connsiteX5" fmla="*/ 10669491 w 12192000"/>
              <a:gd name="connsiteY5" fmla="*/ 5974591 h 6772576"/>
              <a:gd name="connsiteX6" fmla="*/ 10656022 w 12192000"/>
              <a:gd name="connsiteY6" fmla="*/ 5941132 h 6772576"/>
              <a:gd name="connsiteX7" fmla="*/ 10649762 w 12192000"/>
              <a:gd name="connsiteY7" fmla="*/ 5941132 h 6772576"/>
              <a:gd name="connsiteX8" fmla="*/ 10580264 w 12192000"/>
              <a:gd name="connsiteY8" fmla="*/ 5818780 h 6772576"/>
              <a:gd name="connsiteX9" fmla="*/ 9278518 w 12192000"/>
              <a:gd name="connsiteY9" fmla="*/ 5347243 h 6772576"/>
              <a:gd name="connsiteX10" fmla="*/ 7976774 w 12192000"/>
              <a:gd name="connsiteY10" fmla="*/ 5818780 h 6772576"/>
              <a:gd name="connsiteX11" fmla="*/ 7907275 w 12192000"/>
              <a:gd name="connsiteY11" fmla="*/ 5941132 h 6772576"/>
              <a:gd name="connsiteX12" fmla="*/ 7904735 w 12192000"/>
              <a:gd name="connsiteY12" fmla="*/ 5941132 h 6772576"/>
              <a:gd name="connsiteX13" fmla="*/ 7900733 w 12192000"/>
              <a:gd name="connsiteY13" fmla="*/ 5952649 h 6772576"/>
              <a:gd name="connsiteX14" fmla="*/ 7894454 w 12192000"/>
              <a:gd name="connsiteY14" fmla="*/ 5963703 h 6772576"/>
              <a:gd name="connsiteX15" fmla="*/ 7891696 w 12192000"/>
              <a:gd name="connsiteY15" fmla="*/ 5978660 h 6772576"/>
              <a:gd name="connsiteX16" fmla="*/ 7886251 w 12192000"/>
              <a:gd name="connsiteY16" fmla="*/ 5994325 h 6772576"/>
              <a:gd name="connsiteX17" fmla="*/ 6722440 w 12192000"/>
              <a:gd name="connsiteY17" fmla="*/ 6683493 h 6772576"/>
              <a:gd name="connsiteX18" fmla="*/ 6658323 w 12192000"/>
              <a:gd name="connsiteY18" fmla="*/ 6681503 h 6772576"/>
              <a:gd name="connsiteX19" fmla="*/ 6557954 w 12192000"/>
              <a:gd name="connsiteY19" fmla="*/ 6663061 h 6772576"/>
              <a:gd name="connsiteX20" fmla="*/ 5476879 w 12192000"/>
              <a:gd name="connsiteY20" fmla="*/ 5790502 h 6772576"/>
              <a:gd name="connsiteX21" fmla="*/ 5462311 w 12192000"/>
              <a:gd name="connsiteY21" fmla="*/ 5752314 h 6772576"/>
              <a:gd name="connsiteX22" fmla="*/ 5455542 w 12192000"/>
              <a:gd name="connsiteY22" fmla="*/ 5752314 h 6772576"/>
              <a:gd name="connsiteX23" fmla="*/ 5380380 w 12192000"/>
              <a:gd name="connsiteY23" fmla="*/ 5612673 h 6772576"/>
              <a:gd name="connsiteX24" fmla="*/ 3972547 w 12192000"/>
              <a:gd name="connsiteY24" fmla="*/ 5074507 h 6772576"/>
              <a:gd name="connsiteX25" fmla="*/ 2564715 w 12192000"/>
              <a:gd name="connsiteY25" fmla="*/ 5612673 h 6772576"/>
              <a:gd name="connsiteX26" fmla="*/ 2489551 w 12192000"/>
              <a:gd name="connsiteY26" fmla="*/ 5752314 h 6772576"/>
              <a:gd name="connsiteX27" fmla="*/ 2486804 w 12192000"/>
              <a:gd name="connsiteY27" fmla="*/ 5752314 h 6772576"/>
              <a:gd name="connsiteX28" fmla="*/ 2482476 w 12192000"/>
              <a:gd name="connsiteY28" fmla="*/ 5765458 h 6772576"/>
              <a:gd name="connsiteX29" fmla="*/ 2475685 w 12192000"/>
              <a:gd name="connsiteY29" fmla="*/ 5778075 h 6772576"/>
              <a:gd name="connsiteX30" fmla="*/ 2472702 w 12192000"/>
              <a:gd name="connsiteY30" fmla="*/ 5795145 h 6772576"/>
              <a:gd name="connsiteX31" fmla="*/ 2466815 w 12192000"/>
              <a:gd name="connsiteY31" fmla="*/ 5813024 h 6772576"/>
              <a:gd name="connsiteX32" fmla="*/ 1208156 w 12192000"/>
              <a:gd name="connsiteY32" fmla="*/ 6599574 h 6772576"/>
              <a:gd name="connsiteX33" fmla="*/ 7020 w 12192000"/>
              <a:gd name="connsiteY33" fmla="*/ 5925599 h 6772576"/>
              <a:gd name="connsiteX34" fmla="*/ 0 w 12192000"/>
              <a:gd name="connsiteY34" fmla="*/ 5911862 h 677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192000" h="6772576">
                <a:moveTo>
                  <a:pt x="0" y="0"/>
                </a:moveTo>
                <a:lnTo>
                  <a:pt x="12192000" y="0"/>
                </a:lnTo>
                <a:lnTo>
                  <a:pt x="12192000" y="6758696"/>
                </a:lnTo>
                <a:lnTo>
                  <a:pt x="12140585" y="6765831"/>
                </a:lnTo>
                <a:cubicBezTo>
                  <a:pt x="12092274" y="6770291"/>
                  <a:pt x="12043255" y="6772576"/>
                  <a:pt x="11993650" y="6772576"/>
                </a:cubicBezTo>
                <a:cubicBezTo>
                  <a:pt x="11398388" y="6772576"/>
                  <a:pt x="10887654" y="6443533"/>
                  <a:pt x="10669491" y="5974591"/>
                </a:cubicBezTo>
                <a:lnTo>
                  <a:pt x="10656022" y="5941132"/>
                </a:lnTo>
                <a:lnTo>
                  <a:pt x="10649762" y="5941132"/>
                </a:lnTo>
                <a:lnTo>
                  <a:pt x="10580264" y="5818780"/>
                </a:lnTo>
                <a:cubicBezTo>
                  <a:pt x="10365793" y="5541678"/>
                  <a:pt x="9863707" y="5347243"/>
                  <a:pt x="9278518" y="5347243"/>
                </a:cubicBezTo>
                <a:cubicBezTo>
                  <a:pt x="8693332" y="5347243"/>
                  <a:pt x="8191244" y="5541678"/>
                  <a:pt x="7976774" y="5818780"/>
                </a:cubicBezTo>
                <a:lnTo>
                  <a:pt x="7907275" y="5941132"/>
                </a:lnTo>
                <a:lnTo>
                  <a:pt x="7904735" y="5941132"/>
                </a:lnTo>
                <a:lnTo>
                  <a:pt x="7900733" y="5952649"/>
                </a:lnTo>
                <a:lnTo>
                  <a:pt x="7894454" y="5963703"/>
                </a:lnTo>
                <a:lnTo>
                  <a:pt x="7891696" y="5978660"/>
                </a:lnTo>
                <a:lnTo>
                  <a:pt x="7886251" y="5994325"/>
                </a:lnTo>
                <a:cubicBezTo>
                  <a:pt x="7694508" y="6399320"/>
                  <a:pt x="7245621" y="6683493"/>
                  <a:pt x="6722440" y="6683493"/>
                </a:cubicBezTo>
                <a:lnTo>
                  <a:pt x="6658323" y="6681503"/>
                </a:lnTo>
                <a:lnTo>
                  <a:pt x="6557954" y="6663061"/>
                </a:lnTo>
                <a:cubicBezTo>
                  <a:pt x="6069168" y="6554805"/>
                  <a:pt x="5668582" y="6225356"/>
                  <a:pt x="5476879" y="5790502"/>
                </a:cubicBezTo>
                <a:lnTo>
                  <a:pt x="5462311" y="5752314"/>
                </a:lnTo>
                <a:lnTo>
                  <a:pt x="5455542" y="5752314"/>
                </a:lnTo>
                <a:lnTo>
                  <a:pt x="5380380" y="5612673"/>
                </a:lnTo>
                <a:cubicBezTo>
                  <a:pt x="5148431" y="5296416"/>
                  <a:pt x="4605425" y="5074507"/>
                  <a:pt x="3972547" y="5074507"/>
                </a:cubicBezTo>
                <a:cubicBezTo>
                  <a:pt x="3339669" y="5074507"/>
                  <a:pt x="2796662" y="5296416"/>
                  <a:pt x="2564715" y="5612673"/>
                </a:cubicBezTo>
                <a:lnTo>
                  <a:pt x="2489551" y="5752314"/>
                </a:lnTo>
                <a:lnTo>
                  <a:pt x="2486804" y="5752314"/>
                </a:lnTo>
                <a:lnTo>
                  <a:pt x="2482476" y="5765458"/>
                </a:lnTo>
                <a:lnTo>
                  <a:pt x="2475685" y="5778075"/>
                </a:lnTo>
                <a:lnTo>
                  <a:pt x="2472702" y="5795145"/>
                </a:lnTo>
                <a:lnTo>
                  <a:pt x="2466815" y="5813024"/>
                </a:lnTo>
                <a:cubicBezTo>
                  <a:pt x="2259444" y="6275246"/>
                  <a:pt x="1773975" y="6599574"/>
                  <a:pt x="1208156" y="6599574"/>
                </a:cubicBezTo>
                <a:cubicBezTo>
                  <a:pt x="689490" y="6599574"/>
                  <a:pt x="238338" y="6327049"/>
                  <a:pt x="7020" y="5925599"/>
                </a:cubicBezTo>
                <a:lnTo>
                  <a:pt x="0" y="5911862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1">
                  <a:lumMod val="50000"/>
                  <a:alpha val="52000"/>
                </a:schemeClr>
              </a:gs>
              <a:gs pos="0">
                <a:srgbClr val="0BEDFF">
                  <a:alpha val="52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FD63E6DD-8D4D-4896-A2E9-E750180E2C7D}"/>
              </a:ext>
            </a:extLst>
          </p:cNvPr>
          <p:cNvSpPr/>
          <p:nvPr/>
        </p:nvSpPr>
        <p:spPr>
          <a:xfrm>
            <a:off x="152400" y="-2774391"/>
            <a:ext cx="12192000" cy="6772576"/>
          </a:xfrm>
          <a:custGeom>
            <a:avLst/>
            <a:gdLst>
              <a:gd name="connsiteX0" fmla="*/ 0 w 12192000"/>
              <a:gd name="connsiteY0" fmla="*/ 0 h 6772576"/>
              <a:gd name="connsiteX1" fmla="*/ 12192000 w 12192000"/>
              <a:gd name="connsiteY1" fmla="*/ 0 h 6772576"/>
              <a:gd name="connsiteX2" fmla="*/ 12192000 w 12192000"/>
              <a:gd name="connsiteY2" fmla="*/ 6758696 h 6772576"/>
              <a:gd name="connsiteX3" fmla="*/ 12140585 w 12192000"/>
              <a:gd name="connsiteY3" fmla="*/ 6765831 h 6772576"/>
              <a:gd name="connsiteX4" fmla="*/ 11993650 w 12192000"/>
              <a:gd name="connsiteY4" fmla="*/ 6772576 h 6772576"/>
              <a:gd name="connsiteX5" fmla="*/ 10669491 w 12192000"/>
              <a:gd name="connsiteY5" fmla="*/ 5974591 h 6772576"/>
              <a:gd name="connsiteX6" fmla="*/ 10656022 w 12192000"/>
              <a:gd name="connsiteY6" fmla="*/ 5941132 h 6772576"/>
              <a:gd name="connsiteX7" fmla="*/ 10649762 w 12192000"/>
              <a:gd name="connsiteY7" fmla="*/ 5941132 h 6772576"/>
              <a:gd name="connsiteX8" fmla="*/ 10580264 w 12192000"/>
              <a:gd name="connsiteY8" fmla="*/ 5818780 h 6772576"/>
              <a:gd name="connsiteX9" fmla="*/ 9278518 w 12192000"/>
              <a:gd name="connsiteY9" fmla="*/ 5347243 h 6772576"/>
              <a:gd name="connsiteX10" fmla="*/ 7976774 w 12192000"/>
              <a:gd name="connsiteY10" fmla="*/ 5818780 h 6772576"/>
              <a:gd name="connsiteX11" fmla="*/ 7907275 w 12192000"/>
              <a:gd name="connsiteY11" fmla="*/ 5941132 h 6772576"/>
              <a:gd name="connsiteX12" fmla="*/ 7904735 w 12192000"/>
              <a:gd name="connsiteY12" fmla="*/ 5941132 h 6772576"/>
              <a:gd name="connsiteX13" fmla="*/ 7900733 w 12192000"/>
              <a:gd name="connsiteY13" fmla="*/ 5952649 h 6772576"/>
              <a:gd name="connsiteX14" fmla="*/ 7894454 w 12192000"/>
              <a:gd name="connsiteY14" fmla="*/ 5963703 h 6772576"/>
              <a:gd name="connsiteX15" fmla="*/ 7891696 w 12192000"/>
              <a:gd name="connsiteY15" fmla="*/ 5978660 h 6772576"/>
              <a:gd name="connsiteX16" fmla="*/ 7886251 w 12192000"/>
              <a:gd name="connsiteY16" fmla="*/ 5994325 h 6772576"/>
              <a:gd name="connsiteX17" fmla="*/ 6722440 w 12192000"/>
              <a:gd name="connsiteY17" fmla="*/ 6683493 h 6772576"/>
              <a:gd name="connsiteX18" fmla="*/ 6658323 w 12192000"/>
              <a:gd name="connsiteY18" fmla="*/ 6681503 h 6772576"/>
              <a:gd name="connsiteX19" fmla="*/ 6557954 w 12192000"/>
              <a:gd name="connsiteY19" fmla="*/ 6663061 h 6772576"/>
              <a:gd name="connsiteX20" fmla="*/ 5476879 w 12192000"/>
              <a:gd name="connsiteY20" fmla="*/ 5790502 h 6772576"/>
              <a:gd name="connsiteX21" fmla="*/ 5462311 w 12192000"/>
              <a:gd name="connsiteY21" fmla="*/ 5752314 h 6772576"/>
              <a:gd name="connsiteX22" fmla="*/ 5455542 w 12192000"/>
              <a:gd name="connsiteY22" fmla="*/ 5752314 h 6772576"/>
              <a:gd name="connsiteX23" fmla="*/ 5380380 w 12192000"/>
              <a:gd name="connsiteY23" fmla="*/ 5612673 h 6772576"/>
              <a:gd name="connsiteX24" fmla="*/ 3972547 w 12192000"/>
              <a:gd name="connsiteY24" fmla="*/ 5074507 h 6772576"/>
              <a:gd name="connsiteX25" fmla="*/ 2564715 w 12192000"/>
              <a:gd name="connsiteY25" fmla="*/ 5612673 h 6772576"/>
              <a:gd name="connsiteX26" fmla="*/ 2489551 w 12192000"/>
              <a:gd name="connsiteY26" fmla="*/ 5752314 h 6772576"/>
              <a:gd name="connsiteX27" fmla="*/ 2486804 w 12192000"/>
              <a:gd name="connsiteY27" fmla="*/ 5752314 h 6772576"/>
              <a:gd name="connsiteX28" fmla="*/ 2482476 w 12192000"/>
              <a:gd name="connsiteY28" fmla="*/ 5765458 h 6772576"/>
              <a:gd name="connsiteX29" fmla="*/ 2475685 w 12192000"/>
              <a:gd name="connsiteY29" fmla="*/ 5778075 h 6772576"/>
              <a:gd name="connsiteX30" fmla="*/ 2472702 w 12192000"/>
              <a:gd name="connsiteY30" fmla="*/ 5795145 h 6772576"/>
              <a:gd name="connsiteX31" fmla="*/ 2466815 w 12192000"/>
              <a:gd name="connsiteY31" fmla="*/ 5813024 h 6772576"/>
              <a:gd name="connsiteX32" fmla="*/ 1208156 w 12192000"/>
              <a:gd name="connsiteY32" fmla="*/ 6599574 h 6772576"/>
              <a:gd name="connsiteX33" fmla="*/ 7020 w 12192000"/>
              <a:gd name="connsiteY33" fmla="*/ 5925599 h 6772576"/>
              <a:gd name="connsiteX34" fmla="*/ 0 w 12192000"/>
              <a:gd name="connsiteY34" fmla="*/ 5911862 h 677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192000" h="6772576">
                <a:moveTo>
                  <a:pt x="0" y="0"/>
                </a:moveTo>
                <a:lnTo>
                  <a:pt x="12192000" y="0"/>
                </a:lnTo>
                <a:lnTo>
                  <a:pt x="12192000" y="6758696"/>
                </a:lnTo>
                <a:lnTo>
                  <a:pt x="12140585" y="6765831"/>
                </a:lnTo>
                <a:cubicBezTo>
                  <a:pt x="12092274" y="6770291"/>
                  <a:pt x="12043255" y="6772576"/>
                  <a:pt x="11993650" y="6772576"/>
                </a:cubicBezTo>
                <a:cubicBezTo>
                  <a:pt x="11398388" y="6772576"/>
                  <a:pt x="10887654" y="6443533"/>
                  <a:pt x="10669491" y="5974591"/>
                </a:cubicBezTo>
                <a:lnTo>
                  <a:pt x="10656022" y="5941132"/>
                </a:lnTo>
                <a:lnTo>
                  <a:pt x="10649762" y="5941132"/>
                </a:lnTo>
                <a:lnTo>
                  <a:pt x="10580264" y="5818780"/>
                </a:lnTo>
                <a:cubicBezTo>
                  <a:pt x="10365793" y="5541678"/>
                  <a:pt x="9863707" y="5347243"/>
                  <a:pt x="9278518" y="5347243"/>
                </a:cubicBezTo>
                <a:cubicBezTo>
                  <a:pt x="8693332" y="5347243"/>
                  <a:pt x="8191244" y="5541678"/>
                  <a:pt x="7976774" y="5818780"/>
                </a:cubicBezTo>
                <a:lnTo>
                  <a:pt x="7907275" y="5941132"/>
                </a:lnTo>
                <a:lnTo>
                  <a:pt x="7904735" y="5941132"/>
                </a:lnTo>
                <a:lnTo>
                  <a:pt x="7900733" y="5952649"/>
                </a:lnTo>
                <a:lnTo>
                  <a:pt x="7894454" y="5963703"/>
                </a:lnTo>
                <a:lnTo>
                  <a:pt x="7891696" y="5978660"/>
                </a:lnTo>
                <a:lnTo>
                  <a:pt x="7886251" y="5994325"/>
                </a:lnTo>
                <a:cubicBezTo>
                  <a:pt x="7694508" y="6399320"/>
                  <a:pt x="7245621" y="6683493"/>
                  <a:pt x="6722440" y="6683493"/>
                </a:cubicBezTo>
                <a:lnTo>
                  <a:pt x="6658323" y="6681503"/>
                </a:lnTo>
                <a:lnTo>
                  <a:pt x="6557954" y="6663061"/>
                </a:lnTo>
                <a:cubicBezTo>
                  <a:pt x="6069168" y="6554805"/>
                  <a:pt x="5668582" y="6225356"/>
                  <a:pt x="5476879" y="5790502"/>
                </a:cubicBezTo>
                <a:lnTo>
                  <a:pt x="5462311" y="5752314"/>
                </a:lnTo>
                <a:lnTo>
                  <a:pt x="5455542" y="5752314"/>
                </a:lnTo>
                <a:lnTo>
                  <a:pt x="5380380" y="5612673"/>
                </a:lnTo>
                <a:cubicBezTo>
                  <a:pt x="5148431" y="5296416"/>
                  <a:pt x="4605425" y="5074507"/>
                  <a:pt x="3972547" y="5074507"/>
                </a:cubicBezTo>
                <a:cubicBezTo>
                  <a:pt x="3339669" y="5074507"/>
                  <a:pt x="2796662" y="5296416"/>
                  <a:pt x="2564715" y="5612673"/>
                </a:cubicBezTo>
                <a:lnTo>
                  <a:pt x="2489551" y="5752314"/>
                </a:lnTo>
                <a:lnTo>
                  <a:pt x="2486804" y="5752314"/>
                </a:lnTo>
                <a:lnTo>
                  <a:pt x="2482476" y="5765458"/>
                </a:lnTo>
                <a:lnTo>
                  <a:pt x="2475685" y="5778075"/>
                </a:lnTo>
                <a:lnTo>
                  <a:pt x="2472702" y="5795145"/>
                </a:lnTo>
                <a:lnTo>
                  <a:pt x="2466815" y="5813024"/>
                </a:lnTo>
                <a:cubicBezTo>
                  <a:pt x="2259444" y="6275246"/>
                  <a:pt x="1773975" y="6599574"/>
                  <a:pt x="1208156" y="6599574"/>
                </a:cubicBezTo>
                <a:cubicBezTo>
                  <a:pt x="689490" y="6599574"/>
                  <a:pt x="238338" y="6327049"/>
                  <a:pt x="7020" y="5925599"/>
                </a:cubicBezTo>
                <a:lnTo>
                  <a:pt x="0" y="5911862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1">
                  <a:lumMod val="50000"/>
                  <a:alpha val="52000"/>
                </a:schemeClr>
              </a:gs>
              <a:gs pos="0">
                <a:srgbClr val="0BEDFF">
                  <a:alpha val="52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63BC6F5-EA37-41DE-9376-DA4EEA123443}"/>
              </a:ext>
            </a:extLst>
          </p:cNvPr>
          <p:cNvSpPr txBox="1"/>
          <p:nvPr/>
        </p:nvSpPr>
        <p:spPr>
          <a:xfrm>
            <a:off x="664028" y="219873"/>
            <a:ext cx="11168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50" charset="0"/>
                <a:cs typeface="Poppins" panose="00000500000000000000" pitchFamily="50" charset="0"/>
              </a:rPr>
              <a:t>O nome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251A7B2-C472-4E43-91AC-9FF9F36AB7A0}"/>
              </a:ext>
            </a:extLst>
          </p:cNvPr>
          <p:cNvSpPr/>
          <p:nvPr/>
        </p:nvSpPr>
        <p:spPr>
          <a:xfrm>
            <a:off x="1229590" y="2535879"/>
            <a:ext cx="10037618" cy="1974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E38BB6-020B-4E15-A837-F86404193DC1}"/>
              </a:ext>
            </a:extLst>
          </p:cNvPr>
          <p:cNvSpPr txBox="1"/>
          <p:nvPr/>
        </p:nvSpPr>
        <p:spPr>
          <a:xfrm>
            <a:off x="2419102" y="2967169"/>
            <a:ext cx="11168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rgbClr val="0070C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BATEBÁTICA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38202D2-4A7B-4865-AA46-B857515A8A51}"/>
              </a:ext>
            </a:extLst>
          </p:cNvPr>
          <p:cNvSpPr/>
          <p:nvPr/>
        </p:nvSpPr>
        <p:spPr>
          <a:xfrm>
            <a:off x="1465117" y="2561942"/>
            <a:ext cx="3938155" cy="1828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09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CB38C9C4-F892-4EAE-85FA-E0D04470C8F8}"/>
              </a:ext>
            </a:extLst>
          </p:cNvPr>
          <p:cNvSpPr/>
          <p:nvPr/>
        </p:nvSpPr>
        <p:spPr>
          <a:xfrm>
            <a:off x="0" y="1452415"/>
            <a:ext cx="12192000" cy="6772576"/>
          </a:xfrm>
          <a:custGeom>
            <a:avLst/>
            <a:gdLst>
              <a:gd name="connsiteX0" fmla="*/ 0 w 12192000"/>
              <a:gd name="connsiteY0" fmla="*/ 0 h 6772576"/>
              <a:gd name="connsiteX1" fmla="*/ 12192000 w 12192000"/>
              <a:gd name="connsiteY1" fmla="*/ 0 h 6772576"/>
              <a:gd name="connsiteX2" fmla="*/ 12192000 w 12192000"/>
              <a:gd name="connsiteY2" fmla="*/ 6758696 h 6772576"/>
              <a:gd name="connsiteX3" fmla="*/ 12140585 w 12192000"/>
              <a:gd name="connsiteY3" fmla="*/ 6765831 h 6772576"/>
              <a:gd name="connsiteX4" fmla="*/ 11993650 w 12192000"/>
              <a:gd name="connsiteY4" fmla="*/ 6772576 h 6772576"/>
              <a:gd name="connsiteX5" fmla="*/ 10669491 w 12192000"/>
              <a:gd name="connsiteY5" fmla="*/ 5974591 h 6772576"/>
              <a:gd name="connsiteX6" fmla="*/ 10656022 w 12192000"/>
              <a:gd name="connsiteY6" fmla="*/ 5941132 h 6772576"/>
              <a:gd name="connsiteX7" fmla="*/ 10649762 w 12192000"/>
              <a:gd name="connsiteY7" fmla="*/ 5941132 h 6772576"/>
              <a:gd name="connsiteX8" fmla="*/ 10580264 w 12192000"/>
              <a:gd name="connsiteY8" fmla="*/ 5818780 h 6772576"/>
              <a:gd name="connsiteX9" fmla="*/ 9278518 w 12192000"/>
              <a:gd name="connsiteY9" fmla="*/ 5347243 h 6772576"/>
              <a:gd name="connsiteX10" fmla="*/ 7976774 w 12192000"/>
              <a:gd name="connsiteY10" fmla="*/ 5818780 h 6772576"/>
              <a:gd name="connsiteX11" fmla="*/ 7907275 w 12192000"/>
              <a:gd name="connsiteY11" fmla="*/ 5941132 h 6772576"/>
              <a:gd name="connsiteX12" fmla="*/ 7904735 w 12192000"/>
              <a:gd name="connsiteY12" fmla="*/ 5941132 h 6772576"/>
              <a:gd name="connsiteX13" fmla="*/ 7900733 w 12192000"/>
              <a:gd name="connsiteY13" fmla="*/ 5952649 h 6772576"/>
              <a:gd name="connsiteX14" fmla="*/ 7894454 w 12192000"/>
              <a:gd name="connsiteY14" fmla="*/ 5963703 h 6772576"/>
              <a:gd name="connsiteX15" fmla="*/ 7891696 w 12192000"/>
              <a:gd name="connsiteY15" fmla="*/ 5978660 h 6772576"/>
              <a:gd name="connsiteX16" fmla="*/ 7886251 w 12192000"/>
              <a:gd name="connsiteY16" fmla="*/ 5994325 h 6772576"/>
              <a:gd name="connsiteX17" fmla="*/ 6722440 w 12192000"/>
              <a:gd name="connsiteY17" fmla="*/ 6683493 h 6772576"/>
              <a:gd name="connsiteX18" fmla="*/ 6658323 w 12192000"/>
              <a:gd name="connsiteY18" fmla="*/ 6681503 h 6772576"/>
              <a:gd name="connsiteX19" fmla="*/ 6557954 w 12192000"/>
              <a:gd name="connsiteY19" fmla="*/ 6663061 h 6772576"/>
              <a:gd name="connsiteX20" fmla="*/ 5476879 w 12192000"/>
              <a:gd name="connsiteY20" fmla="*/ 5790502 h 6772576"/>
              <a:gd name="connsiteX21" fmla="*/ 5462311 w 12192000"/>
              <a:gd name="connsiteY21" fmla="*/ 5752314 h 6772576"/>
              <a:gd name="connsiteX22" fmla="*/ 5455542 w 12192000"/>
              <a:gd name="connsiteY22" fmla="*/ 5752314 h 6772576"/>
              <a:gd name="connsiteX23" fmla="*/ 5380380 w 12192000"/>
              <a:gd name="connsiteY23" fmla="*/ 5612673 h 6772576"/>
              <a:gd name="connsiteX24" fmla="*/ 3972547 w 12192000"/>
              <a:gd name="connsiteY24" fmla="*/ 5074507 h 6772576"/>
              <a:gd name="connsiteX25" fmla="*/ 2564715 w 12192000"/>
              <a:gd name="connsiteY25" fmla="*/ 5612673 h 6772576"/>
              <a:gd name="connsiteX26" fmla="*/ 2489551 w 12192000"/>
              <a:gd name="connsiteY26" fmla="*/ 5752314 h 6772576"/>
              <a:gd name="connsiteX27" fmla="*/ 2486804 w 12192000"/>
              <a:gd name="connsiteY27" fmla="*/ 5752314 h 6772576"/>
              <a:gd name="connsiteX28" fmla="*/ 2482476 w 12192000"/>
              <a:gd name="connsiteY28" fmla="*/ 5765458 h 6772576"/>
              <a:gd name="connsiteX29" fmla="*/ 2475685 w 12192000"/>
              <a:gd name="connsiteY29" fmla="*/ 5778075 h 6772576"/>
              <a:gd name="connsiteX30" fmla="*/ 2472702 w 12192000"/>
              <a:gd name="connsiteY30" fmla="*/ 5795145 h 6772576"/>
              <a:gd name="connsiteX31" fmla="*/ 2466815 w 12192000"/>
              <a:gd name="connsiteY31" fmla="*/ 5813024 h 6772576"/>
              <a:gd name="connsiteX32" fmla="*/ 1208156 w 12192000"/>
              <a:gd name="connsiteY32" fmla="*/ 6599574 h 6772576"/>
              <a:gd name="connsiteX33" fmla="*/ 7020 w 12192000"/>
              <a:gd name="connsiteY33" fmla="*/ 5925599 h 6772576"/>
              <a:gd name="connsiteX34" fmla="*/ 0 w 12192000"/>
              <a:gd name="connsiteY34" fmla="*/ 5911862 h 677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192000" h="6772576">
                <a:moveTo>
                  <a:pt x="0" y="0"/>
                </a:moveTo>
                <a:lnTo>
                  <a:pt x="12192000" y="0"/>
                </a:lnTo>
                <a:lnTo>
                  <a:pt x="12192000" y="6758696"/>
                </a:lnTo>
                <a:lnTo>
                  <a:pt x="12140585" y="6765831"/>
                </a:lnTo>
                <a:cubicBezTo>
                  <a:pt x="12092274" y="6770291"/>
                  <a:pt x="12043255" y="6772576"/>
                  <a:pt x="11993650" y="6772576"/>
                </a:cubicBezTo>
                <a:cubicBezTo>
                  <a:pt x="11398388" y="6772576"/>
                  <a:pt x="10887654" y="6443533"/>
                  <a:pt x="10669491" y="5974591"/>
                </a:cubicBezTo>
                <a:lnTo>
                  <a:pt x="10656022" y="5941132"/>
                </a:lnTo>
                <a:lnTo>
                  <a:pt x="10649762" y="5941132"/>
                </a:lnTo>
                <a:lnTo>
                  <a:pt x="10580264" y="5818780"/>
                </a:lnTo>
                <a:cubicBezTo>
                  <a:pt x="10365793" y="5541678"/>
                  <a:pt x="9863707" y="5347243"/>
                  <a:pt x="9278518" y="5347243"/>
                </a:cubicBezTo>
                <a:cubicBezTo>
                  <a:pt x="8693332" y="5347243"/>
                  <a:pt x="8191244" y="5541678"/>
                  <a:pt x="7976774" y="5818780"/>
                </a:cubicBezTo>
                <a:lnTo>
                  <a:pt x="7907275" y="5941132"/>
                </a:lnTo>
                <a:lnTo>
                  <a:pt x="7904735" y="5941132"/>
                </a:lnTo>
                <a:lnTo>
                  <a:pt x="7900733" y="5952649"/>
                </a:lnTo>
                <a:lnTo>
                  <a:pt x="7894454" y="5963703"/>
                </a:lnTo>
                <a:lnTo>
                  <a:pt x="7891696" y="5978660"/>
                </a:lnTo>
                <a:lnTo>
                  <a:pt x="7886251" y="5994325"/>
                </a:lnTo>
                <a:cubicBezTo>
                  <a:pt x="7694508" y="6399320"/>
                  <a:pt x="7245621" y="6683493"/>
                  <a:pt x="6722440" y="6683493"/>
                </a:cubicBezTo>
                <a:lnTo>
                  <a:pt x="6658323" y="6681503"/>
                </a:lnTo>
                <a:lnTo>
                  <a:pt x="6557954" y="6663061"/>
                </a:lnTo>
                <a:cubicBezTo>
                  <a:pt x="6069168" y="6554805"/>
                  <a:pt x="5668582" y="6225356"/>
                  <a:pt x="5476879" y="5790502"/>
                </a:cubicBezTo>
                <a:lnTo>
                  <a:pt x="5462311" y="5752314"/>
                </a:lnTo>
                <a:lnTo>
                  <a:pt x="5455542" y="5752314"/>
                </a:lnTo>
                <a:lnTo>
                  <a:pt x="5380380" y="5612673"/>
                </a:lnTo>
                <a:cubicBezTo>
                  <a:pt x="5148431" y="5296416"/>
                  <a:pt x="4605425" y="5074507"/>
                  <a:pt x="3972547" y="5074507"/>
                </a:cubicBezTo>
                <a:cubicBezTo>
                  <a:pt x="3339669" y="5074507"/>
                  <a:pt x="2796662" y="5296416"/>
                  <a:pt x="2564715" y="5612673"/>
                </a:cubicBezTo>
                <a:lnTo>
                  <a:pt x="2489551" y="5752314"/>
                </a:lnTo>
                <a:lnTo>
                  <a:pt x="2486804" y="5752314"/>
                </a:lnTo>
                <a:lnTo>
                  <a:pt x="2482476" y="5765458"/>
                </a:lnTo>
                <a:lnTo>
                  <a:pt x="2475685" y="5778075"/>
                </a:lnTo>
                <a:lnTo>
                  <a:pt x="2472702" y="5795145"/>
                </a:lnTo>
                <a:lnTo>
                  <a:pt x="2466815" y="5813024"/>
                </a:lnTo>
                <a:cubicBezTo>
                  <a:pt x="2259444" y="6275246"/>
                  <a:pt x="1773975" y="6599574"/>
                  <a:pt x="1208156" y="6599574"/>
                </a:cubicBezTo>
                <a:cubicBezTo>
                  <a:pt x="689490" y="6599574"/>
                  <a:pt x="238338" y="6327049"/>
                  <a:pt x="7020" y="5925599"/>
                </a:cubicBezTo>
                <a:lnTo>
                  <a:pt x="0" y="5911862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1">
                  <a:lumMod val="50000"/>
                  <a:alpha val="52000"/>
                </a:schemeClr>
              </a:gs>
              <a:gs pos="0">
                <a:srgbClr val="0BEDFF">
                  <a:alpha val="52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3D8A722A-7F1F-4177-BA59-08D141128347}"/>
              </a:ext>
            </a:extLst>
          </p:cNvPr>
          <p:cNvSpPr/>
          <p:nvPr/>
        </p:nvSpPr>
        <p:spPr>
          <a:xfrm>
            <a:off x="0" y="611897"/>
            <a:ext cx="12192000" cy="6772576"/>
          </a:xfrm>
          <a:custGeom>
            <a:avLst/>
            <a:gdLst>
              <a:gd name="connsiteX0" fmla="*/ 0 w 12192000"/>
              <a:gd name="connsiteY0" fmla="*/ 0 h 6772576"/>
              <a:gd name="connsiteX1" fmla="*/ 12192000 w 12192000"/>
              <a:gd name="connsiteY1" fmla="*/ 0 h 6772576"/>
              <a:gd name="connsiteX2" fmla="*/ 12192000 w 12192000"/>
              <a:gd name="connsiteY2" fmla="*/ 6758696 h 6772576"/>
              <a:gd name="connsiteX3" fmla="*/ 12140585 w 12192000"/>
              <a:gd name="connsiteY3" fmla="*/ 6765831 h 6772576"/>
              <a:gd name="connsiteX4" fmla="*/ 11993650 w 12192000"/>
              <a:gd name="connsiteY4" fmla="*/ 6772576 h 6772576"/>
              <a:gd name="connsiteX5" fmla="*/ 10669491 w 12192000"/>
              <a:gd name="connsiteY5" fmla="*/ 5974591 h 6772576"/>
              <a:gd name="connsiteX6" fmla="*/ 10656022 w 12192000"/>
              <a:gd name="connsiteY6" fmla="*/ 5941132 h 6772576"/>
              <a:gd name="connsiteX7" fmla="*/ 10649762 w 12192000"/>
              <a:gd name="connsiteY7" fmla="*/ 5941132 h 6772576"/>
              <a:gd name="connsiteX8" fmla="*/ 10580264 w 12192000"/>
              <a:gd name="connsiteY8" fmla="*/ 5818780 h 6772576"/>
              <a:gd name="connsiteX9" fmla="*/ 9278518 w 12192000"/>
              <a:gd name="connsiteY9" fmla="*/ 5347243 h 6772576"/>
              <a:gd name="connsiteX10" fmla="*/ 7976774 w 12192000"/>
              <a:gd name="connsiteY10" fmla="*/ 5818780 h 6772576"/>
              <a:gd name="connsiteX11" fmla="*/ 7907275 w 12192000"/>
              <a:gd name="connsiteY11" fmla="*/ 5941132 h 6772576"/>
              <a:gd name="connsiteX12" fmla="*/ 7904735 w 12192000"/>
              <a:gd name="connsiteY12" fmla="*/ 5941132 h 6772576"/>
              <a:gd name="connsiteX13" fmla="*/ 7900733 w 12192000"/>
              <a:gd name="connsiteY13" fmla="*/ 5952649 h 6772576"/>
              <a:gd name="connsiteX14" fmla="*/ 7894454 w 12192000"/>
              <a:gd name="connsiteY14" fmla="*/ 5963703 h 6772576"/>
              <a:gd name="connsiteX15" fmla="*/ 7891696 w 12192000"/>
              <a:gd name="connsiteY15" fmla="*/ 5978660 h 6772576"/>
              <a:gd name="connsiteX16" fmla="*/ 7886251 w 12192000"/>
              <a:gd name="connsiteY16" fmla="*/ 5994325 h 6772576"/>
              <a:gd name="connsiteX17" fmla="*/ 6722440 w 12192000"/>
              <a:gd name="connsiteY17" fmla="*/ 6683493 h 6772576"/>
              <a:gd name="connsiteX18" fmla="*/ 6658323 w 12192000"/>
              <a:gd name="connsiteY18" fmla="*/ 6681503 h 6772576"/>
              <a:gd name="connsiteX19" fmla="*/ 6557954 w 12192000"/>
              <a:gd name="connsiteY19" fmla="*/ 6663061 h 6772576"/>
              <a:gd name="connsiteX20" fmla="*/ 5476879 w 12192000"/>
              <a:gd name="connsiteY20" fmla="*/ 5790502 h 6772576"/>
              <a:gd name="connsiteX21" fmla="*/ 5462311 w 12192000"/>
              <a:gd name="connsiteY21" fmla="*/ 5752314 h 6772576"/>
              <a:gd name="connsiteX22" fmla="*/ 5455542 w 12192000"/>
              <a:gd name="connsiteY22" fmla="*/ 5752314 h 6772576"/>
              <a:gd name="connsiteX23" fmla="*/ 5380380 w 12192000"/>
              <a:gd name="connsiteY23" fmla="*/ 5612673 h 6772576"/>
              <a:gd name="connsiteX24" fmla="*/ 3972547 w 12192000"/>
              <a:gd name="connsiteY24" fmla="*/ 5074507 h 6772576"/>
              <a:gd name="connsiteX25" fmla="*/ 2564715 w 12192000"/>
              <a:gd name="connsiteY25" fmla="*/ 5612673 h 6772576"/>
              <a:gd name="connsiteX26" fmla="*/ 2489551 w 12192000"/>
              <a:gd name="connsiteY26" fmla="*/ 5752314 h 6772576"/>
              <a:gd name="connsiteX27" fmla="*/ 2486804 w 12192000"/>
              <a:gd name="connsiteY27" fmla="*/ 5752314 h 6772576"/>
              <a:gd name="connsiteX28" fmla="*/ 2482476 w 12192000"/>
              <a:gd name="connsiteY28" fmla="*/ 5765458 h 6772576"/>
              <a:gd name="connsiteX29" fmla="*/ 2475685 w 12192000"/>
              <a:gd name="connsiteY29" fmla="*/ 5778075 h 6772576"/>
              <a:gd name="connsiteX30" fmla="*/ 2472702 w 12192000"/>
              <a:gd name="connsiteY30" fmla="*/ 5795145 h 6772576"/>
              <a:gd name="connsiteX31" fmla="*/ 2466815 w 12192000"/>
              <a:gd name="connsiteY31" fmla="*/ 5813024 h 6772576"/>
              <a:gd name="connsiteX32" fmla="*/ 1208156 w 12192000"/>
              <a:gd name="connsiteY32" fmla="*/ 6599574 h 6772576"/>
              <a:gd name="connsiteX33" fmla="*/ 7020 w 12192000"/>
              <a:gd name="connsiteY33" fmla="*/ 5925599 h 6772576"/>
              <a:gd name="connsiteX34" fmla="*/ 0 w 12192000"/>
              <a:gd name="connsiteY34" fmla="*/ 5911862 h 677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192000" h="6772576">
                <a:moveTo>
                  <a:pt x="0" y="0"/>
                </a:moveTo>
                <a:lnTo>
                  <a:pt x="12192000" y="0"/>
                </a:lnTo>
                <a:lnTo>
                  <a:pt x="12192000" y="6758696"/>
                </a:lnTo>
                <a:lnTo>
                  <a:pt x="12140585" y="6765831"/>
                </a:lnTo>
                <a:cubicBezTo>
                  <a:pt x="12092274" y="6770291"/>
                  <a:pt x="12043255" y="6772576"/>
                  <a:pt x="11993650" y="6772576"/>
                </a:cubicBezTo>
                <a:cubicBezTo>
                  <a:pt x="11398388" y="6772576"/>
                  <a:pt x="10887654" y="6443533"/>
                  <a:pt x="10669491" y="5974591"/>
                </a:cubicBezTo>
                <a:lnTo>
                  <a:pt x="10656022" y="5941132"/>
                </a:lnTo>
                <a:lnTo>
                  <a:pt x="10649762" y="5941132"/>
                </a:lnTo>
                <a:lnTo>
                  <a:pt x="10580264" y="5818780"/>
                </a:lnTo>
                <a:cubicBezTo>
                  <a:pt x="10365793" y="5541678"/>
                  <a:pt x="9863707" y="5347243"/>
                  <a:pt x="9278518" y="5347243"/>
                </a:cubicBezTo>
                <a:cubicBezTo>
                  <a:pt x="8693332" y="5347243"/>
                  <a:pt x="8191244" y="5541678"/>
                  <a:pt x="7976774" y="5818780"/>
                </a:cubicBezTo>
                <a:lnTo>
                  <a:pt x="7907275" y="5941132"/>
                </a:lnTo>
                <a:lnTo>
                  <a:pt x="7904735" y="5941132"/>
                </a:lnTo>
                <a:lnTo>
                  <a:pt x="7900733" y="5952649"/>
                </a:lnTo>
                <a:lnTo>
                  <a:pt x="7894454" y="5963703"/>
                </a:lnTo>
                <a:lnTo>
                  <a:pt x="7891696" y="5978660"/>
                </a:lnTo>
                <a:lnTo>
                  <a:pt x="7886251" y="5994325"/>
                </a:lnTo>
                <a:cubicBezTo>
                  <a:pt x="7694508" y="6399320"/>
                  <a:pt x="7245621" y="6683493"/>
                  <a:pt x="6722440" y="6683493"/>
                </a:cubicBezTo>
                <a:lnTo>
                  <a:pt x="6658323" y="6681503"/>
                </a:lnTo>
                <a:lnTo>
                  <a:pt x="6557954" y="6663061"/>
                </a:lnTo>
                <a:cubicBezTo>
                  <a:pt x="6069168" y="6554805"/>
                  <a:pt x="5668582" y="6225356"/>
                  <a:pt x="5476879" y="5790502"/>
                </a:cubicBezTo>
                <a:lnTo>
                  <a:pt x="5462311" y="5752314"/>
                </a:lnTo>
                <a:lnTo>
                  <a:pt x="5455542" y="5752314"/>
                </a:lnTo>
                <a:lnTo>
                  <a:pt x="5380380" y="5612673"/>
                </a:lnTo>
                <a:cubicBezTo>
                  <a:pt x="5148431" y="5296416"/>
                  <a:pt x="4605425" y="5074507"/>
                  <a:pt x="3972547" y="5074507"/>
                </a:cubicBezTo>
                <a:cubicBezTo>
                  <a:pt x="3339669" y="5074507"/>
                  <a:pt x="2796662" y="5296416"/>
                  <a:pt x="2564715" y="5612673"/>
                </a:cubicBezTo>
                <a:lnTo>
                  <a:pt x="2489551" y="5752314"/>
                </a:lnTo>
                <a:lnTo>
                  <a:pt x="2486804" y="5752314"/>
                </a:lnTo>
                <a:lnTo>
                  <a:pt x="2482476" y="5765458"/>
                </a:lnTo>
                <a:lnTo>
                  <a:pt x="2475685" y="5778075"/>
                </a:lnTo>
                <a:lnTo>
                  <a:pt x="2472702" y="5795145"/>
                </a:lnTo>
                <a:lnTo>
                  <a:pt x="2466815" y="5813024"/>
                </a:lnTo>
                <a:cubicBezTo>
                  <a:pt x="2259444" y="6275246"/>
                  <a:pt x="1773975" y="6599574"/>
                  <a:pt x="1208156" y="6599574"/>
                </a:cubicBezTo>
                <a:cubicBezTo>
                  <a:pt x="689490" y="6599574"/>
                  <a:pt x="238338" y="6327049"/>
                  <a:pt x="7020" y="5925599"/>
                </a:cubicBezTo>
                <a:lnTo>
                  <a:pt x="0" y="5911862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1">
                  <a:lumMod val="50000"/>
                  <a:alpha val="52000"/>
                </a:schemeClr>
              </a:gs>
              <a:gs pos="0">
                <a:srgbClr val="0BEDFF">
                  <a:alpha val="52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6176DEEF-B4B0-4D4E-A4EB-28DDD4016506}"/>
              </a:ext>
            </a:extLst>
          </p:cNvPr>
          <p:cNvSpPr/>
          <p:nvPr/>
        </p:nvSpPr>
        <p:spPr>
          <a:xfrm>
            <a:off x="0" y="-526473"/>
            <a:ext cx="12192000" cy="6772576"/>
          </a:xfrm>
          <a:custGeom>
            <a:avLst/>
            <a:gdLst>
              <a:gd name="connsiteX0" fmla="*/ 0 w 12192000"/>
              <a:gd name="connsiteY0" fmla="*/ 0 h 6772576"/>
              <a:gd name="connsiteX1" fmla="*/ 12192000 w 12192000"/>
              <a:gd name="connsiteY1" fmla="*/ 0 h 6772576"/>
              <a:gd name="connsiteX2" fmla="*/ 12192000 w 12192000"/>
              <a:gd name="connsiteY2" fmla="*/ 6758696 h 6772576"/>
              <a:gd name="connsiteX3" fmla="*/ 12140585 w 12192000"/>
              <a:gd name="connsiteY3" fmla="*/ 6765831 h 6772576"/>
              <a:gd name="connsiteX4" fmla="*/ 11993650 w 12192000"/>
              <a:gd name="connsiteY4" fmla="*/ 6772576 h 6772576"/>
              <a:gd name="connsiteX5" fmla="*/ 10669491 w 12192000"/>
              <a:gd name="connsiteY5" fmla="*/ 5974591 h 6772576"/>
              <a:gd name="connsiteX6" fmla="*/ 10656022 w 12192000"/>
              <a:gd name="connsiteY6" fmla="*/ 5941132 h 6772576"/>
              <a:gd name="connsiteX7" fmla="*/ 10649762 w 12192000"/>
              <a:gd name="connsiteY7" fmla="*/ 5941132 h 6772576"/>
              <a:gd name="connsiteX8" fmla="*/ 10580264 w 12192000"/>
              <a:gd name="connsiteY8" fmla="*/ 5818780 h 6772576"/>
              <a:gd name="connsiteX9" fmla="*/ 9278518 w 12192000"/>
              <a:gd name="connsiteY9" fmla="*/ 5347243 h 6772576"/>
              <a:gd name="connsiteX10" fmla="*/ 7976774 w 12192000"/>
              <a:gd name="connsiteY10" fmla="*/ 5818780 h 6772576"/>
              <a:gd name="connsiteX11" fmla="*/ 7907275 w 12192000"/>
              <a:gd name="connsiteY11" fmla="*/ 5941132 h 6772576"/>
              <a:gd name="connsiteX12" fmla="*/ 7904735 w 12192000"/>
              <a:gd name="connsiteY12" fmla="*/ 5941132 h 6772576"/>
              <a:gd name="connsiteX13" fmla="*/ 7900733 w 12192000"/>
              <a:gd name="connsiteY13" fmla="*/ 5952649 h 6772576"/>
              <a:gd name="connsiteX14" fmla="*/ 7894454 w 12192000"/>
              <a:gd name="connsiteY14" fmla="*/ 5963703 h 6772576"/>
              <a:gd name="connsiteX15" fmla="*/ 7891696 w 12192000"/>
              <a:gd name="connsiteY15" fmla="*/ 5978660 h 6772576"/>
              <a:gd name="connsiteX16" fmla="*/ 7886251 w 12192000"/>
              <a:gd name="connsiteY16" fmla="*/ 5994325 h 6772576"/>
              <a:gd name="connsiteX17" fmla="*/ 6722440 w 12192000"/>
              <a:gd name="connsiteY17" fmla="*/ 6683493 h 6772576"/>
              <a:gd name="connsiteX18" fmla="*/ 6658323 w 12192000"/>
              <a:gd name="connsiteY18" fmla="*/ 6681503 h 6772576"/>
              <a:gd name="connsiteX19" fmla="*/ 6557954 w 12192000"/>
              <a:gd name="connsiteY19" fmla="*/ 6663061 h 6772576"/>
              <a:gd name="connsiteX20" fmla="*/ 5476879 w 12192000"/>
              <a:gd name="connsiteY20" fmla="*/ 5790502 h 6772576"/>
              <a:gd name="connsiteX21" fmla="*/ 5462311 w 12192000"/>
              <a:gd name="connsiteY21" fmla="*/ 5752314 h 6772576"/>
              <a:gd name="connsiteX22" fmla="*/ 5455542 w 12192000"/>
              <a:gd name="connsiteY22" fmla="*/ 5752314 h 6772576"/>
              <a:gd name="connsiteX23" fmla="*/ 5380380 w 12192000"/>
              <a:gd name="connsiteY23" fmla="*/ 5612673 h 6772576"/>
              <a:gd name="connsiteX24" fmla="*/ 3972547 w 12192000"/>
              <a:gd name="connsiteY24" fmla="*/ 5074507 h 6772576"/>
              <a:gd name="connsiteX25" fmla="*/ 2564715 w 12192000"/>
              <a:gd name="connsiteY25" fmla="*/ 5612673 h 6772576"/>
              <a:gd name="connsiteX26" fmla="*/ 2489551 w 12192000"/>
              <a:gd name="connsiteY26" fmla="*/ 5752314 h 6772576"/>
              <a:gd name="connsiteX27" fmla="*/ 2486804 w 12192000"/>
              <a:gd name="connsiteY27" fmla="*/ 5752314 h 6772576"/>
              <a:gd name="connsiteX28" fmla="*/ 2482476 w 12192000"/>
              <a:gd name="connsiteY28" fmla="*/ 5765458 h 6772576"/>
              <a:gd name="connsiteX29" fmla="*/ 2475685 w 12192000"/>
              <a:gd name="connsiteY29" fmla="*/ 5778075 h 6772576"/>
              <a:gd name="connsiteX30" fmla="*/ 2472702 w 12192000"/>
              <a:gd name="connsiteY30" fmla="*/ 5795145 h 6772576"/>
              <a:gd name="connsiteX31" fmla="*/ 2466815 w 12192000"/>
              <a:gd name="connsiteY31" fmla="*/ 5813024 h 6772576"/>
              <a:gd name="connsiteX32" fmla="*/ 1208156 w 12192000"/>
              <a:gd name="connsiteY32" fmla="*/ 6599574 h 6772576"/>
              <a:gd name="connsiteX33" fmla="*/ 7020 w 12192000"/>
              <a:gd name="connsiteY33" fmla="*/ 5925599 h 6772576"/>
              <a:gd name="connsiteX34" fmla="*/ 0 w 12192000"/>
              <a:gd name="connsiteY34" fmla="*/ 5911862 h 677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192000" h="6772576">
                <a:moveTo>
                  <a:pt x="0" y="0"/>
                </a:moveTo>
                <a:lnTo>
                  <a:pt x="12192000" y="0"/>
                </a:lnTo>
                <a:lnTo>
                  <a:pt x="12192000" y="6758696"/>
                </a:lnTo>
                <a:lnTo>
                  <a:pt x="12140585" y="6765831"/>
                </a:lnTo>
                <a:cubicBezTo>
                  <a:pt x="12092274" y="6770291"/>
                  <a:pt x="12043255" y="6772576"/>
                  <a:pt x="11993650" y="6772576"/>
                </a:cubicBezTo>
                <a:cubicBezTo>
                  <a:pt x="11398388" y="6772576"/>
                  <a:pt x="10887654" y="6443533"/>
                  <a:pt x="10669491" y="5974591"/>
                </a:cubicBezTo>
                <a:lnTo>
                  <a:pt x="10656022" y="5941132"/>
                </a:lnTo>
                <a:lnTo>
                  <a:pt x="10649762" y="5941132"/>
                </a:lnTo>
                <a:lnTo>
                  <a:pt x="10580264" y="5818780"/>
                </a:lnTo>
                <a:cubicBezTo>
                  <a:pt x="10365793" y="5541678"/>
                  <a:pt x="9863707" y="5347243"/>
                  <a:pt x="9278518" y="5347243"/>
                </a:cubicBezTo>
                <a:cubicBezTo>
                  <a:pt x="8693332" y="5347243"/>
                  <a:pt x="8191244" y="5541678"/>
                  <a:pt x="7976774" y="5818780"/>
                </a:cubicBezTo>
                <a:lnTo>
                  <a:pt x="7907275" y="5941132"/>
                </a:lnTo>
                <a:lnTo>
                  <a:pt x="7904735" y="5941132"/>
                </a:lnTo>
                <a:lnTo>
                  <a:pt x="7900733" y="5952649"/>
                </a:lnTo>
                <a:lnTo>
                  <a:pt x="7894454" y="5963703"/>
                </a:lnTo>
                <a:lnTo>
                  <a:pt x="7891696" y="5978660"/>
                </a:lnTo>
                <a:lnTo>
                  <a:pt x="7886251" y="5994325"/>
                </a:lnTo>
                <a:cubicBezTo>
                  <a:pt x="7694508" y="6399320"/>
                  <a:pt x="7245621" y="6683493"/>
                  <a:pt x="6722440" y="6683493"/>
                </a:cubicBezTo>
                <a:lnTo>
                  <a:pt x="6658323" y="6681503"/>
                </a:lnTo>
                <a:lnTo>
                  <a:pt x="6557954" y="6663061"/>
                </a:lnTo>
                <a:cubicBezTo>
                  <a:pt x="6069168" y="6554805"/>
                  <a:pt x="5668582" y="6225356"/>
                  <a:pt x="5476879" y="5790502"/>
                </a:cubicBezTo>
                <a:lnTo>
                  <a:pt x="5462311" y="5752314"/>
                </a:lnTo>
                <a:lnTo>
                  <a:pt x="5455542" y="5752314"/>
                </a:lnTo>
                <a:lnTo>
                  <a:pt x="5380380" y="5612673"/>
                </a:lnTo>
                <a:cubicBezTo>
                  <a:pt x="5148431" y="5296416"/>
                  <a:pt x="4605425" y="5074507"/>
                  <a:pt x="3972547" y="5074507"/>
                </a:cubicBezTo>
                <a:cubicBezTo>
                  <a:pt x="3339669" y="5074507"/>
                  <a:pt x="2796662" y="5296416"/>
                  <a:pt x="2564715" y="5612673"/>
                </a:cubicBezTo>
                <a:lnTo>
                  <a:pt x="2489551" y="5752314"/>
                </a:lnTo>
                <a:lnTo>
                  <a:pt x="2486804" y="5752314"/>
                </a:lnTo>
                <a:lnTo>
                  <a:pt x="2482476" y="5765458"/>
                </a:lnTo>
                <a:lnTo>
                  <a:pt x="2475685" y="5778075"/>
                </a:lnTo>
                <a:lnTo>
                  <a:pt x="2472702" y="5795145"/>
                </a:lnTo>
                <a:lnTo>
                  <a:pt x="2466815" y="5813024"/>
                </a:lnTo>
                <a:cubicBezTo>
                  <a:pt x="2259444" y="6275246"/>
                  <a:pt x="1773975" y="6599574"/>
                  <a:pt x="1208156" y="6599574"/>
                </a:cubicBezTo>
                <a:cubicBezTo>
                  <a:pt x="689490" y="6599574"/>
                  <a:pt x="238338" y="6327049"/>
                  <a:pt x="7020" y="5925599"/>
                </a:cubicBezTo>
                <a:lnTo>
                  <a:pt x="0" y="5911862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1">
                  <a:lumMod val="50000"/>
                  <a:alpha val="52000"/>
                </a:schemeClr>
              </a:gs>
              <a:gs pos="0">
                <a:srgbClr val="0BEDFF">
                  <a:alpha val="52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C1472556-CABB-4D5B-BA02-12A97166987C}"/>
              </a:ext>
            </a:extLst>
          </p:cNvPr>
          <p:cNvSpPr/>
          <p:nvPr/>
        </p:nvSpPr>
        <p:spPr>
          <a:xfrm>
            <a:off x="152400" y="-1704109"/>
            <a:ext cx="12192000" cy="6772576"/>
          </a:xfrm>
          <a:custGeom>
            <a:avLst/>
            <a:gdLst>
              <a:gd name="connsiteX0" fmla="*/ 0 w 12192000"/>
              <a:gd name="connsiteY0" fmla="*/ 0 h 6772576"/>
              <a:gd name="connsiteX1" fmla="*/ 12192000 w 12192000"/>
              <a:gd name="connsiteY1" fmla="*/ 0 h 6772576"/>
              <a:gd name="connsiteX2" fmla="*/ 12192000 w 12192000"/>
              <a:gd name="connsiteY2" fmla="*/ 6758696 h 6772576"/>
              <a:gd name="connsiteX3" fmla="*/ 12140585 w 12192000"/>
              <a:gd name="connsiteY3" fmla="*/ 6765831 h 6772576"/>
              <a:gd name="connsiteX4" fmla="*/ 11993650 w 12192000"/>
              <a:gd name="connsiteY4" fmla="*/ 6772576 h 6772576"/>
              <a:gd name="connsiteX5" fmla="*/ 10669491 w 12192000"/>
              <a:gd name="connsiteY5" fmla="*/ 5974591 h 6772576"/>
              <a:gd name="connsiteX6" fmla="*/ 10656022 w 12192000"/>
              <a:gd name="connsiteY6" fmla="*/ 5941132 h 6772576"/>
              <a:gd name="connsiteX7" fmla="*/ 10649762 w 12192000"/>
              <a:gd name="connsiteY7" fmla="*/ 5941132 h 6772576"/>
              <a:gd name="connsiteX8" fmla="*/ 10580264 w 12192000"/>
              <a:gd name="connsiteY8" fmla="*/ 5818780 h 6772576"/>
              <a:gd name="connsiteX9" fmla="*/ 9278518 w 12192000"/>
              <a:gd name="connsiteY9" fmla="*/ 5347243 h 6772576"/>
              <a:gd name="connsiteX10" fmla="*/ 7976774 w 12192000"/>
              <a:gd name="connsiteY10" fmla="*/ 5818780 h 6772576"/>
              <a:gd name="connsiteX11" fmla="*/ 7907275 w 12192000"/>
              <a:gd name="connsiteY11" fmla="*/ 5941132 h 6772576"/>
              <a:gd name="connsiteX12" fmla="*/ 7904735 w 12192000"/>
              <a:gd name="connsiteY12" fmla="*/ 5941132 h 6772576"/>
              <a:gd name="connsiteX13" fmla="*/ 7900733 w 12192000"/>
              <a:gd name="connsiteY13" fmla="*/ 5952649 h 6772576"/>
              <a:gd name="connsiteX14" fmla="*/ 7894454 w 12192000"/>
              <a:gd name="connsiteY14" fmla="*/ 5963703 h 6772576"/>
              <a:gd name="connsiteX15" fmla="*/ 7891696 w 12192000"/>
              <a:gd name="connsiteY15" fmla="*/ 5978660 h 6772576"/>
              <a:gd name="connsiteX16" fmla="*/ 7886251 w 12192000"/>
              <a:gd name="connsiteY16" fmla="*/ 5994325 h 6772576"/>
              <a:gd name="connsiteX17" fmla="*/ 6722440 w 12192000"/>
              <a:gd name="connsiteY17" fmla="*/ 6683493 h 6772576"/>
              <a:gd name="connsiteX18" fmla="*/ 6658323 w 12192000"/>
              <a:gd name="connsiteY18" fmla="*/ 6681503 h 6772576"/>
              <a:gd name="connsiteX19" fmla="*/ 6557954 w 12192000"/>
              <a:gd name="connsiteY19" fmla="*/ 6663061 h 6772576"/>
              <a:gd name="connsiteX20" fmla="*/ 5476879 w 12192000"/>
              <a:gd name="connsiteY20" fmla="*/ 5790502 h 6772576"/>
              <a:gd name="connsiteX21" fmla="*/ 5462311 w 12192000"/>
              <a:gd name="connsiteY21" fmla="*/ 5752314 h 6772576"/>
              <a:gd name="connsiteX22" fmla="*/ 5455542 w 12192000"/>
              <a:gd name="connsiteY22" fmla="*/ 5752314 h 6772576"/>
              <a:gd name="connsiteX23" fmla="*/ 5380380 w 12192000"/>
              <a:gd name="connsiteY23" fmla="*/ 5612673 h 6772576"/>
              <a:gd name="connsiteX24" fmla="*/ 3972547 w 12192000"/>
              <a:gd name="connsiteY24" fmla="*/ 5074507 h 6772576"/>
              <a:gd name="connsiteX25" fmla="*/ 2564715 w 12192000"/>
              <a:gd name="connsiteY25" fmla="*/ 5612673 h 6772576"/>
              <a:gd name="connsiteX26" fmla="*/ 2489551 w 12192000"/>
              <a:gd name="connsiteY26" fmla="*/ 5752314 h 6772576"/>
              <a:gd name="connsiteX27" fmla="*/ 2486804 w 12192000"/>
              <a:gd name="connsiteY27" fmla="*/ 5752314 h 6772576"/>
              <a:gd name="connsiteX28" fmla="*/ 2482476 w 12192000"/>
              <a:gd name="connsiteY28" fmla="*/ 5765458 h 6772576"/>
              <a:gd name="connsiteX29" fmla="*/ 2475685 w 12192000"/>
              <a:gd name="connsiteY29" fmla="*/ 5778075 h 6772576"/>
              <a:gd name="connsiteX30" fmla="*/ 2472702 w 12192000"/>
              <a:gd name="connsiteY30" fmla="*/ 5795145 h 6772576"/>
              <a:gd name="connsiteX31" fmla="*/ 2466815 w 12192000"/>
              <a:gd name="connsiteY31" fmla="*/ 5813024 h 6772576"/>
              <a:gd name="connsiteX32" fmla="*/ 1208156 w 12192000"/>
              <a:gd name="connsiteY32" fmla="*/ 6599574 h 6772576"/>
              <a:gd name="connsiteX33" fmla="*/ 7020 w 12192000"/>
              <a:gd name="connsiteY33" fmla="*/ 5925599 h 6772576"/>
              <a:gd name="connsiteX34" fmla="*/ 0 w 12192000"/>
              <a:gd name="connsiteY34" fmla="*/ 5911862 h 677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192000" h="6772576">
                <a:moveTo>
                  <a:pt x="0" y="0"/>
                </a:moveTo>
                <a:lnTo>
                  <a:pt x="12192000" y="0"/>
                </a:lnTo>
                <a:lnTo>
                  <a:pt x="12192000" y="6758696"/>
                </a:lnTo>
                <a:lnTo>
                  <a:pt x="12140585" y="6765831"/>
                </a:lnTo>
                <a:cubicBezTo>
                  <a:pt x="12092274" y="6770291"/>
                  <a:pt x="12043255" y="6772576"/>
                  <a:pt x="11993650" y="6772576"/>
                </a:cubicBezTo>
                <a:cubicBezTo>
                  <a:pt x="11398388" y="6772576"/>
                  <a:pt x="10887654" y="6443533"/>
                  <a:pt x="10669491" y="5974591"/>
                </a:cubicBezTo>
                <a:lnTo>
                  <a:pt x="10656022" y="5941132"/>
                </a:lnTo>
                <a:lnTo>
                  <a:pt x="10649762" y="5941132"/>
                </a:lnTo>
                <a:lnTo>
                  <a:pt x="10580264" y="5818780"/>
                </a:lnTo>
                <a:cubicBezTo>
                  <a:pt x="10365793" y="5541678"/>
                  <a:pt x="9863707" y="5347243"/>
                  <a:pt x="9278518" y="5347243"/>
                </a:cubicBezTo>
                <a:cubicBezTo>
                  <a:pt x="8693332" y="5347243"/>
                  <a:pt x="8191244" y="5541678"/>
                  <a:pt x="7976774" y="5818780"/>
                </a:cubicBezTo>
                <a:lnTo>
                  <a:pt x="7907275" y="5941132"/>
                </a:lnTo>
                <a:lnTo>
                  <a:pt x="7904735" y="5941132"/>
                </a:lnTo>
                <a:lnTo>
                  <a:pt x="7900733" y="5952649"/>
                </a:lnTo>
                <a:lnTo>
                  <a:pt x="7894454" y="5963703"/>
                </a:lnTo>
                <a:lnTo>
                  <a:pt x="7891696" y="5978660"/>
                </a:lnTo>
                <a:lnTo>
                  <a:pt x="7886251" y="5994325"/>
                </a:lnTo>
                <a:cubicBezTo>
                  <a:pt x="7694508" y="6399320"/>
                  <a:pt x="7245621" y="6683493"/>
                  <a:pt x="6722440" y="6683493"/>
                </a:cubicBezTo>
                <a:lnTo>
                  <a:pt x="6658323" y="6681503"/>
                </a:lnTo>
                <a:lnTo>
                  <a:pt x="6557954" y="6663061"/>
                </a:lnTo>
                <a:cubicBezTo>
                  <a:pt x="6069168" y="6554805"/>
                  <a:pt x="5668582" y="6225356"/>
                  <a:pt x="5476879" y="5790502"/>
                </a:cubicBezTo>
                <a:lnTo>
                  <a:pt x="5462311" y="5752314"/>
                </a:lnTo>
                <a:lnTo>
                  <a:pt x="5455542" y="5752314"/>
                </a:lnTo>
                <a:lnTo>
                  <a:pt x="5380380" y="5612673"/>
                </a:lnTo>
                <a:cubicBezTo>
                  <a:pt x="5148431" y="5296416"/>
                  <a:pt x="4605425" y="5074507"/>
                  <a:pt x="3972547" y="5074507"/>
                </a:cubicBezTo>
                <a:cubicBezTo>
                  <a:pt x="3339669" y="5074507"/>
                  <a:pt x="2796662" y="5296416"/>
                  <a:pt x="2564715" y="5612673"/>
                </a:cubicBezTo>
                <a:lnTo>
                  <a:pt x="2489551" y="5752314"/>
                </a:lnTo>
                <a:lnTo>
                  <a:pt x="2486804" y="5752314"/>
                </a:lnTo>
                <a:lnTo>
                  <a:pt x="2482476" y="5765458"/>
                </a:lnTo>
                <a:lnTo>
                  <a:pt x="2475685" y="5778075"/>
                </a:lnTo>
                <a:lnTo>
                  <a:pt x="2472702" y="5795145"/>
                </a:lnTo>
                <a:lnTo>
                  <a:pt x="2466815" y="5813024"/>
                </a:lnTo>
                <a:cubicBezTo>
                  <a:pt x="2259444" y="6275246"/>
                  <a:pt x="1773975" y="6599574"/>
                  <a:pt x="1208156" y="6599574"/>
                </a:cubicBezTo>
                <a:cubicBezTo>
                  <a:pt x="689490" y="6599574"/>
                  <a:pt x="238338" y="6327049"/>
                  <a:pt x="7020" y="5925599"/>
                </a:cubicBezTo>
                <a:lnTo>
                  <a:pt x="0" y="5911862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1">
                  <a:lumMod val="50000"/>
                  <a:alpha val="52000"/>
                </a:schemeClr>
              </a:gs>
              <a:gs pos="0">
                <a:srgbClr val="0BEDFF">
                  <a:alpha val="52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FD63E6DD-8D4D-4896-A2E9-E750180E2C7D}"/>
              </a:ext>
            </a:extLst>
          </p:cNvPr>
          <p:cNvSpPr/>
          <p:nvPr/>
        </p:nvSpPr>
        <p:spPr>
          <a:xfrm>
            <a:off x="152400" y="-2774391"/>
            <a:ext cx="12192000" cy="6772576"/>
          </a:xfrm>
          <a:custGeom>
            <a:avLst/>
            <a:gdLst>
              <a:gd name="connsiteX0" fmla="*/ 0 w 12192000"/>
              <a:gd name="connsiteY0" fmla="*/ 0 h 6772576"/>
              <a:gd name="connsiteX1" fmla="*/ 12192000 w 12192000"/>
              <a:gd name="connsiteY1" fmla="*/ 0 h 6772576"/>
              <a:gd name="connsiteX2" fmla="*/ 12192000 w 12192000"/>
              <a:gd name="connsiteY2" fmla="*/ 6758696 h 6772576"/>
              <a:gd name="connsiteX3" fmla="*/ 12140585 w 12192000"/>
              <a:gd name="connsiteY3" fmla="*/ 6765831 h 6772576"/>
              <a:gd name="connsiteX4" fmla="*/ 11993650 w 12192000"/>
              <a:gd name="connsiteY4" fmla="*/ 6772576 h 6772576"/>
              <a:gd name="connsiteX5" fmla="*/ 10669491 w 12192000"/>
              <a:gd name="connsiteY5" fmla="*/ 5974591 h 6772576"/>
              <a:gd name="connsiteX6" fmla="*/ 10656022 w 12192000"/>
              <a:gd name="connsiteY6" fmla="*/ 5941132 h 6772576"/>
              <a:gd name="connsiteX7" fmla="*/ 10649762 w 12192000"/>
              <a:gd name="connsiteY7" fmla="*/ 5941132 h 6772576"/>
              <a:gd name="connsiteX8" fmla="*/ 10580264 w 12192000"/>
              <a:gd name="connsiteY8" fmla="*/ 5818780 h 6772576"/>
              <a:gd name="connsiteX9" fmla="*/ 9278518 w 12192000"/>
              <a:gd name="connsiteY9" fmla="*/ 5347243 h 6772576"/>
              <a:gd name="connsiteX10" fmla="*/ 7976774 w 12192000"/>
              <a:gd name="connsiteY10" fmla="*/ 5818780 h 6772576"/>
              <a:gd name="connsiteX11" fmla="*/ 7907275 w 12192000"/>
              <a:gd name="connsiteY11" fmla="*/ 5941132 h 6772576"/>
              <a:gd name="connsiteX12" fmla="*/ 7904735 w 12192000"/>
              <a:gd name="connsiteY12" fmla="*/ 5941132 h 6772576"/>
              <a:gd name="connsiteX13" fmla="*/ 7900733 w 12192000"/>
              <a:gd name="connsiteY13" fmla="*/ 5952649 h 6772576"/>
              <a:gd name="connsiteX14" fmla="*/ 7894454 w 12192000"/>
              <a:gd name="connsiteY14" fmla="*/ 5963703 h 6772576"/>
              <a:gd name="connsiteX15" fmla="*/ 7891696 w 12192000"/>
              <a:gd name="connsiteY15" fmla="*/ 5978660 h 6772576"/>
              <a:gd name="connsiteX16" fmla="*/ 7886251 w 12192000"/>
              <a:gd name="connsiteY16" fmla="*/ 5994325 h 6772576"/>
              <a:gd name="connsiteX17" fmla="*/ 6722440 w 12192000"/>
              <a:gd name="connsiteY17" fmla="*/ 6683493 h 6772576"/>
              <a:gd name="connsiteX18" fmla="*/ 6658323 w 12192000"/>
              <a:gd name="connsiteY18" fmla="*/ 6681503 h 6772576"/>
              <a:gd name="connsiteX19" fmla="*/ 6557954 w 12192000"/>
              <a:gd name="connsiteY19" fmla="*/ 6663061 h 6772576"/>
              <a:gd name="connsiteX20" fmla="*/ 5476879 w 12192000"/>
              <a:gd name="connsiteY20" fmla="*/ 5790502 h 6772576"/>
              <a:gd name="connsiteX21" fmla="*/ 5462311 w 12192000"/>
              <a:gd name="connsiteY21" fmla="*/ 5752314 h 6772576"/>
              <a:gd name="connsiteX22" fmla="*/ 5455542 w 12192000"/>
              <a:gd name="connsiteY22" fmla="*/ 5752314 h 6772576"/>
              <a:gd name="connsiteX23" fmla="*/ 5380380 w 12192000"/>
              <a:gd name="connsiteY23" fmla="*/ 5612673 h 6772576"/>
              <a:gd name="connsiteX24" fmla="*/ 3972547 w 12192000"/>
              <a:gd name="connsiteY24" fmla="*/ 5074507 h 6772576"/>
              <a:gd name="connsiteX25" fmla="*/ 2564715 w 12192000"/>
              <a:gd name="connsiteY25" fmla="*/ 5612673 h 6772576"/>
              <a:gd name="connsiteX26" fmla="*/ 2489551 w 12192000"/>
              <a:gd name="connsiteY26" fmla="*/ 5752314 h 6772576"/>
              <a:gd name="connsiteX27" fmla="*/ 2486804 w 12192000"/>
              <a:gd name="connsiteY27" fmla="*/ 5752314 h 6772576"/>
              <a:gd name="connsiteX28" fmla="*/ 2482476 w 12192000"/>
              <a:gd name="connsiteY28" fmla="*/ 5765458 h 6772576"/>
              <a:gd name="connsiteX29" fmla="*/ 2475685 w 12192000"/>
              <a:gd name="connsiteY29" fmla="*/ 5778075 h 6772576"/>
              <a:gd name="connsiteX30" fmla="*/ 2472702 w 12192000"/>
              <a:gd name="connsiteY30" fmla="*/ 5795145 h 6772576"/>
              <a:gd name="connsiteX31" fmla="*/ 2466815 w 12192000"/>
              <a:gd name="connsiteY31" fmla="*/ 5813024 h 6772576"/>
              <a:gd name="connsiteX32" fmla="*/ 1208156 w 12192000"/>
              <a:gd name="connsiteY32" fmla="*/ 6599574 h 6772576"/>
              <a:gd name="connsiteX33" fmla="*/ 7020 w 12192000"/>
              <a:gd name="connsiteY33" fmla="*/ 5925599 h 6772576"/>
              <a:gd name="connsiteX34" fmla="*/ 0 w 12192000"/>
              <a:gd name="connsiteY34" fmla="*/ 5911862 h 677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192000" h="6772576">
                <a:moveTo>
                  <a:pt x="0" y="0"/>
                </a:moveTo>
                <a:lnTo>
                  <a:pt x="12192000" y="0"/>
                </a:lnTo>
                <a:lnTo>
                  <a:pt x="12192000" y="6758696"/>
                </a:lnTo>
                <a:lnTo>
                  <a:pt x="12140585" y="6765831"/>
                </a:lnTo>
                <a:cubicBezTo>
                  <a:pt x="12092274" y="6770291"/>
                  <a:pt x="12043255" y="6772576"/>
                  <a:pt x="11993650" y="6772576"/>
                </a:cubicBezTo>
                <a:cubicBezTo>
                  <a:pt x="11398388" y="6772576"/>
                  <a:pt x="10887654" y="6443533"/>
                  <a:pt x="10669491" y="5974591"/>
                </a:cubicBezTo>
                <a:lnTo>
                  <a:pt x="10656022" y="5941132"/>
                </a:lnTo>
                <a:lnTo>
                  <a:pt x="10649762" y="5941132"/>
                </a:lnTo>
                <a:lnTo>
                  <a:pt x="10580264" y="5818780"/>
                </a:lnTo>
                <a:cubicBezTo>
                  <a:pt x="10365793" y="5541678"/>
                  <a:pt x="9863707" y="5347243"/>
                  <a:pt x="9278518" y="5347243"/>
                </a:cubicBezTo>
                <a:cubicBezTo>
                  <a:pt x="8693332" y="5347243"/>
                  <a:pt x="8191244" y="5541678"/>
                  <a:pt x="7976774" y="5818780"/>
                </a:cubicBezTo>
                <a:lnTo>
                  <a:pt x="7907275" y="5941132"/>
                </a:lnTo>
                <a:lnTo>
                  <a:pt x="7904735" y="5941132"/>
                </a:lnTo>
                <a:lnTo>
                  <a:pt x="7900733" y="5952649"/>
                </a:lnTo>
                <a:lnTo>
                  <a:pt x="7894454" y="5963703"/>
                </a:lnTo>
                <a:lnTo>
                  <a:pt x="7891696" y="5978660"/>
                </a:lnTo>
                <a:lnTo>
                  <a:pt x="7886251" y="5994325"/>
                </a:lnTo>
                <a:cubicBezTo>
                  <a:pt x="7694508" y="6399320"/>
                  <a:pt x="7245621" y="6683493"/>
                  <a:pt x="6722440" y="6683493"/>
                </a:cubicBezTo>
                <a:lnTo>
                  <a:pt x="6658323" y="6681503"/>
                </a:lnTo>
                <a:lnTo>
                  <a:pt x="6557954" y="6663061"/>
                </a:lnTo>
                <a:cubicBezTo>
                  <a:pt x="6069168" y="6554805"/>
                  <a:pt x="5668582" y="6225356"/>
                  <a:pt x="5476879" y="5790502"/>
                </a:cubicBezTo>
                <a:lnTo>
                  <a:pt x="5462311" y="5752314"/>
                </a:lnTo>
                <a:lnTo>
                  <a:pt x="5455542" y="5752314"/>
                </a:lnTo>
                <a:lnTo>
                  <a:pt x="5380380" y="5612673"/>
                </a:lnTo>
                <a:cubicBezTo>
                  <a:pt x="5148431" y="5296416"/>
                  <a:pt x="4605425" y="5074507"/>
                  <a:pt x="3972547" y="5074507"/>
                </a:cubicBezTo>
                <a:cubicBezTo>
                  <a:pt x="3339669" y="5074507"/>
                  <a:pt x="2796662" y="5296416"/>
                  <a:pt x="2564715" y="5612673"/>
                </a:cubicBezTo>
                <a:lnTo>
                  <a:pt x="2489551" y="5752314"/>
                </a:lnTo>
                <a:lnTo>
                  <a:pt x="2486804" y="5752314"/>
                </a:lnTo>
                <a:lnTo>
                  <a:pt x="2482476" y="5765458"/>
                </a:lnTo>
                <a:lnTo>
                  <a:pt x="2475685" y="5778075"/>
                </a:lnTo>
                <a:lnTo>
                  <a:pt x="2472702" y="5795145"/>
                </a:lnTo>
                <a:lnTo>
                  <a:pt x="2466815" y="5813024"/>
                </a:lnTo>
                <a:cubicBezTo>
                  <a:pt x="2259444" y="6275246"/>
                  <a:pt x="1773975" y="6599574"/>
                  <a:pt x="1208156" y="6599574"/>
                </a:cubicBezTo>
                <a:cubicBezTo>
                  <a:pt x="689490" y="6599574"/>
                  <a:pt x="238338" y="6327049"/>
                  <a:pt x="7020" y="5925599"/>
                </a:cubicBezTo>
                <a:lnTo>
                  <a:pt x="0" y="5911862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1">
                  <a:lumMod val="50000"/>
                  <a:alpha val="52000"/>
                </a:schemeClr>
              </a:gs>
              <a:gs pos="0">
                <a:srgbClr val="0BEDFF">
                  <a:alpha val="52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63BC6F5-EA37-41DE-9376-DA4EEA123443}"/>
              </a:ext>
            </a:extLst>
          </p:cNvPr>
          <p:cNvSpPr txBox="1"/>
          <p:nvPr/>
        </p:nvSpPr>
        <p:spPr>
          <a:xfrm>
            <a:off x="3033155" y="112519"/>
            <a:ext cx="111687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50" charset="0"/>
                <a:cs typeface="Poppins" panose="00000500000000000000" pitchFamily="50" charset="0"/>
              </a:rPr>
              <a:t>Propósito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38DC772-C469-490F-B78C-45A002A4EE7E}"/>
              </a:ext>
            </a:extLst>
          </p:cNvPr>
          <p:cNvSpPr/>
          <p:nvPr/>
        </p:nvSpPr>
        <p:spPr>
          <a:xfrm>
            <a:off x="846380" y="1517941"/>
            <a:ext cx="10518306" cy="4391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F51620C-2B8D-4AA3-A38C-463A77B91771}"/>
              </a:ext>
            </a:extLst>
          </p:cNvPr>
          <p:cNvSpPr txBox="1"/>
          <p:nvPr/>
        </p:nvSpPr>
        <p:spPr>
          <a:xfrm>
            <a:off x="152400" y="2496116"/>
            <a:ext cx="12039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rgbClr val="0070C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“Auxiliar toda e qualquer pessoa”</a:t>
            </a:r>
          </a:p>
        </p:txBody>
      </p:sp>
    </p:spTree>
    <p:extLst>
      <p:ext uri="{BB962C8B-B14F-4D97-AF65-F5344CB8AC3E}">
        <p14:creationId xmlns:p14="http://schemas.microsoft.com/office/powerpoint/2010/main" val="343386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CB38C9C4-F892-4EAE-85FA-E0D04470C8F8}"/>
              </a:ext>
            </a:extLst>
          </p:cNvPr>
          <p:cNvSpPr/>
          <p:nvPr/>
        </p:nvSpPr>
        <p:spPr>
          <a:xfrm>
            <a:off x="0" y="1789533"/>
            <a:ext cx="12192000" cy="6772576"/>
          </a:xfrm>
          <a:custGeom>
            <a:avLst/>
            <a:gdLst>
              <a:gd name="connsiteX0" fmla="*/ 0 w 12192000"/>
              <a:gd name="connsiteY0" fmla="*/ 0 h 6772576"/>
              <a:gd name="connsiteX1" fmla="*/ 12192000 w 12192000"/>
              <a:gd name="connsiteY1" fmla="*/ 0 h 6772576"/>
              <a:gd name="connsiteX2" fmla="*/ 12192000 w 12192000"/>
              <a:gd name="connsiteY2" fmla="*/ 6758696 h 6772576"/>
              <a:gd name="connsiteX3" fmla="*/ 12140585 w 12192000"/>
              <a:gd name="connsiteY3" fmla="*/ 6765831 h 6772576"/>
              <a:gd name="connsiteX4" fmla="*/ 11993650 w 12192000"/>
              <a:gd name="connsiteY4" fmla="*/ 6772576 h 6772576"/>
              <a:gd name="connsiteX5" fmla="*/ 10669491 w 12192000"/>
              <a:gd name="connsiteY5" fmla="*/ 5974591 h 6772576"/>
              <a:gd name="connsiteX6" fmla="*/ 10656022 w 12192000"/>
              <a:gd name="connsiteY6" fmla="*/ 5941132 h 6772576"/>
              <a:gd name="connsiteX7" fmla="*/ 10649762 w 12192000"/>
              <a:gd name="connsiteY7" fmla="*/ 5941132 h 6772576"/>
              <a:gd name="connsiteX8" fmla="*/ 10580264 w 12192000"/>
              <a:gd name="connsiteY8" fmla="*/ 5818780 h 6772576"/>
              <a:gd name="connsiteX9" fmla="*/ 9278518 w 12192000"/>
              <a:gd name="connsiteY9" fmla="*/ 5347243 h 6772576"/>
              <a:gd name="connsiteX10" fmla="*/ 7976774 w 12192000"/>
              <a:gd name="connsiteY10" fmla="*/ 5818780 h 6772576"/>
              <a:gd name="connsiteX11" fmla="*/ 7907275 w 12192000"/>
              <a:gd name="connsiteY11" fmla="*/ 5941132 h 6772576"/>
              <a:gd name="connsiteX12" fmla="*/ 7904735 w 12192000"/>
              <a:gd name="connsiteY12" fmla="*/ 5941132 h 6772576"/>
              <a:gd name="connsiteX13" fmla="*/ 7900733 w 12192000"/>
              <a:gd name="connsiteY13" fmla="*/ 5952649 h 6772576"/>
              <a:gd name="connsiteX14" fmla="*/ 7894454 w 12192000"/>
              <a:gd name="connsiteY14" fmla="*/ 5963703 h 6772576"/>
              <a:gd name="connsiteX15" fmla="*/ 7891696 w 12192000"/>
              <a:gd name="connsiteY15" fmla="*/ 5978660 h 6772576"/>
              <a:gd name="connsiteX16" fmla="*/ 7886251 w 12192000"/>
              <a:gd name="connsiteY16" fmla="*/ 5994325 h 6772576"/>
              <a:gd name="connsiteX17" fmla="*/ 6722440 w 12192000"/>
              <a:gd name="connsiteY17" fmla="*/ 6683493 h 6772576"/>
              <a:gd name="connsiteX18" fmla="*/ 6658323 w 12192000"/>
              <a:gd name="connsiteY18" fmla="*/ 6681503 h 6772576"/>
              <a:gd name="connsiteX19" fmla="*/ 6557954 w 12192000"/>
              <a:gd name="connsiteY19" fmla="*/ 6663061 h 6772576"/>
              <a:gd name="connsiteX20" fmla="*/ 5476879 w 12192000"/>
              <a:gd name="connsiteY20" fmla="*/ 5790502 h 6772576"/>
              <a:gd name="connsiteX21" fmla="*/ 5462311 w 12192000"/>
              <a:gd name="connsiteY21" fmla="*/ 5752314 h 6772576"/>
              <a:gd name="connsiteX22" fmla="*/ 5455542 w 12192000"/>
              <a:gd name="connsiteY22" fmla="*/ 5752314 h 6772576"/>
              <a:gd name="connsiteX23" fmla="*/ 5380380 w 12192000"/>
              <a:gd name="connsiteY23" fmla="*/ 5612673 h 6772576"/>
              <a:gd name="connsiteX24" fmla="*/ 3972547 w 12192000"/>
              <a:gd name="connsiteY24" fmla="*/ 5074507 h 6772576"/>
              <a:gd name="connsiteX25" fmla="*/ 2564715 w 12192000"/>
              <a:gd name="connsiteY25" fmla="*/ 5612673 h 6772576"/>
              <a:gd name="connsiteX26" fmla="*/ 2489551 w 12192000"/>
              <a:gd name="connsiteY26" fmla="*/ 5752314 h 6772576"/>
              <a:gd name="connsiteX27" fmla="*/ 2486804 w 12192000"/>
              <a:gd name="connsiteY27" fmla="*/ 5752314 h 6772576"/>
              <a:gd name="connsiteX28" fmla="*/ 2482476 w 12192000"/>
              <a:gd name="connsiteY28" fmla="*/ 5765458 h 6772576"/>
              <a:gd name="connsiteX29" fmla="*/ 2475685 w 12192000"/>
              <a:gd name="connsiteY29" fmla="*/ 5778075 h 6772576"/>
              <a:gd name="connsiteX30" fmla="*/ 2472702 w 12192000"/>
              <a:gd name="connsiteY30" fmla="*/ 5795145 h 6772576"/>
              <a:gd name="connsiteX31" fmla="*/ 2466815 w 12192000"/>
              <a:gd name="connsiteY31" fmla="*/ 5813024 h 6772576"/>
              <a:gd name="connsiteX32" fmla="*/ 1208156 w 12192000"/>
              <a:gd name="connsiteY32" fmla="*/ 6599574 h 6772576"/>
              <a:gd name="connsiteX33" fmla="*/ 7020 w 12192000"/>
              <a:gd name="connsiteY33" fmla="*/ 5925599 h 6772576"/>
              <a:gd name="connsiteX34" fmla="*/ 0 w 12192000"/>
              <a:gd name="connsiteY34" fmla="*/ 5911862 h 677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192000" h="6772576">
                <a:moveTo>
                  <a:pt x="0" y="0"/>
                </a:moveTo>
                <a:lnTo>
                  <a:pt x="12192000" y="0"/>
                </a:lnTo>
                <a:lnTo>
                  <a:pt x="12192000" y="6758696"/>
                </a:lnTo>
                <a:lnTo>
                  <a:pt x="12140585" y="6765831"/>
                </a:lnTo>
                <a:cubicBezTo>
                  <a:pt x="12092274" y="6770291"/>
                  <a:pt x="12043255" y="6772576"/>
                  <a:pt x="11993650" y="6772576"/>
                </a:cubicBezTo>
                <a:cubicBezTo>
                  <a:pt x="11398388" y="6772576"/>
                  <a:pt x="10887654" y="6443533"/>
                  <a:pt x="10669491" y="5974591"/>
                </a:cubicBezTo>
                <a:lnTo>
                  <a:pt x="10656022" y="5941132"/>
                </a:lnTo>
                <a:lnTo>
                  <a:pt x="10649762" y="5941132"/>
                </a:lnTo>
                <a:lnTo>
                  <a:pt x="10580264" y="5818780"/>
                </a:lnTo>
                <a:cubicBezTo>
                  <a:pt x="10365793" y="5541678"/>
                  <a:pt x="9863707" y="5347243"/>
                  <a:pt x="9278518" y="5347243"/>
                </a:cubicBezTo>
                <a:cubicBezTo>
                  <a:pt x="8693332" y="5347243"/>
                  <a:pt x="8191244" y="5541678"/>
                  <a:pt x="7976774" y="5818780"/>
                </a:cubicBezTo>
                <a:lnTo>
                  <a:pt x="7907275" y="5941132"/>
                </a:lnTo>
                <a:lnTo>
                  <a:pt x="7904735" y="5941132"/>
                </a:lnTo>
                <a:lnTo>
                  <a:pt x="7900733" y="5952649"/>
                </a:lnTo>
                <a:lnTo>
                  <a:pt x="7894454" y="5963703"/>
                </a:lnTo>
                <a:lnTo>
                  <a:pt x="7891696" y="5978660"/>
                </a:lnTo>
                <a:lnTo>
                  <a:pt x="7886251" y="5994325"/>
                </a:lnTo>
                <a:cubicBezTo>
                  <a:pt x="7694508" y="6399320"/>
                  <a:pt x="7245621" y="6683493"/>
                  <a:pt x="6722440" y="6683493"/>
                </a:cubicBezTo>
                <a:lnTo>
                  <a:pt x="6658323" y="6681503"/>
                </a:lnTo>
                <a:lnTo>
                  <a:pt x="6557954" y="6663061"/>
                </a:lnTo>
                <a:cubicBezTo>
                  <a:pt x="6069168" y="6554805"/>
                  <a:pt x="5668582" y="6225356"/>
                  <a:pt x="5476879" y="5790502"/>
                </a:cubicBezTo>
                <a:lnTo>
                  <a:pt x="5462311" y="5752314"/>
                </a:lnTo>
                <a:lnTo>
                  <a:pt x="5455542" y="5752314"/>
                </a:lnTo>
                <a:lnTo>
                  <a:pt x="5380380" y="5612673"/>
                </a:lnTo>
                <a:cubicBezTo>
                  <a:pt x="5148431" y="5296416"/>
                  <a:pt x="4605425" y="5074507"/>
                  <a:pt x="3972547" y="5074507"/>
                </a:cubicBezTo>
                <a:cubicBezTo>
                  <a:pt x="3339669" y="5074507"/>
                  <a:pt x="2796662" y="5296416"/>
                  <a:pt x="2564715" y="5612673"/>
                </a:cubicBezTo>
                <a:lnTo>
                  <a:pt x="2489551" y="5752314"/>
                </a:lnTo>
                <a:lnTo>
                  <a:pt x="2486804" y="5752314"/>
                </a:lnTo>
                <a:lnTo>
                  <a:pt x="2482476" y="5765458"/>
                </a:lnTo>
                <a:lnTo>
                  <a:pt x="2475685" y="5778075"/>
                </a:lnTo>
                <a:lnTo>
                  <a:pt x="2472702" y="5795145"/>
                </a:lnTo>
                <a:lnTo>
                  <a:pt x="2466815" y="5813024"/>
                </a:lnTo>
                <a:cubicBezTo>
                  <a:pt x="2259444" y="6275246"/>
                  <a:pt x="1773975" y="6599574"/>
                  <a:pt x="1208156" y="6599574"/>
                </a:cubicBezTo>
                <a:cubicBezTo>
                  <a:pt x="689490" y="6599574"/>
                  <a:pt x="238338" y="6327049"/>
                  <a:pt x="7020" y="5925599"/>
                </a:cubicBezTo>
                <a:lnTo>
                  <a:pt x="0" y="5911862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1">
                  <a:lumMod val="50000"/>
                  <a:alpha val="52000"/>
                </a:schemeClr>
              </a:gs>
              <a:gs pos="0">
                <a:srgbClr val="0BEDFF">
                  <a:alpha val="52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3D8A722A-7F1F-4177-BA59-08D141128347}"/>
              </a:ext>
            </a:extLst>
          </p:cNvPr>
          <p:cNvSpPr/>
          <p:nvPr/>
        </p:nvSpPr>
        <p:spPr>
          <a:xfrm>
            <a:off x="0" y="611897"/>
            <a:ext cx="12192000" cy="6772576"/>
          </a:xfrm>
          <a:custGeom>
            <a:avLst/>
            <a:gdLst>
              <a:gd name="connsiteX0" fmla="*/ 0 w 12192000"/>
              <a:gd name="connsiteY0" fmla="*/ 0 h 6772576"/>
              <a:gd name="connsiteX1" fmla="*/ 12192000 w 12192000"/>
              <a:gd name="connsiteY1" fmla="*/ 0 h 6772576"/>
              <a:gd name="connsiteX2" fmla="*/ 12192000 w 12192000"/>
              <a:gd name="connsiteY2" fmla="*/ 6758696 h 6772576"/>
              <a:gd name="connsiteX3" fmla="*/ 12140585 w 12192000"/>
              <a:gd name="connsiteY3" fmla="*/ 6765831 h 6772576"/>
              <a:gd name="connsiteX4" fmla="*/ 11993650 w 12192000"/>
              <a:gd name="connsiteY4" fmla="*/ 6772576 h 6772576"/>
              <a:gd name="connsiteX5" fmla="*/ 10669491 w 12192000"/>
              <a:gd name="connsiteY5" fmla="*/ 5974591 h 6772576"/>
              <a:gd name="connsiteX6" fmla="*/ 10656022 w 12192000"/>
              <a:gd name="connsiteY6" fmla="*/ 5941132 h 6772576"/>
              <a:gd name="connsiteX7" fmla="*/ 10649762 w 12192000"/>
              <a:gd name="connsiteY7" fmla="*/ 5941132 h 6772576"/>
              <a:gd name="connsiteX8" fmla="*/ 10580264 w 12192000"/>
              <a:gd name="connsiteY8" fmla="*/ 5818780 h 6772576"/>
              <a:gd name="connsiteX9" fmla="*/ 9278518 w 12192000"/>
              <a:gd name="connsiteY9" fmla="*/ 5347243 h 6772576"/>
              <a:gd name="connsiteX10" fmla="*/ 7976774 w 12192000"/>
              <a:gd name="connsiteY10" fmla="*/ 5818780 h 6772576"/>
              <a:gd name="connsiteX11" fmla="*/ 7907275 w 12192000"/>
              <a:gd name="connsiteY11" fmla="*/ 5941132 h 6772576"/>
              <a:gd name="connsiteX12" fmla="*/ 7904735 w 12192000"/>
              <a:gd name="connsiteY12" fmla="*/ 5941132 h 6772576"/>
              <a:gd name="connsiteX13" fmla="*/ 7900733 w 12192000"/>
              <a:gd name="connsiteY13" fmla="*/ 5952649 h 6772576"/>
              <a:gd name="connsiteX14" fmla="*/ 7894454 w 12192000"/>
              <a:gd name="connsiteY14" fmla="*/ 5963703 h 6772576"/>
              <a:gd name="connsiteX15" fmla="*/ 7891696 w 12192000"/>
              <a:gd name="connsiteY15" fmla="*/ 5978660 h 6772576"/>
              <a:gd name="connsiteX16" fmla="*/ 7886251 w 12192000"/>
              <a:gd name="connsiteY16" fmla="*/ 5994325 h 6772576"/>
              <a:gd name="connsiteX17" fmla="*/ 6722440 w 12192000"/>
              <a:gd name="connsiteY17" fmla="*/ 6683493 h 6772576"/>
              <a:gd name="connsiteX18" fmla="*/ 6658323 w 12192000"/>
              <a:gd name="connsiteY18" fmla="*/ 6681503 h 6772576"/>
              <a:gd name="connsiteX19" fmla="*/ 6557954 w 12192000"/>
              <a:gd name="connsiteY19" fmla="*/ 6663061 h 6772576"/>
              <a:gd name="connsiteX20" fmla="*/ 5476879 w 12192000"/>
              <a:gd name="connsiteY20" fmla="*/ 5790502 h 6772576"/>
              <a:gd name="connsiteX21" fmla="*/ 5462311 w 12192000"/>
              <a:gd name="connsiteY21" fmla="*/ 5752314 h 6772576"/>
              <a:gd name="connsiteX22" fmla="*/ 5455542 w 12192000"/>
              <a:gd name="connsiteY22" fmla="*/ 5752314 h 6772576"/>
              <a:gd name="connsiteX23" fmla="*/ 5380380 w 12192000"/>
              <a:gd name="connsiteY23" fmla="*/ 5612673 h 6772576"/>
              <a:gd name="connsiteX24" fmla="*/ 3972547 w 12192000"/>
              <a:gd name="connsiteY24" fmla="*/ 5074507 h 6772576"/>
              <a:gd name="connsiteX25" fmla="*/ 2564715 w 12192000"/>
              <a:gd name="connsiteY25" fmla="*/ 5612673 h 6772576"/>
              <a:gd name="connsiteX26" fmla="*/ 2489551 w 12192000"/>
              <a:gd name="connsiteY26" fmla="*/ 5752314 h 6772576"/>
              <a:gd name="connsiteX27" fmla="*/ 2486804 w 12192000"/>
              <a:gd name="connsiteY27" fmla="*/ 5752314 h 6772576"/>
              <a:gd name="connsiteX28" fmla="*/ 2482476 w 12192000"/>
              <a:gd name="connsiteY28" fmla="*/ 5765458 h 6772576"/>
              <a:gd name="connsiteX29" fmla="*/ 2475685 w 12192000"/>
              <a:gd name="connsiteY29" fmla="*/ 5778075 h 6772576"/>
              <a:gd name="connsiteX30" fmla="*/ 2472702 w 12192000"/>
              <a:gd name="connsiteY30" fmla="*/ 5795145 h 6772576"/>
              <a:gd name="connsiteX31" fmla="*/ 2466815 w 12192000"/>
              <a:gd name="connsiteY31" fmla="*/ 5813024 h 6772576"/>
              <a:gd name="connsiteX32" fmla="*/ 1208156 w 12192000"/>
              <a:gd name="connsiteY32" fmla="*/ 6599574 h 6772576"/>
              <a:gd name="connsiteX33" fmla="*/ 7020 w 12192000"/>
              <a:gd name="connsiteY33" fmla="*/ 5925599 h 6772576"/>
              <a:gd name="connsiteX34" fmla="*/ 0 w 12192000"/>
              <a:gd name="connsiteY34" fmla="*/ 5911862 h 677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192000" h="6772576">
                <a:moveTo>
                  <a:pt x="0" y="0"/>
                </a:moveTo>
                <a:lnTo>
                  <a:pt x="12192000" y="0"/>
                </a:lnTo>
                <a:lnTo>
                  <a:pt x="12192000" y="6758696"/>
                </a:lnTo>
                <a:lnTo>
                  <a:pt x="12140585" y="6765831"/>
                </a:lnTo>
                <a:cubicBezTo>
                  <a:pt x="12092274" y="6770291"/>
                  <a:pt x="12043255" y="6772576"/>
                  <a:pt x="11993650" y="6772576"/>
                </a:cubicBezTo>
                <a:cubicBezTo>
                  <a:pt x="11398388" y="6772576"/>
                  <a:pt x="10887654" y="6443533"/>
                  <a:pt x="10669491" y="5974591"/>
                </a:cubicBezTo>
                <a:lnTo>
                  <a:pt x="10656022" y="5941132"/>
                </a:lnTo>
                <a:lnTo>
                  <a:pt x="10649762" y="5941132"/>
                </a:lnTo>
                <a:lnTo>
                  <a:pt x="10580264" y="5818780"/>
                </a:lnTo>
                <a:cubicBezTo>
                  <a:pt x="10365793" y="5541678"/>
                  <a:pt x="9863707" y="5347243"/>
                  <a:pt x="9278518" y="5347243"/>
                </a:cubicBezTo>
                <a:cubicBezTo>
                  <a:pt x="8693332" y="5347243"/>
                  <a:pt x="8191244" y="5541678"/>
                  <a:pt x="7976774" y="5818780"/>
                </a:cubicBezTo>
                <a:lnTo>
                  <a:pt x="7907275" y="5941132"/>
                </a:lnTo>
                <a:lnTo>
                  <a:pt x="7904735" y="5941132"/>
                </a:lnTo>
                <a:lnTo>
                  <a:pt x="7900733" y="5952649"/>
                </a:lnTo>
                <a:lnTo>
                  <a:pt x="7894454" y="5963703"/>
                </a:lnTo>
                <a:lnTo>
                  <a:pt x="7891696" y="5978660"/>
                </a:lnTo>
                <a:lnTo>
                  <a:pt x="7886251" y="5994325"/>
                </a:lnTo>
                <a:cubicBezTo>
                  <a:pt x="7694508" y="6399320"/>
                  <a:pt x="7245621" y="6683493"/>
                  <a:pt x="6722440" y="6683493"/>
                </a:cubicBezTo>
                <a:lnTo>
                  <a:pt x="6658323" y="6681503"/>
                </a:lnTo>
                <a:lnTo>
                  <a:pt x="6557954" y="6663061"/>
                </a:lnTo>
                <a:cubicBezTo>
                  <a:pt x="6069168" y="6554805"/>
                  <a:pt x="5668582" y="6225356"/>
                  <a:pt x="5476879" y="5790502"/>
                </a:cubicBezTo>
                <a:lnTo>
                  <a:pt x="5462311" y="5752314"/>
                </a:lnTo>
                <a:lnTo>
                  <a:pt x="5455542" y="5752314"/>
                </a:lnTo>
                <a:lnTo>
                  <a:pt x="5380380" y="5612673"/>
                </a:lnTo>
                <a:cubicBezTo>
                  <a:pt x="5148431" y="5296416"/>
                  <a:pt x="4605425" y="5074507"/>
                  <a:pt x="3972547" y="5074507"/>
                </a:cubicBezTo>
                <a:cubicBezTo>
                  <a:pt x="3339669" y="5074507"/>
                  <a:pt x="2796662" y="5296416"/>
                  <a:pt x="2564715" y="5612673"/>
                </a:cubicBezTo>
                <a:lnTo>
                  <a:pt x="2489551" y="5752314"/>
                </a:lnTo>
                <a:lnTo>
                  <a:pt x="2486804" y="5752314"/>
                </a:lnTo>
                <a:lnTo>
                  <a:pt x="2482476" y="5765458"/>
                </a:lnTo>
                <a:lnTo>
                  <a:pt x="2475685" y="5778075"/>
                </a:lnTo>
                <a:lnTo>
                  <a:pt x="2472702" y="5795145"/>
                </a:lnTo>
                <a:lnTo>
                  <a:pt x="2466815" y="5813024"/>
                </a:lnTo>
                <a:cubicBezTo>
                  <a:pt x="2259444" y="6275246"/>
                  <a:pt x="1773975" y="6599574"/>
                  <a:pt x="1208156" y="6599574"/>
                </a:cubicBezTo>
                <a:cubicBezTo>
                  <a:pt x="689490" y="6599574"/>
                  <a:pt x="238338" y="6327049"/>
                  <a:pt x="7020" y="5925599"/>
                </a:cubicBezTo>
                <a:lnTo>
                  <a:pt x="0" y="5911862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1">
                  <a:lumMod val="50000"/>
                  <a:alpha val="52000"/>
                </a:schemeClr>
              </a:gs>
              <a:gs pos="0">
                <a:srgbClr val="0BEDFF">
                  <a:alpha val="52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6176DEEF-B4B0-4D4E-A4EB-28DDD4016506}"/>
              </a:ext>
            </a:extLst>
          </p:cNvPr>
          <p:cNvSpPr/>
          <p:nvPr/>
        </p:nvSpPr>
        <p:spPr>
          <a:xfrm>
            <a:off x="0" y="-526473"/>
            <a:ext cx="12192000" cy="6772576"/>
          </a:xfrm>
          <a:custGeom>
            <a:avLst/>
            <a:gdLst>
              <a:gd name="connsiteX0" fmla="*/ 0 w 12192000"/>
              <a:gd name="connsiteY0" fmla="*/ 0 h 6772576"/>
              <a:gd name="connsiteX1" fmla="*/ 12192000 w 12192000"/>
              <a:gd name="connsiteY1" fmla="*/ 0 h 6772576"/>
              <a:gd name="connsiteX2" fmla="*/ 12192000 w 12192000"/>
              <a:gd name="connsiteY2" fmla="*/ 6758696 h 6772576"/>
              <a:gd name="connsiteX3" fmla="*/ 12140585 w 12192000"/>
              <a:gd name="connsiteY3" fmla="*/ 6765831 h 6772576"/>
              <a:gd name="connsiteX4" fmla="*/ 11993650 w 12192000"/>
              <a:gd name="connsiteY4" fmla="*/ 6772576 h 6772576"/>
              <a:gd name="connsiteX5" fmla="*/ 10669491 w 12192000"/>
              <a:gd name="connsiteY5" fmla="*/ 5974591 h 6772576"/>
              <a:gd name="connsiteX6" fmla="*/ 10656022 w 12192000"/>
              <a:gd name="connsiteY6" fmla="*/ 5941132 h 6772576"/>
              <a:gd name="connsiteX7" fmla="*/ 10649762 w 12192000"/>
              <a:gd name="connsiteY7" fmla="*/ 5941132 h 6772576"/>
              <a:gd name="connsiteX8" fmla="*/ 10580264 w 12192000"/>
              <a:gd name="connsiteY8" fmla="*/ 5818780 h 6772576"/>
              <a:gd name="connsiteX9" fmla="*/ 9278518 w 12192000"/>
              <a:gd name="connsiteY9" fmla="*/ 5347243 h 6772576"/>
              <a:gd name="connsiteX10" fmla="*/ 7976774 w 12192000"/>
              <a:gd name="connsiteY10" fmla="*/ 5818780 h 6772576"/>
              <a:gd name="connsiteX11" fmla="*/ 7907275 w 12192000"/>
              <a:gd name="connsiteY11" fmla="*/ 5941132 h 6772576"/>
              <a:gd name="connsiteX12" fmla="*/ 7904735 w 12192000"/>
              <a:gd name="connsiteY12" fmla="*/ 5941132 h 6772576"/>
              <a:gd name="connsiteX13" fmla="*/ 7900733 w 12192000"/>
              <a:gd name="connsiteY13" fmla="*/ 5952649 h 6772576"/>
              <a:gd name="connsiteX14" fmla="*/ 7894454 w 12192000"/>
              <a:gd name="connsiteY14" fmla="*/ 5963703 h 6772576"/>
              <a:gd name="connsiteX15" fmla="*/ 7891696 w 12192000"/>
              <a:gd name="connsiteY15" fmla="*/ 5978660 h 6772576"/>
              <a:gd name="connsiteX16" fmla="*/ 7886251 w 12192000"/>
              <a:gd name="connsiteY16" fmla="*/ 5994325 h 6772576"/>
              <a:gd name="connsiteX17" fmla="*/ 6722440 w 12192000"/>
              <a:gd name="connsiteY17" fmla="*/ 6683493 h 6772576"/>
              <a:gd name="connsiteX18" fmla="*/ 6658323 w 12192000"/>
              <a:gd name="connsiteY18" fmla="*/ 6681503 h 6772576"/>
              <a:gd name="connsiteX19" fmla="*/ 6557954 w 12192000"/>
              <a:gd name="connsiteY19" fmla="*/ 6663061 h 6772576"/>
              <a:gd name="connsiteX20" fmla="*/ 5476879 w 12192000"/>
              <a:gd name="connsiteY20" fmla="*/ 5790502 h 6772576"/>
              <a:gd name="connsiteX21" fmla="*/ 5462311 w 12192000"/>
              <a:gd name="connsiteY21" fmla="*/ 5752314 h 6772576"/>
              <a:gd name="connsiteX22" fmla="*/ 5455542 w 12192000"/>
              <a:gd name="connsiteY22" fmla="*/ 5752314 h 6772576"/>
              <a:gd name="connsiteX23" fmla="*/ 5380380 w 12192000"/>
              <a:gd name="connsiteY23" fmla="*/ 5612673 h 6772576"/>
              <a:gd name="connsiteX24" fmla="*/ 3972547 w 12192000"/>
              <a:gd name="connsiteY24" fmla="*/ 5074507 h 6772576"/>
              <a:gd name="connsiteX25" fmla="*/ 2564715 w 12192000"/>
              <a:gd name="connsiteY25" fmla="*/ 5612673 h 6772576"/>
              <a:gd name="connsiteX26" fmla="*/ 2489551 w 12192000"/>
              <a:gd name="connsiteY26" fmla="*/ 5752314 h 6772576"/>
              <a:gd name="connsiteX27" fmla="*/ 2486804 w 12192000"/>
              <a:gd name="connsiteY27" fmla="*/ 5752314 h 6772576"/>
              <a:gd name="connsiteX28" fmla="*/ 2482476 w 12192000"/>
              <a:gd name="connsiteY28" fmla="*/ 5765458 h 6772576"/>
              <a:gd name="connsiteX29" fmla="*/ 2475685 w 12192000"/>
              <a:gd name="connsiteY29" fmla="*/ 5778075 h 6772576"/>
              <a:gd name="connsiteX30" fmla="*/ 2472702 w 12192000"/>
              <a:gd name="connsiteY30" fmla="*/ 5795145 h 6772576"/>
              <a:gd name="connsiteX31" fmla="*/ 2466815 w 12192000"/>
              <a:gd name="connsiteY31" fmla="*/ 5813024 h 6772576"/>
              <a:gd name="connsiteX32" fmla="*/ 1208156 w 12192000"/>
              <a:gd name="connsiteY32" fmla="*/ 6599574 h 6772576"/>
              <a:gd name="connsiteX33" fmla="*/ 7020 w 12192000"/>
              <a:gd name="connsiteY33" fmla="*/ 5925599 h 6772576"/>
              <a:gd name="connsiteX34" fmla="*/ 0 w 12192000"/>
              <a:gd name="connsiteY34" fmla="*/ 5911862 h 677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192000" h="6772576">
                <a:moveTo>
                  <a:pt x="0" y="0"/>
                </a:moveTo>
                <a:lnTo>
                  <a:pt x="12192000" y="0"/>
                </a:lnTo>
                <a:lnTo>
                  <a:pt x="12192000" y="6758696"/>
                </a:lnTo>
                <a:lnTo>
                  <a:pt x="12140585" y="6765831"/>
                </a:lnTo>
                <a:cubicBezTo>
                  <a:pt x="12092274" y="6770291"/>
                  <a:pt x="12043255" y="6772576"/>
                  <a:pt x="11993650" y="6772576"/>
                </a:cubicBezTo>
                <a:cubicBezTo>
                  <a:pt x="11398388" y="6772576"/>
                  <a:pt x="10887654" y="6443533"/>
                  <a:pt x="10669491" y="5974591"/>
                </a:cubicBezTo>
                <a:lnTo>
                  <a:pt x="10656022" y="5941132"/>
                </a:lnTo>
                <a:lnTo>
                  <a:pt x="10649762" y="5941132"/>
                </a:lnTo>
                <a:lnTo>
                  <a:pt x="10580264" y="5818780"/>
                </a:lnTo>
                <a:cubicBezTo>
                  <a:pt x="10365793" y="5541678"/>
                  <a:pt x="9863707" y="5347243"/>
                  <a:pt x="9278518" y="5347243"/>
                </a:cubicBezTo>
                <a:cubicBezTo>
                  <a:pt x="8693332" y="5347243"/>
                  <a:pt x="8191244" y="5541678"/>
                  <a:pt x="7976774" y="5818780"/>
                </a:cubicBezTo>
                <a:lnTo>
                  <a:pt x="7907275" y="5941132"/>
                </a:lnTo>
                <a:lnTo>
                  <a:pt x="7904735" y="5941132"/>
                </a:lnTo>
                <a:lnTo>
                  <a:pt x="7900733" y="5952649"/>
                </a:lnTo>
                <a:lnTo>
                  <a:pt x="7894454" y="5963703"/>
                </a:lnTo>
                <a:lnTo>
                  <a:pt x="7891696" y="5978660"/>
                </a:lnTo>
                <a:lnTo>
                  <a:pt x="7886251" y="5994325"/>
                </a:lnTo>
                <a:cubicBezTo>
                  <a:pt x="7694508" y="6399320"/>
                  <a:pt x="7245621" y="6683493"/>
                  <a:pt x="6722440" y="6683493"/>
                </a:cubicBezTo>
                <a:lnTo>
                  <a:pt x="6658323" y="6681503"/>
                </a:lnTo>
                <a:lnTo>
                  <a:pt x="6557954" y="6663061"/>
                </a:lnTo>
                <a:cubicBezTo>
                  <a:pt x="6069168" y="6554805"/>
                  <a:pt x="5668582" y="6225356"/>
                  <a:pt x="5476879" y="5790502"/>
                </a:cubicBezTo>
                <a:lnTo>
                  <a:pt x="5462311" y="5752314"/>
                </a:lnTo>
                <a:lnTo>
                  <a:pt x="5455542" y="5752314"/>
                </a:lnTo>
                <a:lnTo>
                  <a:pt x="5380380" y="5612673"/>
                </a:lnTo>
                <a:cubicBezTo>
                  <a:pt x="5148431" y="5296416"/>
                  <a:pt x="4605425" y="5074507"/>
                  <a:pt x="3972547" y="5074507"/>
                </a:cubicBezTo>
                <a:cubicBezTo>
                  <a:pt x="3339669" y="5074507"/>
                  <a:pt x="2796662" y="5296416"/>
                  <a:pt x="2564715" y="5612673"/>
                </a:cubicBezTo>
                <a:lnTo>
                  <a:pt x="2489551" y="5752314"/>
                </a:lnTo>
                <a:lnTo>
                  <a:pt x="2486804" y="5752314"/>
                </a:lnTo>
                <a:lnTo>
                  <a:pt x="2482476" y="5765458"/>
                </a:lnTo>
                <a:lnTo>
                  <a:pt x="2475685" y="5778075"/>
                </a:lnTo>
                <a:lnTo>
                  <a:pt x="2472702" y="5795145"/>
                </a:lnTo>
                <a:lnTo>
                  <a:pt x="2466815" y="5813024"/>
                </a:lnTo>
                <a:cubicBezTo>
                  <a:pt x="2259444" y="6275246"/>
                  <a:pt x="1773975" y="6599574"/>
                  <a:pt x="1208156" y="6599574"/>
                </a:cubicBezTo>
                <a:cubicBezTo>
                  <a:pt x="689490" y="6599574"/>
                  <a:pt x="238338" y="6327049"/>
                  <a:pt x="7020" y="5925599"/>
                </a:cubicBezTo>
                <a:lnTo>
                  <a:pt x="0" y="5911862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1">
                  <a:lumMod val="50000"/>
                  <a:alpha val="52000"/>
                </a:schemeClr>
              </a:gs>
              <a:gs pos="0">
                <a:srgbClr val="0BEDFF">
                  <a:alpha val="52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C1472556-CABB-4D5B-BA02-12A97166987C}"/>
              </a:ext>
            </a:extLst>
          </p:cNvPr>
          <p:cNvSpPr/>
          <p:nvPr/>
        </p:nvSpPr>
        <p:spPr>
          <a:xfrm>
            <a:off x="152400" y="-1704109"/>
            <a:ext cx="12192000" cy="6772576"/>
          </a:xfrm>
          <a:custGeom>
            <a:avLst/>
            <a:gdLst>
              <a:gd name="connsiteX0" fmla="*/ 0 w 12192000"/>
              <a:gd name="connsiteY0" fmla="*/ 0 h 6772576"/>
              <a:gd name="connsiteX1" fmla="*/ 12192000 w 12192000"/>
              <a:gd name="connsiteY1" fmla="*/ 0 h 6772576"/>
              <a:gd name="connsiteX2" fmla="*/ 12192000 w 12192000"/>
              <a:gd name="connsiteY2" fmla="*/ 6758696 h 6772576"/>
              <a:gd name="connsiteX3" fmla="*/ 12140585 w 12192000"/>
              <a:gd name="connsiteY3" fmla="*/ 6765831 h 6772576"/>
              <a:gd name="connsiteX4" fmla="*/ 11993650 w 12192000"/>
              <a:gd name="connsiteY4" fmla="*/ 6772576 h 6772576"/>
              <a:gd name="connsiteX5" fmla="*/ 10669491 w 12192000"/>
              <a:gd name="connsiteY5" fmla="*/ 5974591 h 6772576"/>
              <a:gd name="connsiteX6" fmla="*/ 10656022 w 12192000"/>
              <a:gd name="connsiteY6" fmla="*/ 5941132 h 6772576"/>
              <a:gd name="connsiteX7" fmla="*/ 10649762 w 12192000"/>
              <a:gd name="connsiteY7" fmla="*/ 5941132 h 6772576"/>
              <a:gd name="connsiteX8" fmla="*/ 10580264 w 12192000"/>
              <a:gd name="connsiteY8" fmla="*/ 5818780 h 6772576"/>
              <a:gd name="connsiteX9" fmla="*/ 9278518 w 12192000"/>
              <a:gd name="connsiteY9" fmla="*/ 5347243 h 6772576"/>
              <a:gd name="connsiteX10" fmla="*/ 7976774 w 12192000"/>
              <a:gd name="connsiteY10" fmla="*/ 5818780 h 6772576"/>
              <a:gd name="connsiteX11" fmla="*/ 7907275 w 12192000"/>
              <a:gd name="connsiteY11" fmla="*/ 5941132 h 6772576"/>
              <a:gd name="connsiteX12" fmla="*/ 7904735 w 12192000"/>
              <a:gd name="connsiteY12" fmla="*/ 5941132 h 6772576"/>
              <a:gd name="connsiteX13" fmla="*/ 7900733 w 12192000"/>
              <a:gd name="connsiteY13" fmla="*/ 5952649 h 6772576"/>
              <a:gd name="connsiteX14" fmla="*/ 7894454 w 12192000"/>
              <a:gd name="connsiteY14" fmla="*/ 5963703 h 6772576"/>
              <a:gd name="connsiteX15" fmla="*/ 7891696 w 12192000"/>
              <a:gd name="connsiteY15" fmla="*/ 5978660 h 6772576"/>
              <a:gd name="connsiteX16" fmla="*/ 7886251 w 12192000"/>
              <a:gd name="connsiteY16" fmla="*/ 5994325 h 6772576"/>
              <a:gd name="connsiteX17" fmla="*/ 6722440 w 12192000"/>
              <a:gd name="connsiteY17" fmla="*/ 6683493 h 6772576"/>
              <a:gd name="connsiteX18" fmla="*/ 6658323 w 12192000"/>
              <a:gd name="connsiteY18" fmla="*/ 6681503 h 6772576"/>
              <a:gd name="connsiteX19" fmla="*/ 6557954 w 12192000"/>
              <a:gd name="connsiteY19" fmla="*/ 6663061 h 6772576"/>
              <a:gd name="connsiteX20" fmla="*/ 5476879 w 12192000"/>
              <a:gd name="connsiteY20" fmla="*/ 5790502 h 6772576"/>
              <a:gd name="connsiteX21" fmla="*/ 5462311 w 12192000"/>
              <a:gd name="connsiteY21" fmla="*/ 5752314 h 6772576"/>
              <a:gd name="connsiteX22" fmla="*/ 5455542 w 12192000"/>
              <a:gd name="connsiteY22" fmla="*/ 5752314 h 6772576"/>
              <a:gd name="connsiteX23" fmla="*/ 5380380 w 12192000"/>
              <a:gd name="connsiteY23" fmla="*/ 5612673 h 6772576"/>
              <a:gd name="connsiteX24" fmla="*/ 3972547 w 12192000"/>
              <a:gd name="connsiteY24" fmla="*/ 5074507 h 6772576"/>
              <a:gd name="connsiteX25" fmla="*/ 2564715 w 12192000"/>
              <a:gd name="connsiteY25" fmla="*/ 5612673 h 6772576"/>
              <a:gd name="connsiteX26" fmla="*/ 2489551 w 12192000"/>
              <a:gd name="connsiteY26" fmla="*/ 5752314 h 6772576"/>
              <a:gd name="connsiteX27" fmla="*/ 2486804 w 12192000"/>
              <a:gd name="connsiteY27" fmla="*/ 5752314 h 6772576"/>
              <a:gd name="connsiteX28" fmla="*/ 2482476 w 12192000"/>
              <a:gd name="connsiteY28" fmla="*/ 5765458 h 6772576"/>
              <a:gd name="connsiteX29" fmla="*/ 2475685 w 12192000"/>
              <a:gd name="connsiteY29" fmla="*/ 5778075 h 6772576"/>
              <a:gd name="connsiteX30" fmla="*/ 2472702 w 12192000"/>
              <a:gd name="connsiteY30" fmla="*/ 5795145 h 6772576"/>
              <a:gd name="connsiteX31" fmla="*/ 2466815 w 12192000"/>
              <a:gd name="connsiteY31" fmla="*/ 5813024 h 6772576"/>
              <a:gd name="connsiteX32" fmla="*/ 1208156 w 12192000"/>
              <a:gd name="connsiteY32" fmla="*/ 6599574 h 6772576"/>
              <a:gd name="connsiteX33" fmla="*/ 7020 w 12192000"/>
              <a:gd name="connsiteY33" fmla="*/ 5925599 h 6772576"/>
              <a:gd name="connsiteX34" fmla="*/ 0 w 12192000"/>
              <a:gd name="connsiteY34" fmla="*/ 5911862 h 677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192000" h="6772576">
                <a:moveTo>
                  <a:pt x="0" y="0"/>
                </a:moveTo>
                <a:lnTo>
                  <a:pt x="12192000" y="0"/>
                </a:lnTo>
                <a:lnTo>
                  <a:pt x="12192000" y="6758696"/>
                </a:lnTo>
                <a:lnTo>
                  <a:pt x="12140585" y="6765831"/>
                </a:lnTo>
                <a:cubicBezTo>
                  <a:pt x="12092274" y="6770291"/>
                  <a:pt x="12043255" y="6772576"/>
                  <a:pt x="11993650" y="6772576"/>
                </a:cubicBezTo>
                <a:cubicBezTo>
                  <a:pt x="11398388" y="6772576"/>
                  <a:pt x="10887654" y="6443533"/>
                  <a:pt x="10669491" y="5974591"/>
                </a:cubicBezTo>
                <a:lnTo>
                  <a:pt x="10656022" y="5941132"/>
                </a:lnTo>
                <a:lnTo>
                  <a:pt x="10649762" y="5941132"/>
                </a:lnTo>
                <a:lnTo>
                  <a:pt x="10580264" y="5818780"/>
                </a:lnTo>
                <a:cubicBezTo>
                  <a:pt x="10365793" y="5541678"/>
                  <a:pt x="9863707" y="5347243"/>
                  <a:pt x="9278518" y="5347243"/>
                </a:cubicBezTo>
                <a:cubicBezTo>
                  <a:pt x="8693332" y="5347243"/>
                  <a:pt x="8191244" y="5541678"/>
                  <a:pt x="7976774" y="5818780"/>
                </a:cubicBezTo>
                <a:lnTo>
                  <a:pt x="7907275" y="5941132"/>
                </a:lnTo>
                <a:lnTo>
                  <a:pt x="7904735" y="5941132"/>
                </a:lnTo>
                <a:lnTo>
                  <a:pt x="7900733" y="5952649"/>
                </a:lnTo>
                <a:lnTo>
                  <a:pt x="7894454" y="5963703"/>
                </a:lnTo>
                <a:lnTo>
                  <a:pt x="7891696" y="5978660"/>
                </a:lnTo>
                <a:lnTo>
                  <a:pt x="7886251" y="5994325"/>
                </a:lnTo>
                <a:cubicBezTo>
                  <a:pt x="7694508" y="6399320"/>
                  <a:pt x="7245621" y="6683493"/>
                  <a:pt x="6722440" y="6683493"/>
                </a:cubicBezTo>
                <a:lnTo>
                  <a:pt x="6658323" y="6681503"/>
                </a:lnTo>
                <a:lnTo>
                  <a:pt x="6557954" y="6663061"/>
                </a:lnTo>
                <a:cubicBezTo>
                  <a:pt x="6069168" y="6554805"/>
                  <a:pt x="5668582" y="6225356"/>
                  <a:pt x="5476879" y="5790502"/>
                </a:cubicBezTo>
                <a:lnTo>
                  <a:pt x="5462311" y="5752314"/>
                </a:lnTo>
                <a:lnTo>
                  <a:pt x="5455542" y="5752314"/>
                </a:lnTo>
                <a:lnTo>
                  <a:pt x="5380380" y="5612673"/>
                </a:lnTo>
                <a:cubicBezTo>
                  <a:pt x="5148431" y="5296416"/>
                  <a:pt x="4605425" y="5074507"/>
                  <a:pt x="3972547" y="5074507"/>
                </a:cubicBezTo>
                <a:cubicBezTo>
                  <a:pt x="3339669" y="5074507"/>
                  <a:pt x="2796662" y="5296416"/>
                  <a:pt x="2564715" y="5612673"/>
                </a:cubicBezTo>
                <a:lnTo>
                  <a:pt x="2489551" y="5752314"/>
                </a:lnTo>
                <a:lnTo>
                  <a:pt x="2486804" y="5752314"/>
                </a:lnTo>
                <a:lnTo>
                  <a:pt x="2482476" y="5765458"/>
                </a:lnTo>
                <a:lnTo>
                  <a:pt x="2475685" y="5778075"/>
                </a:lnTo>
                <a:lnTo>
                  <a:pt x="2472702" y="5795145"/>
                </a:lnTo>
                <a:lnTo>
                  <a:pt x="2466815" y="5813024"/>
                </a:lnTo>
                <a:cubicBezTo>
                  <a:pt x="2259444" y="6275246"/>
                  <a:pt x="1773975" y="6599574"/>
                  <a:pt x="1208156" y="6599574"/>
                </a:cubicBezTo>
                <a:cubicBezTo>
                  <a:pt x="689490" y="6599574"/>
                  <a:pt x="238338" y="6327049"/>
                  <a:pt x="7020" y="5925599"/>
                </a:cubicBezTo>
                <a:lnTo>
                  <a:pt x="0" y="5911862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1">
                  <a:lumMod val="50000"/>
                  <a:alpha val="52000"/>
                </a:schemeClr>
              </a:gs>
              <a:gs pos="0">
                <a:srgbClr val="0BEDFF">
                  <a:alpha val="52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FD63E6DD-8D4D-4896-A2E9-E750180E2C7D}"/>
              </a:ext>
            </a:extLst>
          </p:cNvPr>
          <p:cNvSpPr/>
          <p:nvPr/>
        </p:nvSpPr>
        <p:spPr>
          <a:xfrm>
            <a:off x="152400" y="-2774391"/>
            <a:ext cx="12192000" cy="6772576"/>
          </a:xfrm>
          <a:custGeom>
            <a:avLst/>
            <a:gdLst>
              <a:gd name="connsiteX0" fmla="*/ 0 w 12192000"/>
              <a:gd name="connsiteY0" fmla="*/ 0 h 6772576"/>
              <a:gd name="connsiteX1" fmla="*/ 12192000 w 12192000"/>
              <a:gd name="connsiteY1" fmla="*/ 0 h 6772576"/>
              <a:gd name="connsiteX2" fmla="*/ 12192000 w 12192000"/>
              <a:gd name="connsiteY2" fmla="*/ 6758696 h 6772576"/>
              <a:gd name="connsiteX3" fmla="*/ 12140585 w 12192000"/>
              <a:gd name="connsiteY3" fmla="*/ 6765831 h 6772576"/>
              <a:gd name="connsiteX4" fmla="*/ 11993650 w 12192000"/>
              <a:gd name="connsiteY4" fmla="*/ 6772576 h 6772576"/>
              <a:gd name="connsiteX5" fmla="*/ 10669491 w 12192000"/>
              <a:gd name="connsiteY5" fmla="*/ 5974591 h 6772576"/>
              <a:gd name="connsiteX6" fmla="*/ 10656022 w 12192000"/>
              <a:gd name="connsiteY6" fmla="*/ 5941132 h 6772576"/>
              <a:gd name="connsiteX7" fmla="*/ 10649762 w 12192000"/>
              <a:gd name="connsiteY7" fmla="*/ 5941132 h 6772576"/>
              <a:gd name="connsiteX8" fmla="*/ 10580264 w 12192000"/>
              <a:gd name="connsiteY8" fmla="*/ 5818780 h 6772576"/>
              <a:gd name="connsiteX9" fmla="*/ 9278518 w 12192000"/>
              <a:gd name="connsiteY9" fmla="*/ 5347243 h 6772576"/>
              <a:gd name="connsiteX10" fmla="*/ 7976774 w 12192000"/>
              <a:gd name="connsiteY10" fmla="*/ 5818780 h 6772576"/>
              <a:gd name="connsiteX11" fmla="*/ 7907275 w 12192000"/>
              <a:gd name="connsiteY11" fmla="*/ 5941132 h 6772576"/>
              <a:gd name="connsiteX12" fmla="*/ 7904735 w 12192000"/>
              <a:gd name="connsiteY12" fmla="*/ 5941132 h 6772576"/>
              <a:gd name="connsiteX13" fmla="*/ 7900733 w 12192000"/>
              <a:gd name="connsiteY13" fmla="*/ 5952649 h 6772576"/>
              <a:gd name="connsiteX14" fmla="*/ 7894454 w 12192000"/>
              <a:gd name="connsiteY14" fmla="*/ 5963703 h 6772576"/>
              <a:gd name="connsiteX15" fmla="*/ 7891696 w 12192000"/>
              <a:gd name="connsiteY15" fmla="*/ 5978660 h 6772576"/>
              <a:gd name="connsiteX16" fmla="*/ 7886251 w 12192000"/>
              <a:gd name="connsiteY16" fmla="*/ 5994325 h 6772576"/>
              <a:gd name="connsiteX17" fmla="*/ 6722440 w 12192000"/>
              <a:gd name="connsiteY17" fmla="*/ 6683493 h 6772576"/>
              <a:gd name="connsiteX18" fmla="*/ 6658323 w 12192000"/>
              <a:gd name="connsiteY18" fmla="*/ 6681503 h 6772576"/>
              <a:gd name="connsiteX19" fmla="*/ 6557954 w 12192000"/>
              <a:gd name="connsiteY19" fmla="*/ 6663061 h 6772576"/>
              <a:gd name="connsiteX20" fmla="*/ 5476879 w 12192000"/>
              <a:gd name="connsiteY20" fmla="*/ 5790502 h 6772576"/>
              <a:gd name="connsiteX21" fmla="*/ 5462311 w 12192000"/>
              <a:gd name="connsiteY21" fmla="*/ 5752314 h 6772576"/>
              <a:gd name="connsiteX22" fmla="*/ 5455542 w 12192000"/>
              <a:gd name="connsiteY22" fmla="*/ 5752314 h 6772576"/>
              <a:gd name="connsiteX23" fmla="*/ 5380380 w 12192000"/>
              <a:gd name="connsiteY23" fmla="*/ 5612673 h 6772576"/>
              <a:gd name="connsiteX24" fmla="*/ 3972547 w 12192000"/>
              <a:gd name="connsiteY24" fmla="*/ 5074507 h 6772576"/>
              <a:gd name="connsiteX25" fmla="*/ 2564715 w 12192000"/>
              <a:gd name="connsiteY25" fmla="*/ 5612673 h 6772576"/>
              <a:gd name="connsiteX26" fmla="*/ 2489551 w 12192000"/>
              <a:gd name="connsiteY26" fmla="*/ 5752314 h 6772576"/>
              <a:gd name="connsiteX27" fmla="*/ 2486804 w 12192000"/>
              <a:gd name="connsiteY27" fmla="*/ 5752314 h 6772576"/>
              <a:gd name="connsiteX28" fmla="*/ 2482476 w 12192000"/>
              <a:gd name="connsiteY28" fmla="*/ 5765458 h 6772576"/>
              <a:gd name="connsiteX29" fmla="*/ 2475685 w 12192000"/>
              <a:gd name="connsiteY29" fmla="*/ 5778075 h 6772576"/>
              <a:gd name="connsiteX30" fmla="*/ 2472702 w 12192000"/>
              <a:gd name="connsiteY30" fmla="*/ 5795145 h 6772576"/>
              <a:gd name="connsiteX31" fmla="*/ 2466815 w 12192000"/>
              <a:gd name="connsiteY31" fmla="*/ 5813024 h 6772576"/>
              <a:gd name="connsiteX32" fmla="*/ 1208156 w 12192000"/>
              <a:gd name="connsiteY32" fmla="*/ 6599574 h 6772576"/>
              <a:gd name="connsiteX33" fmla="*/ 7020 w 12192000"/>
              <a:gd name="connsiteY33" fmla="*/ 5925599 h 6772576"/>
              <a:gd name="connsiteX34" fmla="*/ 0 w 12192000"/>
              <a:gd name="connsiteY34" fmla="*/ 5911862 h 677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192000" h="6772576">
                <a:moveTo>
                  <a:pt x="0" y="0"/>
                </a:moveTo>
                <a:lnTo>
                  <a:pt x="12192000" y="0"/>
                </a:lnTo>
                <a:lnTo>
                  <a:pt x="12192000" y="6758696"/>
                </a:lnTo>
                <a:lnTo>
                  <a:pt x="12140585" y="6765831"/>
                </a:lnTo>
                <a:cubicBezTo>
                  <a:pt x="12092274" y="6770291"/>
                  <a:pt x="12043255" y="6772576"/>
                  <a:pt x="11993650" y="6772576"/>
                </a:cubicBezTo>
                <a:cubicBezTo>
                  <a:pt x="11398388" y="6772576"/>
                  <a:pt x="10887654" y="6443533"/>
                  <a:pt x="10669491" y="5974591"/>
                </a:cubicBezTo>
                <a:lnTo>
                  <a:pt x="10656022" y="5941132"/>
                </a:lnTo>
                <a:lnTo>
                  <a:pt x="10649762" y="5941132"/>
                </a:lnTo>
                <a:lnTo>
                  <a:pt x="10580264" y="5818780"/>
                </a:lnTo>
                <a:cubicBezTo>
                  <a:pt x="10365793" y="5541678"/>
                  <a:pt x="9863707" y="5347243"/>
                  <a:pt x="9278518" y="5347243"/>
                </a:cubicBezTo>
                <a:cubicBezTo>
                  <a:pt x="8693332" y="5347243"/>
                  <a:pt x="8191244" y="5541678"/>
                  <a:pt x="7976774" y="5818780"/>
                </a:cubicBezTo>
                <a:lnTo>
                  <a:pt x="7907275" y="5941132"/>
                </a:lnTo>
                <a:lnTo>
                  <a:pt x="7904735" y="5941132"/>
                </a:lnTo>
                <a:lnTo>
                  <a:pt x="7900733" y="5952649"/>
                </a:lnTo>
                <a:lnTo>
                  <a:pt x="7894454" y="5963703"/>
                </a:lnTo>
                <a:lnTo>
                  <a:pt x="7891696" y="5978660"/>
                </a:lnTo>
                <a:lnTo>
                  <a:pt x="7886251" y="5994325"/>
                </a:lnTo>
                <a:cubicBezTo>
                  <a:pt x="7694508" y="6399320"/>
                  <a:pt x="7245621" y="6683493"/>
                  <a:pt x="6722440" y="6683493"/>
                </a:cubicBezTo>
                <a:lnTo>
                  <a:pt x="6658323" y="6681503"/>
                </a:lnTo>
                <a:lnTo>
                  <a:pt x="6557954" y="6663061"/>
                </a:lnTo>
                <a:cubicBezTo>
                  <a:pt x="6069168" y="6554805"/>
                  <a:pt x="5668582" y="6225356"/>
                  <a:pt x="5476879" y="5790502"/>
                </a:cubicBezTo>
                <a:lnTo>
                  <a:pt x="5462311" y="5752314"/>
                </a:lnTo>
                <a:lnTo>
                  <a:pt x="5455542" y="5752314"/>
                </a:lnTo>
                <a:lnTo>
                  <a:pt x="5380380" y="5612673"/>
                </a:lnTo>
                <a:cubicBezTo>
                  <a:pt x="5148431" y="5296416"/>
                  <a:pt x="4605425" y="5074507"/>
                  <a:pt x="3972547" y="5074507"/>
                </a:cubicBezTo>
                <a:cubicBezTo>
                  <a:pt x="3339669" y="5074507"/>
                  <a:pt x="2796662" y="5296416"/>
                  <a:pt x="2564715" y="5612673"/>
                </a:cubicBezTo>
                <a:lnTo>
                  <a:pt x="2489551" y="5752314"/>
                </a:lnTo>
                <a:lnTo>
                  <a:pt x="2486804" y="5752314"/>
                </a:lnTo>
                <a:lnTo>
                  <a:pt x="2482476" y="5765458"/>
                </a:lnTo>
                <a:lnTo>
                  <a:pt x="2475685" y="5778075"/>
                </a:lnTo>
                <a:lnTo>
                  <a:pt x="2472702" y="5795145"/>
                </a:lnTo>
                <a:lnTo>
                  <a:pt x="2466815" y="5813024"/>
                </a:lnTo>
                <a:cubicBezTo>
                  <a:pt x="2259444" y="6275246"/>
                  <a:pt x="1773975" y="6599574"/>
                  <a:pt x="1208156" y="6599574"/>
                </a:cubicBezTo>
                <a:cubicBezTo>
                  <a:pt x="689490" y="6599574"/>
                  <a:pt x="238338" y="6327049"/>
                  <a:pt x="7020" y="5925599"/>
                </a:cubicBezTo>
                <a:lnTo>
                  <a:pt x="0" y="5911862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1">
                  <a:lumMod val="50000"/>
                  <a:alpha val="52000"/>
                </a:schemeClr>
              </a:gs>
              <a:gs pos="0">
                <a:srgbClr val="0BEDFF">
                  <a:alpha val="52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0FDFB41-42BC-40A3-AEB6-39203292A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90" y="1206120"/>
            <a:ext cx="9965020" cy="5838878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EF9F2C0C-B9CB-4529-97D9-3CC31E916515}"/>
              </a:ext>
            </a:extLst>
          </p:cNvPr>
          <p:cNvSpPr txBox="1"/>
          <p:nvPr/>
        </p:nvSpPr>
        <p:spPr>
          <a:xfrm>
            <a:off x="3985794" y="211419"/>
            <a:ext cx="11168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50" charset="0"/>
                <a:cs typeface="Poppins" panose="00000500000000000000" pitchFamily="50" charset="0"/>
              </a:rPr>
              <a:t>SPOILERS</a:t>
            </a:r>
            <a:r>
              <a:rPr lang="pt-BR" sz="6000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2153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CB38C9C4-F892-4EAE-85FA-E0D04470C8F8}"/>
              </a:ext>
            </a:extLst>
          </p:cNvPr>
          <p:cNvSpPr/>
          <p:nvPr/>
        </p:nvSpPr>
        <p:spPr>
          <a:xfrm>
            <a:off x="0" y="1789533"/>
            <a:ext cx="12192000" cy="6772576"/>
          </a:xfrm>
          <a:custGeom>
            <a:avLst/>
            <a:gdLst>
              <a:gd name="connsiteX0" fmla="*/ 0 w 12192000"/>
              <a:gd name="connsiteY0" fmla="*/ 0 h 6772576"/>
              <a:gd name="connsiteX1" fmla="*/ 12192000 w 12192000"/>
              <a:gd name="connsiteY1" fmla="*/ 0 h 6772576"/>
              <a:gd name="connsiteX2" fmla="*/ 12192000 w 12192000"/>
              <a:gd name="connsiteY2" fmla="*/ 6758696 h 6772576"/>
              <a:gd name="connsiteX3" fmla="*/ 12140585 w 12192000"/>
              <a:gd name="connsiteY3" fmla="*/ 6765831 h 6772576"/>
              <a:gd name="connsiteX4" fmla="*/ 11993650 w 12192000"/>
              <a:gd name="connsiteY4" fmla="*/ 6772576 h 6772576"/>
              <a:gd name="connsiteX5" fmla="*/ 10669491 w 12192000"/>
              <a:gd name="connsiteY5" fmla="*/ 5974591 h 6772576"/>
              <a:gd name="connsiteX6" fmla="*/ 10656022 w 12192000"/>
              <a:gd name="connsiteY6" fmla="*/ 5941132 h 6772576"/>
              <a:gd name="connsiteX7" fmla="*/ 10649762 w 12192000"/>
              <a:gd name="connsiteY7" fmla="*/ 5941132 h 6772576"/>
              <a:gd name="connsiteX8" fmla="*/ 10580264 w 12192000"/>
              <a:gd name="connsiteY8" fmla="*/ 5818780 h 6772576"/>
              <a:gd name="connsiteX9" fmla="*/ 9278518 w 12192000"/>
              <a:gd name="connsiteY9" fmla="*/ 5347243 h 6772576"/>
              <a:gd name="connsiteX10" fmla="*/ 7976774 w 12192000"/>
              <a:gd name="connsiteY10" fmla="*/ 5818780 h 6772576"/>
              <a:gd name="connsiteX11" fmla="*/ 7907275 w 12192000"/>
              <a:gd name="connsiteY11" fmla="*/ 5941132 h 6772576"/>
              <a:gd name="connsiteX12" fmla="*/ 7904735 w 12192000"/>
              <a:gd name="connsiteY12" fmla="*/ 5941132 h 6772576"/>
              <a:gd name="connsiteX13" fmla="*/ 7900733 w 12192000"/>
              <a:gd name="connsiteY13" fmla="*/ 5952649 h 6772576"/>
              <a:gd name="connsiteX14" fmla="*/ 7894454 w 12192000"/>
              <a:gd name="connsiteY14" fmla="*/ 5963703 h 6772576"/>
              <a:gd name="connsiteX15" fmla="*/ 7891696 w 12192000"/>
              <a:gd name="connsiteY15" fmla="*/ 5978660 h 6772576"/>
              <a:gd name="connsiteX16" fmla="*/ 7886251 w 12192000"/>
              <a:gd name="connsiteY16" fmla="*/ 5994325 h 6772576"/>
              <a:gd name="connsiteX17" fmla="*/ 6722440 w 12192000"/>
              <a:gd name="connsiteY17" fmla="*/ 6683493 h 6772576"/>
              <a:gd name="connsiteX18" fmla="*/ 6658323 w 12192000"/>
              <a:gd name="connsiteY18" fmla="*/ 6681503 h 6772576"/>
              <a:gd name="connsiteX19" fmla="*/ 6557954 w 12192000"/>
              <a:gd name="connsiteY19" fmla="*/ 6663061 h 6772576"/>
              <a:gd name="connsiteX20" fmla="*/ 5476879 w 12192000"/>
              <a:gd name="connsiteY20" fmla="*/ 5790502 h 6772576"/>
              <a:gd name="connsiteX21" fmla="*/ 5462311 w 12192000"/>
              <a:gd name="connsiteY21" fmla="*/ 5752314 h 6772576"/>
              <a:gd name="connsiteX22" fmla="*/ 5455542 w 12192000"/>
              <a:gd name="connsiteY22" fmla="*/ 5752314 h 6772576"/>
              <a:gd name="connsiteX23" fmla="*/ 5380380 w 12192000"/>
              <a:gd name="connsiteY23" fmla="*/ 5612673 h 6772576"/>
              <a:gd name="connsiteX24" fmla="*/ 3972547 w 12192000"/>
              <a:gd name="connsiteY24" fmla="*/ 5074507 h 6772576"/>
              <a:gd name="connsiteX25" fmla="*/ 2564715 w 12192000"/>
              <a:gd name="connsiteY25" fmla="*/ 5612673 h 6772576"/>
              <a:gd name="connsiteX26" fmla="*/ 2489551 w 12192000"/>
              <a:gd name="connsiteY26" fmla="*/ 5752314 h 6772576"/>
              <a:gd name="connsiteX27" fmla="*/ 2486804 w 12192000"/>
              <a:gd name="connsiteY27" fmla="*/ 5752314 h 6772576"/>
              <a:gd name="connsiteX28" fmla="*/ 2482476 w 12192000"/>
              <a:gd name="connsiteY28" fmla="*/ 5765458 h 6772576"/>
              <a:gd name="connsiteX29" fmla="*/ 2475685 w 12192000"/>
              <a:gd name="connsiteY29" fmla="*/ 5778075 h 6772576"/>
              <a:gd name="connsiteX30" fmla="*/ 2472702 w 12192000"/>
              <a:gd name="connsiteY30" fmla="*/ 5795145 h 6772576"/>
              <a:gd name="connsiteX31" fmla="*/ 2466815 w 12192000"/>
              <a:gd name="connsiteY31" fmla="*/ 5813024 h 6772576"/>
              <a:gd name="connsiteX32" fmla="*/ 1208156 w 12192000"/>
              <a:gd name="connsiteY32" fmla="*/ 6599574 h 6772576"/>
              <a:gd name="connsiteX33" fmla="*/ 7020 w 12192000"/>
              <a:gd name="connsiteY33" fmla="*/ 5925599 h 6772576"/>
              <a:gd name="connsiteX34" fmla="*/ 0 w 12192000"/>
              <a:gd name="connsiteY34" fmla="*/ 5911862 h 677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192000" h="6772576">
                <a:moveTo>
                  <a:pt x="0" y="0"/>
                </a:moveTo>
                <a:lnTo>
                  <a:pt x="12192000" y="0"/>
                </a:lnTo>
                <a:lnTo>
                  <a:pt x="12192000" y="6758696"/>
                </a:lnTo>
                <a:lnTo>
                  <a:pt x="12140585" y="6765831"/>
                </a:lnTo>
                <a:cubicBezTo>
                  <a:pt x="12092274" y="6770291"/>
                  <a:pt x="12043255" y="6772576"/>
                  <a:pt x="11993650" y="6772576"/>
                </a:cubicBezTo>
                <a:cubicBezTo>
                  <a:pt x="11398388" y="6772576"/>
                  <a:pt x="10887654" y="6443533"/>
                  <a:pt x="10669491" y="5974591"/>
                </a:cubicBezTo>
                <a:lnTo>
                  <a:pt x="10656022" y="5941132"/>
                </a:lnTo>
                <a:lnTo>
                  <a:pt x="10649762" y="5941132"/>
                </a:lnTo>
                <a:lnTo>
                  <a:pt x="10580264" y="5818780"/>
                </a:lnTo>
                <a:cubicBezTo>
                  <a:pt x="10365793" y="5541678"/>
                  <a:pt x="9863707" y="5347243"/>
                  <a:pt x="9278518" y="5347243"/>
                </a:cubicBezTo>
                <a:cubicBezTo>
                  <a:pt x="8693332" y="5347243"/>
                  <a:pt x="8191244" y="5541678"/>
                  <a:pt x="7976774" y="5818780"/>
                </a:cubicBezTo>
                <a:lnTo>
                  <a:pt x="7907275" y="5941132"/>
                </a:lnTo>
                <a:lnTo>
                  <a:pt x="7904735" y="5941132"/>
                </a:lnTo>
                <a:lnTo>
                  <a:pt x="7900733" y="5952649"/>
                </a:lnTo>
                <a:lnTo>
                  <a:pt x="7894454" y="5963703"/>
                </a:lnTo>
                <a:lnTo>
                  <a:pt x="7891696" y="5978660"/>
                </a:lnTo>
                <a:lnTo>
                  <a:pt x="7886251" y="5994325"/>
                </a:lnTo>
                <a:cubicBezTo>
                  <a:pt x="7694508" y="6399320"/>
                  <a:pt x="7245621" y="6683493"/>
                  <a:pt x="6722440" y="6683493"/>
                </a:cubicBezTo>
                <a:lnTo>
                  <a:pt x="6658323" y="6681503"/>
                </a:lnTo>
                <a:lnTo>
                  <a:pt x="6557954" y="6663061"/>
                </a:lnTo>
                <a:cubicBezTo>
                  <a:pt x="6069168" y="6554805"/>
                  <a:pt x="5668582" y="6225356"/>
                  <a:pt x="5476879" y="5790502"/>
                </a:cubicBezTo>
                <a:lnTo>
                  <a:pt x="5462311" y="5752314"/>
                </a:lnTo>
                <a:lnTo>
                  <a:pt x="5455542" y="5752314"/>
                </a:lnTo>
                <a:lnTo>
                  <a:pt x="5380380" y="5612673"/>
                </a:lnTo>
                <a:cubicBezTo>
                  <a:pt x="5148431" y="5296416"/>
                  <a:pt x="4605425" y="5074507"/>
                  <a:pt x="3972547" y="5074507"/>
                </a:cubicBezTo>
                <a:cubicBezTo>
                  <a:pt x="3339669" y="5074507"/>
                  <a:pt x="2796662" y="5296416"/>
                  <a:pt x="2564715" y="5612673"/>
                </a:cubicBezTo>
                <a:lnTo>
                  <a:pt x="2489551" y="5752314"/>
                </a:lnTo>
                <a:lnTo>
                  <a:pt x="2486804" y="5752314"/>
                </a:lnTo>
                <a:lnTo>
                  <a:pt x="2482476" y="5765458"/>
                </a:lnTo>
                <a:lnTo>
                  <a:pt x="2475685" y="5778075"/>
                </a:lnTo>
                <a:lnTo>
                  <a:pt x="2472702" y="5795145"/>
                </a:lnTo>
                <a:lnTo>
                  <a:pt x="2466815" y="5813024"/>
                </a:lnTo>
                <a:cubicBezTo>
                  <a:pt x="2259444" y="6275246"/>
                  <a:pt x="1773975" y="6599574"/>
                  <a:pt x="1208156" y="6599574"/>
                </a:cubicBezTo>
                <a:cubicBezTo>
                  <a:pt x="689490" y="6599574"/>
                  <a:pt x="238338" y="6327049"/>
                  <a:pt x="7020" y="5925599"/>
                </a:cubicBezTo>
                <a:lnTo>
                  <a:pt x="0" y="5911862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1">
                  <a:lumMod val="50000"/>
                  <a:alpha val="52000"/>
                </a:schemeClr>
              </a:gs>
              <a:gs pos="0">
                <a:srgbClr val="0BEDFF">
                  <a:alpha val="52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3D8A722A-7F1F-4177-BA59-08D141128347}"/>
              </a:ext>
            </a:extLst>
          </p:cNvPr>
          <p:cNvSpPr/>
          <p:nvPr/>
        </p:nvSpPr>
        <p:spPr>
          <a:xfrm>
            <a:off x="0" y="611897"/>
            <a:ext cx="12192000" cy="6772576"/>
          </a:xfrm>
          <a:custGeom>
            <a:avLst/>
            <a:gdLst>
              <a:gd name="connsiteX0" fmla="*/ 0 w 12192000"/>
              <a:gd name="connsiteY0" fmla="*/ 0 h 6772576"/>
              <a:gd name="connsiteX1" fmla="*/ 12192000 w 12192000"/>
              <a:gd name="connsiteY1" fmla="*/ 0 h 6772576"/>
              <a:gd name="connsiteX2" fmla="*/ 12192000 w 12192000"/>
              <a:gd name="connsiteY2" fmla="*/ 6758696 h 6772576"/>
              <a:gd name="connsiteX3" fmla="*/ 12140585 w 12192000"/>
              <a:gd name="connsiteY3" fmla="*/ 6765831 h 6772576"/>
              <a:gd name="connsiteX4" fmla="*/ 11993650 w 12192000"/>
              <a:gd name="connsiteY4" fmla="*/ 6772576 h 6772576"/>
              <a:gd name="connsiteX5" fmla="*/ 10669491 w 12192000"/>
              <a:gd name="connsiteY5" fmla="*/ 5974591 h 6772576"/>
              <a:gd name="connsiteX6" fmla="*/ 10656022 w 12192000"/>
              <a:gd name="connsiteY6" fmla="*/ 5941132 h 6772576"/>
              <a:gd name="connsiteX7" fmla="*/ 10649762 w 12192000"/>
              <a:gd name="connsiteY7" fmla="*/ 5941132 h 6772576"/>
              <a:gd name="connsiteX8" fmla="*/ 10580264 w 12192000"/>
              <a:gd name="connsiteY8" fmla="*/ 5818780 h 6772576"/>
              <a:gd name="connsiteX9" fmla="*/ 9278518 w 12192000"/>
              <a:gd name="connsiteY9" fmla="*/ 5347243 h 6772576"/>
              <a:gd name="connsiteX10" fmla="*/ 7976774 w 12192000"/>
              <a:gd name="connsiteY10" fmla="*/ 5818780 h 6772576"/>
              <a:gd name="connsiteX11" fmla="*/ 7907275 w 12192000"/>
              <a:gd name="connsiteY11" fmla="*/ 5941132 h 6772576"/>
              <a:gd name="connsiteX12" fmla="*/ 7904735 w 12192000"/>
              <a:gd name="connsiteY12" fmla="*/ 5941132 h 6772576"/>
              <a:gd name="connsiteX13" fmla="*/ 7900733 w 12192000"/>
              <a:gd name="connsiteY13" fmla="*/ 5952649 h 6772576"/>
              <a:gd name="connsiteX14" fmla="*/ 7894454 w 12192000"/>
              <a:gd name="connsiteY14" fmla="*/ 5963703 h 6772576"/>
              <a:gd name="connsiteX15" fmla="*/ 7891696 w 12192000"/>
              <a:gd name="connsiteY15" fmla="*/ 5978660 h 6772576"/>
              <a:gd name="connsiteX16" fmla="*/ 7886251 w 12192000"/>
              <a:gd name="connsiteY16" fmla="*/ 5994325 h 6772576"/>
              <a:gd name="connsiteX17" fmla="*/ 6722440 w 12192000"/>
              <a:gd name="connsiteY17" fmla="*/ 6683493 h 6772576"/>
              <a:gd name="connsiteX18" fmla="*/ 6658323 w 12192000"/>
              <a:gd name="connsiteY18" fmla="*/ 6681503 h 6772576"/>
              <a:gd name="connsiteX19" fmla="*/ 6557954 w 12192000"/>
              <a:gd name="connsiteY19" fmla="*/ 6663061 h 6772576"/>
              <a:gd name="connsiteX20" fmla="*/ 5476879 w 12192000"/>
              <a:gd name="connsiteY20" fmla="*/ 5790502 h 6772576"/>
              <a:gd name="connsiteX21" fmla="*/ 5462311 w 12192000"/>
              <a:gd name="connsiteY21" fmla="*/ 5752314 h 6772576"/>
              <a:gd name="connsiteX22" fmla="*/ 5455542 w 12192000"/>
              <a:gd name="connsiteY22" fmla="*/ 5752314 h 6772576"/>
              <a:gd name="connsiteX23" fmla="*/ 5380380 w 12192000"/>
              <a:gd name="connsiteY23" fmla="*/ 5612673 h 6772576"/>
              <a:gd name="connsiteX24" fmla="*/ 3972547 w 12192000"/>
              <a:gd name="connsiteY24" fmla="*/ 5074507 h 6772576"/>
              <a:gd name="connsiteX25" fmla="*/ 2564715 w 12192000"/>
              <a:gd name="connsiteY25" fmla="*/ 5612673 h 6772576"/>
              <a:gd name="connsiteX26" fmla="*/ 2489551 w 12192000"/>
              <a:gd name="connsiteY26" fmla="*/ 5752314 h 6772576"/>
              <a:gd name="connsiteX27" fmla="*/ 2486804 w 12192000"/>
              <a:gd name="connsiteY27" fmla="*/ 5752314 h 6772576"/>
              <a:gd name="connsiteX28" fmla="*/ 2482476 w 12192000"/>
              <a:gd name="connsiteY28" fmla="*/ 5765458 h 6772576"/>
              <a:gd name="connsiteX29" fmla="*/ 2475685 w 12192000"/>
              <a:gd name="connsiteY29" fmla="*/ 5778075 h 6772576"/>
              <a:gd name="connsiteX30" fmla="*/ 2472702 w 12192000"/>
              <a:gd name="connsiteY30" fmla="*/ 5795145 h 6772576"/>
              <a:gd name="connsiteX31" fmla="*/ 2466815 w 12192000"/>
              <a:gd name="connsiteY31" fmla="*/ 5813024 h 6772576"/>
              <a:gd name="connsiteX32" fmla="*/ 1208156 w 12192000"/>
              <a:gd name="connsiteY32" fmla="*/ 6599574 h 6772576"/>
              <a:gd name="connsiteX33" fmla="*/ 7020 w 12192000"/>
              <a:gd name="connsiteY33" fmla="*/ 5925599 h 6772576"/>
              <a:gd name="connsiteX34" fmla="*/ 0 w 12192000"/>
              <a:gd name="connsiteY34" fmla="*/ 5911862 h 677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192000" h="6772576">
                <a:moveTo>
                  <a:pt x="0" y="0"/>
                </a:moveTo>
                <a:lnTo>
                  <a:pt x="12192000" y="0"/>
                </a:lnTo>
                <a:lnTo>
                  <a:pt x="12192000" y="6758696"/>
                </a:lnTo>
                <a:lnTo>
                  <a:pt x="12140585" y="6765831"/>
                </a:lnTo>
                <a:cubicBezTo>
                  <a:pt x="12092274" y="6770291"/>
                  <a:pt x="12043255" y="6772576"/>
                  <a:pt x="11993650" y="6772576"/>
                </a:cubicBezTo>
                <a:cubicBezTo>
                  <a:pt x="11398388" y="6772576"/>
                  <a:pt x="10887654" y="6443533"/>
                  <a:pt x="10669491" y="5974591"/>
                </a:cubicBezTo>
                <a:lnTo>
                  <a:pt x="10656022" y="5941132"/>
                </a:lnTo>
                <a:lnTo>
                  <a:pt x="10649762" y="5941132"/>
                </a:lnTo>
                <a:lnTo>
                  <a:pt x="10580264" y="5818780"/>
                </a:lnTo>
                <a:cubicBezTo>
                  <a:pt x="10365793" y="5541678"/>
                  <a:pt x="9863707" y="5347243"/>
                  <a:pt x="9278518" y="5347243"/>
                </a:cubicBezTo>
                <a:cubicBezTo>
                  <a:pt x="8693332" y="5347243"/>
                  <a:pt x="8191244" y="5541678"/>
                  <a:pt x="7976774" y="5818780"/>
                </a:cubicBezTo>
                <a:lnTo>
                  <a:pt x="7907275" y="5941132"/>
                </a:lnTo>
                <a:lnTo>
                  <a:pt x="7904735" y="5941132"/>
                </a:lnTo>
                <a:lnTo>
                  <a:pt x="7900733" y="5952649"/>
                </a:lnTo>
                <a:lnTo>
                  <a:pt x="7894454" y="5963703"/>
                </a:lnTo>
                <a:lnTo>
                  <a:pt x="7891696" y="5978660"/>
                </a:lnTo>
                <a:lnTo>
                  <a:pt x="7886251" y="5994325"/>
                </a:lnTo>
                <a:cubicBezTo>
                  <a:pt x="7694508" y="6399320"/>
                  <a:pt x="7245621" y="6683493"/>
                  <a:pt x="6722440" y="6683493"/>
                </a:cubicBezTo>
                <a:lnTo>
                  <a:pt x="6658323" y="6681503"/>
                </a:lnTo>
                <a:lnTo>
                  <a:pt x="6557954" y="6663061"/>
                </a:lnTo>
                <a:cubicBezTo>
                  <a:pt x="6069168" y="6554805"/>
                  <a:pt x="5668582" y="6225356"/>
                  <a:pt x="5476879" y="5790502"/>
                </a:cubicBezTo>
                <a:lnTo>
                  <a:pt x="5462311" y="5752314"/>
                </a:lnTo>
                <a:lnTo>
                  <a:pt x="5455542" y="5752314"/>
                </a:lnTo>
                <a:lnTo>
                  <a:pt x="5380380" y="5612673"/>
                </a:lnTo>
                <a:cubicBezTo>
                  <a:pt x="5148431" y="5296416"/>
                  <a:pt x="4605425" y="5074507"/>
                  <a:pt x="3972547" y="5074507"/>
                </a:cubicBezTo>
                <a:cubicBezTo>
                  <a:pt x="3339669" y="5074507"/>
                  <a:pt x="2796662" y="5296416"/>
                  <a:pt x="2564715" y="5612673"/>
                </a:cubicBezTo>
                <a:lnTo>
                  <a:pt x="2489551" y="5752314"/>
                </a:lnTo>
                <a:lnTo>
                  <a:pt x="2486804" y="5752314"/>
                </a:lnTo>
                <a:lnTo>
                  <a:pt x="2482476" y="5765458"/>
                </a:lnTo>
                <a:lnTo>
                  <a:pt x="2475685" y="5778075"/>
                </a:lnTo>
                <a:lnTo>
                  <a:pt x="2472702" y="5795145"/>
                </a:lnTo>
                <a:lnTo>
                  <a:pt x="2466815" y="5813024"/>
                </a:lnTo>
                <a:cubicBezTo>
                  <a:pt x="2259444" y="6275246"/>
                  <a:pt x="1773975" y="6599574"/>
                  <a:pt x="1208156" y="6599574"/>
                </a:cubicBezTo>
                <a:cubicBezTo>
                  <a:pt x="689490" y="6599574"/>
                  <a:pt x="238338" y="6327049"/>
                  <a:pt x="7020" y="5925599"/>
                </a:cubicBezTo>
                <a:lnTo>
                  <a:pt x="0" y="5911862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1">
                  <a:lumMod val="50000"/>
                  <a:alpha val="52000"/>
                </a:schemeClr>
              </a:gs>
              <a:gs pos="0">
                <a:srgbClr val="0BEDFF">
                  <a:alpha val="52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6176DEEF-B4B0-4D4E-A4EB-28DDD4016506}"/>
              </a:ext>
            </a:extLst>
          </p:cNvPr>
          <p:cNvSpPr/>
          <p:nvPr/>
        </p:nvSpPr>
        <p:spPr>
          <a:xfrm>
            <a:off x="0" y="-487206"/>
            <a:ext cx="12192000" cy="6772576"/>
          </a:xfrm>
          <a:custGeom>
            <a:avLst/>
            <a:gdLst>
              <a:gd name="connsiteX0" fmla="*/ 0 w 12192000"/>
              <a:gd name="connsiteY0" fmla="*/ 0 h 6772576"/>
              <a:gd name="connsiteX1" fmla="*/ 12192000 w 12192000"/>
              <a:gd name="connsiteY1" fmla="*/ 0 h 6772576"/>
              <a:gd name="connsiteX2" fmla="*/ 12192000 w 12192000"/>
              <a:gd name="connsiteY2" fmla="*/ 6758696 h 6772576"/>
              <a:gd name="connsiteX3" fmla="*/ 12140585 w 12192000"/>
              <a:gd name="connsiteY3" fmla="*/ 6765831 h 6772576"/>
              <a:gd name="connsiteX4" fmla="*/ 11993650 w 12192000"/>
              <a:gd name="connsiteY4" fmla="*/ 6772576 h 6772576"/>
              <a:gd name="connsiteX5" fmla="*/ 10669491 w 12192000"/>
              <a:gd name="connsiteY5" fmla="*/ 5974591 h 6772576"/>
              <a:gd name="connsiteX6" fmla="*/ 10656022 w 12192000"/>
              <a:gd name="connsiteY6" fmla="*/ 5941132 h 6772576"/>
              <a:gd name="connsiteX7" fmla="*/ 10649762 w 12192000"/>
              <a:gd name="connsiteY7" fmla="*/ 5941132 h 6772576"/>
              <a:gd name="connsiteX8" fmla="*/ 10580264 w 12192000"/>
              <a:gd name="connsiteY8" fmla="*/ 5818780 h 6772576"/>
              <a:gd name="connsiteX9" fmla="*/ 9278518 w 12192000"/>
              <a:gd name="connsiteY9" fmla="*/ 5347243 h 6772576"/>
              <a:gd name="connsiteX10" fmla="*/ 7976774 w 12192000"/>
              <a:gd name="connsiteY10" fmla="*/ 5818780 h 6772576"/>
              <a:gd name="connsiteX11" fmla="*/ 7907275 w 12192000"/>
              <a:gd name="connsiteY11" fmla="*/ 5941132 h 6772576"/>
              <a:gd name="connsiteX12" fmla="*/ 7904735 w 12192000"/>
              <a:gd name="connsiteY12" fmla="*/ 5941132 h 6772576"/>
              <a:gd name="connsiteX13" fmla="*/ 7900733 w 12192000"/>
              <a:gd name="connsiteY13" fmla="*/ 5952649 h 6772576"/>
              <a:gd name="connsiteX14" fmla="*/ 7894454 w 12192000"/>
              <a:gd name="connsiteY14" fmla="*/ 5963703 h 6772576"/>
              <a:gd name="connsiteX15" fmla="*/ 7891696 w 12192000"/>
              <a:gd name="connsiteY15" fmla="*/ 5978660 h 6772576"/>
              <a:gd name="connsiteX16" fmla="*/ 7886251 w 12192000"/>
              <a:gd name="connsiteY16" fmla="*/ 5994325 h 6772576"/>
              <a:gd name="connsiteX17" fmla="*/ 6722440 w 12192000"/>
              <a:gd name="connsiteY17" fmla="*/ 6683493 h 6772576"/>
              <a:gd name="connsiteX18" fmla="*/ 6658323 w 12192000"/>
              <a:gd name="connsiteY18" fmla="*/ 6681503 h 6772576"/>
              <a:gd name="connsiteX19" fmla="*/ 6557954 w 12192000"/>
              <a:gd name="connsiteY19" fmla="*/ 6663061 h 6772576"/>
              <a:gd name="connsiteX20" fmla="*/ 5476879 w 12192000"/>
              <a:gd name="connsiteY20" fmla="*/ 5790502 h 6772576"/>
              <a:gd name="connsiteX21" fmla="*/ 5462311 w 12192000"/>
              <a:gd name="connsiteY21" fmla="*/ 5752314 h 6772576"/>
              <a:gd name="connsiteX22" fmla="*/ 5455542 w 12192000"/>
              <a:gd name="connsiteY22" fmla="*/ 5752314 h 6772576"/>
              <a:gd name="connsiteX23" fmla="*/ 5380380 w 12192000"/>
              <a:gd name="connsiteY23" fmla="*/ 5612673 h 6772576"/>
              <a:gd name="connsiteX24" fmla="*/ 3972547 w 12192000"/>
              <a:gd name="connsiteY24" fmla="*/ 5074507 h 6772576"/>
              <a:gd name="connsiteX25" fmla="*/ 2564715 w 12192000"/>
              <a:gd name="connsiteY25" fmla="*/ 5612673 h 6772576"/>
              <a:gd name="connsiteX26" fmla="*/ 2489551 w 12192000"/>
              <a:gd name="connsiteY26" fmla="*/ 5752314 h 6772576"/>
              <a:gd name="connsiteX27" fmla="*/ 2486804 w 12192000"/>
              <a:gd name="connsiteY27" fmla="*/ 5752314 h 6772576"/>
              <a:gd name="connsiteX28" fmla="*/ 2482476 w 12192000"/>
              <a:gd name="connsiteY28" fmla="*/ 5765458 h 6772576"/>
              <a:gd name="connsiteX29" fmla="*/ 2475685 w 12192000"/>
              <a:gd name="connsiteY29" fmla="*/ 5778075 h 6772576"/>
              <a:gd name="connsiteX30" fmla="*/ 2472702 w 12192000"/>
              <a:gd name="connsiteY30" fmla="*/ 5795145 h 6772576"/>
              <a:gd name="connsiteX31" fmla="*/ 2466815 w 12192000"/>
              <a:gd name="connsiteY31" fmla="*/ 5813024 h 6772576"/>
              <a:gd name="connsiteX32" fmla="*/ 1208156 w 12192000"/>
              <a:gd name="connsiteY32" fmla="*/ 6599574 h 6772576"/>
              <a:gd name="connsiteX33" fmla="*/ 7020 w 12192000"/>
              <a:gd name="connsiteY33" fmla="*/ 5925599 h 6772576"/>
              <a:gd name="connsiteX34" fmla="*/ 0 w 12192000"/>
              <a:gd name="connsiteY34" fmla="*/ 5911862 h 677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192000" h="6772576">
                <a:moveTo>
                  <a:pt x="0" y="0"/>
                </a:moveTo>
                <a:lnTo>
                  <a:pt x="12192000" y="0"/>
                </a:lnTo>
                <a:lnTo>
                  <a:pt x="12192000" y="6758696"/>
                </a:lnTo>
                <a:lnTo>
                  <a:pt x="12140585" y="6765831"/>
                </a:lnTo>
                <a:cubicBezTo>
                  <a:pt x="12092274" y="6770291"/>
                  <a:pt x="12043255" y="6772576"/>
                  <a:pt x="11993650" y="6772576"/>
                </a:cubicBezTo>
                <a:cubicBezTo>
                  <a:pt x="11398388" y="6772576"/>
                  <a:pt x="10887654" y="6443533"/>
                  <a:pt x="10669491" y="5974591"/>
                </a:cubicBezTo>
                <a:lnTo>
                  <a:pt x="10656022" y="5941132"/>
                </a:lnTo>
                <a:lnTo>
                  <a:pt x="10649762" y="5941132"/>
                </a:lnTo>
                <a:lnTo>
                  <a:pt x="10580264" y="5818780"/>
                </a:lnTo>
                <a:cubicBezTo>
                  <a:pt x="10365793" y="5541678"/>
                  <a:pt x="9863707" y="5347243"/>
                  <a:pt x="9278518" y="5347243"/>
                </a:cubicBezTo>
                <a:cubicBezTo>
                  <a:pt x="8693332" y="5347243"/>
                  <a:pt x="8191244" y="5541678"/>
                  <a:pt x="7976774" y="5818780"/>
                </a:cubicBezTo>
                <a:lnTo>
                  <a:pt x="7907275" y="5941132"/>
                </a:lnTo>
                <a:lnTo>
                  <a:pt x="7904735" y="5941132"/>
                </a:lnTo>
                <a:lnTo>
                  <a:pt x="7900733" y="5952649"/>
                </a:lnTo>
                <a:lnTo>
                  <a:pt x="7894454" y="5963703"/>
                </a:lnTo>
                <a:lnTo>
                  <a:pt x="7891696" y="5978660"/>
                </a:lnTo>
                <a:lnTo>
                  <a:pt x="7886251" y="5994325"/>
                </a:lnTo>
                <a:cubicBezTo>
                  <a:pt x="7694508" y="6399320"/>
                  <a:pt x="7245621" y="6683493"/>
                  <a:pt x="6722440" y="6683493"/>
                </a:cubicBezTo>
                <a:lnTo>
                  <a:pt x="6658323" y="6681503"/>
                </a:lnTo>
                <a:lnTo>
                  <a:pt x="6557954" y="6663061"/>
                </a:lnTo>
                <a:cubicBezTo>
                  <a:pt x="6069168" y="6554805"/>
                  <a:pt x="5668582" y="6225356"/>
                  <a:pt x="5476879" y="5790502"/>
                </a:cubicBezTo>
                <a:lnTo>
                  <a:pt x="5462311" y="5752314"/>
                </a:lnTo>
                <a:lnTo>
                  <a:pt x="5455542" y="5752314"/>
                </a:lnTo>
                <a:lnTo>
                  <a:pt x="5380380" y="5612673"/>
                </a:lnTo>
                <a:cubicBezTo>
                  <a:pt x="5148431" y="5296416"/>
                  <a:pt x="4605425" y="5074507"/>
                  <a:pt x="3972547" y="5074507"/>
                </a:cubicBezTo>
                <a:cubicBezTo>
                  <a:pt x="3339669" y="5074507"/>
                  <a:pt x="2796662" y="5296416"/>
                  <a:pt x="2564715" y="5612673"/>
                </a:cubicBezTo>
                <a:lnTo>
                  <a:pt x="2489551" y="5752314"/>
                </a:lnTo>
                <a:lnTo>
                  <a:pt x="2486804" y="5752314"/>
                </a:lnTo>
                <a:lnTo>
                  <a:pt x="2482476" y="5765458"/>
                </a:lnTo>
                <a:lnTo>
                  <a:pt x="2475685" y="5778075"/>
                </a:lnTo>
                <a:lnTo>
                  <a:pt x="2472702" y="5795145"/>
                </a:lnTo>
                <a:lnTo>
                  <a:pt x="2466815" y="5813024"/>
                </a:lnTo>
                <a:cubicBezTo>
                  <a:pt x="2259444" y="6275246"/>
                  <a:pt x="1773975" y="6599574"/>
                  <a:pt x="1208156" y="6599574"/>
                </a:cubicBezTo>
                <a:cubicBezTo>
                  <a:pt x="689490" y="6599574"/>
                  <a:pt x="238338" y="6327049"/>
                  <a:pt x="7020" y="5925599"/>
                </a:cubicBezTo>
                <a:lnTo>
                  <a:pt x="0" y="5911862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1">
                  <a:lumMod val="50000"/>
                  <a:alpha val="52000"/>
                </a:schemeClr>
              </a:gs>
              <a:gs pos="0">
                <a:srgbClr val="0BEDFF">
                  <a:alpha val="52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C1472556-CABB-4D5B-BA02-12A97166987C}"/>
              </a:ext>
            </a:extLst>
          </p:cNvPr>
          <p:cNvSpPr/>
          <p:nvPr/>
        </p:nvSpPr>
        <p:spPr>
          <a:xfrm>
            <a:off x="152400" y="-1704109"/>
            <a:ext cx="12192000" cy="6772576"/>
          </a:xfrm>
          <a:custGeom>
            <a:avLst/>
            <a:gdLst>
              <a:gd name="connsiteX0" fmla="*/ 0 w 12192000"/>
              <a:gd name="connsiteY0" fmla="*/ 0 h 6772576"/>
              <a:gd name="connsiteX1" fmla="*/ 12192000 w 12192000"/>
              <a:gd name="connsiteY1" fmla="*/ 0 h 6772576"/>
              <a:gd name="connsiteX2" fmla="*/ 12192000 w 12192000"/>
              <a:gd name="connsiteY2" fmla="*/ 6758696 h 6772576"/>
              <a:gd name="connsiteX3" fmla="*/ 12140585 w 12192000"/>
              <a:gd name="connsiteY3" fmla="*/ 6765831 h 6772576"/>
              <a:gd name="connsiteX4" fmla="*/ 11993650 w 12192000"/>
              <a:gd name="connsiteY4" fmla="*/ 6772576 h 6772576"/>
              <a:gd name="connsiteX5" fmla="*/ 10669491 w 12192000"/>
              <a:gd name="connsiteY5" fmla="*/ 5974591 h 6772576"/>
              <a:gd name="connsiteX6" fmla="*/ 10656022 w 12192000"/>
              <a:gd name="connsiteY6" fmla="*/ 5941132 h 6772576"/>
              <a:gd name="connsiteX7" fmla="*/ 10649762 w 12192000"/>
              <a:gd name="connsiteY7" fmla="*/ 5941132 h 6772576"/>
              <a:gd name="connsiteX8" fmla="*/ 10580264 w 12192000"/>
              <a:gd name="connsiteY8" fmla="*/ 5818780 h 6772576"/>
              <a:gd name="connsiteX9" fmla="*/ 9278518 w 12192000"/>
              <a:gd name="connsiteY9" fmla="*/ 5347243 h 6772576"/>
              <a:gd name="connsiteX10" fmla="*/ 7976774 w 12192000"/>
              <a:gd name="connsiteY10" fmla="*/ 5818780 h 6772576"/>
              <a:gd name="connsiteX11" fmla="*/ 7907275 w 12192000"/>
              <a:gd name="connsiteY11" fmla="*/ 5941132 h 6772576"/>
              <a:gd name="connsiteX12" fmla="*/ 7904735 w 12192000"/>
              <a:gd name="connsiteY12" fmla="*/ 5941132 h 6772576"/>
              <a:gd name="connsiteX13" fmla="*/ 7900733 w 12192000"/>
              <a:gd name="connsiteY13" fmla="*/ 5952649 h 6772576"/>
              <a:gd name="connsiteX14" fmla="*/ 7894454 w 12192000"/>
              <a:gd name="connsiteY14" fmla="*/ 5963703 h 6772576"/>
              <a:gd name="connsiteX15" fmla="*/ 7891696 w 12192000"/>
              <a:gd name="connsiteY15" fmla="*/ 5978660 h 6772576"/>
              <a:gd name="connsiteX16" fmla="*/ 7886251 w 12192000"/>
              <a:gd name="connsiteY16" fmla="*/ 5994325 h 6772576"/>
              <a:gd name="connsiteX17" fmla="*/ 6722440 w 12192000"/>
              <a:gd name="connsiteY17" fmla="*/ 6683493 h 6772576"/>
              <a:gd name="connsiteX18" fmla="*/ 6658323 w 12192000"/>
              <a:gd name="connsiteY18" fmla="*/ 6681503 h 6772576"/>
              <a:gd name="connsiteX19" fmla="*/ 6557954 w 12192000"/>
              <a:gd name="connsiteY19" fmla="*/ 6663061 h 6772576"/>
              <a:gd name="connsiteX20" fmla="*/ 5476879 w 12192000"/>
              <a:gd name="connsiteY20" fmla="*/ 5790502 h 6772576"/>
              <a:gd name="connsiteX21" fmla="*/ 5462311 w 12192000"/>
              <a:gd name="connsiteY21" fmla="*/ 5752314 h 6772576"/>
              <a:gd name="connsiteX22" fmla="*/ 5455542 w 12192000"/>
              <a:gd name="connsiteY22" fmla="*/ 5752314 h 6772576"/>
              <a:gd name="connsiteX23" fmla="*/ 5380380 w 12192000"/>
              <a:gd name="connsiteY23" fmla="*/ 5612673 h 6772576"/>
              <a:gd name="connsiteX24" fmla="*/ 3972547 w 12192000"/>
              <a:gd name="connsiteY24" fmla="*/ 5074507 h 6772576"/>
              <a:gd name="connsiteX25" fmla="*/ 2564715 w 12192000"/>
              <a:gd name="connsiteY25" fmla="*/ 5612673 h 6772576"/>
              <a:gd name="connsiteX26" fmla="*/ 2489551 w 12192000"/>
              <a:gd name="connsiteY26" fmla="*/ 5752314 h 6772576"/>
              <a:gd name="connsiteX27" fmla="*/ 2486804 w 12192000"/>
              <a:gd name="connsiteY27" fmla="*/ 5752314 h 6772576"/>
              <a:gd name="connsiteX28" fmla="*/ 2482476 w 12192000"/>
              <a:gd name="connsiteY28" fmla="*/ 5765458 h 6772576"/>
              <a:gd name="connsiteX29" fmla="*/ 2475685 w 12192000"/>
              <a:gd name="connsiteY29" fmla="*/ 5778075 h 6772576"/>
              <a:gd name="connsiteX30" fmla="*/ 2472702 w 12192000"/>
              <a:gd name="connsiteY30" fmla="*/ 5795145 h 6772576"/>
              <a:gd name="connsiteX31" fmla="*/ 2466815 w 12192000"/>
              <a:gd name="connsiteY31" fmla="*/ 5813024 h 6772576"/>
              <a:gd name="connsiteX32" fmla="*/ 1208156 w 12192000"/>
              <a:gd name="connsiteY32" fmla="*/ 6599574 h 6772576"/>
              <a:gd name="connsiteX33" fmla="*/ 7020 w 12192000"/>
              <a:gd name="connsiteY33" fmla="*/ 5925599 h 6772576"/>
              <a:gd name="connsiteX34" fmla="*/ 0 w 12192000"/>
              <a:gd name="connsiteY34" fmla="*/ 5911862 h 677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192000" h="6772576">
                <a:moveTo>
                  <a:pt x="0" y="0"/>
                </a:moveTo>
                <a:lnTo>
                  <a:pt x="12192000" y="0"/>
                </a:lnTo>
                <a:lnTo>
                  <a:pt x="12192000" y="6758696"/>
                </a:lnTo>
                <a:lnTo>
                  <a:pt x="12140585" y="6765831"/>
                </a:lnTo>
                <a:cubicBezTo>
                  <a:pt x="12092274" y="6770291"/>
                  <a:pt x="12043255" y="6772576"/>
                  <a:pt x="11993650" y="6772576"/>
                </a:cubicBezTo>
                <a:cubicBezTo>
                  <a:pt x="11398388" y="6772576"/>
                  <a:pt x="10887654" y="6443533"/>
                  <a:pt x="10669491" y="5974591"/>
                </a:cubicBezTo>
                <a:lnTo>
                  <a:pt x="10656022" y="5941132"/>
                </a:lnTo>
                <a:lnTo>
                  <a:pt x="10649762" y="5941132"/>
                </a:lnTo>
                <a:lnTo>
                  <a:pt x="10580264" y="5818780"/>
                </a:lnTo>
                <a:cubicBezTo>
                  <a:pt x="10365793" y="5541678"/>
                  <a:pt x="9863707" y="5347243"/>
                  <a:pt x="9278518" y="5347243"/>
                </a:cubicBezTo>
                <a:cubicBezTo>
                  <a:pt x="8693332" y="5347243"/>
                  <a:pt x="8191244" y="5541678"/>
                  <a:pt x="7976774" y="5818780"/>
                </a:cubicBezTo>
                <a:lnTo>
                  <a:pt x="7907275" y="5941132"/>
                </a:lnTo>
                <a:lnTo>
                  <a:pt x="7904735" y="5941132"/>
                </a:lnTo>
                <a:lnTo>
                  <a:pt x="7900733" y="5952649"/>
                </a:lnTo>
                <a:lnTo>
                  <a:pt x="7894454" y="5963703"/>
                </a:lnTo>
                <a:lnTo>
                  <a:pt x="7891696" y="5978660"/>
                </a:lnTo>
                <a:lnTo>
                  <a:pt x="7886251" y="5994325"/>
                </a:lnTo>
                <a:cubicBezTo>
                  <a:pt x="7694508" y="6399320"/>
                  <a:pt x="7245621" y="6683493"/>
                  <a:pt x="6722440" y="6683493"/>
                </a:cubicBezTo>
                <a:lnTo>
                  <a:pt x="6658323" y="6681503"/>
                </a:lnTo>
                <a:lnTo>
                  <a:pt x="6557954" y="6663061"/>
                </a:lnTo>
                <a:cubicBezTo>
                  <a:pt x="6069168" y="6554805"/>
                  <a:pt x="5668582" y="6225356"/>
                  <a:pt x="5476879" y="5790502"/>
                </a:cubicBezTo>
                <a:lnTo>
                  <a:pt x="5462311" y="5752314"/>
                </a:lnTo>
                <a:lnTo>
                  <a:pt x="5455542" y="5752314"/>
                </a:lnTo>
                <a:lnTo>
                  <a:pt x="5380380" y="5612673"/>
                </a:lnTo>
                <a:cubicBezTo>
                  <a:pt x="5148431" y="5296416"/>
                  <a:pt x="4605425" y="5074507"/>
                  <a:pt x="3972547" y="5074507"/>
                </a:cubicBezTo>
                <a:cubicBezTo>
                  <a:pt x="3339669" y="5074507"/>
                  <a:pt x="2796662" y="5296416"/>
                  <a:pt x="2564715" y="5612673"/>
                </a:cubicBezTo>
                <a:lnTo>
                  <a:pt x="2489551" y="5752314"/>
                </a:lnTo>
                <a:lnTo>
                  <a:pt x="2486804" y="5752314"/>
                </a:lnTo>
                <a:lnTo>
                  <a:pt x="2482476" y="5765458"/>
                </a:lnTo>
                <a:lnTo>
                  <a:pt x="2475685" y="5778075"/>
                </a:lnTo>
                <a:lnTo>
                  <a:pt x="2472702" y="5795145"/>
                </a:lnTo>
                <a:lnTo>
                  <a:pt x="2466815" y="5813024"/>
                </a:lnTo>
                <a:cubicBezTo>
                  <a:pt x="2259444" y="6275246"/>
                  <a:pt x="1773975" y="6599574"/>
                  <a:pt x="1208156" y="6599574"/>
                </a:cubicBezTo>
                <a:cubicBezTo>
                  <a:pt x="689490" y="6599574"/>
                  <a:pt x="238338" y="6327049"/>
                  <a:pt x="7020" y="5925599"/>
                </a:cubicBezTo>
                <a:lnTo>
                  <a:pt x="0" y="5911862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1">
                  <a:lumMod val="50000"/>
                  <a:alpha val="52000"/>
                </a:schemeClr>
              </a:gs>
              <a:gs pos="0">
                <a:srgbClr val="0BEDFF">
                  <a:alpha val="52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FD63E6DD-8D4D-4896-A2E9-E750180E2C7D}"/>
              </a:ext>
            </a:extLst>
          </p:cNvPr>
          <p:cNvSpPr/>
          <p:nvPr/>
        </p:nvSpPr>
        <p:spPr>
          <a:xfrm>
            <a:off x="152400" y="-2774391"/>
            <a:ext cx="12192000" cy="6772576"/>
          </a:xfrm>
          <a:custGeom>
            <a:avLst/>
            <a:gdLst>
              <a:gd name="connsiteX0" fmla="*/ 0 w 12192000"/>
              <a:gd name="connsiteY0" fmla="*/ 0 h 6772576"/>
              <a:gd name="connsiteX1" fmla="*/ 12192000 w 12192000"/>
              <a:gd name="connsiteY1" fmla="*/ 0 h 6772576"/>
              <a:gd name="connsiteX2" fmla="*/ 12192000 w 12192000"/>
              <a:gd name="connsiteY2" fmla="*/ 6758696 h 6772576"/>
              <a:gd name="connsiteX3" fmla="*/ 12140585 w 12192000"/>
              <a:gd name="connsiteY3" fmla="*/ 6765831 h 6772576"/>
              <a:gd name="connsiteX4" fmla="*/ 11993650 w 12192000"/>
              <a:gd name="connsiteY4" fmla="*/ 6772576 h 6772576"/>
              <a:gd name="connsiteX5" fmla="*/ 10669491 w 12192000"/>
              <a:gd name="connsiteY5" fmla="*/ 5974591 h 6772576"/>
              <a:gd name="connsiteX6" fmla="*/ 10656022 w 12192000"/>
              <a:gd name="connsiteY6" fmla="*/ 5941132 h 6772576"/>
              <a:gd name="connsiteX7" fmla="*/ 10649762 w 12192000"/>
              <a:gd name="connsiteY7" fmla="*/ 5941132 h 6772576"/>
              <a:gd name="connsiteX8" fmla="*/ 10580264 w 12192000"/>
              <a:gd name="connsiteY8" fmla="*/ 5818780 h 6772576"/>
              <a:gd name="connsiteX9" fmla="*/ 9278518 w 12192000"/>
              <a:gd name="connsiteY9" fmla="*/ 5347243 h 6772576"/>
              <a:gd name="connsiteX10" fmla="*/ 7976774 w 12192000"/>
              <a:gd name="connsiteY10" fmla="*/ 5818780 h 6772576"/>
              <a:gd name="connsiteX11" fmla="*/ 7907275 w 12192000"/>
              <a:gd name="connsiteY11" fmla="*/ 5941132 h 6772576"/>
              <a:gd name="connsiteX12" fmla="*/ 7904735 w 12192000"/>
              <a:gd name="connsiteY12" fmla="*/ 5941132 h 6772576"/>
              <a:gd name="connsiteX13" fmla="*/ 7900733 w 12192000"/>
              <a:gd name="connsiteY13" fmla="*/ 5952649 h 6772576"/>
              <a:gd name="connsiteX14" fmla="*/ 7894454 w 12192000"/>
              <a:gd name="connsiteY14" fmla="*/ 5963703 h 6772576"/>
              <a:gd name="connsiteX15" fmla="*/ 7891696 w 12192000"/>
              <a:gd name="connsiteY15" fmla="*/ 5978660 h 6772576"/>
              <a:gd name="connsiteX16" fmla="*/ 7886251 w 12192000"/>
              <a:gd name="connsiteY16" fmla="*/ 5994325 h 6772576"/>
              <a:gd name="connsiteX17" fmla="*/ 6722440 w 12192000"/>
              <a:gd name="connsiteY17" fmla="*/ 6683493 h 6772576"/>
              <a:gd name="connsiteX18" fmla="*/ 6658323 w 12192000"/>
              <a:gd name="connsiteY18" fmla="*/ 6681503 h 6772576"/>
              <a:gd name="connsiteX19" fmla="*/ 6557954 w 12192000"/>
              <a:gd name="connsiteY19" fmla="*/ 6663061 h 6772576"/>
              <a:gd name="connsiteX20" fmla="*/ 5476879 w 12192000"/>
              <a:gd name="connsiteY20" fmla="*/ 5790502 h 6772576"/>
              <a:gd name="connsiteX21" fmla="*/ 5462311 w 12192000"/>
              <a:gd name="connsiteY21" fmla="*/ 5752314 h 6772576"/>
              <a:gd name="connsiteX22" fmla="*/ 5455542 w 12192000"/>
              <a:gd name="connsiteY22" fmla="*/ 5752314 h 6772576"/>
              <a:gd name="connsiteX23" fmla="*/ 5380380 w 12192000"/>
              <a:gd name="connsiteY23" fmla="*/ 5612673 h 6772576"/>
              <a:gd name="connsiteX24" fmla="*/ 3972547 w 12192000"/>
              <a:gd name="connsiteY24" fmla="*/ 5074507 h 6772576"/>
              <a:gd name="connsiteX25" fmla="*/ 2564715 w 12192000"/>
              <a:gd name="connsiteY25" fmla="*/ 5612673 h 6772576"/>
              <a:gd name="connsiteX26" fmla="*/ 2489551 w 12192000"/>
              <a:gd name="connsiteY26" fmla="*/ 5752314 h 6772576"/>
              <a:gd name="connsiteX27" fmla="*/ 2486804 w 12192000"/>
              <a:gd name="connsiteY27" fmla="*/ 5752314 h 6772576"/>
              <a:gd name="connsiteX28" fmla="*/ 2482476 w 12192000"/>
              <a:gd name="connsiteY28" fmla="*/ 5765458 h 6772576"/>
              <a:gd name="connsiteX29" fmla="*/ 2475685 w 12192000"/>
              <a:gd name="connsiteY29" fmla="*/ 5778075 h 6772576"/>
              <a:gd name="connsiteX30" fmla="*/ 2472702 w 12192000"/>
              <a:gd name="connsiteY30" fmla="*/ 5795145 h 6772576"/>
              <a:gd name="connsiteX31" fmla="*/ 2466815 w 12192000"/>
              <a:gd name="connsiteY31" fmla="*/ 5813024 h 6772576"/>
              <a:gd name="connsiteX32" fmla="*/ 1208156 w 12192000"/>
              <a:gd name="connsiteY32" fmla="*/ 6599574 h 6772576"/>
              <a:gd name="connsiteX33" fmla="*/ 7020 w 12192000"/>
              <a:gd name="connsiteY33" fmla="*/ 5925599 h 6772576"/>
              <a:gd name="connsiteX34" fmla="*/ 0 w 12192000"/>
              <a:gd name="connsiteY34" fmla="*/ 5911862 h 677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192000" h="6772576">
                <a:moveTo>
                  <a:pt x="0" y="0"/>
                </a:moveTo>
                <a:lnTo>
                  <a:pt x="12192000" y="0"/>
                </a:lnTo>
                <a:lnTo>
                  <a:pt x="12192000" y="6758696"/>
                </a:lnTo>
                <a:lnTo>
                  <a:pt x="12140585" y="6765831"/>
                </a:lnTo>
                <a:cubicBezTo>
                  <a:pt x="12092274" y="6770291"/>
                  <a:pt x="12043255" y="6772576"/>
                  <a:pt x="11993650" y="6772576"/>
                </a:cubicBezTo>
                <a:cubicBezTo>
                  <a:pt x="11398388" y="6772576"/>
                  <a:pt x="10887654" y="6443533"/>
                  <a:pt x="10669491" y="5974591"/>
                </a:cubicBezTo>
                <a:lnTo>
                  <a:pt x="10656022" y="5941132"/>
                </a:lnTo>
                <a:lnTo>
                  <a:pt x="10649762" y="5941132"/>
                </a:lnTo>
                <a:lnTo>
                  <a:pt x="10580264" y="5818780"/>
                </a:lnTo>
                <a:cubicBezTo>
                  <a:pt x="10365793" y="5541678"/>
                  <a:pt x="9863707" y="5347243"/>
                  <a:pt x="9278518" y="5347243"/>
                </a:cubicBezTo>
                <a:cubicBezTo>
                  <a:pt x="8693332" y="5347243"/>
                  <a:pt x="8191244" y="5541678"/>
                  <a:pt x="7976774" y="5818780"/>
                </a:cubicBezTo>
                <a:lnTo>
                  <a:pt x="7907275" y="5941132"/>
                </a:lnTo>
                <a:lnTo>
                  <a:pt x="7904735" y="5941132"/>
                </a:lnTo>
                <a:lnTo>
                  <a:pt x="7900733" y="5952649"/>
                </a:lnTo>
                <a:lnTo>
                  <a:pt x="7894454" y="5963703"/>
                </a:lnTo>
                <a:lnTo>
                  <a:pt x="7891696" y="5978660"/>
                </a:lnTo>
                <a:lnTo>
                  <a:pt x="7886251" y="5994325"/>
                </a:lnTo>
                <a:cubicBezTo>
                  <a:pt x="7694508" y="6399320"/>
                  <a:pt x="7245621" y="6683493"/>
                  <a:pt x="6722440" y="6683493"/>
                </a:cubicBezTo>
                <a:lnTo>
                  <a:pt x="6658323" y="6681503"/>
                </a:lnTo>
                <a:lnTo>
                  <a:pt x="6557954" y="6663061"/>
                </a:lnTo>
                <a:cubicBezTo>
                  <a:pt x="6069168" y="6554805"/>
                  <a:pt x="5668582" y="6225356"/>
                  <a:pt x="5476879" y="5790502"/>
                </a:cubicBezTo>
                <a:lnTo>
                  <a:pt x="5462311" y="5752314"/>
                </a:lnTo>
                <a:lnTo>
                  <a:pt x="5455542" y="5752314"/>
                </a:lnTo>
                <a:lnTo>
                  <a:pt x="5380380" y="5612673"/>
                </a:lnTo>
                <a:cubicBezTo>
                  <a:pt x="5148431" y="5296416"/>
                  <a:pt x="4605425" y="5074507"/>
                  <a:pt x="3972547" y="5074507"/>
                </a:cubicBezTo>
                <a:cubicBezTo>
                  <a:pt x="3339669" y="5074507"/>
                  <a:pt x="2796662" y="5296416"/>
                  <a:pt x="2564715" y="5612673"/>
                </a:cubicBezTo>
                <a:lnTo>
                  <a:pt x="2489551" y="5752314"/>
                </a:lnTo>
                <a:lnTo>
                  <a:pt x="2486804" y="5752314"/>
                </a:lnTo>
                <a:lnTo>
                  <a:pt x="2482476" y="5765458"/>
                </a:lnTo>
                <a:lnTo>
                  <a:pt x="2475685" y="5778075"/>
                </a:lnTo>
                <a:lnTo>
                  <a:pt x="2472702" y="5795145"/>
                </a:lnTo>
                <a:lnTo>
                  <a:pt x="2466815" y="5813024"/>
                </a:lnTo>
                <a:cubicBezTo>
                  <a:pt x="2259444" y="6275246"/>
                  <a:pt x="1773975" y="6599574"/>
                  <a:pt x="1208156" y="6599574"/>
                </a:cubicBezTo>
                <a:cubicBezTo>
                  <a:pt x="689490" y="6599574"/>
                  <a:pt x="238338" y="6327049"/>
                  <a:pt x="7020" y="5925599"/>
                </a:cubicBezTo>
                <a:lnTo>
                  <a:pt x="0" y="5911862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1">
                  <a:lumMod val="50000"/>
                  <a:alpha val="52000"/>
                </a:schemeClr>
              </a:gs>
              <a:gs pos="0">
                <a:srgbClr val="0BEDFF">
                  <a:alpha val="52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63BC6F5-EA37-41DE-9376-DA4EEA123443}"/>
              </a:ext>
            </a:extLst>
          </p:cNvPr>
          <p:cNvSpPr txBox="1"/>
          <p:nvPr/>
        </p:nvSpPr>
        <p:spPr>
          <a:xfrm>
            <a:off x="664028" y="1576389"/>
            <a:ext cx="111687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50" charset="0"/>
                <a:cs typeface="Poppins" panose="00000500000000000000" pitchFamily="50" charset="0"/>
              </a:rPr>
              <a:t>VAMOS AO SITE?</a:t>
            </a:r>
          </a:p>
        </p:txBody>
      </p:sp>
    </p:spTree>
    <p:extLst>
      <p:ext uri="{BB962C8B-B14F-4D97-AF65-F5344CB8AC3E}">
        <p14:creationId xmlns:p14="http://schemas.microsoft.com/office/powerpoint/2010/main" val="105960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21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Calibri</vt:lpstr>
      <vt:lpstr>Poppins</vt:lpstr>
      <vt:lpstr>Century Gothic</vt:lpstr>
      <vt:lpstr>Arial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</dc:creator>
  <cp:lastModifiedBy>Yuri</cp:lastModifiedBy>
  <cp:revision>19</cp:revision>
  <dcterms:created xsi:type="dcterms:W3CDTF">2019-05-05T22:13:29Z</dcterms:created>
  <dcterms:modified xsi:type="dcterms:W3CDTF">2019-05-06T03:36:15Z</dcterms:modified>
</cp:coreProperties>
</file>