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A586-C845-4362-B7FD-717BD38A472C}" v="1" dt="2024-05-29T14:57:47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7974" autoAdjust="0"/>
  </p:normalViewPr>
  <p:slideViewPr>
    <p:cSldViewPr snapToGrid="0">
      <p:cViewPr varScale="1">
        <p:scale>
          <a:sx n="72" d="100"/>
          <a:sy n="72" d="100"/>
        </p:scale>
        <p:origin x="11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Abreu" userId="dc1065a8-e9dc-4a00-9309-86e049134042" providerId="ADAL" clId="{ABD9A586-C845-4362-B7FD-717BD38A472C}"/>
    <pc:docChg chg="undo custSel modSld">
      <pc:chgData name="Rodrigo Abreu" userId="dc1065a8-e9dc-4a00-9309-86e049134042" providerId="ADAL" clId="{ABD9A586-C845-4362-B7FD-717BD38A472C}" dt="2024-05-29T14:59:58.265" v="73" actId="1076"/>
      <pc:docMkLst>
        <pc:docMk/>
      </pc:docMkLst>
      <pc:sldChg chg="addSp modSp mod">
        <pc:chgData name="Rodrigo Abreu" userId="dc1065a8-e9dc-4a00-9309-86e049134042" providerId="ADAL" clId="{ABD9A586-C845-4362-B7FD-717BD38A472C}" dt="2024-05-29T14:59:58.265" v="73" actId="1076"/>
        <pc:sldMkLst>
          <pc:docMk/>
          <pc:sldMk cId="1681094015" sldId="256"/>
        </pc:sldMkLst>
        <pc:spChg chg="mod">
          <ac:chgData name="Rodrigo Abreu" userId="dc1065a8-e9dc-4a00-9309-86e049134042" providerId="ADAL" clId="{ABD9A586-C845-4362-B7FD-717BD38A472C}" dt="2024-05-29T14:58:51.650" v="67" actId="20577"/>
          <ac:spMkLst>
            <pc:docMk/>
            <pc:sldMk cId="1681094015" sldId="256"/>
            <ac:spMk id="2" creationId="{E996F74A-D349-4E6D-C708-F9BEB320713C}"/>
          </ac:spMkLst>
        </pc:spChg>
        <pc:spChg chg="mod">
          <ac:chgData name="Rodrigo Abreu" userId="dc1065a8-e9dc-4a00-9309-86e049134042" providerId="ADAL" clId="{ABD9A586-C845-4362-B7FD-717BD38A472C}" dt="2024-05-29T14:59:58.265" v="73" actId="1076"/>
          <ac:spMkLst>
            <pc:docMk/>
            <pc:sldMk cId="1681094015" sldId="256"/>
            <ac:spMk id="3" creationId="{B69C796D-6E4A-77FE-FA9E-03E178B3F298}"/>
          </ac:spMkLst>
        </pc:spChg>
        <pc:spChg chg="add mod">
          <ac:chgData name="Rodrigo Abreu" userId="dc1065a8-e9dc-4a00-9309-86e049134042" providerId="ADAL" clId="{ABD9A586-C845-4362-B7FD-717BD38A472C}" dt="2024-05-29T14:59:47.927" v="72" actId="1076"/>
          <ac:spMkLst>
            <pc:docMk/>
            <pc:sldMk cId="1681094015" sldId="256"/>
            <ac:spMk id="4" creationId="{FAA09B04-E74E-5ACF-BFD6-CFE4859697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1B7F5-3659-4B4A-94E8-BA1F9287547D}" type="datetimeFigureOut">
              <a:rPr lang="pt-PT" smtClean="0"/>
              <a:t>29/05/2024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40FB7-8735-40C7-895A-A52405F4E0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3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40FB7-8735-40C7-895A-A52405F4E0E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7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May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May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3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6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9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6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May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73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6F74A-D349-4E6D-C708-F9BEB320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1751012"/>
          </a:xfrm>
        </p:spPr>
        <p:txBody>
          <a:bodyPr>
            <a:normAutofit/>
          </a:bodyPr>
          <a:lstStyle/>
          <a:p>
            <a:r>
              <a:rPr lang="pt-PT" dirty="0"/>
              <a:t>Projeto Final - ZooLife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C796D-6E4A-77FE-FA9E-03E178B3F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0043" y="4005803"/>
            <a:ext cx="5015638" cy="12194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800" dirty="0"/>
              <a:t>Trabalho realizado por: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Rodrigo Abreu Nº113626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Ricardo Antunes Nº1115243</a:t>
            </a:r>
          </a:p>
        </p:txBody>
      </p:sp>
      <p:pic>
        <p:nvPicPr>
          <p:cNvPr id="1026" name="Picture 2" descr="A couple of cheetahs lying on each other&#10;&#10;Description automatically generated">
            <a:extLst>
              <a:ext uri="{FF2B5EF4-FFF2-40B4-BE49-F238E27FC236}">
                <a16:creationId xmlns:a16="http://schemas.microsoft.com/office/drawing/2014/main" id="{AE23D819-ECC6-6B3A-404F-EBA66FA40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4" r="23474" b="-1"/>
          <a:stretch/>
        </p:blipFill>
        <p:spPr bwMode="auto"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03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3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3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04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AA09B04-E74E-5ACF-BFD6-CFE4859697FE}"/>
              </a:ext>
            </a:extLst>
          </p:cNvPr>
          <p:cNvSpPr txBox="1"/>
          <p:nvPr/>
        </p:nvSpPr>
        <p:spPr>
          <a:xfrm>
            <a:off x="7484243" y="3429000"/>
            <a:ext cx="3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Disciplina</a:t>
            </a:r>
            <a:r>
              <a:rPr lang="pt-PT" dirty="0"/>
              <a:t> – Bases de Dados</a:t>
            </a:r>
          </a:p>
        </p:txBody>
      </p:sp>
    </p:spTree>
    <p:extLst>
      <p:ext uri="{BB962C8B-B14F-4D97-AF65-F5344CB8AC3E}">
        <p14:creationId xmlns:p14="http://schemas.microsoft.com/office/powerpoint/2010/main" val="168109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5496-01EA-3C3A-3D3B-1BADDA00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35974"/>
          </a:xfrm>
        </p:spPr>
        <p:txBody>
          <a:bodyPr>
            <a:normAutofit/>
          </a:bodyPr>
          <a:lstStyle/>
          <a:p>
            <a:pPr algn="ctr"/>
            <a:r>
              <a:rPr lang="pt-PT" sz="4400" dirty="0"/>
              <a:t>Introdução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71E1B-9C63-792E-6BF7-439A757C9068}"/>
              </a:ext>
            </a:extLst>
          </p:cNvPr>
          <p:cNvSpPr txBox="1"/>
          <p:nvPr/>
        </p:nvSpPr>
        <p:spPr>
          <a:xfrm>
            <a:off x="902561" y="2176149"/>
            <a:ext cx="10363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sz="2000" dirty="0"/>
              <a:t>Base de dados para uma rede de jardins zoológicos.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sz="2000" dirty="0"/>
              <a:t>Facilitar o acesso e manipulação de informações sobre os diversos cconstituintes e intervenientes de cada zoo.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sz="2000" dirty="0"/>
              <a:t>Pontos importantes: Recintos, Animais, Funcionários, Visitantes, Bilhetes.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sz="2000" dirty="0"/>
              <a:t>Objetivos: Plataforma simples e eficiente que permita gerir todas as informações e relações importantes.</a:t>
            </a:r>
          </a:p>
          <a:p>
            <a:pPr marL="342900" indent="-342900">
              <a:buFontTx/>
              <a:buChar char="-"/>
            </a:pPr>
            <a:endParaRPr lang="pt-PT" sz="2000" dirty="0"/>
          </a:p>
          <a:p>
            <a:pPr marL="342900" indent="-342900">
              <a:buFontTx/>
              <a:buChar char="-"/>
            </a:pPr>
            <a:endParaRPr lang="pt-PT" sz="2000" dirty="0"/>
          </a:p>
          <a:p>
            <a:pPr marL="342900" indent="-342900">
              <a:buFontTx/>
              <a:buChar char="-"/>
            </a:pPr>
            <a:endParaRPr lang="pt-PT" sz="20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543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F44B-9B7E-A3FC-E8EC-BC84FC35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342753"/>
            <a:ext cx="10728322" cy="865471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Requisitos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E51B9-5B6D-685B-DE38-ACD1E38B50DF}"/>
              </a:ext>
            </a:extLst>
          </p:cNvPr>
          <p:cNvSpPr txBox="1"/>
          <p:nvPr/>
        </p:nvSpPr>
        <p:spPr>
          <a:xfrm>
            <a:off x="914400" y="1208224"/>
            <a:ext cx="10363200" cy="581697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Acesso a informação sobre: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dirty="0"/>
              <a:t>cada jardim zoológico.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dirty="0"/>
              <a:t>cada animal.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dirty="0"/>
              <a:t>visitantes.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dirty="0"/>
              <a:t>bilhetes vendidos.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dirty="0"/>
              <a:t>funcionários da empresa.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dirty="0"/>
              <a:t>cada recinto.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pt-PT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pt-PT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pt-PT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pt-PT" sz="2000" dirty="0"/>
          </a:p>
          <a:p>
            <a:pPr>
              <a:lnSpc>
                <a:spcPct val="150000"/>
              </a:lnSpc>
            </a:pPr>
            <a:endParaRPr lang="pt-PT" sz="2000" dirty="0"/>
          </a:p>
          <a:p>
            <a:pPr>
              <a:lnSpc>
                <a:spcPct val="150000"/>
              </a:lnSpc>
            </a:pPr>
            <a:endParaRPr lang="pt-PT" sz="2000" dirty="0"/>
          </a:p>
          <a:p>
            <a:pPr>
              <a:lnSpc>
                <a:spcPct val="150000"/>
              </a:lnSpc>
            </a:pPr>
            <a:r>
              <a:rPr lang="pt-PT" sz="2000" b="1" dirty="0"/>
              <a:t>Gerir: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dirty="0"/>
              <a:t>registos dos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dirty="0"/>
              <a:t>registo dos animais no sistema (inserções, remoções, etc)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dirty="0"/>
              <a:t>registo dos funcionários no sistema (inserções, remoções, etc)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dirty="0"/>
              <a:t>registo dos recintos no sistema (inserções, remoções, etc)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PT" dirty="0"/>
              <a:t>registo dos bilhetes vendidos no sistema (inserções, remoções)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AF615-9786-AB19-495D-01B7B36DBC91}"/>
              </a:ext>
            </a:extLst>
          </p:cNvPr>
          <p:cNvSpPr txBox="1"/>
          <p:nvPr/>
        </p:nvSpPr>
        <p:spPr>
          <a:xfrm>
            <a:off x="914400" y="4767274"/>
            <a:ext cx="3487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Registar novos visitantes</a:t>
            </a:r>
          </a:p>
        </p:txBody>
      </p:sp>
    </p:spTree>
    <p:extLst>
      <p:ext uri="{BB962C8B-B14F-4D97-AF65-F5344CB8AC3E}">
        <p14:creationId xmlns:p14="http://schemas.microsoft.com/office/powerpoint/2010/main" val="297613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0C6E684-B88D-C2B4-2E0B-3D0ECE3B3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81" y="0"/>
            <a:ext cx="95569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02A620-2590-AE57-E8F8-77CB1E636A49}"/>
              </a:ext>
            </a:extLst>
          </p:cNvPr>
          <p:cNvSpPr txBox="1"/>
          <p:nvPr/>
        </p:nvSpPr>
        <p:spPr>
          <a:xfrm>
            <a:off x="1967023" y="159489"/>
            <a:ext cx="10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DER</a:t>
            </a:r>
          </a:p>
        </p:txBody>
      </p:sp>
    </p:spTree>
    <p:extLst>
      <p:ext uri="{BB962C8B-B14F-4D97-AF65-F5344CB8AC3E}">
        <p14:creationId xmlns:p14="http://schemas.microsoft.com/office/powerpoint/2010/main" val="68144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874DBA-46CA-1EE0-658A-87BBEECB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8605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E34D7-35AA-ECE8-56D4-C665FD50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84252"/>
            <a:ext cx="10728325" cy="4184724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629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9072-FE0A-B078-D725-6935BE04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37460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Conclusão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01C9C-DB9A-38B4-2C17-D39851616240}"/>
              </a:ext>
            </a:extLst>
          </p:cNvPr>
          <p:cNvSpPr txBox="1"/>
          <p:nvPr/>
        </p:nvSpPr>
        <p:spPr>
          <a:xfrm>
            <a:off x="797442" y="2590820"/>
            <a:ext cx="10363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Por implementar na interface:</a:t>
            </a:r>
          </a:p>
          <a:p>
            <a:pPr marL="342900" indent="-342900">
              <a:buFontTx/>
              <a:buChar char="-"/>
            </a:pPr>
            <a:r>
              <a:rPr lang="pt-PT" sz="2000" dirty="0"/>
              <a:t>Transferência de funcionários (entre zoos e recintos).</a:t>
            </a:r>
          </a:p>
          <a:p>
            <a:pPr marL="342900" indent="-342900">
              <a:buFontTx/>
              <a:buChar char="-"/>
            </a:pPr>
            <a:r>
              <a:rPr lang="pt-PT" sz="2000" dirty="0"/>
              <a:t>Estatísticas de receitas de bilheteira.</a:t>
            </a:r>
          </a:p>
          <a:p>
            <a:pPr marL="342900" indent="-342900">
              <a:buFontTx/>
              <a:buChar char="-"/>
            </a:pPr>
            <a:endParaRPr lang="pt-PT" sz="2000" dirty="0"/>
          </a:p>
          <a:p>
            <a:endParaRPr lang="pt-PT" sz="2000" dirty="0"/>
          </a:p>
          <a:p>
            <a:r>
              <a:rPr lang="pt-PT" sz="2000" b="1" dirty="0"/>
              <a:t>Considerações:</a:t>
            </a:r>
          </a:p>
          <a:p>
            <a:pPr marL="342900" indent="-342900">
              <a:buFontTx/>
              <a:buChar char="-"/>
            </a:pPr>
            <a:r>
              <a:rPr lang="pt-PT" sz="2000" dirty="0"/>
              <a:t>Consolidação do conhecimento na implementação prática.</a:t>
            </a:r>
          </a:p>
          <a:p>
            <a:pPr marL="285750" indent="-285750">
              <a:buFontTx/>
              <a:buChar char="-"/>
            </a:pPr>
            <a:r>
              <a:rPr lang="pt-PT" dirty="0"/>
              <a:t>Trabalho interessante e útil para a nossa vida profissional.</a:t>
            </a:r>
          </a:p>
        </p:txBody>
      </p:sp>
    </p:spTree>
    <p:extLst>
      <p:ext uri="{BB962C8B-B14F-4D97-AF65-F5344CB8AC3E}">
        <p14:creationId xmlns:p14="http://schemas.microsoft.com/office/powerpoint/2010/main" val="279191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6F74A-D349-4E6D-C708-F9BEB320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pt-PT" dirty="0"/>
              <a:t>Projeto Final - ZooLife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C796D-6E4A-77FE-FA9E-03E178B3F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800" dirty="0"/>
              <a:t>Trabalho realizado por: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Rodrigo Abreu Nº113626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Ricardo Antunes Nº1115243</a:t>
            </a:r>
          </a:p>
        </p:txBody>
      </p:sp>
      <p:pic>
        <p:nvPicPr>
          <p:cNvPr id="1026" name="Picture 2" descr="A couple of cheetahs lying on each other&#10;&#10;Description automatically generated">
            <a:extLst>
              <a:ext uri="{FF2B5EF4-FFF2-40B4-BE49-F238E27FC236}">
                <a16:creationId xmlns:a16="http://schemas.microsoft.com/office/drawing/2014/main" id="{AE23D819-ECC6-6B3A-404F-EBA66FA40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4" r="23474" b="-1"/>
          <a:stretch/>
        </p:blipFill>
        <p:spPr bwMode="auto"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03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3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3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04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24707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Blob V2">
    <a:dk1>
      <a:sysClr val="windowText" lastClr="000000"/>
    </a:dk1>
    <a:lt1>
      <a:sysClr val="window" lastClr="FFFFFF"/>
    </a:lt1>
    <a:dk2>
      <a:srgbClr val="0B2827"/>
    </a:dk2>
    <a:lt2>
      <a:srgbClr val="DAE3E3"/>
    </a:lt2>
    <a:accent1>
      <a:srgbClr val="B495C2"/>
    </a:accent1>
    <a:accent2>
      <a:srgbClr val="767E37"/>
    </a:accent2>
    <a:accent3>
      <a:srgbClr val="8FA3A3"/>
    </a:accent3>
    <a:accent4>
      <a:srgbClr val="CE7F01"/>
    </a:accent4>
    <a:accent5>
      <a:srgbClr val="D15A29"/>
    </a:accent5>
    <a:accent6>
      <a:srgbClr val="B88470"/>
    </a:accent6>
    <a:hlink>
      <a:srgbClr val="B57001"/>
    </a:hlink>
    <a:folHlink>
      <a:srgbClr val="99620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212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Avenir Next LT Pro</vt:lpstr>
      <vt:lpstr>Sagona Book</vt:lpstr>
      <vt:lpstr>The Hand Extrablack</vt:lpstr>
      <vt:lpstr>BlobVTI</vt:lpstr>
      <vt:lpstr>Projeto Final - ZooLife</vt:lpstr>
      <vt:lpstr>Introdução</vt:lpstr>
      <vt:lpstr>Requisitos</vt:lpstr>
      <vt:lpstr>PowerPoint Presentation</vt:lpstr>
      <vt:lpstr>DEMO</vt:lpstr>
      <vt:lpstr>Conclusão</vt:lpstr>
      <vt:lpstr>Projeto Final - ZooLife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- ZooLife</dc:title>
  <dc:creator>Rodrigo Abreu</dc:creator>
  <cp:lastModifiedBy>Rodrigo Abreu</cp:lastModifiedBy>
  <cp:revision>1</cp:revision>
  <dcterms:created xsi:type="dcterms:W3CDTF">2024-05-29T14:02:58Z</dcterms:created>
  <dcterms:modified xsi:type="dcterms:W3CDTF">2024-05-29T15:00:07Z</dcterms:modified>
</cp:coreProperties>
</file>