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j9rfJvuTlbyKGM0YyGHdwBM89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436e4a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d436e4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d436e4ab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0d436e4a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d436e4ab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0d436e4a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d436e4aba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d436e4a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d52655c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0d52655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d52655ce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d52655c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d52655ced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d52655ce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d52655ced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0d52655ce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d0fdfbf8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d0fdfb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a4cd88d6f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0a4cd88d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a4cd88d6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a4cd88d6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52655ced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0d52655ce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b5dae6c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0fdfbf81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d0fdfbf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b5dae6c8b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0b5dae6c8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mojiterra.com/pt/rosto-piscand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irebase.google.com/docs/crashlytics?hl=pt-b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irebase.google.com/docs/crashlytics/get-started?hl=pt-br&amp;platform=android#enable-in-console" TargetMode="External"/><Relationship Id="rId4" Type="http://schemas.openxmlformats.org/officeDocument/2006/relationships/hyperlink" Target="https://firebase.google.com/docs/crashlytics/get-started?hl=pt-br&amp;platform=android#add-plugin" TargetMode="External"/><Relationship Id="rId5" Type="http://schemas.openxmlformats.org/officeDocument/2006/relationships/hyperlink" Target="https://firebase.google.com/docs/crashlytics/get-started?hl=pt-br&amp;platform=android#add-sdk" TargetMode="External"/><Relationship Id="rId6" Type="http://schemas.openxmlformats.org/officeDocument/2006/relationships/hyperlink" Target="https://firebase.google.com/docs/crashlytics/get-started?hl=pt-br&amp;platform=android#force-test-crash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mojiterra.com/pt/rosto-piscand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training/data-storage/room?hl=pt-br" TargetMode="External"/><Relationship Id="rId4" Type="http://schemas.openxmlformats.org/officeDocument/2006/relationships/hyperlink" Target="https://developer.android.com/jetpack/guide?hl=pt-br" TargetMode="External"/><Relationship Id="rId5" Type="http://schemas.openxmlformats.org/officeDocument/2006/relationships/hyperlink" Target="https://developer.android.com/studio/build/shrink-code?hl=pt-br" TargetMode="External"/><Relationship Id="rId6" Type="http://schemas.openxmlformats.org/officeDocument/2006/relationships/hyperlink" Target="https://developer.android.com/studio/publish?hl=pt-b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digitalinnovationone/matches-simulator-api" TargetMode="External"/><Relationship Id="rId4" Type="http://schemas.openxmlformats.org/officeDocument/2006/relationships/hyperlink" Target="https://github.com/digitalinnovationone/matches-simulator-api" TargetMode="External"/><Relationship Id="rId9" Type="http://schemas.openxmlformats.org/officeDocument/2006/relationships/hyperlink" Target="https://firebase.google.com/docs/crashlytics?hl=pt-br" TargetMode="External"/><Relationship Id="rId5" Type="http://schemas.openxmlformats.org/officeDocument/2006/relationships/hyperlink" Target="https://github.com/digitalinnovationone/matches-simulator-api" TargetMode="External"/><Relationship Id="rId6" Type="http://schemas.openxmlformats.org/officeDocument/2006/relationships/hyperlink" Target="https://github.com/digitalinnovationone/matches-simulator-api" TargetMode="External"/><Relationship Id="rId7" Type="http://schemas.openxmlformats.org/officeDocument/2006/relationships/hyperlink" Target="https://github.com/digitalinnovationone/matches-simulator-app" TargetMode="External"/><Relationship Id="rId8" Type="http://schemas.openxmlformats.org/officeDocument/2006/relationships/hyperlink" Target="https://firebase.google.com/docs?hl=pt-b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www.credential.net/gy7a7rsn" TargetMode="External"/><Relationship Id="rId6" Type="http://schemas.openxmlformats.org/officeDocument/2006/relationships/hyperlink" Target="https://www.credential.net/gy7a7rs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igitalinnovationone/matches-simulator-app" TargetMode="External"/><Relationship Id="rId4" Type="http://schemas.openxmlformats.org/officeDocument/2006/relationships/hyperlink" Target="https://docs.google.com/presentation/d/18Nd_shI7PvWN3B8bzZ9UAK6WKVAmKDWf/edit?usp=sharing&amp;ouid=107980611913120181649&amp;rtpof=true&amp;sd=true" TargetMode="External"/><Relationship Id="rId9" Type="http://schemas.openxmlformats.org/officeDocument/2006/relationships/hyperlink" Target="https://github.com/digitalinnovationone/matches-simulator-app/tree/release/java-e-kotlin-juntos-construindo-apps-android" TargetMode="External"/><Relationship Id="rId5" Type="http://schemas.openxmlformats.org/officeDocument/2006/relationships/hyperlink" Target="https://github.com/digitalinnovationone/matches-simulator-app/tree/release/desenvolvimento-mobile-nativo-para-android" TargetMode="External"/><Relationship Id="rId6" Type="http://schemas.openxmlformats.org/officeDocument/2006/relationships/hyperlink" Target="https://docs.google.com/presentation/d/1xAmZJDYsxfVpkRm9x3aVDVWO30D-UxtY/edit?usp=sharing&amp;ouid=107980611913120181649&amp;rtpof=true&amp;sd=true" TargetMode="External"/><Relationship Id="rId7" Type="http://schemas.openxmlformats.org/officeDocument/2006/relationships/hyperlink" Target="https://github.com/digitalinnovationone/matches-simulator-app/tree/release/componentes-layouts-ui-ux-em-apps-android" TargetMode="External"/><Relationship Id="rId8" Type="http://schemas.openxmlformats.org/officeDocument/2006/relationships/hyperlink" Target="https://docs.google.com/presentation/d/1rip7E34S50L5tC2JmrII3APE4QKvAwku/edit?usp=sharing&amp;ouid=107980611913120181649&amp;rtpof=true&amp;sd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mojiterra.com/pt/rosto-piscand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irebase.google.com/docs?hl=pt-b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irebase.google.com/docs/android/setup?hl=pt-br#create-firebase-project" TargetMode="External"/><Relationship Id="rId4" Type="http://schemas.openxmlformats.org/officeDocument/2006/relationships/hyperlink" Target="https://firebase.google.com/docs/android/setup?hl=pt-br#register-app" TargetMode="External"/><Relationship Id="rId5" Type="http://schemas.openxmlformats.org/officeDocument/2006/relationships/hyperlink" Target="https://firebase.google.com/docs/android/setup?hl=pt-br#add-config-file" TargetMode="External"/><Relationship Id="rId6" Type="http://schemas.openxmlformats.org/officeDocument/2006/relationships/hyperlink" Target="https://firebase.google.com/docs/android/setup?hl=pt-br#add-sdk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Firebase Para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Apps Android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Resilientes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436e4aba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g10d436e4aba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d436e4aba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Firebase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0d436e4aba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0d436e4aba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 o Crashlytics e Mais…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0d436e4aba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0d436e4aba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 e Novos Desafios </a:t>
            </a:r>
            <a:r>
              <a:rPr lang="en-US" sz="24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😉</a:t>
            </a:r>
            <a:endParaRPr b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0d436e4aba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d436e4aba_0_1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Explorando o Firebase Para Apps Android Resilientes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0d436e4aba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0d436e4aba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</a:t>
            </a:r>
            <a:b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Crashlytics e Mais…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g10d436e4ab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0d436e4aba_0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d436e4aba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Firebase </a:t>
            </a: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Crashlytics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uma ferramenta de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relatório de falhas leve e em tempo real que ajuda a monitorar, priorizar e corrigir problemas de estabilidade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comprometem a qualidade do seu aplicativo.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Crashlytics economiza tempo na solução de problemas com 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agrupamento inteligente das falhas e a exibição das circunstâncias que levam a elas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0d436e4aba_0_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Crashlytics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0d436e4aba_0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d436e4aba_0_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 para adicionar o Firebase Crashlytics: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Ativar o Crashlytics no Console do Firebase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Adicionar o plug-in do Firebase Crashlytics ao seu App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Adicionar o SDK do Firebase Crashlytics ao seu App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Forçar uma falha de teste para concluir a configuração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0d436e4aba_0_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Crashlytics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10d436e4aba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d52655ced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g10d52655ce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0d52655ce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90" name="Google Shape;190;g10d52655ced_0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Adicionando o Crashlytics no App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d52655ced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0d52655ced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0d52655ced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Firebase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0d52655ced_1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0d52655ced_1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 o Crashlytics e Mais…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0d52655ced_1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0d52655ced_1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 e Novos Desafios </a:t>
            </a:r>
            <a:r>
              <a:rPr b="1" lang="en-US" sz="24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😉</a:t>
            </a:r>
            <a:endParaRPr b="1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0d52655ced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d52655ced_1_1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Explorando o Firebase Para Apps Android Resilientes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0d52655ced_1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0d52655ced_1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 e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 Desafios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g10d52655ced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0d52655ced_1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d52655ced_1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Criamos um App Android Nativo do zero! Com isso, foi possível entender um pouco sobre desenvolvimento mobile, mas ainda existe muito o que evoluir: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Persistência de dados locais com </a:t>
            </a: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Room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Boas Práticas e Arquiteturas Recomendadas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Reduzir, ofuscar e otimizar Apps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Publicação de Apps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0d52655ced_1_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 e Desafios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0d52655ced_1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d0fdfbf81_0_0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da API no GitHub</a:t>
            </a:r>
            <a:b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i="1" lang="en-US">
                <a:solidFill>
                  <a:srgbClr val="040A24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 (main)</a:t>
            </a:r>
            <a:b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do App no GitHub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(release/e</a:t>
            </a: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xplorando-o-firebase-para-apps-android-resilientes</a:t>
            </a:r>
            <a:r>
              <a:rPr i="1" lang="en-US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Firebase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Crashlytics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0d0fdfbf81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0d0fdfbf81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a4cd88d6f_0_57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g10a4cd88d6f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0a4cd88d6f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0a4cd88d6f_0_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4cd88d6f_0_206"/>
          <p:cNvSpPr/>
          <p:nvPr/>
        </p:nvSpPr>
        <p:spPr>
          <a:xfrm>
            <a:off x="0" y="1490150"/>
            <a:ext cx="8224500" cy="2909100"/>
          </a:xfrm>
          <a:custGeom>
            <a:rect b="b" l="l" r="r" t="t"/>
            <a:pathLst>
              <a:path extrusionOk="0" h="120000" w="12000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cap="flat" cmpd="sng" w="1587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g10a4cd88d6f_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763" y="3773625"/>
            <a:ext cx="816599" cy="81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0a4cd88d6f_0_206"/>
          <p:cNvPicPr preferRelativeResize="0"/>
          <p:nvPr/>
        </p:nvPicPr>
        <p:blipFill rotWithShape="1">
          <a:blip r:embed="rId4">
            <a:alphaModFix amt="90000"/>
          </a:blip>
          <a:srcRect b="8782" l="0" r="0" t="28303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a4cd88d6f_0_206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a4cd88d6f_0_206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cap="flat" cmpd="sng" w="76200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a4cd88d6f_0_206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a4cd88d6f_0_206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cap="flat" cmpd="sng" w="762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a4cd88d6f_0_206"/>
          <p:cNvGrpSpPr/>
          <p:nvPr/>
        </p:nvGrpSpPr>
        <p:grpSpPr>
          <a:xfrm>
            <a:off x="7831254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a4cd88d6f_0_206"/>
            <p:cNvSpPr/>
            <p:nvPr/>
          </p:nvSpPr>
          <p:spPr>
            <a:xfrm>
              <a:off x="10550526" y="1900239"/>
              <a:ext cx="112800" cy="98400"/>
            </a:xfrm>
            <a:custGeom>
              <a:rect b="b" l="l" r="r" t="t"/>
              <a:pathLst>
                <a:path extrusionOk="0" h="120000" w="12000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a4cd88d6f_0_206"/>
            <p:cNvSpPr/>
            <p:nvPr/>
          </p:nvSpPr>
          <p:spPr>
            <a:xfrm>
              <a:off x="10452101" y="1779589"/>
              <a:ext cx="365100" cy="189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a4cd88d6f_0_206"/>
            <p:cNvSpPr/>
            <p:nvPr/>
          </p:nvSpPr>
          <p:spPr>
            <a:xfrm>
              <a:off x="10531476" y="1792289"/>
              <a:ext cx="258900" cy="206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a4cd88d6f_0_206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Graduação em Engenharia de Computação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a4cd88d6f_0_206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a4cd88d6f_0_206"/>
          <p:cNvSpPr txBox="1"/>
          <p:nvPr/>
        </p:nvSpPr>
        <p:spPr>
          <a:xfrm>
            <a:off x="2599450" y="25867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Estágio como 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Java/.NET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a4cd88d6f_0_206"/>
          <p:cNvSpPr txBox="1"/>
          <p:nvPr/>
        </p:nvSpPr>
        <p:spPr>
          <a:xfrm>
            <a:off x="2637000" y="23491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1º Emprego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a4cd88d6f_0_206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a4cd88d6f_0_206"/>
          <p:cNvSpPr txBox="1"/>
          <p:nvPr/>
        </p:nvSpPr>
        <p:spPr>
          <a:xfrm>
            <a:off x="4413500" y="3001075"/>
            <a:ext cx="1237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Enfim Mestre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a4cd88d6f_0_206"/>
          <p:cNvSpPr txBox="1"/>
          <p:nvPr/>
        </p:nvSpPr>
        <p:spPr>
          <a:xfrm>
            <a:off x="4101500" y="322896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e carreira como 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 Mobile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a4cd88d6f_0_206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2007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a4cd88d6f_0_206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75" spcFirstLastPara="1" rIns="81575" wrap="square" tIns="407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desafios como </a:t>
            </a:r>
            <a:r>
              <a:rPr b="0" i="1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</a:t>
            </a: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na DIO</a:t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a4cd88d6f_0_206"/>
          <p:cNvSpPr txBox="1"/>
          <p:nvPr/>
        </p:nvSpPr>
        <p:spPr>
          <a:xfrm>
            <a:off x="5639474" y="1621375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Doutorado e DIO</a:t>
            </a:r>
            <a:endParaRPr b="1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a4cd88d6f_0_206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2008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a4cd88d6f_0_206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a4cd88d6f_0_206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b="1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a4cd88d6f_0_206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a4cd88d6f_0_206">
            <a:hlinkClick r:id="rId5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credential.net/gy7a7rsn</a:t>
            </a:r>
            <a:r>
              <a:rPr b="0" i="0" lang="en-US" sz="11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já expirou, mas foi top </a:t>
            </a:r>
            <a:r>
              <a:rPr b="0" i="0" lang="en-US" sz="11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😅</a:t>
            </a:r>
            <a:endParaRPr b="0" i="0" sz="11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a4cd88d6f_0_2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 algumas das possibilidades oferecidas pelo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Nesse contexto, vamos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 alguns recursos interessantes dessa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como o Analytics,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Crashlytics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entre outros. Com isso, nosso App estará muito mais preparado para uma publicação em produção (Google Play), pois eventuais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crashes e insights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relacionados ao seu uso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poderão ser monitorados proativamente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d52655ced_1_28"/>
          <p:cNvSpPr txBox="1"/>
          <p:nvPr/>
        </p:nvSpPr>
        <p:spPr>
          <a:xfrm>
            <a:off x="563550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Nosso App já está versionado no GitHub: disponível </a:t>
            </a: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isso, os seguintes conteúdos são pré-requisitos: </a:t>
            </a:r>
            <a:endParaRPr/>
          </a:p>
          <a:p>
            <a:pPr indent="-381000" lvl="0" marL="6286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Desenvolvimento Mobile Nativo Para Android</a:t>
            </a:r>
            <a:br>
              <a:rPr lang="en-US"/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Branch: </a:t>
            </a:r>
            <a:r>
              <a:rPr i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release/desenvolvimento-mobile-nativo-para-android</a:t>
            </a:r>
            <a:endParaRPr>
              <a:solidFill>
                <a:srgbClr val="EA4E60"/>
              </a:solidFill>
            </a:endParaRPr>
          </a:p>
          <a:p>
            <a:pPr indent="-381000" lvl="0" marL="6286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Componentes, Layouts e UI/UX Em Apps Android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Branch: </a:t>
            </a:r>
            <a:r>
              <a:rPr i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release/componentes-layouts-ui-ux-em-apps-android</a:t>
            </a:r>
            <a:endParaRPr>
              <a:solidFill>
                <a:srgbClr val="EA4E60"/>
              </a:solidFill>
            </a:endParaRPr>
          </a:p>
          <a:p>
            <a:pPr indent="-381000" lvl="0" marL="628650" rtl="0" algn="just">
              <a:spcBef>
                <a:spcPts val="1000"/>
              </a:spcBef>
              <a:spcAft>
                <a:spcPts val="100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e Kotlin Juntos!? Construindo Apps Android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Branch: </a:t>
            </a:r>
            <a:r>
              <a:rPr i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release/java-e-kotlin-juntos-construindo-apps-android</a:t>
            </a:r>
            <a:endParaRPr i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0d52655ced_1_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Premissas/Revisão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0d52655ced_1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Firebase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 o Crashlytics e Mais…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 e Novos Desafios </a:t>
            </a:r>
            <a:r>
              <a:rPr lang="en-US" sz="24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😉</a:t>
            </a:r>
            <a:endParaRPr b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Java e Kotlin Juntos!? Construindo Apps Android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Firebase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Fornece as ferramentas para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aplicativos de alta qualidade, ampliar a base de usuários e lucrar mais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isso, o </a:t>
            </a:r>
            <a:r>
              <a:rPr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Firebase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oferece uma poderosa suite de soluções, abstraindo a complexidade em diferentes contextos: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Construção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Implantação e Monitoramento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Engajamento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Firebase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0b5dae6c8b_0_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0fdfbf81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 para 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dicionar o Firebase em seu App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Console do Firebase (recomendado)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Criar um projeto do Firebase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Registrar seu app com o Firebase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Adicionar um arquivo de configuração do Firebase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Adicionar SDKs do Firebase ao seu App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0d0fdfbf81_0_5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Firebase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g10d0fdfbf81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5dae6c8b_0_347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10b5dae6c8b_0_3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0b5dae6c8b_0_3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47" name="Google Shape;147;g10b5dae6c8b_0_34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Adicionando o Firebase no App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