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ULixDFroo1oy+CU9BCApmHW59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dd581fc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18dd581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4aa6132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94aa61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dd581fc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18dd581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4aa6132e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194aa613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dd581fc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8dd581f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dio.me/course/desenvolvimento-mobile-nativo-para-android/learning/86889801-b516-462d-9ac9-c909c3770e75/?back=/browse" TargetMode="External"/><Relationship Id="rId4" Type="http://schemas.openxmlformats.org/officeDocument/2006/relationships/hyperlink" Target="https://web.dio.me/course/componentes-layouts-e-uiux-em-apps-android/learning/617ea9b7-cb37-4f99-a307-e9b6001f179e/?back=/browse" TargetMode="External"/><Relationship Id="rId5" Type="http://schemas.openxmlformats.org/officeDocument/2006/relationships/hyperlink" Target="https://web.dio.me/course/java-e-kotlin-juntos-construindo-apps-android/learning/0c48a2e4-2ad1-4fa7-8b52-9b407ec20f85/?back=/browse" TargetMode="External"/><Relationship Id="rId6" Type="http://schemas.openxmlformats.org/officeDocument/2006/relationships/hyperlink" Target="https://web.dio.me/course/explorando-o-firebase-para-apps-android-resilientes/learning/2f255e6a-042a-4b88-89df-c6cc54ddbc9e/?back=/brow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terra.com/smiling-face-with-heart-eyes/" TargetMode="External"/><Relationship Id="rId4" Type="http://schemas.openxmlformats.org/officeDocument/2006/relationships/hyperlink" Target="https://github.com/digitalinnovationone/soccer-news-app/tree/release/android-jetpack-material-design-criando-apps-nativos-poderosos" TargetMode="External"/><Relationship Id="rId5" Type="http://schemas.openxmlformats.org/officeDocument/2006/relationships/hyperlink" Target="https://github.com/digitalinnovationone/soccer-news-app/tree/release/android-jetpack-material-design-criando-apps-nativos-poderosos" TargetMode="External"/><Relationship Id="rId6" Type="http://schemas.openxmlformats.org/officeDocument/2006/relationships/hyperlink" Target="https://github.com/digitalinnovationone/soccer-news-app/tree/release/android-jetpack-material-design-criando-apps-nativos-poderos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igitalinnovationone/soccer-news-app" TargetMode="External"/><Relationship Id="rId4" Type="http://schemas.openxmlformats.org/officeDocument/2006/relationships/hyperlink" Target="https://github.com/digitalinnovationone/soccer-news-api" TargetMode="External"/><Relationship Id="rId5" Type="http://schemas.openxmlformats.org/officeDocument/2006/relationships/hyperlink" Target="https://github.com/square/retrofit" TargetMode="External"/><Relationship Id="rId6" Type="http://schemas.openxmlformats.org/officeDocument/2006/relationships/hyperlink" Target="https://github.com/square/picasso" TargetMode="External"/><Relationship Id="rId7" Type="http://schemas.openxmlformats.org/officeDocument/2006/relationships/hyperlink" Target="https://roadmap.sh/androi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mojipedia.org/winking-face/#:~:text=Emoji%20Meaning,or%20sexual%20%F0%9F%98%8F%20Smirking%20Face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Abstraindo o Domínio de Apps Android Nativos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Java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109ffa863c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9ffa863cd_0_0"/>
          <p:cNvPicPr preferRelativeResize="0"/>
          <p:nvPr/>
        </p:nvPicPr>
        <p:blipFill rotWithShape="1">
          <a:blip r:embed="rId4">
            <a:alphaModFix amt="90000"/>
          </a:blip>
          <a:srcRect b="8781" l="0" r="0" t="28303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9ffa863cd_0_0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9ffa863cd_0_0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9ffa863cd_0_0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9ffa863cd_0_0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9ffa863cd_0_0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9ffa863cd_0_0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9ffa863cd_0_0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9ffa863cd_0_0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9ffa863cd_0_0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9ffa863cd_0_0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9ffa863cd_0_0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9ffa863cd_0_0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9ffa863cd_0_0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9ffa863cd_0_0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9ffa863cd_0_0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9ffa863cd_0_0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9ffa863cd_0_0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b="0" i="1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9ffa863cd_0_0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9ffa863cd_0_0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9ffa863cd_0_0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9ffa863cd_0_0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9ffa863cd_0_0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b="0" i="0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b="0" i="0" lang="en-US" sz="11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😅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Evoluir nosso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 Android Nativo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 não apenas features nativas, mas também bibliotecas externas (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Retrofit e Picasso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Hoje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vamos abstrair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nosso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 de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notícias sobre futebol femini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consumindo nossos dados de uma API (criada via GitHub Pages)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dd581fc0_0_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Conteúdos da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Sportheca Mobile Dev Week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os quais já estão disponíveis na plataforma da DIO: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 Mobile Nativo Para Android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Componentes, Layouts e UI/UX Em Apps Android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e Kotlin Juntos!? Construindo Apps Android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Explorando o Firebase Para Apps Android Resilientes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8dd581fc0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Recomendações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8dd581fc0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4aa6132e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Continuaremos desenvolvendo nosso App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"Soccer News", um aplicativo de notícias sobre futebol feminino (nossa singela homenagem ao mês da mulher </a:t>
            </a:r>
            <a:r>
              <a:rPr lang="en-US" sz="2400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😍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). Caso queira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iniciar de onde paramos, basta seguir essa branch em nosso repositório no GitHub: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soccer-news-app</a:t>
            </a:r>
            <a:b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b="1"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release/android-jetpack-material-design-criando-apps-nativos-poderosos</a:t>
            </a:r>
            <a:endParaRPr b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94aa6132e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194aa6132e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dd581fc0_0_2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18dd581fc0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18dd581fc0_0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9" name="Google Shape;119;g118dd581fc0_0_24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4aa6132e_0_63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digitalinnovationone/soccer-news-app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abstraindo-dominio-de-apps-android-nativos-com-java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digitalinnovationone/soccer-news-api</a:t>
            </a:r>
            <a:b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Retrofit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Picasso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b="1" sz="2400" u="sng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https://roadmap.sh/android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 u="sng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94aa6132e_0_6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194aa6132e_0_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dd581fc0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Agora que nosso App está totalmente funcional, dê a sua cara a ele! Para isso, modifique sua paleta de cores e compartilhe em suas redes sociais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Com isso, você se tornará cada vez mais confiante na criação de soluções para o ser portfólio.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1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Caso tenha dificuldades, o App que desenvolvemos aqui estará disponível na branch/release descrita no Slide "Links Úteis" </a:t>
            </a:r>
            <a:r>
              <a:rPr b="0" i="0" lang="en-US" sz="2000" u="none" cap="none" strike="noStrike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😉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18dd581fc0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18dd581fc0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