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K3NZZYvZuEiRPAKde5f+Ry+tV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bold.fntdata"/><Relationship Id="rId10" Type="http://schemas.openxmlformats.org/officeDocument/2006/relationships/slide" Target="slides/slide3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6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8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7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0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9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b45d5de2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b45d5de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b91d5d02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b91d5d0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a4d9e6c9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a4d9e6c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a4d9e6c9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a4d9e6c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4d9e6c9e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a4d9e6c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b591d68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0b591d6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91d5d02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b91d5d0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a4d9e6c9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a4d9e6c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a4d9e6c9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a4d9e6c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45d5de2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0b45d5de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4cd88d6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a4cd88d6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a057ae1a2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0a057ae1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2bceb6899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22bceb68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91d5d02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b91d5d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45d5de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b45d5d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b45d5de2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b45d5de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b45d5de2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b45d5de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91d5d02f_0_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g10b91d5d02f_0_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g10b91d5d02f_0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91d5d02f_0_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g10b91d5d02f_0_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91d5d02f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0b91d5d02f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g10b91d5d02f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91d5d02f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10b91d5d02f_0_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g10b91d5d02f_0_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g10b91d5d02f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91d5d02f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10b91d5d02f_0_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91d5d02f_0_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g10b91d5d02f_0_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10b91d5d02f_0_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91d5d02f_0_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g10b91d5d02f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91d5d02f_0_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b91d5d02f_0_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g10b91d5d02f_0_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g10b91d5d02f_0_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g10b91d5d02f_0_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91d5d02f_0_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g10b91d5d02f_0_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91d5d02f_0_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g10b91d5d02f_0_9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10b91d5d02f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91d5d02f_0_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91d5d02f_0_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bceb6899_0_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bceb6899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122bceb6899_0_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ceb6899_0_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bceb6899_0_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g122bceb6899_0_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g122bceb6899_0_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bceb6899_0_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g122bceb6899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bceb6899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g122bceb6899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g122bceb6899_0_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bceb6899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g122bceb6899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g122bceb6899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g122bceb6899_0_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bceb6899_0_9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g122bceb6899_0_9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g122bceb6899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bceb6899_0_9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g122bceb6899_0_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bceb6899_0_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22bceb6899_0_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g122bceb6899_0_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g122bceb6899_0_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g122bceb6899_0_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bceb6899_0_10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4" name="Google Shape;144;g122bceb6899_0_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bceb6899_0_10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g122bceb6899_0_10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g122bceb6899_0_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b91d5d02f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g10b91d5d02f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6" name="Google Shape;56;g10b91d5d02f_0_5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0b91d5d02f_0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bceb6899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22bceb6899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4" name="Google Shape;104;g122bceb6899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2bceb6899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terial.io" TargetMode="External"/><Relationship Id="rId4" Type="http://schemas.openxmlformats.org/officeDocument/2006/relationships/hyperlink" Target="https://material.io/develop/android" TargetMode="External"/><Relationship Id="rId5" Type="http://schemas.openxmlformats.org/officeDocument/2006/relationships/hyperlink" Target="https://material.io/develop/flutter" TargetMode="External"/><Relationship Id="rId6" Type="http://schemas.openxmlformats.org/officeDocument/2006/relationships/hyperlink" Target="https://material.io/develop/ios" TargetMode="External"/><Relationship Id="rId7" Type="http://schemas.openxmlformats.org/officeDocument/2006/relationships/hyperlink" Target="https://material.io/develop/we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terial.io/" TargetMode="External"/><Relationship Id="rId4" Type="http://schemas.openxmlformats.org/officeDocument/2006/relationships/hyperlink" Target="https://material.io/design/color/the-color-system.html#tools-for-picking-colors" TargetMode="External"/><Relationship Id="rId5" Type="http://schemas.openxmlformats.org/officeDocument/2006/relationships/hyperlink" Target="https://material.io/resources/color/#!/?view.left=0&amp;view.right=0" TargetMode="External"/><Relationship Id="rId6" Type="http://schemas.openxmlformats.org/officeDocument/2006/relationships/hyperlink" Target="https://sportheca.io" TargetMode="External"/><Relationship Id="rId7" Type="http://schemas.openxmlformats.org/officeDocument/2006/relationships/hyperlink" Target="https://material.io/design/color/dark-theme.html#ui-application" TargetMode="External"/><Relationship Id="rId8" Type="http://schemas.openxmlformats.org/officeDocument/2006/relationships/hyperlink" Target="https://material.io/components/app-bars-top/android#regular-top-app-ba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st.github.com/falvojr/c81b514fc52886fcf38a6e576b2456b2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igitalinnovationone/matches-simulator-app" TargetMode="External"/><Relationship Id="rId4" Type="http://schemas.openxmlformats.org/officeDocument/2006/relationships/hyperlink" Target="https://source.android.com/" TargetMode="External"/><Relationship Id="rId5" Type="http://schemas.openxmlformats.org/officeDocument/2006/relationships/hyperlink" Target="https://developer.android.com/jetpack?hl=pt-br" TargetMode="External"/><Relationship Id="rId6" Type="http://schemas.openxmlformats.org/officeDocument/2006/relationships/hyperlink" Target="https://material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eb.dio.me/rooms" TargetMode="External"/><Relationship Id="rId4" Type="http://schemas.openxmlformats.org/officeDocument/2006/relationships/hyperlink" Target="https://web.dio.me/articles" TargetMode="External"/><Relationship Id="rId5" Type="http://schemas.openxmlformats.org/officeDocument/2006/relationships/hyperlink" Target="https://help.dio.me" TargetMode="External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igitalinnovationone/matches-simulator-app" TargetMode="External"/><Relationship Id="rId4" Type="http://schemas.openxmlformats.org/officeDocument/2006/relationships/hyperlink" Target="https://docs.google.com/presentation/d/18Nd_shI7PvWN3B8bzZ9UAK6WKVAmKDWf/edit?usp=sharing&amp;ouid=107980611913120181649&amp;rtpof=true&amp;sd=true" TargetMode="External"/><Relationship Id="rId5" Type="http://schemas.openxmlformats.org/officeDocument/2006/relationships/hyperlink" Target="https://github.com/digitalinnovationone/matches-simulator-app/tree/feature/desenvolvimento-mobile-nativo-para-andro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jetpack?hl=pt-b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Componentes, Layouts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UI/UX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Apps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b45d5de21_0_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androidx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.core:core-ktx:1.7.0'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androidx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.appcompat:appcompat:1.4.0'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androidx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.constraintlayout:constraintlayout:2.1.2'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androidx.swiperefreshlayout:swiperefreshlayout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:1.1.0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10b45d5de21_0_2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SwipeRefreshLayout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0b45d5de21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b91d5d02f_0_7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0b91d5d02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0b91d5d02f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56" name="Google Shape;256;g10b91d5d02f_0_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Jetpack e Novas Dependências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4d9e6c9e_0_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a4d9e6c9e_0_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0a4d9e6c9e_0_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Jetpack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0a4d9e6c9e_0_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0a4d9e6c9e_0_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0a4d9e6c9e_0_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0a4d9e6c9e_0_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dos Layouts do App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a4d9e6c9e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a4d9e6c9e_0_1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Componentes, Layouts e UI/UX Em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0a4d9e6c9e_0_1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0a4d9e6c9e_0_1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4d9e6c9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4d9e6c9e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a4d9e6c9e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Material é 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sistema de design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(que engloba UI e UX) criado pelo Google para ajudar nos ajudar a criar experiências digitais de alta qualidade para multiplas plataformas.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Material.IO</a:t>
            </a: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(Google)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b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Flutter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iOS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0a4d9e6c9e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 Design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0a4d9e6c9e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591d682e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Abaixo seguem algumas referências importantes para a criação dos nossos layouts/telas, todas do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material.io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(Google):</a:t>
            </a:r>
            <a:endParaRPr sz="18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Sistema de Cores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 Tool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(Oficial)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Sportheca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     </a:t>
            </a:r>
            <a:r>
              <a:rPr b="1" lang="en-US">
                <a:solidFill>
                  <a:srgbClr val="2D0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#2D0545    </a:t>
            </a:r>
            <a:r>
              <a:rPr b="1" lang="en-US">
                <a:solidFill>
                  <a:srgbClr val="FB04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#FB044C</a:t>
            </a:r>
            <a:r>
              <a:rPr b="1" lang="en-US">
                <a:solidFill>
                  <a:srgbClr val="2D05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2D0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Temas Claro e Escuro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Variações de "Top App Bars"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0b591d682e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Referências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0b591d682e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92" name="Google Shape;292;g10b591d682e_0_0"/>
          <p:cNvSpPr/>
          <p:nvPr/>
        </p:nvSpPr>
        <p:spPr>
          <a:xfrm>
            <a:off x="3257100" y="3340261"/>
            <a:ext cx="183000" cy="183000"/>
          </a:xfrm>
          <a:prstGeom prst="rect">
            <a:avLst/>
          </a:prstGeom>
          <a:solidFill>
            <a:srgbClr val="2D0545"/>
          </a:solidFill>
          <a:ln cap="flat" cmpd="sng" w="9525">
            <a:solidFill>
              <a:srgbClr val="2D0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0b591d682e_0_0"/>
          <p:cNvSpPr/>
          <p:nvPr/>
        </p:nvSpPr>
        <p:spPr>
          <a:xfrm>
            <a:off x="4389000" y="3340270"/>
            <a:ext cx="183000" cy="183000"/>
          </a:xfrm>
          <a:prstGeom prst="rect">
            <a:avLst/>
          </a:prstGeom>
          <a:solidFill>
            <a:srgbClr val="FB044C"/>
          </a:solidFill>
          <a:ln cap="flat" cmpd="sng" w="9525">
            <a:solidFill>
              <a:srgbClr val="FB04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91d5d02f_0_1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g10b91d5d02f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0b91d5d02f_0_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01" name="Google Shape;301;g10b91d5d02f_0_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Mudando Cores, Temas e Ícone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a4d9e6c9e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0a4d9e6c9e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0a4d9e6c9e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Jetpack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a4d9e6c9e_0_2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0a4d9e6c9e_0_2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0a4d9e6c9e_0_2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0a4d9e6c9e_0_2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dos Layouts do App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0a4d9e6c9e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a4d9e6c9e_0_3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Componentes, Layouts e UI/UX Em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0a4d9e6c9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g10a4d9e6c9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dos Layouts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App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0a4d9e6c9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a4d9e6c9e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45d5de21_0_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28" name="Google Shape;328;g10b45d5de21_0_30"/>
          <p:cNvSpPr txBox="1"/>
          <p:nvPr/>
        </p:nvSpPr>
        <p:spPr>
          <a:xfrm>
            <a:off x="565525" y="636550"/>
            <a:ext cx="537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Prototipação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App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g10b45d5de21_0_30"/>
          <p:cNvSpPr txBox="1"/>
          <p:nvPr/>
        </p:nvSpPr>
        <p:spPr>
          <a:xfrm>
            <a:off x="411938" y="4755250"/>
            <a:ext cx="25995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Listagem/Simulação de Partidas</a:t>
            </a:r>
            <a:endParaRPr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0b45d5de21_0_30"/>
          <p:cNvSpPr txBox="1"/>
          <p:nvPr/>
        </p:nvSpPr>
        <p:spPr>
          <a:xfrm>
            <a:off x="3928938" y="4760650"/>
            <a:ext cx="25995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Detalhes da Partida (</a:t>
            </a:r>
            <a:r>
              <a:rPr b="1"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Gist</a:t>
            </a:r>
            <a:r>
              <a:rPr b="1"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10b45d5de2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38" y="1579000"/>
            <a:ext cx="1734585" cy="308369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g10b45d5de2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396" y="1578992"/>
            <a:ext cx="1734575" cy="308370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3" name="Google Shape;333;g10b45d5de21_0_30"/>
          <p:cNvCxnSpPr>
            <a:stCxn id="331" idx="3"/>
            <a:endCxn id="332" idx="1"/>
          </p:cNvCxnSpPr>
          <p:nvPr/>
        </p:nvCxnSpPr>
        <p:spPr>
          <a:xfrm>
            <a:off x="2579023" y="3120849"/>
            <a:ext cx="1782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4cd88d6f_0_206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g10a4cd88d6f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a4cd88d6f_0_206"/>
          <p:cNvPicPr preferRelativeResize="0"/>
          <p:nvPr/>
        </p:nvPicPr>
        <p:blipFill rotWithShape="1">
          <a:blip r:embed="rId4">
            <a:alphaModFix amt="90000"/>
          </a:blip>
          <a:srcRect b="8782" l="0" r="0" t="28304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168" name="Google Shape;168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a4cd88d6f_0_206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0a4cd88d6f_0_206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0a4cd88d6f_0_206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0a4cd88d6f_0_206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i="1"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0a4cd88d6f_0_206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0a4cd88d6f_0_206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</a:rPr>
              <a:t>😅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0a4cd88d6f_0_2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" name="Google Shape;339;g10a057ae1a2_0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0a057ae1a2_0_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1" name="Google Shape;341;g10a057ae1a2_0_1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Layouts do App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GitHub do App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release/componentes-layouts-ui-ux-em-apps-android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Open Source Project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Jetpack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 Design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2bceb6899_0_55"/>
          <p:cNvSpPr txBox="1"/>
          <p:nvPr/>
        </p:nvSpPr>
        <p:spPr>
          <a:xfrm>
            <a:off x="1162075" y="2571750"/>
            <a:ext cx="6575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(Rooms)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Bootcamp e/ou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Artigos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de Ajuda DIO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22bceb6899_0_55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g122bceb6899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22bceb6899_0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alguns 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disponíveis nativamente na SDK Android, explorando 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Jetpack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que possível. Nesse sentido, 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layouts de um App para simulação de partidas esportivas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serão definidos. Para isso, os conceitos de prototipação e UI/UX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essencialmente compreendidos.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91d5d02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Utilizamos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Git/GitHub para versionar o nosso App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Nesse sentido, seu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código-fonte está disponível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Por fim, o seguinte conteúdo é um pré-requisito: </a:t>
            </a:r>
            <a:endParaRPr/>
          </a:p>
          <a:p>
            <a:pPr indent="-381000" lvl="0" marL="62865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br>
              <a:rPr lang="en-US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release/desenvolvimento-mobile-nativo-para-android</a:t>
            </a:r>
            <a:endParaRPr i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0b91d5d02f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Premissas/Revisão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10b91d5d02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Jetpack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dos Layouts do App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Componentes, Layouts e UI/UX Em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</a:t>
            </a:r>
            <a:b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Jetpack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45d5de21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Jetpack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 de bibliotecas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ajuda desenvolvedores a seguir as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 recomendadas, reduzir códigos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boilerplate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programar códigos que funcionam de maneira consistente em diferentes dispositivos e versões do Android. Assim, o desenvolvedor pode se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concentrar em seu domínio de aplicação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0b45d5de21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Jetpack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10b45d5de21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b45d5de21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34" name="Google Shape;234;g10b45d5de21_0_7"/>
          <p:cNvPicPr preferRelativeResize="0"/>
          <p:nvPr/>
        </p:nvPicPr>
        <p:blipFill rotWithShape="1">
          <a:blip r:embed="rId3">
            <a:alphaModFix/>
          </a:blip>
          <a:srcRect b="0" l="0" r="606" t="0"/>
          <a:stretch/>
        </p:blipFill>
        <p:spPr>
          <a:xfrm>
            <a:off x="369800" y="760250"/>
            <a:ext cx="8353300" cy="4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b45d5de21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Facilitar/centralizar o acesso à componentes definidos via layout XML. Com isso, as incômodas/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recorrentes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chamadas ao método  </a:t>
            </a:r>
            <a:r>
              <a:rPr b="1" i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i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tornam-se</a:t>
            </a:r>
            <a:r>
              <a:rPr i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desnecessárias.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android {</a:t>
            </a:r>
            <a:endParaRPr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    buildFeatures {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viewBinding 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10b45d5de21_0_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View Binding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0b45d5de21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